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0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1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6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7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8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9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0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2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3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4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5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6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7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8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29.xml" ContentType="application/vnd.openxmlformats-officedocument.presentationml.notesSlide+xml"/>
  <Override PartName="/ppt/tags/tag132.xml" ContentType="application/vnd.openxmlformats-officedocument.presentationml.tags+xml"/>
  <Override PartName="/ppt/notesSlides/notesSlide30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31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32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33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34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35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6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37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8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39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40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41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42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43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44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4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46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47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48.xml" ContentType="application/vnd.openxmlformats-officedocument.presentationml.notesSlid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49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50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51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52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53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371" r:id="rId2"/>
    <p:sldId id="313" r:id="rId3"/>
    <p:sldId id="314" r:id="rId4"/>
    <p:sldId id="257" r:id="rId5"/>
    <p:sldId id="288" r:id="rId6"/>
    <p:sldId id="315" r:id="rId7"/>
    <p:sldId id="316" r:id="rId8"/>
    <p:sldId id="366" r:id="rId9"/>
    <p:sldId id="258" r:id="rId10"/>
    <p:sldId id="317" r:id="rId11"/>
    <p:sldId id="293" r:id="rId12"/>
    <p:sldId id="319" r:id="rId13"/>
    <p:sldId id="320" r:id="rId14"/>
    <p:sldId id="321" r:id="rId15"/>
    <p:sldId id="318" r:id="rId16"/>
    <p:sldId id="322" r:id="rId17"/>
    <p:sldId id="323" r:id="rId18"/>
    <p:sldId id="370" r:id="rId19"/>
    <p:sldId id="324" r:id="rId20"/>
    <p:sldId id="325" r:id="rId21"/>
    <p:sldId id="260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295" r:id="rId39"/>
    <p:sldId id="367" r:id="rId40"/>
    <p:sldId id="343" r:id="rId41"/>
    <p:sldId id="344" r:id="rId42"/>
    <p:sldId id="345" r:id="rId43"/>
    <p:sldId id="346" r:id="rId44"/>
    <p:sldId id="347" r:id="rId45"/>
    <p:sldId id="29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11" r:id="rId64"/>
    <p:sldId id="284" r:id="rId6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Humnst777 Blk BT" panose="020B0803030504030204" pitchFamily="34" charset="0"/>
      <p:regular r:id="rId71"/>
      <p:italic r:id="rId72"/>
    </p:embeddedFont>
    <p:embeddedFont>
      <p:font typeface="Impact" panose="020B0806030902050204" pitchFamily="34" charset="0"/>
      <p:regular r:id="rId73"/>
    </p:embeddedFont>
    <p:embeddedFont>
      <p:font typeface="Myriad Pro Cond" panose="020B0506030403020204" pitchFamily="34" charset="0"/>
      <p:regular r:id="rId74"/>
      <p:bold r:id="rId75"/>
      <p:italic r:id="rId76"/>
      <p:boldItalic r:id="rId77"/>
    </p:embeddedFont>
    <p:embeddedFont>
      <p:font typeface="Swis721 Blk BT" panose="020B0904030502020204" pitchFamily="34" charset="0"/>
      <p:regular r:id="rId78"/>
      <p:italic r:id="rId79"/>
    </p:embeddedFont>
    <p:embeddedFont>
      <p:font typeface="Tahoma" panose="020B0604030504040204" pitchFamily="34" charset="0"/>
      <p:regular r:id="rId80"/>
      <p:bold r:id="rId81"/>
    </p:embeddedFont>
    <p:embeddedFont>
      <p:font typeface="Trebuchet MS" panose="020B0603020202020204" pitchFamily="34" charset="0"/>
      <p:regular r:id="rId82"/>
      <p:bold r:id="rId83"/>
      <p:italic r:id="rId84"/>
      <p:boldItalic r:id="rId85"/>
    </p:embeddedFont>
    <p:embeddedFont>
      <p:font typeface="Verdana" panose="020B0604030504040204" pitchFamily="34" charset="0"/>
      <p:regular r:id="rId86"/>
      <p:bold r:id="rId87"/>
      <p:italic r:id="rId88"/>
      <p:boldItalic r:id="rId89"/>
    </p:embeddedFont>
  </p:embeddedFontLst>
  <p:custDataLst>
    <p:tags r:id="rId90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127D24E0-B21B-4B73-A2AA-5814BBA3F8E6}">
          <p14:sldIdLst>
            <p14:sldId id="371"/>
            <p14:sldId id="313"/>
            <p14:sldId id="314"/>
          </p14:sldIdLst>
        </p14:section>
        <p14:section name="Es posible conocer el futuro" id="{F029BA47-9894-4207-9CAD-2851E6EFF85B}">
          <p14:sldIdLst>
            <p14:sldId id="257"/>
            <p14:sldId id="288"/>
            <p14:sldId id="315"/>
            <p14:sldId id="316"/>
            <p14:sldId id="366"/>
          </p14:sldIdLst>
        </p14:section>
        <p14:section name="1. Ciudades Condenadas" id="{F041195E-E0B4-4099-B753-074AFD2A1D81}">
          <p14:sldIdLst>
            <p14:sldId id="258"/>
            <p14:sldId id="317"/>
            <p14:sldId id="293"/>
            <p14:sldId id="319"/>
            <p14:sldId id="320"/>
            <p14:sldId id="321"/>
            <p14:sldId id="318"/>
            <p14:sldId id="322"/>
            <p14:sldId id="323"/>
            <p14:sldId id="370"/>
            <p14:sldId id="324"/>
            <p14:sldId id="325"/>
            <p14:sldId id="260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</p14:sldIdLst>
        </p14:section>
        <p14:section name="2. Descubrimientos e Inventos modernos" id="{6228B3AF-A88C-48DA-843D-A5DF3E9A9B34}">
          <p14:sldIdLst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295"/>
            <p14:sldId id="367"/>
            <p14:sldId id="343"/>
            <p14:sldId id="344"/>
            <p14:sldId id="345"/>
            <p14:sldId id="346"/>
            <p14:sldId id="347"/>
            <p14:sldId id="297"/>
          </p14:sldIdLst>
        </p14:section>
        <p14:section name="3. Profecias sobre Cristo" id="{1D281594-D1A4-478A-A3A7-1B8B7930F55D}">
          <p14:sldIdLst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</p14:sldIdLst>
        </p14:section>
        <p14:section name="Conclusión" id="{F853BD1A-1AE8-46A0-AEFF-48680798CBF5}">
          <p14:sldIdLst>
            <p14:sldId id="364"/>
            <p14:sldId id="31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960000"/>
    <a:srgbClr val="CC3300"/>
    <a:srgbClr val="553E1B"/>
    <a:srgbClr val="763F20"/>
    <a:srgbClr val="ED8937"/>
    <a:srgbClr val="F6DAA8"/>
    <a:srgbClr val="FEF0B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0" autoAdjust="0"/>
    <p:restoredTop sz="84150" autoAdjust="0"/>
  </p:normalViewPr>
  <p:slideViewPr>
    <p:cSldViewPr showGuides="1">
      <p:cViewPr varScale="1">
        <p:scale>
          <a:sx n="54" d="100"/>
          <a:sy n="54" d="100"/>
        </p:scale>
        <p:origin x="2148" y="36"/>
      </p:cViewPr>
      <p:guideLst>
        <p:guide orient="horz" pos="20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12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tags" Target="tags/tag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87" Type="http://schemas.openxmlformats.org/officeDocument/2006/relationships/font" Target="fonts/font21.fntdata"/><Relationship Id="rId61" Type="http://schemas.openxmlformats.org/officeDocument/2006/relationships/slide" Target="slides/slide60.xml"/><Relationship Id="rId82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1719A-4005-439D-A6D6-5C3C1EAF0A4B}" type="doc">
      <dgm:prSet loTypeId="urn:microsoft.com/office/officeart/2005/8/layout/list1" loCatId="list" qsTypeId="urn:microsoft.com/office/officeart/2005/8/quickstyle/3d6" qsCatId="3D" csTypeId="urn:microsoft.com/office/officeart/2005/8/colors/accent2_2" csCatId="accent2" phldr="1"/>
      <dgm:spPr>
        <a:scene3d>
          <a:camera prst="perspectiveRelaxedModerately" zoom="92000"/>
          <a:lightRig rig="sunset" dir="t">
            <a:rot lat="0" lon="0" rev="0"/>
          </a:lightRig>
        </a:scene3d>
      </dgm:spPr>
      <dgm:t>
        <a:bodyPr/>
        <a:lstStyle/>
        <a:p>
          <a:endParaRPr lang="es-ES"/>
        </a:p>
      </dgm:t>
    </dgm:pt>
    <dgm:pt modelId="{10D23BFD-9805-4C8A-9267-DD410686ADAD}">
      <dgm:prSet phldrT="[Texto]" custT="1"/>
      <dgm:spPr>
        <a:sp3d prstMaterial="dkEdge">
          <a:bevelT w="50800" h="50800"/>
          <a:bevelB w="50800" h="50800"/>
        </a:sp3d>
      </dgm:spPr>
      <dgm:t>
        <a:bodyPr/>
        <a:lstStyle/>
        <a:p>
          <a:pPr algn="ctr"/>
          <a:r>
            <a:rPr lang="es-ES" sz="3600" dirty="0">
              <a:latin typeface="Trebuchet MS" pitchFamily="34" charset="0"/>
            </a:rPr>
            <a:t>Manso</a:t>
          </a:r>
        </a:p>
      </dgm:t>
    </dgm:pt>
    <dgm:pt modelId="{A8417180-C8EE-47B8-A21F-915328F12DDD}" type="parTrans" cxnId="{0EED01E1-0982-4B66-B1B7-2C28B402B4D0}">
      <dgm:prSet/>
      <dgm:spPr/>
      <dgm:t>
        <a:bodyPr/>
        <a:lstStyle/>
        <a:p>
          <a:endParaRPr lang="es-ES"/>
        </a:p>
      </dgm:t>
    </dgm:pt>
    <dgm:pt modelId="{44CD5281-B2A5-417C-9A8C-D74C0191DC11}" type="sibTrans" cxnId="{0EED01E1-0982-4B66-B1B7-2C28B402B4D0}">
      <dgm:prSet/>
      <dgm:spPr/>
      <dgm:t>
        <a:bodyPr/>
        <a:lstStyle/>
        <a:p>
          <a:endParaRPr lang="es-ES"/>
        </a:p>
      </dgm:t>
    </dgm:pt>
    <dgm:pt modelId="{698FC9FA-7875-45D6-BF6D-B6F560488387}">
      <dgm:prSet phldrT="[Texto]" custT="1"/>
      <dgm:spPr>
        <a:sp3d prstMaterial="dkEdge">
          <a:bevelT w="50800" h="50800"/>
          <a:bevelB w="50800" h="50800"/>
        </a:sp3d>
      </dgm:spPr>
      <dgm:t>
        <a:bodyPr/>
        <a:lstStyle/>
        <a:p>
          <a:pPr algn="ctr"/>
          <a:r>
            <a:rPr lang="es-ES" sz="4000" dirty="0">
              <a:latin typeface="Trebuchet MS" pitchFamily="34" charset="0"/>
            </a:rPr>
            <a:t>Justo</a:t>
          </a:r>
        </a:p>
      </dgm:t>
    </dgm:pt>
    <dgm:pt modelId="{6236C6CE-5122-483B-AACD-559507EC815A}" type="parTrans" cxnId="{27DBDBC6-2B0A-4EB6-84FD-95EF63BA4DDD}">
      <dgm:prSet/>
      <dgm:spPr/>
      <dgm:t>
        <a:bodyPr/>
        <a:lstStyle/>
        <a:p>
          <a:endParaRPr lang="es-ES"/>
        </a:p>
      </dgm:t>
    </dgm:pt>
    <dgm:pt modelId="{CFAA85CF-B27E-4EFD-8416-46D543A3695A}" type="sibTrans" cxnId="{27DBDBC6-2B0A-4EB6-84FD-95EF63BA4DDD}">
      <dgm:prSet/>
      <dgm:spPr/>
      <dgm:t>
        <a:bodyPr/>
        <a:lstStyle/>
        <a:p>
          <a:endParaRPr lang="es-ES"/>
        </a:p>
      </dgm:t>
    </dgm:pt>
    <dgm:pt modelId="{33C8B6EA-526E-4FE7-B17A-A06F53707610}">
      <dgm:prSet phldrT="[Texto]" custT="1"/>
      <dgm:spPr>
        <a:sp3d prstMaterial="dkEdge">
          <a:bevelT w="50800" h="50800"/>
          <a:bevelB w="50800" h="50800"/>
        </a:sp3d>
      </dgm:spPr>
      <dgm:t>
        <a:bodyPr/>
        <a:lstStyle/>
        <a:p>
          <a:pPr algn="ctr"/>
          <a:r>
            <a:rPr lang="es-ES" sz="3600" dirty="0" err="1">
              <a:latin typeface="Trebuchet MS" pitchFamily="34" charset="0"/>
            </a:rPr>
            <a:t>Compassivo</a:t>
          </a:r>
          <a:endParaRPr lang="es-ES" sz="3600" dirty="0">
            <a:latin typeface="Trebuchet MS" pitchFamily="34" charset="0"/>
          </a:endParaRPr>
        </a:p>
      </dgm:t>
    </dgm:pt>
    <dgm:pt modelId="{A156DC46-4B81-4D39-B937-2D02940AB1CF}" type="parTrans" cxnId="{1E3AA74D-F954-4E6A-85EB-46B7B05E48AF}">
      <dgm:prSet/>
      <dgm:spPr/>
      <dgm:t>
        <a:bodyPr/>
        <a:lstStyle/>
        <a:p>
          <a:endParaRPr lang="es-ES"/>
        </a:p>
      </dgm:t>
    </dgm:pt>
    <dgm:pt modelId="{9F725BB4-1869-4D59-8B58-768A334B2A75}" type="sibTrans" cxnId="{1E3AA74D-F954-4E6A-85EB-46B7B05E48AF}">
      <dgm:prSet/>
      <dgm:spPr/>
      <dgm:t>
        <a:bodyPr/>
        <a:lstStyle/>
        <a:p>
          <a:endParaRPr lang="es-ES"/>
        </a:p>
      </dgm:t>
    </dgm:pt>
    <dgm:pt modelId="{20445830-D98D-4C1C-930D-8E2555DC72B4}">
      <dgm:prSet phldrT="[Texto]" custT="1"/>
      <dgm:spPr>
        <a:sp3d prstMaterial="dkEdge">
          <a:bevelT w="50800" h="50800"/>
          <a:bevelB w="50800" h="50800"/>
        </a:sp3d>
      </dgm:spPr>
      <dgm:t>
        <a:bodyPr/>
        <a:lstStyle/>
        <a:p>
          <a:pPr algn="ctr"/>
          <a:r>
            <a:rPr lang="es-ES" sz="3600" dirty="0">
              <a:latin typeface="Trebuchet MS" pitchFamily="34" charset="0"/>
            </a:rPr>
            <a:t>Libertador</a:t>
          </a:r>
        </a:p>
      </dgm:t>
    </dgm:pt>
    <dgm:pt modelId="{30E13D1F-A52A-49BA-BBF0-ABA54BB4AD35}" type="parTrans" cxnId="{E206F03D-CDB3-4D55-BEBD-144328EC70DA}">
      <dgm:prSet/>
      <dgm:spPr/>
      <dgm:t>
        <a:bodyPr/>
        <a:lstStyle/>
        <a:p>
          <a:endParaRPr lang="es-ES"/>
        </a:p>
      </dgm:t>
    </dgm:pt>
    <dgm:pt modelId="{997D5F8D-5A99-4C1F-8AC1-E317DC378174}" type="sibTrans" cxnId="{E206F03D-CDB3-4D55-BEBD-144328EC70DA}">
      <dgm:prSet/>
      <dgm:spPr/>
      <dgm:t>
        <a:bodyPr/>
        <a:lstStyle/>
        <a:p>
          <a:endParaRPr lang="es-ES"/>
        </a:p>
      </dgm:t>
    </dgm:pt>
    <dgm:pt modelId="{33F91A27-2862-46EE-A273-8AFED08BB8F2}" type="pres">
      <dgm:prSet presAssocID="{07A1719A-4005-439D-A6D6-5C3C1EAF0A4B}" presName="linear" presStyleCnt="0">
        <dgm:presLayoutVars>
          <dgm:dir/>
          <dgm:animLvl val="lvl"/>
          <dgm:resizeHandles val="exact"/>
        </dgm:presLayoutVars>
      </dgm:prSet>
      <dgm:spPr/>
    </dgm:pt>
    <dgm:pt modelId="{878A2037-7F12-4D3C-80F6-FE19B01BEAC1}" type="pres">
      <dgm:prSet presAssocID="{10D23BFD-9805-4C8A-9267-DD410686ADAD}" presName="parentLin" presStyleCnt="0"/>
      <dgm:spPr/>
    </dgm:pt>
    <dgm:pt modelId="{2090DC87-6881-4918-8282-9CFA9A778EBE}" type="pres">
      <dgm:prSet presAssocID="{10D23BFD-9805-4C8A-9267-DD410686ADAD}" presName="parentLeftMargin" presStyleLbl="node1" presStyleIdx="0" presStyleCnt="4"/>
      <dgm:spPr/>
    </dgm:pt>
    <dgm:pt modelId="{C76ECA42-3B40-4C30-B8C6-0277521FAB81}" type="pres">
      <dgm:prSet presAssocID="{10D23BFD-9805-4C8A-9267-DD410686ADAD}" presName="parentText" presStyleLbl="node1" presStyleIdx="0" presStyleCnt="4" custLinFactX="7527" custLinFactNeighborX="100000">
        <dgm:presLayoutVars>
          <dgm:chMax val="0"/>
          <dgm:bulletEnabled val="1"/>
        </dgm:presLayoutVars>
      </dgm:prSet>
      <dgm:spPr/>
    </dgm:pt>
    <dgm:pt modelId="{EB3AD863-2846-47DA-A115-DC435D9DC45B}" type="pres">
      <dgm:prSet presAssocID="{10D23BFD-9805-4C8A-9267-DD410686ADAD}" presName="negativeSpace" presStyleCnt="0"/>
      <dgm:spPr/>
    </dgm:pt>
    <dgm:pt modelId="{1DCB11B5-7A2C-402E-9C87-A3DB8DE223A0}" type="pres">
      <dgm:prSet presAssocID="{10D23BFD-9805-4C8A-9267-DD410686ADAD}" presName="childText" presStyleLbl="conFgAcc1" presStyleIdx="0" presStyleCnt="4" custLinFactY="-15274" custLinFactNeighborY="-100000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</dgm:spPr>
    </dgm:pt>
    <dgm:pt modelId="{3A82870A-9A38-4A7F-B53D-68410618A552}" type="pres">
      <dgm:prSet presAssocID="{44CD5281-B2A5-417C-9A8C-D74C0191DC11}" presName="spaceBetweenRectangles" presStyleCnt="0"/>
      <dgm:spPr/>
    </dgm:pt>
    <dgm:pt modelId="{626ADEDE-A3D4-4B2B-88DF-E007FE991584}" type="pres">
      <dgm:prSet presAssocID="{698FC9FA-7875-45D6-BF6D-B6F560488387}" presName="parentLin" presStyleCnt="0"/>
      <dgm:spPr/>
    </dgm:pt>
    <dgm:pt modelId="{99295C24-A83A-403C-9828-EB235ABD7A08}" type="pres">
      <dgm:prSet presAssocID="{698FC9FA-7875-45D6-BF6D-B6F560488387}" presName="parentLeftMargin" presStyleLbl="node1" presStyleIdx="0" presStyleCnt="4"/>
      <dgm:spPr/>
    </dgm:pt>
    <dgm:pt modelId="{C67C5EB3-6650-4E35-9ECB-C176E4898FFD}" type="pres">
      <dgm:prSet presAssocID="{698FC9FA-7875-45D6-BF6D-B6F560488387}" presName="parentText" presStyleLbl="node1" presStyleIdx="1" presStyleCnt="4" custLinFactX="7527" custLinFactNeighborX="100000">
        <dgm:presLayoutVars>
          <dgm:chMax val="0"/>
          <dgm:bulletEnabled val="1"/>
        </dgm:presLayoutVars>
      </dgm:prSet>
      <dgm:spPr/>
    </dgm:pt>
    <dgm:pt modelId="{EFD89B07-BCFD-4D53-9868-8F821495C738}" type="pres">
      <dgm:prSet presAssocID="{698FC9FA-7875-45D6-BF6D-B6F560488387}" presName="negativeSpace" presStyleCnt="0"/>
      <dgm:spPr/>
    </dgm:pt>
    <dgm:pt modelId="{8CED2BC8-2C3B-4D13-AC2F-F918143E7912}" type="pres">
      <dgm:prSet presAssocID="{698FC9FA-7875-45D6-BF6D-B6F560488387}" presName="childText" presStyleLbl="conFgAcc1" presStyleIdx="1" presStyleCnt="4" custLinFactY="-15274" custLinFactNeighborY="-100000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</dgm:spPr>
    </dgm:pt>
    <dgm:pt modelId="{8935AF2C-2B1C-40F9-8582-6442FFA032AE}" type="pres">
      <dgm:prSet presAssocID="{CFAA85CF-B27E-4EFD-8416-46D543A3695A}" presName="spaceBetweenRectangles" presStyleCnt="0"/>
      <dgm:spPr/>
    </dgm:pt>
    <dgm:pt modelId="{5E495FBC-8ED9-4CF6-A778-01DB0FF65162}" type="pres">
      <dgm:prSet presAssocID="{33C8B6EA-526E-4FE7-B17A-A06F53707610}" presName="parentLin" presStyleCnt="0"/>
      <dgm:spPr/>
    </dgm:pt>
    <dgm:pt modelId="{FCFF3C04-E94C-45B6-B290-86CB95A2335C}" type="pres">
      <dgm:prSet presAssocID="{33C8B6EA-526E-4FE7-B17A-A06F53707610}" presName="parentLeftMargin" presStyleLbl="node1" presStyleIdx="1" presStyleCnt="4"/>
      <dgm:spPr/>
    </dgm:pt>
    <dgm:pt modelId="{4A644ECB-7BDA-4835-8BF8-83E7B51FF740}" type="pres">
      <dgm:prSet presAssocID="{33C8B6EA-526E-4FE7-B17A-A06F53707610}" presName="parentText" presStyleLbl="node1" presStyleIdx="2" presStyleCnt="4" custLinFactX="7527" custLinFactNeighborX="100000">
        <dgm:presLayoutVars>
          <dgm:chMax val="0"/>
          <dgm:bulletEnabled val="1"/>
        </dgm:presLayoutVars>
      </dgm:prSet>
      <dgm:spPr/>
    </dgm:pt>
    <dgm:pt modelId="{32D8E317-B120-4A3F-9ECD-855CB184451D}" type="pres">
      <dgm:prSet presAssocID="{33C8B6EA-526E-4FE7-B17A-A06F53707610}" presName="negativeSpace" presStyleCnt="0"/>
      <dgm:spPr/>
    </dgm:pt>
    <dgm:pt modelId="{EAFF9B2F-6D19-4326-A308-85EB9A957997}" type="pres">
      <dgm:prSet presAssocID="{33C8B6EA-526E-4FE7-B17A-A06F53707610}" presName="childText" presStyleLbl="conFgAcc1" presStyleIdx="2" presStyleCnt="4" custLinFactY="-15274" custLinFactNeighborY="-100000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</dgm:spPr>
    </dgm:pt>
    <dgm:pt modelId="{6B4DF142-405F-4369-B562-4AD2377D69C3}" type="pres">
      <dgm:prSet presAssocID="{9F725BB4-1869-4D59-8B58-768A334B2A75}" presName="spaceBetweenRectangles" presStyleCnt="0"/>
      <dgm:spPr/>
    </dgm:pt>
    <dgm:pt modelId="{4A010237-4E62-4AAB-B885-57F3DD62CE80}" type="pres">
      <dgm:prSet presAssocID="{20445830-D98D-4C1C-930D-8E2555DC72B4}" presName="parentLin" presStyleCnt="0"/>
      <dgm:spPr/>
    </dgm:pt>
    <dgm:pt modelId="{6554E2A3-94D0-4F95-8E33-BF87541BC74F}" type="pres">
      <dgm:prSet presAssocID="{20445830-D98D-4C1C-930D-8E2555DC72B4}" presName="parentLeftMargin" presStyleLbl="node1" presStyleIdx="2" presStyleCnt="4"/>
      <dgm:spPr/>
    </dgm:pt>
    <dgm:pt modelId="{F0B6A496-D63A-4207-BE52-28D6A2B1A8BB}" type="pres">
      <dgm:prSet presAssocID="{20445830-D98D-4C1C-930D-8E2555DC72B4}" presName="parentText" presStyleLbl="node1" presStyleIdx="3" presStyleCnt="4" custLinFactX="7527" custLinFactNeighborX="100000">
        <dgm:presLayoutVars>
          <dgm:chMax val="0"/>
          <dgm:bulletEnabled val="1"/>
        </dgm:presLayoutVars>
      </dgm:prSet>
      <dgm:spPr/>
    </dgm:pt>
    <dgm:pt modelId="{294BBAEC-023F-40C0-9B0D-31E8C1E0CF4A}" type="pres">
      <dgm:prSet presAssocID="{20445830-D98D-4C1C-930D-8E2555DC72B4}" presName="negativeSpace" presStyleCnt="0"/>
      <dgm:spPr/>
    </dgm:pt>
    <dgm:pt modelId="{093D6005-C363-4761-89BF-067A89FDBC5E}" type="pres">
      <dgm:prSet presAssocID="{20445830-D98D-4C1C-930D-8E2555DC72B4}" presName="childText" presStyleLbl="conFgAcc1" presStyleIdx="3" presStyleCnt="4" custLinFactNeighborY="-62664">
        <dgm:presLayoutVars>
          <dgm:bulletEnabled val="1"/>
        </dgm:presLayoutVars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</dgm:spPr>
    </dgm:pt>
  </dgm:ptLst>
  <dgm:cxnLst>
    <dgm:cxn modelId="{353E461F-F769-422A-A949-EF55FFDAE229}" type="presOf" srcId="{33C8B6EA-526E-4FE7-B17A-A06F53707610}" destId="{FCFF3C04-E94C-45B6-B290-86CB95A2335C}" srcOrd="0" destOrd="0" presId="urn:microsoft.com/office/officeart/2005/8/layout/list1"/>
    <dgm:cxn modelId="{DBDA0435-BF12-4122-BB48-9408BEDB0D23}" type="presOf" srcId="{20445830-D98D-4C1C-930D-8E2555DC72B4}" destId="{F0B6A496-D63A-4207-BE52-28D6A2B1A8BB}" srcOrd="1" destOrd="0" presId="urn:microsoft.com/office/officeart/2005/8/layout/list1"/>
    <dgm:cxn modelId="{008B6436-0F91-4153-AC03-6D03B0CE6757}" type="presOf" srcId="{07A1719A-4005-439D-A6D6-5C3C1EAF0A4B}" destId="{33F91A27-2862-46EE-A273-8AFED08BB8F2}" srcOrd="0" destOrd="0" presId="urn:microsoft.com/office/officeart/2005/8/layout/list1"/>
    <dgm:cxn modelId="{E206F03D-CDB3-4D55-BEBD-144328EC70DA}" srcId="{07A1719A-4005-439D-A6D6-5C3C1EAF0A4B}" destId="{20445830-D98D-4C1C-930D-8E2555DC72B4}" srcOrd="3" destOrd="0" parTransId="{30E13D1F-A52A-49BA-BBF0-ABA54BB4AD35}" sibTransId="{997D5F8D-5A99-4C1F-8AC1-E317DC378174}"/>
    <dgm:cxn modelId="{1E3AA74D-F954-4E6A-85EB-46B7B05E48AF}" srcId="{07A1719A-4005-439D-A6D6-5C3C1EAF0A4B}" destId="{33C8B6EA-526E-4FE7-B17A-A06F53707610}" srcOrd="2" destOrd="0" parTransId="{A156DC46-4B81-4D39-B937-2D02940AB1CF}" sibTransId="{9F725BB4-1869-4D59-8B58-768A334B2A75}"/>
    <dgm:cxn modelId="{B7DC6371-6C69-4B35-B536-1594F7D3AAED}" type="presOf" srcId="{10D23BFD-9805-4C8A-9267-DD410686ADAD}" destId="{2090DC87-6881-4918-8282-9CFA9A778EBE}" srcOrd="0" destOrd="0" presId="urn:microsoft.com/office/officeart/2005/8/layout/list1"/>
    <dgm:cxn modelId="{B0E5F0AA-0EF1-4553-AB61-A52CB2B16FA2}" type="presOf" srcId="{20445830-D98D-4C1C-930D-8E2555DC72B4}" destId="{6554E2A3-94D0-4F95-8E33-BF87541BC74F}" srcOrd="0" destOrd="0" presId="urn:microsoft.com/office/officeart/2005/8/layout/list1"/>
    <dgm:cxn modelId="{27DBDBC6-2B0A-4EB6-84FD-95EF63BA4DDD}" srcId="{07A1719A-4005-439D-A6D6-5C3C1EAF0A4B}" destId="{698FC9FA-7875-45D6-BF6D-B6F560488387}" srcOrd="1" destOrd="0" parTransId="{6236C6CE-5122-483B-AACD-559507EC815A}" sibTransId="{CFAA85CF-B27E-4EFD-8416-46D543A3695A}"/>
    <dgm:cxn modelId="{AD82A4CB-8A49-4CD9-9DF8-AAB170362DC4}" type="presOf" srcId="{698FC9FA-7875-45D6-BF6D-B6F560488387}" destId="{C67C5EB3-6650-4E35-9ECB-C176E4898FFD}" srcOrd="1" destOrd="0" presId="urn:microsoft.com/office/officeart/2005/8/layout/list1"/>
    <dgm:cxn modelId="{94F44BD2-B09F-4452-B148-F6B5FF8C4D1A}" type="presOf" srcId="{33C8B6EA-526E-4FE7-B17A-A06F53707610}" destId="{4A644ECB-7BDA-4835-8BF8-83E7B51FF740}" srcOrd="1" destOrd="0" presId="urn:microsoft.com/office/officeart/2005/8/layout/list1"/>
    <dgm:cxn modelId="{0EED01E1-0982-4B66-B1B7-2C28B402B4D0}" srcId="{07A1719A-4005-439D-A6D6-5C3C1EAF0A4B}" destId="{10D23BFD-9805-4C8A-9267-DD410686ADAD}" srcOrd="0" destOrd="0" parTransId="{A8417180-C8EE-47B8-A21F-915328F12DDD}" sibTransId="{44CD5281-B2A5-417C-9A8C-D74C0191DC11}"/>
    <dgm:cxn modelId="{C3E79CF3-8E48-4BB4-87C6-844D3098DD62}" type="presOf" srcId="{10D23BFD-9805-4C8A-9267-DD410686ADAD}" destId="{C76ECA42-3B40-4C30-B8C6-0277521FAB81}" srcOrd="1" destOrd="0" presId="urn:microsoft.com/office/officeart/2005/8/layout/list1"/>
    <dgm:cxn modelId="{2C9D41FC-6CB1-4EEF-87EC-E2820F56BB41}" type="presOf" srcId="{698FC9FA-7875-45D6-BF6D-B6F560488387}" destId="{99295C24-A83A-403C-9828-EB235ABD7A08}" srcOrd="0" destOrd="0" presId="urn:microsoft.com/office/officeart/2005/8/layout/list1"/>
    <dgm:cxn modelId="{678BA671-9D4C-4F72-AA45-8652248F1531}" type="presParOf" srcId="{33F91A27-2862-46EE-A273-8AFED08BB8F2}" destId="{878A2037-7F12-4D3C-80F6-FE19B01BEAC1}" srcOrd="0" destOrd="0" presId="urn:microsoft.com/office/officeart/2005/8/layout/list1"/>
    <dgm:cxn modelId="{E18627ED-9F93-4070-9E42-5A3173101C9E}" type="presParOf" srcId="{878A2037-7F12-4D3C-80F6-FE19B01BEAC1}" destId="{2090DC87-6881-4918-8282-9CFA9A778EBE}" srcOrd="0" destOrd="0" presId="urn:microsoft.com/office/officeart/2005/8/layout/list1"/>
    <dgm:cxn modelId="{00D0CAEC-8DBD-4DEC-A6C9-7877B1CBE1B3}" type="presParOf" srcId="{878A2037-7F12-4D3C-80F6-FE19B01BEAC1}" destId="{C76ECA42-3B40-4C30-B8C6-0277521FAB81}" srcOrd="1" destOrd="0" presId="urn:microsoft.com/office/officeart/2005/8/layout/list1"/>
    <dgm:cxn modelId="{46E8EF22-884E-4826-B9D8-BBCF47EBA3EA}" type="presParOf" srcId="{33F91A27-2862-46EE-A273-8AFED08BB8F2}" destId="{EB3AD863-2846-47DA-A115-DC435D9DC45B}" srcOrd="1" destOrd="0" presId="urn:microsoft.com/office/officeart/2005/8/layout/list1"/>
    <dgm:cxn modelId="{1DDB29B2-C2E3-4C3A-91EB-59C7C7B56EB4}" type="presParOf" srcId="{33F91A27-2862-46EE-A273-8AFED08BB8F2}" destId="{1DCB11B5-7A2C-402E-9C87-A3DB8DE223A0}" srcOrd="2" destOrd="0" presId="urn:microsoft.com/office/officeart/2005/8/layout/list1"/>
    <dgm:cxn modelId="{07073100-DC4E-4DAD-9E48-D37F9975B119}" type="presParOf" srcId="{33F91A27-2862-46EE-A273-8AFED08BB8F2}" destId="{3A82870A-9A38-4A7F-B53D-68410618A552}" srcOrd="3" destOrd="0" presId="urn:microsoft.com/office/officeart/2005/8/layout/list1"/>
    <dgm:cxn modelId="{EEB5307A-F808-41B1-BD96-F01DFC5788CE}" type="presParOf" srcId="{33F91A27-2862-46EE-A273-8AFED08BB8F2}" destId="{626ADEDE-A3D4-4B2B-88DF-E007FE991584}" srcOrd="4" destOrd="0" presId="urn:microsoft.com/office/officeart/2005/8/layout/list1"/>
    <dgm:cxn modelId="{B7334A71-9CBA-4E39-BC06-1A64AE304A16}" type="presParOf" srcId="{626ADEDE-A3D4-4B2B-88DF-E007FE991584}" destId="{99295C24-A83A-403C-9828-EB235ABD7A08}" srcOrd="0" destOrd="0" presId="urn:microsoft.com/office/officeart/2005/8/layout/list1"/>
    <dgm:cxn modelId="{92D62C71-B643-4C3B-8A87-C050CC13A6C9}" type="presParOf" srcId="{626ADEDE-A3D4-4B2B-88DF-E007FE991584}" destId="{C67C5EB3-6650-4E35-9ECB-C176E4898FFD}" srcOrd="1" destOrd="0" presId="urn:microsoft.com/office/officeart/2005/8/layout/list1"/>
    <dgm:cxn modelId="{6D04CFFE-E882-4054-B169-1DE4C7EB594C}" type="presParOf" srcId="{33F91A27-2862-46EE-A273-8AFED08BB8F2}" destId="{EFD89B07-BCFD-4D53-9868-8F821495C738}" srcOrd="5" destOrd="0" presId="urn:microsoft.com/office/officeart/2005/8/layout/list1"/>
    <dgm:cxn modelId="{3895724F-71F3-4C28-AB2A-CCA248CF4A6A}" type="presParOf" srcId="{33F91A27-2862-46EE-A273-8AFED08BB8F2}" destId="{8CED2BC8-2C3B-4D13-AC2F-F918143E7912}" srcOrd="6" destOrd="0" presId="urn:microsoft.com/office/officeart/2005/8/layout/list1"/>
    <dgm:cxn modelId="{7C66DB5B-14E5-4E42-B88C-CFB85617A505}" type="presParOf" srcId="{33F91A27-2862-46EE-A273-8AFED08BB8F2}" destId="{8935AF2C-2B1C-40F9-8582-6442FFA032AE}" srcOrd="7" destOrd="0" presId="urn:microsoft.com/office/officeart/2005/8/layout/list1"/>
    <dgm:cxn modelId="{773B1009-9233-4085-8D0D-3B272A249C66}" type="presParOf" srcId="{33F91A27-2862-46EE-A273-8AFED08BB8F2}" destId="{5E495FBC-8ED9-4CF6-A778-01DB0FF65162}" srcOrd="8" destOrd="0" presId="urn:microsoft.com/office/officeart/2005/8/layout/list1"/>
    <dgm:cxn modelId="{0C9672DA-6DAA-4715-9955-83DBD6B86D6C}" type="presParOf" srcId="{5E495FBC-8ED9-4CF6-A778-01DB0FF65162}" destId="{FCFF3C04-E94C-45B6-B290-86CB95A2335C}" srcOrd="0" destOrd="0" presId="urn:microsoft.com/office/officeart/2005/8/layout/list1"/>
    <dgm:cxn modelId="{10949ED1-E9A4-4BEB-8AD0-72172BE0B320}" type="presParOf" srcId="{5E495FBC-8ED9-4CF6-A778-01DB0FF65162}" destId="{4A644ECB-7BDA-4835-8BF8-83E7B51FF740}" srcOrd="1" destOrd="0" presId="urn:microsoft.com/office/officeart/2005/8/layout/list1"/>
    <dgm:cxn modelId="{7B59072E-5F2B-46AF-9DC2-C3CEF0297963}" type="presParOf" srcId="{33F91A27-2862-46EE-A273-8AFED08BB8F2}" destId="{32D8E317-B120-4A3F-9ECD-855CB184451D}" srcOrd="9" destOrd="0" presId="urn:microsoft.com/office/officeart/2005/8/layout/list1"/>
    <dgm:cxn modelId="{97A6AF2C-A9C0-4C41-8614-1DDA6B0933E2}" type="presParOf" srcId="{33F91A27-2862-46EE-A273-8AFED08BB8F2}" destId="{EAFF9B2F-6D19-4326-A308-85EB9A957997}" srcOrd="10" destOrd="0" presId="urn:microsoft.com/office/officeart/2005/8/layout/list1"/>
    <dgm:cxn modelId="{30531235-31F9-4911-A408-B368FEB610F2}" type="presParOf" srcId="{33F91A27-2862-46EE-A273-8AFED08BB8F2}" destId="{6B4DF142-405F-4369-B562-4AD2377D69C3}" srcOrd="11" destOrd="0" presId="urn:microsoft.com/office/officeart/2005/8/layout/list1"/>
    <dgm:cxn modelId="{CBD0FD4A-275A-474E-ADE2-4DE477D3E3B6}" type="presParOf" srcId="{33F91A27-2862-46EE-A273-8AFED08BB8F2}" destId="{4A010237-4E62-4AAB-B885-57F3DD62CE80}" srcOrd="12" destOrd="0" presId="urn:microsoft.com/office/officeart/2005/8/layout/list1"/>
    <dgm:cxn modelId="{3A73006C-474C-4EAE-B863-F6E78CB8111F}" type="presParOf" srcId="{4A010237-4E62-4AAB-B885-57F3DD62CE80}" destId="{6554E2A3-94D0-4F95-8E33-BF87541BC74F}" srcOrd="0" destOrd="0" presId="urn:microsoft.com/office/officeart/2005/8/layout/list1"/>
    <dgm:cxn modelId="{86C8C0A8-885B-4408-B0B9-CDE08C610216}" type="presParOf" srcId="{4A010237-4E62-4AAB-B885-57F3DD62CE80}" destId="{F0B6A496-D63A-4207-BE52-28D6A2B1A8BB}" srcOrd="1" destOrd="0" presId="urn:microsoft.com/office/officeart/2005/8/layout/list1"/>
    <dgm:cxn modelId="{8E2DD239-034F-4827-A649-D1FE4362693F}" type="presParOf" srcId="{33F91A27-2862-46EE-A273-8AFED08BB8F2}" destId="{294BBAEC-023F-40C0-9B0D-31E8C1E0CF4A}" srcOrd="13" destOrd="0" presId="urn:microsoft.com/office/officeart/2005/8/layout/list1"/>
    <dgm:cxn modelId="{54F1CA63-850C-4370-83CE-16E5ABD16386}" type="presParOf" srcId="{33F91A27-2862-46EE-A273-8AFED08BB8F2}" destId="{093D6005-C363-4761-89BF-067A89FDBC5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B11B5-7A2C-402E-9C87-A3DB8DE223A0}">
      <dsp:nvSpPr>
        <dsp:cNvPr id="0" name=""/>
        <dsp:cNvSpPr/>
      </dsp:nvSpPr>
      <dsp:spPr>
        <a:xfrm>
          <a:off x="0" y="216026"/>
          <a:ext cx="4716016" cy="604800"/>
        </a:xfrm>
        <a:prstGeom prst="rect">
          <a:avLst/>
        </a:prstGeom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-1524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C76ECA42-3B40-4C30-B8C6-0277521FAB81}">
      <dsp:nvSpPr>
        <dsp:cNvPr id="0" name=""/>
        <dsp:cNvSpPr/>
      </dsp:nvSpPr>
      <dsp:spPr>
        <a:xfrm>
          <a:off x="720083" y="83764"/>
          <a:ext cx="330121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/>
          <a:lightRig rig="sunset" dir="t">
            <a:rot lat="0" lon="0" rev="0"/>
          </a:lightRig>
        </a:scene3d>
        <a:sp3d prstMaterial="dkEdge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778" tIns="0" rIns="124778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latin typeface="Trebuchet MS" pitchFamily="34" charset="0"/>
            </a:rPr>
            <a:t>Manso</a:t>
          </a:r>
        </a:p>
      </dsp:txBody>
      <dsp:txXfrm>
        <a:off x="754668" y="118349"/>
        <a:ext cx="3232041" cy="639310"/>
      </dsp:txXfrm>
    </dsp:sp>
    <dsp:sp modelId="{8CED2BC8-2C3B-4D13-AC2F-F918143E7912}">
      <dsp:nvSpPr>
        <dsp:cNvPr id="0" name=""/>
        <dsp:cNvSpPr/>
      </dsp:nvSpPr>
      <dsp:spPr>
        <a:xfrm>
          <a:off x="0" y="1304666"/>
          <a:ext cx="4716016" cy="604800"/>
        </a:xfrm>
        <a:prstGeom prst="rect">
          <a:avLst/>
        </a:prstGeom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-1524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C67C5EB3-6650-4E35-9ECB-C176E4898FFD}">
      <dsp:nvSpPr>
        <dsp:cNvPr id="0" name=""/>
        <dsp:cNvSpPr/>
      </dsp:nvSpPr>
      <dsp:spPr>
        <a:xfrm>
          <a:off x="720083" y="1172404"/>
          <a:ext cx="330121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/>
          <a:lightRig rig="sunset" dir="t">
            <a:rot lat="0" lon="0" rev="0"/>
          </a:lightRig>
        </a:scene3d>
        <a:sp3d prstMaterial="dkEdge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778" tIns="0" rIns="124778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>
              <a:latin typeface="Trebuchet MS" pitchFamily="34" charset="0"/>
            </a:rPr>
            <a:t>Justo</a:t>
          </a:r>
        </a:p>
      </dsp:txBody>
      <dsp:txXfrm>
        <a:off x="754668" y="1206989"/>
        <a:ext cx="3232041" cy="639310"/>
      </dsp:txXfrm>
    </dsp:sp>
    <dsp:sp modelId="{EAFF9B2F-6D19-4326-A308-85EB9A957997}">
      <dsp:nvSpPr>
        <dsp:cNvPr id="0" name=""/>
        <dsp:cNvSpPr/>
      </dsp:nvSpPr>
      <dsp:spPr>
        <a:xfrm>
          <a:off x="0" y="2393306"/>
          <a:ext cx="4716016" cy="604800"/>
        </a:xfrm>
        <a:prstGeom prst="rect">
          <a:avLst/>
        </a:prstGeom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-1524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4A644ECB-7BDA-4835-8BF8-83E7B51FF740}">
      <dsp:nvSpPr>
        <dsp:cNvPr id="0" name=""/>
        <dsp:cNvSpPr/>
      </dsp:nvSpPr>
      <dsp:spPr>
        <a:xfrm>
          <a:off x="720083" y="2261044"/>
          <a:ext cx="330121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/>
          <a:lightRig rig="sunset" dir="t">
            <a:rot lat="0" lon="0" rev="0"/>
          </a:lightRig>
        </a:scene3d>
        <a:sp3d prstMaterial="dkEdge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778" tIns="0" rIns="124778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 err="1">
              <a:latin typeface="Trebuchet MS" pitchFamily="34" charset="0"/>
            </a:rPr>
            <a:t>Compassivo</a:t>
          </a:r>
          <a:endParaRPr lang="es-ES" sz="3600" kern="1200" dirty="0">
            <a:latin typeface="Trebuchet MS" pitchFamily="34" charset="0"/>
          </a:endParaRPr>
        </a:p>
      </dsp:txBody>
      <dsp:txXfrm>
        <a:off x="754668" y="2295629"/>
        <a:ext cx="3232041" cy="639310"/>
      </dsp:txXfrm>
    </dsp:sp>
    <dsp:sp modelId="{093D6005-C363-4761-89BF-067A89FDBC5E}">
      <dsp:nvSpPr>
        <dsp:cNvPr id="0" name=""/>
        <dsp:cNvSpPr/>
      </dsp:nvSpPr>
      <dsp:spPr>
        <a:xfrm>
          <a:off x="0" y="3481943"/>
          <a:ext cx="4716016" cy="604800"/>
        </a:xfrm>
        <a:prstGeom prst="rect">
          <a:avLst/>
        </a:prstGeom>
        <a:gradFill flip="none" rotWithShape="0">
          <a:gsLst>
            <a:gs pos="0">
              <a:srgbClr val="ED8937">
                <a:shade val="30000"/>
                <a:satMod val="115000"/>
                <a:alpha val="99000"/>
              </a:srgbClr>
            </a:gs>
            <a:gs pos="50000">
              <a:srgbClr val="ED8937">
                <a:shade val="67500"/>
                <a:satMod val="115000"/>
                <a:alpha val="48000"/>
              </a:srgbClr>
            </a:gs>
            <a:gs pos="100000">
              <a:srgbClr val="ED8937">
                <a:shade val="100000"/>
                <a:satMod val="115000"/>
                <a:alpha val="66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127000" dist="177800" dir="3300000" sx="104000" sy="104000" rotWithShape="0">
            <a:srgbClr val="763F20">
              <a:alpha val="66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z="-1524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F0B6A496-D63A-4207-BE52-28D6A2B1A8BB}">
      <dsp:nvSpPr>
        <dsp:cNvPr id="0" name=""/>
        <dsp:cNvSpPr/>
      </dsp:nvSpPr>
      <dsp:spPr>
        <a:xfrm>
          <a:off x="720083" y="3349684"/>
          <a:ext cx="3301211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/>
          <a:lightRig rig="sunset" dir="t">
            <a:rot lat="0" lon="0" rev="0"/>
          </a:lightRig>
        </a:scene3d>
        <a:sp3d prstMaterial="dkEdge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778" tIns="0" rIns="124778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>
              <a:latin typeface="Trebuchet MS" pitchFamily="34" charset="0"/>
            </a:rPr>
            <a:t>Libertador</a:t>
          </a:r>
        </a:p>
      </dsp:txBody>
      <dsp:txXfrm>
        <a:off x="754668" y="3384269"/>
        <a:ext cx="3232041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D7CCC3-4250-4625-A0C6-EE847C7C3978}" type="datetimeFigureOut">
              <a:rPr lang="es-ES"/>
              <a:pPr>
                <a:defRPr/>
              </a:pPr>
              <a:t>20/01/2022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868F079-6CC9-4718-ACBA-8E9E07885E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151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D3859D-A883-482E-98F7-3D42B8D3FB00}" type="slidenum">
              <a:rPr lang="es-ES" smtClean="0"/>
              <a:pPr eaLnBrk="1" hangingPunct="1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5173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30000" dirty="0">
              <a:solidFill>
                <a:schemeClr val="tx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97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97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nación humilde, ya no la gran monarquía y el granero del mundo.</a:t>
            </a:r>
            <a:endParaRPr lang="es-E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142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106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450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8470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712BBF-560E-4F2F-832A-3E94B8531653}" type="slidenum">
              <a:rPr lang="es-ES" smtClean="0"/>
              <a:pPr eaLnBrk="1" hangingPunct="1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71490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4630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0621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177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712BBF-560E-4F2F-832A-3E94B8531653}" type="slidenum">
              <a:rPr lang="es-ES" smtClean="0"/>
              <a:pPr eaLnBrk="1" hangingPunct="1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29563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177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1774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81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712BBF-560E-4F2F-832A-3E94B8531653}" type="slidenum">
              <a:rPr lang="es-ES" smtClean="0"/>
              <a:pPr eaLnBrk="1" hangingPunct="1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741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2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2C279-280E-44F5-A5C7-4ED8C81BAA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098114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0D5A1-B054-425E-8431-C219334E9AE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507648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6C9E2-3574-4B19-9C19-B1C26D12A1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84551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5EB42-531B-4823-A587-24774EFD4A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434418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1A35-ADDD-4D85-909C-F614160B90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508081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D5101-5E22-43EA-AEB4-BFB474BCC6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915888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1C809-AEB5-4322-A381-4FC9190028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350083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3B0C0-2AD5-4DF5-AC5D-64FE358C15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266616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97483-3457-414A-87F7-E843E0E744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556422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580E3-21E1-4FE6-91DA-E8E71143FF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942766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18F-BE11-4265-B02B-E43B16B9081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8297270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/>
            </a:lvl1pPr>
          </a:lstStyle>
          <a:p>
            <a:pPr>
              <a:defRPr/>
            </a:pPr>
            <a:fld id="{CD1151C0-280D-4E8A-87CB-A23891729A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 u="none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35.xml"/><Relationship Id="rId7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8.xml"/><Relationship Id="rId7" Type="http://schemas.openxmlformats.org/officeDocument/2006/relationships/image" Target="../media/image11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3.png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12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10.jpeg"/><Relationship Id="rId5" Type="http://schemas.openxmlformats.org/officeDocument/2006/relationships/tags" Target="../tags/tag52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51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13.jpeg"/><Relationship Id="rId5" Type="http://schemas.openxmlformats.org/officeDocument/2006/relationships/tags" Target="../tags/tag60.xml"/><Relationship Id="rId10" Type="http://schemas.openxmlformats.org/officeDocument/2006/relationships/image" Target="../media/image12.jpeg"/><Relationship Id="rId4" Type="http://schemas.openxmlformats.org/officeDocument/2006/relationships/tags" Target="../tags/tag59.xml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64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10" Type="http://schemas.openxmlformats.org/officeDocument/2006/relationships/image" Target="../media/image3.png"/><Relationship Id="rId4" Type="http://schemas.openxmlformats.org/officeDocument/2006/relationships/tags" Target="../tags/tag65.xml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9.xml"/><Relationship Id="rId7" Type="http://schemas.openxmlformats.org/officeDocument/2006/relationships/image" Target="../media/image10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3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tags" Target="../tags/tag81.xml"/><Relationship Id="rId7" Type="http://schemas.openxmlformats.org/officeDocument/2006/relationships/image" Target="../media/image15.jpe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2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3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6.jpe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1.xml"/><Relationship Id="rId7" Type="http://schemas.openxmlformats.org/officeDocument/2006/relationships/image" Target="../media/image6.jpe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image" Target="../media/image3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3.png"/><Relationship Id="rId5" Type="http://schemas.openxmlformats.org/officeDocument/2006/relationships/tags" Target="../tags/tag114.xml"/><Relationship Id="rId10" Type="http://schemas.openxmlformats.org/officeDocument/2006/relationships/image" Target="../media/image21.jpeg"/><Relationship Id="rId4" Type="http://schemas.openxmlformats.org/officeDocument/2006/relationships/tags" Target="../tags/tag113.xml"/><Relationship Id="rId9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3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23.xml"/><Relationship Id="rId7" Type="http://schemas.openxmlformats.org/officeDocument/2006/relationships/image" Target="../media/image23.jp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4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29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tags" Target="../tags/tag131.xml"/><Relationship Id="rId10" Type="http://schemas.openxmlformats.org/officeDocument/2006/relationships/image" Target="../media/image25.png"/><Relationship Id="rId4" Type="http://schemas.openxmlformats.org/officeDocument/2006/relationships/tags" Target="../tags/tag130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135.xml"/><Relationship Id="rId7" Type="http://schemas.openxmlformats.org/officeDocument/2006/relationships/notesSlide" Target="../notesSlides/notesSlide31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7.xml"/><Relationship Id="rId10" Type="http://schemas.openxmlformats.org/officeDocument/2006/relationships/image" Target="../media/image3.png"/><Relationship Id="rId4" Type="http://schemas.openxmlformats.org/officeDocument/2006/relationships/tags" Target="../tags/tag136.xml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3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image" Target="../media/image30.png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image" Target="../media/image3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image" Target="../media/image29.jpg"/><Relationship Id="rId5" Type="http://schemas.openxmlformats.org/officeDocument/2006/relationships/tags" Target="../tags/tag15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image" Target="../media/image3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65.xml"/><Relationship Id="rId7" Type="http://schemas.openxmlformats.org/officeDocument/2006/relationships/image" Target="../media/image6.jpe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71.xml"/><Relationship Id="rId7" Type="http://schemas.openxmlformats.org/officeDocument/2006/relationships/image" Target="../media/image6.jpe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77.xml"/><Relationship Id="rId7" Type="http://schemas.openxmlformats.org/officeDocument/2006/relationships/image" Target="../media/image6.jpe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81.xml"/><Relationship Id="rId7" Type="http://schemas.openxmlformats.org/officeDocument/2006/relationships/image" Target="../media/image6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85.xml"/><Relationship Id="rId7" Type="http://schemas.openxmlformats.org/officeDocument/2006/relationships/image" Target="../media/image6.jpe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tags" Target="../tags/tag189.xml"/><Relationship Id="rId7" Type="http://schemas.openxmlformats.org/officeDocument/2006/relationships/image" Target="../media/image3.png"/><Relationship Id="rId12" Type="http://schemas.microsoft.com/office/2007/relationships/diagramDrawing" Target="../diagrams/drawing1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33.jpeg"/><Relationship Id="rId11" Type="http://schemas.openxmlformats.org/officeDocument/2006/relationships/diagramColors" Target="../diagrams/colors1.xml"/><Relationship Id="rId5" Type="http://schemas.openxmlformats.org/officeDocument/2006/relationships/notesSlide" Target="../notesSlides/notesSlide45.xml"/><Relationship Id="rId10" Type="http://schemas.openxmlformats.org/officeDocument/2006/relationships/diagramQuickStyle" Target="../diagrams/quickStyle1.xml"/><Relationship Id="rId4" Type="http://schemas.openxmlformats.org/officeDocument/2006/relationships/slideLayout" Target="../slideLayouts/slideLayout7.xml"/><Relationship Id="rId9" Type="http://schemas.openxmlformats.org/officeDocument/2006/relationships/diagramLayout" Target="../diagrams/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4.xml"/><Relationship Id="rId7" Type="http://schemas.openxmlformats.org/officeDocument/2006/relationships/image" Target="../media/image6.jpe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200.xml"/><Relationship Id="rId7" Type="http://schemas.openxmlformats.org/officeDocument/2006/relationships/image" Target="../media/image34.jpe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204.xml"/><Relationship Id="rId7" Type="http://schemas.openxmlformats.org/officeDocument/2006/relationships/image" Target="../media/image34.jpe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5.xml"/><Relationship Id="rId9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208.xml"/><Relationship Id="rId7" Type="http://schemas.openxmlformats.org/officeDocument/2006/relationships/image" Target="../media/image34.jpe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notesSlide" Target="../notesSlides/notesSlide5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9.xml"/><Relationship Id="rId9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26" Type="http://schemas.openxmlformats.org/officeDocument/2006/relationships/image" Target="../media/image40.png"/><Relationship Id="rId3" Type="http://schemas.openxmlformats.org/officeDocument/2006/relationships/tags" Target="../tags/tag214.xml"/><Relationship Id="rId21" Type="http://schemas.openxmlformats.org/officeDocument/2006/relationships/image" Target="../media/image36.jp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5" Type="http://schemas.openxmlformats.org/officeDocument/2006/relationships/image" Target="../media/image39.png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0" Type="http://schemas.openxmlformats.org/officeDocument/2006/relationships/notesSlide" Target="../notesSlides/notesSlide53.xml"/><Relationship Id="rId29" Type="http://schemas.openxmlformats.org/officeDocument/2006/relationships/image" Target="../media/image43.pn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24" Type="http://schemas.openxmlformats.org/officeDocument/2006/relationships/image" Target="../media/image38.png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tags" Target="../tags/tag221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image" Target="../media/image3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3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01208" y="4222368"/>
            <a:ext cx="7632848" cy="2349361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2700000">
                <a:rot lat="799365" lon="19240058" rev="106935"/>
              </a:camera>
              <a:lightRig rig="contrasting" dir="t">
                <a:rot lat="0" lon="0" rev="6600000"/>
              </a:lightRig>
            </a:scene3d>
            <a:sp3d extrusionH="57150" contourW="6350" prstMaterial="metal">
              <a:bevelT w="127000" h="31750" prst="hardEdge"/>
              <a:contourClr>
                <a:srgbClr val="4471A6"/>
              </a:contourClr>
            </a:sp3d>
          </a:bodyPr>
          <a:lstStyle/>
          <a:p>
            <a:pPr algn="ctr">
              <a:lnSpc>
                <a:spcPts val="8800"/>
              </a:lnSpc>
            </a:pP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“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aos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pÉs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b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</a:b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de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jesus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”</a:t>
            </a:r>
            <a:endParaRPr lang="es-ES" sz="8800" b="1" cap="all" dirty="0">
              <a:ln w="0"/>
              <a:gradFill>
                <a:gsLst>
                  <a:gs pos="0">
                    <a:srgbClr val="00B0F0"/>
                  </a:gs>
                  <a:gs pos="46000">
                    <a:srgbClr val="4B78BB"/>
                  </a:gs>
                  <a:gs pos="50000">
                    <a:srgbClr val="3268A9"/>
                  </a:gs>
                  <a:gs pos="83000">
                    <a:schemeClr val="tx2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effectLst>
                <a:glow rad="508000">
                  <a:schemeClr val="bg1">
                    <a:alpha val="50000"/>
                  </a:schemeClr>
                </a:glow>
              </a:effectLst>
              <a:latin typeface="Swis721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1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734 L 0.73229 -0.2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10. MUTIMEDIA SDA\Imagenes para estudio\0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0. MUTIMEDIA SDA\Imagenes para estudio\tir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20" y="764704"/>
            <a:ext cx="3657601" cy="5486401"/>
          </a:xfrm>
          <a:prstGeom prst="rect">
            <a:avLst/>
          </a:prstGeom>
          <a:ln w="476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ffectLst>
            <a:outerShdw blurRad="152400" dist="177800" dir="13500000" algn="b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>
            <p:custDataLst>
              <p:tags r:id="rId3"/>
            </p:custDataLst>
          </p:nvPr>
        </p:nvSpPr>
        <p:spPr>
          <a:xfrm>
            <a:off x="4572000" y="4056216"/>
            <a:ext cx="4068451" cy="216322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>
              <a:lnSpc>
                <a:spcPts val="7900"/>
              </a:lnSpc>
            </a:pPr>
            <a:r>
              <a:rPr lang="es-ES" sz="8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CIDADE</a:t>
            </a:r>
          </a:p>
          <a:p>
            <a:pPr algn="r">
              <a:lnSpc>
                <a:spcPts val="7900"/>
              </a:lnSpc>
            </a:pPr>
            <a:r>
              <a:rPr lang="es-ES" sz="8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DE TIRO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8153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5816" y="2366040"/>
            <a:ext cx="5616624" cy="254425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profecia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foi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dada contra esta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cidade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  <p:pic>
        <p:nvPicPr>
          <p:cNvPr id="1026" name="Picture 2" descr="C:\Users\Gerhard\Documents\_Estudios Biblicos PPT\Tiro 00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9757"/>
            <a:ext cx="2614210" cy="40159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1634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7584" y="1772816"/>
            <a:ext cx="7488832" cy="417646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“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Portanto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assim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diz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Senhor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Deus: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Eis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que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eu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estou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contra ti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ó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Tiro, e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farei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subir contra ti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muitas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nações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, como o mar faz subir as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suas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ondas.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Elas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destruirão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os muros de Tiro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derrubarão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as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suas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torres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; 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e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eu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lhe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varrerei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o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seu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pó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, e dela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farei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uma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penha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descalvada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. No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meio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do mar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virá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a ser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um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FF0000"/>
                </a:solidFill>
                <a:latin typeface="Verdana" pitchFamily="34" charset="0"/>
              </a:rPr>
              <a:t>enxugadouro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 das redes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; porque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eu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falei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,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diz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Senhor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 Deus; e </a:t>
            </a:r>
            <a:r>
              <a:rPr lang="es-ES" sz="2400" i="1" u="none" dirty="0">
                <a:solidFill>
                  <a:srgbClr val="FF0000"/>
                </a:solidFill>
                <a:latin typeface="Verdana" pitchFamily="34" charset="0"/>
              </a:rPr>
              <a:t>servirá de despojo 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para as </a:t>
            </a:r>
            <a:r>
              <a:rPr lang="es-ES" sz="2400" i="1" u="none" dirty="0" err="1">
                <a:solidFill>
                  <a:schemeClr val="tx2"/>
                </a:solidFill>
                <a:latin typeface="Verdana" pitchFamily="34" charset="0"/>
              </a:rPr>
              <a:t>nações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.”</a:t>
            </a: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3563888" y="5949280"/>
            <a:ext cx="4752528" cy="461665"/>
          </a:xfrm>
          <a:prstGeom prst="rect">
            <a:avLst/>
          </a:prstGeom>
          <a:gradFill>
            <a:gsLst>
              <a:gs pos="0">
                <a:srgbClr val="F6DAA8"/>
              </a:gs>
              <a:gs pos="50000">
                <a:schemeClr val="bg1"/>
              </a:gs>
              <a:gs pos="91000">
                <a:srgbClr val="FEF0BE"/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Ezequiel 26:3-5</a:t>
            </a:r>
            <a:endParaRPr lang="es-ES" sz="24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8994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7584" y="1772816"/>
            <a:ext cx="7488832" cy="417646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“Porque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assim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diz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Senhor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Deus: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Eis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que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eu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desde o norte,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trarei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contra Tiro a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Nabucodonosor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rei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de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Babilónia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rei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dos reis,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com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cavalos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com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carros,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com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cavaleiros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com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companhias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muito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povo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.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As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filhas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que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estão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no campo, ele as matará à espada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levantará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um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baluarte contra ti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fundará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uma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trincheira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contra ti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levantará paveses contra ti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.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disporá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seus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aríetes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contra os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teus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muros, e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derrubará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as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torres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com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seus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machados.” </a:t>
            </a:r>
          </a:p>
        </p:txBody>
      </p:sp>
      <p:sp>
        <p:nvSpPr>
          <p:cNvPr id="7" name="6 Rectángulo"/>
          <p:cNvSpPr/>
          <p:nvPr>
            <p:custDataLst>
              <p:tags r:id="rId3"/>
            </p:custDataLst>
          </p:nvPr>
        </p:nvSpPr>
        <p:spPr>
          <a:xfrm>
            <a:off x="3563888" y="5949280"/>
            <a:ext cx="4752528" cy="461665"/>
          </a:xfrm>
          <a:prstGeom prst="rect">
            <a:avLst/>
          </a:prstGeom>
          <a:gradFill>
            <a:gsLst>
              <a:gs pos="0">
                <a:srgbClr val="F6DAA8"/>
              </a:gs>
              <a:gs pos="50000">
                <a:schemeClr val="bg1"/>
              </a:gs>
              <a:gs pos="91000">
                <a:srgbClr val="FEF0BE"/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Ezequiel 26:7-9</a:t>
            </a:r>
            <a:endParaRPr lang="es-ES" sz="24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4949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7584" y="1772816"/>
            <a:ext cx="7488832" cy="417646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“E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roubarão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as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riquezas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saquearão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as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mercadorias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derrubarão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teus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muros,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arrasarão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as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casas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agradáveis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; e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lançarão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no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meio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das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águas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as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pedras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, e as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madeiras, e o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teu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pó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. 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farei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cessar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ruído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das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cantigas, e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som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das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tuas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harpas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não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se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ouvirá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mais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.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E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farei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de ti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uma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penha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descalvada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;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virás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a ser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um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enxugadouro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das redes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nunca </a:t>
            </a:r>
            <a:r>
              <a:rPr lang="es-ES" sz="2200" i="1" u="none" dirty="0" err="1">
                <a:solidFill>
                  <a:srgbClr val="FF0000"/>
                </a:solidFill>
                <a:latin typeface="Verdana" pitchFamily="34" charset="0"/>
              </a:rPr>
              <a:t>mais</a:t>
            </a:r>
            <a:r>
              <a:rPr lang="es-ES" sz="2200" i="1" u="none" dirty="0">
                <a:solidFill>
                  <a:srgbClr val="FF0000"/>
                </a:solidFill>
                <a:latin typeface="Verdana" pitchFamily="34" charset="0"/>
              </a:rPr>
              <a:t> serás edificada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; porque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eu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Senhor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falei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,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diz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o </a:t>
            </a:r>
            <a:r>
              <a:rPr lang="es-ES" sz="2200" i="1" u="none" dirty="0" err="1">
                <a:solidFill>
                  <a:schemeClr val="tx2"/>
                </a:solidFill>
                <a:latin typeface="Verdana" pitchFamily="34" charset="0"/>
              </a:rPr>
              <a:t>Senhor</a:t>
            </a:r>
            <a:r>
              <a:rPr lang="es-ES" sz="2200" i="1" u="none" dirty="0">
                <a:solidFill>
                  <a:schemeClr val="tx2"/>
                </a:solidFill>
                <a:latin typeface="Verdana" pitchFamily="34" charset="0"/>
              </a:rPr>
              <a:t> Deus.” </a:t>
            </a:r>
          </a:p>
        </p:txBody>
      </p:sp>
      <p:sp>
        <p:nvSpPr>
          <p:cNvPr id="6" name="5 Rectángulo"/>
          <p:cNvSpPr/>
          <p:nvPr>
            <p:custDataLst>
              <p:tags r:id="rId3"/>
            </p:custDataLst>
          </p:nvPr>
        </p:nvSpPr>
        <p:spPr>
          <a:xfrm>
            <a:off x="3563888" y="5949280"/>
            <a:ext cx="4752528" cy="461665"/>
          </a:xfrm>
          <a:prstGeom prst="rect">
            <a:avLst/>
          </a:prstGeom>
          <a:gradFill>
            <a:gsLst>
              <a:gs pos="0">
                <a:srgbClr val="F6DAA8"/>
              </a:gs>
              <a:gs pos="50000">
                <a:schemeClr val="bg1"/>
              </a:gs>
              <a:gs pos="91000">
                <a:srgbClr val="FEF0BE"/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Ezequiel 26:12-14</a:t>
            </a:r>
            <a:endParaRPr lang="es-ES" sz="24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3981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467544" y="620688"/>
            <a:ext cx="8280920" cy="95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7900"/>
              </a:lnSpc>
            </a:pP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Cumprimento</a:t>
            </a: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da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profecia</a:t>
            </a:r>
            <a:endParaRPr lang="es-ES" sz="4000" u="none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1026" name="Picture 2" descr="D:\10. MUTIMEDIA SDA\Imagenes para estudio\Tiro-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26119"/>
            <a:ext cx="4664076" cy="4260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>
            <p:custDataLst>
              <p:tags r:id="rId4"/>
            </p:custDataLst>
          </p:nvPr>
        </p:nvSpPr>
        <p:spPr bwMode="auto">
          <a:xfrm>
            <a:off x="4788024" y="1929488"/>
            <a:ext cx="4048892" cy="178754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s-ES" sz="28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Nabucodonosor </a:t>
            </a:r>
            <a:r>
              <a:rPr lang="es-ES" sz="28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cercou</a:t>
            </a:r>
            <a:r>
              <a:rPr lang="es-ES" sz="28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Tiro durante 13 anos</a:t>
            </a:r>
          </a:p>
        </p:txBody>
      </p:sp>
      <p:sp>
        <p:nvSpPr>
          <p:cNvPr id="11" name="10 Rectángulo"/>
          <p:cNvSpPr/>
          <p:nvPr>
            <p:custDataLst>
              <p:tags r:id="rId5"/>
            </p:custDataLst>
          </p:nvPr>
        </p:nvSpPr>
        <p:spPr bwMode="auto">
          <a:xfrm>
            <a:off x="4788024" y="3856544"/>
            <a:ext cx="4048892" cy="1693873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s-ES" sz="28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Os habitantes </a:t>
            </a:r>
            <a:r>
              <a:rPr lang="es-ES" sz="28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fugiram</a:t>
            </a:r>
            <a:r>
              <a:rPr lang="es-ES" sz="28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para a parte insular da </a:t>
            </a:r>
            <a:r>
              <a:rPr lang="es-ES" sz="28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cidade</a:t>
            </a:r>
            <a:r>
              <a:rPr lang="es-ES" sz="28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3 Flecha derecha"/>
          <p:cNvSpPr/>
          <p:nvPr>
            <p:custDataLst>
              <p:tags r:id="rId6"/>
            </p:custDataLst>
          </p:nvPr>
        </p:nvSpPr>
        <p:spPr bwMode="auto">
          <a:xfrm rot="8274579">
            <a:off x="2978126" y="1928891"/>
            <a:ext cx="1391320" cy="936104"/>
          </a:xfrm>
          <a:prstGeom prst="rightArrow">
            <a:avLst>
              <a:gd name="adj1" fmla="val 50000"/>
              <a:gd name="adj2" fmla="val 53981"/>
            </a:avLst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pPr algn="ctr"/>
            <a:endParaRPr lang="es-ES" sz="2000" i="1" u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12 Flecha derecha"/>
          <p:cNvSpPr/>
          <p:nvPr>
            <p:custDataLst>
              <p:tags r:id="rId7"/>
            </p:custDataLst>
          </p:nvPr>
        </p:nvSpPr>
        <p:spPr bwMode="auto">
          <a:xfrm rot="394452">
            <a:off x="876596" y="2960946"/>
            <a:ext cx="1391320" cy="936104"/>
          </a:xfrm>
          <a:prstGeom prst="rightArrow">
            <a:avLst>
              <a:gd name="adj1" fmla="val 50000"/>
              <a:gd name="adj2" fmla="val 53981"/>
            </a:avLst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pPr algn="ctr"/>
            <a:endParaRPr lang="es-ES" sz="2000" i="1" u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7" name="6 CuadroTexto"/>
          <p:cNvSpPr txBox="1"/>
          <p:nvPr>
            <p:custDataLst>
              <p:tags r:id="rId8"/>
            </p:custDataLst>
          </p:nvPr>
        </p:nvSpPr>
        <p:spPr>
          <a:xfrm>
            <a:off x="2699792" y="2780928"/>
            <a:ext cx="936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none" dirty="0">
                <a:latin typeface="Tahoma" pitchFamily="34" charset="0"/>
                <a:ea typeface="Tahoma" pitchFamily="34" charset="0"/>
                <a:cs typeface="Tahoma" pitchFamily="34" charset="0"/>
              </a:rPr>
              <a:t>Tiro</a:t>
            </a:r>
          </a:p>
        </p:txBody>
      </p:sp>
      <p:pic>
        <p:nvPicPr>
          <p:cNvPr id="12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413951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941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1" grpId="0" animBg="1"/>
      <p:bldP spid="4" grpId="0" animBg="1"/>
      <p:bldP spid="13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10. MUTIMEDIA SDA\Imagenes para estudio\Tiro-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68" y="1700808"/>
            <a:ext cx="4269964" cy="39008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Elipse"/>
          <p:cNvSpPr/>
          <p:nvPr>
            <p:custDataLst>
              <p:tags r:id="rId3"/>
            </p:custDataLst>
          </p:nvPr>
        </p:nvSpPr>
        <p:spPr bwMode="auto">
          <a:xfrm>
            <a:off x="2411760" y="2708920"/>
            <a:ext cx="830754" cy="7788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0" tIns="360000" rIns="360000" bIns="360000" rtlCol="0" anchor="ctr"/>
          <a:lstStyle/>
          <a:p>
            <a:pPr algn="ctr"/>
            <a:endParaRPr lang="es-ES" sz="20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cxnSp>
        <p:nvCxnSpPr>
          <p:cNvPr id="4" name="3 Conector recto"/>
          <p:cNvCxnSpPr/>
          <p:nvPr/>
        </p:nvCxnSpPr>
        <p:spPr bwMode="auto">
          <a:xfrm flipH="1">
            <a:off x="2627784" y="2924944"/>
            <a:ext cx="360040" cy="288032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5 Rectángulo"/>
          <p:cNvSpPr/>
          <p:nvPr>
            <p:custDataLst>
              <p:tags r:id="rId4"/>
            </p:custDataLst>
          </p:nvPr>
        </p:nvSpPr>
        <p:spPr>
          <a:xfrm>
            <a:off x="467544" y="620688"/>
            <a:ext cx="8280920" cy="95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7900"/>
              </a:lnSpc>
            </a:pP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Cumprimento</a:t>
            </a: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da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profecia</a:t>
            </a:r>
            <a:endParaRPr lang="es-ES" sz="4000" u="none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  <p:sp>
        <p:nvSpPr>
          <p:cNvPr id="3" name="2 Rectángulo"/>
          <p:cNvSpPr/>
          <p:nvPr>
            <p:custDataLst>
              <p:tags r:id="rId5"/>
            </p:custDataLst>
          </p:nvPr>
        </p:nvSpPr>
        <p:spPr bwMode="auto">
          <a:xfrm>
            <a:off x="5089335" y="1726119"/>
            <a:ext cx="3803145" cy="3854113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Passados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200 anos, Alexandre Magno,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construiu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uma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“ponte” usando os escombros de Tiro. Até o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pó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da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cidade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foi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varrido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e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atirado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para o mar. 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Em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7 meses </a:t>
            </a:r>
            <a:r>
              <a:rPr lang="es-ES" sz="2400" i="1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conseguiu</a:t>
            </a:r>
            <a:r>
              <a:rPr lang="es-ES" sz="2400" i="1" u="none" dirty="0">
                <a:solidFill>
                  <a:schemeClr val="tx2"/>
                </a:solidFill>
                <a:latin typeface="Calibri" panose="020F0502020204030204" pitchFamily="34" charset="0"/>
              </a:rPr>
              <a:t> conquistar Tiro insular. </a:t>
            </a:r>
          </a:p>
        </p:txBody>
      </p:sp>
      <p:pic>
        <p:nvPicPr>
          <p:cNvPr id="2051" name="Picture 3" descr="D:\10. MUTIMEDIA SDA\Imagenes para estudio\Tiro (1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72" y="1757801"/>
            <a:ext cx="4539284" cy="379074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 bwMode="auto">
          <a:xfrm flipH="1" flipV="1">
            <a:off x="1979712" y="3573016"/>
            <a:ext cx="1296144" cy="216024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989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467544" y="620688"/>
            <a:ext cx="8280920" cy="95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7900"/>
              </a:lnSpc>
            </a:pP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Cumprimento</a:t>
            </a: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da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profecia</a:t>
            </a:r>
            <a:endParaRPr lang="es-ES" sz="4000" u="none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  <p:sp>
        <p:nvSpPr>
          <p:cNvPr id="8" name="7 Rectángulo"/>
          <p:cNvSpPr/>
          <p:nvPr>
            <p:custDataLst>
              <p:tags r:id="rId3"/>
            </p:custDataLst>
          </p:nvPr>
        </p:nvSpPr>
        <p:spPr bwMode="auto">
          <a:xfrm>
            <a:off x="5112568" y="1919804"/>
            <a:ext cx="4031432" cy="352542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pt-PT" sz="2300" u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Derrubarão os teus muros</a:t>
            </a:r>
          </a:p>
          <a:p>
            <a:pPr marL="342900" lvl="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s-ES" sz="2300" u="non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Derrubará</a:t>
            </a:r>
            <a:r>
              <a:rPr lang="es-ES" sz="2300" u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 as </a:t>
            </a:r>
            <a:r>
              <a:rPr lang="es-ES" sz="2300" u="none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tuas</a:t>
            </a:r>
            <a:r>
              <a:rPr lang="es-ES" sz="2300" u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 torres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§"/>
            </a:pPr>
            <a:r>
              <a:rPr lang="es-ES" sz="2300" u="none" dirty="0">
                <a:solidFill>
                  <a:schemeClr val="tx2"/>
                </a:solidFill>
                <a:latin typeface="Verdana" pitchFamily="34" charset="0"/>
              </a:rPr>
              <a:t>Nunca </a:t>
            </a:r>
            <a:r>
              <a:rPr lang="es-ES" sz="2300" u="none" dirty="0" err="1">
                <a:solidFill>
                  <a:schemeClr val="tx2"/>
                </a:solidFill>
                <a:latin typeface="Verdana" pitchFamily="34" charset="0"/>
              </a:rPr>
              <a:t>mais</a:t>
            </a:r>
            <a:r>
              <a:rPr lang="es-ES" sz="23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300" u="none" dirty="0" err="1">
                <a:solidFill>
                  <a:schemeClr val="tx2"/>
                </a:solidFill>
                <a:latin typeface="Verdana" pitchFamily="34" charset="0"/>
              </a:rPr>
              <a:t>foi</a:t>
            </a:r>
            <a:r>
              <a:rPr lang="es-ES" sz="2300" u="none" dirty="0">
                <a:solidFill>
                  <a:schemeClr val="tx2"/>
                </a:solidFill>
                <a:latin typeface="Verdana" pitchFamily="34" charset="0"/>
              </a:rPr>
              <a:t> edificada.</a:t>
            </a:r>
          </a:p>
        </p:txBody>
      </p:sp>
      <p:pic>
        <p:nvPicPr>
          <p:cNvPr id="2050" name="Picture 2" descr="D:\10. MUTIMEDIA SDA\Imagenes para estudio\tiro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605" y="1775787"/>
            <a:ext cx="5165483" cy="3669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>
            <p:custDataLst>
              <p:tags r:id="rId5"/>
            </p:custDataLst>
          </p:nvPr>
        </p:nvSpPr>
        <p:spPr bwMode="auto">
          <a:xfrm>
            <a:off x="3998764" y="3111624"/>
            <a:ext cx="1382588" cy="12961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0" tIns="360000" rIns="360000" bIns="360000" rtlCol="0" anchor="ctr"/>
          <a:lstStyle/>
          <a:p>
            <a:pPr algn="ctr"/>
            <a:endParaRPr lang="es-ES" sz="20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24300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>
            <p:custDataLst>
              <p:tags r:id="rId2"/>
            </p:custDataLst>
          </p:nvPr>
        </p:nvSpPr>
        <p:spPr bwMode="auto">
          <a:xfrm>
            <a:off x="35496" y="1700808"/>
            <a:ext cx="4555378" cy="432048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Nabucodonosor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atacaria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Tiro 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Nabucodonosor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viria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do Norte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Com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cavalos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carros,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cavaleiros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muito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povo</a:t>
            </a:r>
            <a:endParaRPr lang="es-AR" sz="2000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Matarão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à espada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filhos</a:t>
            </a:r>
            <a:endParaRPr lang="es-AR" sz="2000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Demolirão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muros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Levantará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um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baluarte contra ti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Derrubarão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torres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Varrerão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pó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Ficará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uma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penha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descalvada</a:t>
            </a:r>
            <a:endParaRPr lang="es-AR" sz="2000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Será saqueada</a:t>
            </a:r>
          </a:p>
        </p:txBody>
      </p:sp>
      <p:sp>
        <p:nvSpPr>
          <p:cNvPr id="9" name="8 Rectángulo"/>
          <p:cNvSpPr/>
          <p:nvPr>
            <p:custDataLst>
              <p:tags r:id="rId3"/>
            </p:custDataLst>
          </p:nvPr>
        </p:nvSpPr>
        <p:spPr bwMode="auto">
          <a:xfrm>
            <a:off x="4355976" y="1700808"/>
            <a:ext cx="4724227" cy="432048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Será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enxugadouro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 redes. 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Matarão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teu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povo</a:t>
            </a:r>
            <a:endParaRPr lang="es-AR" sz="2000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Levantarão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baluarte contra ti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Fundarão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uma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trincheira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contra ti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Derrubará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as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tuas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torres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com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machados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Tuas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casas preciosas destruirá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Roubarão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riquezas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Nunca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mais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será edificada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Lançarão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pedras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 madeiras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mar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 startAt="11"/>
            </a:pP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Lançarão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pó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no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meio</a:t>
            </a:r>
            <a:r>
              <a:rPr lang="es-AR" sz="2000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das </a:t>
            </a:r>
            <a:r>
              <a:rPr lang="es-AR" sz="2000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águas</a:t>
            </a:r>
            <a:endParaRPr lang="es-AR" sz="2000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10 Rectángulo"/>
          <p:cNvSpPr/>
          <p:nvPr>
            <p:custDataLst>
              <p:tags r:id="rId4"/>
            </p:custDataLst>
          </p:nvPr>
        </p:nvSpPr>
        <p:spPr>
          <a:xfrm>
            <a:off x="467544" y="620688"/>
            <a:ext cx="8280920" cy="11054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20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detalhes</a:t>
            </a: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cumpridos</a:t>
            </a:r>
            <a:endParaRPr lang="es-ES" sz="4000" u="none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239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0. MUTIMEDIA SDA\Imagenes para estudio\Tema 02 jerusal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47864" y="2366040"/>
            <a:ext cx="5400600" cy="254425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foi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profetizado sobre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Jerusalém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 </a:t>
            </a:r>
          </a:p>
        </p:txBody>
      </p:sp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6996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oracio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75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19672" y="4655021"/>
            <a:ext cx="7596188" cy="143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n-US" sz="4800" u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55000" endA="300" endPos="45500" dir="5400000" sy="-100000" algn="bl" rotWithShape="0"/>
                </a:effectLst>
                <a:latin typeface="Impact" pitchFamily="34" charset="0"/>
              </a:rPr>
              <a:t>UM MOMENTO DE ORAÇÃO…</a:t>
            </a:r>
            <a:endParaRPr lang="en-US" sz="4800" u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2995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15616" y="1772816"/>
            <a:ext cx="6984776" cy="417646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“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Jerusalém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Jerusalém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que matas os profetas, e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apedrejas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os que te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são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enviados!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Quantas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vezes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quis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eu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ajuntar os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teus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filhos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como a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galinha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ajunta os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seus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pintos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debaixo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das asas, e tu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não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quisestes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!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Eis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que a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vossa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casa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vai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ficar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-vos deserta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…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Em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verdade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vos digo que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não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ficará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aqui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pedra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sobre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pedra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que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não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seja</a:t>
            </a:r>
            <a:r>
              <a:rPr lang="es-ES" sz="24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derrubada</a:t>
            </a:r>
            <a:r>
              <a:rPr lang="es-ES" sz="24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.”</a:t>
            </a: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3707905" y="5949280"/>
            <a:ext cx="4392487" cy="461665"/>
          </a:xfrm>
          <a:prstGeom prst="rect">
            <a:avLst/>
          </a:prstGeom>
          <a:gradFill>
            <a:gsLst>
              <a:gs pos="0">
                <a:srgbClr val="F6DAA8"/>
              </a:gs>
              <a:gs pos="50000">
                <a:schemeClr val="bg1"/>
              </a:gs>
              <a:gs pos="91000">
                <a:srgbClr val="FEF0BE"/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Mateus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23:37,38; 24:2</a:t>
            </a:r>
            <a:endParaRPr lang="es-ES" sz="24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04976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. MUTIMEDIA SDA\Imagenes para estudio\Tema 02 jerusal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467544" y="620688"/>
            <a:ext cx="8280920" cy="95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7900"/>
              </a:lnSpc>
            </a:pP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Cumprimento</a:t>
            </a: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da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profecia</a:t>
            </a:r>
            <a:endParaRPr lang="es-ES" sz="4000" u="none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  <p:sp>
        <p:nvSpPr>
          <p:cNvPr id="3" name="2 Rectángulo"/>
          <p:cNvSpPr/>
          <p:nvPr>
            <p:custDataLst>
              <p:tags r:id="rId3"/>
            </p:custDataLst>
          </p:nvPr>
        </p:nvSpPr>
        <p:spPr bwMode="auto">
          <a:xfrm>
            <a:off x="3995936" y="1916832"/>
            <a:ext cx="4752528" cy="360040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algn="ctr"/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No ano 70 d. C. </a:t>
            </a:r>
          </a:p>
          <a:p>
            <a:pPr algn="ctr"/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A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cidade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de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Jerusalém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foi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cercada pelos romanos. O General Tito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ordenou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que o templo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não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fosse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destruído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por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conter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tesouros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valiosos.</a:t>
            </a:r>
          </a:p>
        </p:txBody>
      </p:sp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. MUTIMEDIA SDA\Imagenes para estudio\Tema 02 jerusal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467544" y="620688"/>
            <a:ext cx="8280920" cy="95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ts val="7900"/>
              </a:lnSpc>
            </a:pP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Cumprimento</a:t>
            </a:r>
            <a:r>
              <a:rPr lang="es-ES" sz="4000" u="none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da </a:t>
            </a:r>
            <a:r>
              <a:rPr lang="es-ES" sz="4000" u="none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profecia</a:t>
            </a:r>
            <a:endParaRPr lang="es-ES" sz="4000" u="none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  <p:sp>
        <p:nvSpPr>
          <p:cNvPr id="3" name="2 Rectángulo"/>
          <p:cNvSpPr/>
          <p:nvPr>
            <p:custDataLst>
              <p:tags r:id="rId3"/>
            </p:custDataLst>
          </p:nvPr>
        </p:nvSpPr>
        <p:spPr bwMode="auto">
          <a:xfrm>
            <a:off x="4883366" y="1916832"/>
            <a:ext cx="3865097" cy="360040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rtlCol="0" anchor="ctr"/>
          <a:lstStyle/>
          <a:p>
            <a:pPr algn="ctr"/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No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entanto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, durante o combate,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um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 soldado romano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lançou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uma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tocha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acesa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para dentro do templo e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produziu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-se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um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terrível</a:t>
            </a:r>
            <a:r>
              <a:rPr lang="es-ES" sz="2800" u="none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Calibri" panose="020F0502020204030204" pitchFamily="34" charset="0"/>
              </a:rPr>
              <a:t>incêndio</a:t>
            </a:r>
            <a:endParaRPr lang="es-ES" sz="2800" u="none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988840"/>
            <a:ext cx="4703855" cy="343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70630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0. MUTIMEDIA SDA\Imagenes para estudio\Tema 02 egip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67944" y="1196752"/>
            <a:ext cx="4896544" cy="4752528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Como seria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Egito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em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comparação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outras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nações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depois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ter sido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um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reino poderoso durante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milénios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 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0141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31640" y="1988840"/>
            <a:ext cx="6408712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“E a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terra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do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Egito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se tornará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em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desolação</a:t>
            </a:r>
            <a:r>
              <a:rPr lang="es-AR" sz="36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e deserto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; e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saberão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que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eu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sou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Senhor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porquanto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disse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: o rio é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meu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eu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fiz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4139952" y="5877272"/>
            <a:ext cx="4032448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Ezequiel 29:9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1273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Mais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humilde se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fará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do que os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outros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reinos, e nunca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mais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se exaltará sobre as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nações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porque os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diminuirei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para que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dominem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sobre as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nações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  <p:sp>
        <p:nvSpPr>
          <p:cNvPr id="8" name="7 Rectángulo"/>
          <p:cNvSpPr/>
          <p:nvPr>
            <p:custDataLst>
              <p:tags r:id="rId3"/>
            </p:custDataLst>
          </p:nvPr>
        </p:nvSpPr>
        <p:spPr>
          <a:xfrm>
            <a:off x="4139952" y="5877272"/>
            <a:ext cx="4032448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Ezequiel 29:15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4342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0. MUTIMEDIA SDA\Imagenes para estudio\Tema 02 judi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91880" y="1484784"/>
            <a:ext cx="5652120" cy="4032448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Que castigo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foi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profetizado para os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judeus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por causa da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sua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desobediência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 Deus? 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9973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Deuteronómio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28:15</a:t>
            </a:r>
          </a:p>
        </p:txBody>
      </p:sp>
      <p:sp>
        <p:nvSpPr>
          <p:cNvPr id="5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“Será,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porém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que, 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deres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ouvidos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à voz do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Senhor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teu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Deus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para cuidares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em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cumprir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todos os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seus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mandamentos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e os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seus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estatutos, que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hoje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ordeno,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então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virão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sobre ti todas estas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maldições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te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alcançarão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67143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“O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Senhor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te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fará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cair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diante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dos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teus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inimigos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; por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um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caminho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sairás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contra eles, e 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por sete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caminhos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fugirás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diante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deles, e serás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espalhado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por todos os reinos da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terra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  <p:sp>
        <p:nvSpPr>
          <p:cNvPr id="5" name="4 Rectángulo"/>
          <p:cNvSpPr/>
          <p:nvPr>
            <p:custDataLst>
              <p:tags r:id="rId3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Deuteronómio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28:25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34240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“E </a:t>
            </a:r>
            <a:r>
              <a:rPr lang="es-ES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serás por pasmo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por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ditado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</a:t>
            </a:r>
            <a:r>
              <a:rPr lang="es-ES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por fábula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entre todos os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povos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a que o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Senhor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te levará.”</a:t>
            </a:r>
          </a:p>
        </p:txBody>
      </p:sp>
      <p:sp>
        <p:nvSpPr>
          <p:cNvPr id="6" name="5 Rectángulo"/>
          <p:cNvSpPr/>
          <p:nvPr>
            <p:custDataLst>
              <p:tags r:id="rId3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Deuteronómio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28:37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46973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10. MUTIMEDIA SDA\Imagenes para estudio\titulo tema 02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>
            <p:custDataLst>
              <p:tags r:id="rId2"/>
            </p:custDataLst>
          </p:nvPr>
        </p:nvSpPr>
        <p:spPr>
          <a:xfrm>
            <a:off x="629035" y="2348880"/>
            <a:ext cx="6391237" cy="3131627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hardEdg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7200" u="none" cap="all" dirty="0">
                <a:ln w="0"/>
                <a:solidFill>
                  <a:srgbClr val="7030A0"/>
                </a:solidFill>
                <a:effectLst>
                  <a:glow rad="546100">
                    <a:schemeClr val="bg1">
                      <a:alpha val="73000"/>
                    </a:schemeClr>
                  </a:glow>
                </a:effectLst>
                <a:latin typeface="Humnst777 Blk BT" pitchFamily="34" charset="0"/>
              </a:rPr>
              <a:t>é </a:t>
            </a:r>
            <a:r>
              <a:rPr lang="es-ES" sz="7200" u="none" cap="all" dirty="0" err="1">
                <a:ln w="0"/>
                <a:solidFill>
                  <a:srgbClr val="7030A0"/>
                </a:solidFill>
                <a:effectLst>
                  <a:glow rad="546100">
                    <a:schemeClr val="bg1">
                      <a:alpha val="73000"/>
                    </a:schemeClr>
                  </a:glow>
                </a:effectLst>
                <a:latin typeface="Humnst777 Blk BT" pitchFamily="34" charset="0"/>
              </a:rPr>
              <a:t>posSÍVEL</a:t>
            </a:r>
            <a:endParaRPr lang="es-ES" sz="7200" u="none" cap="all" dirty="0">
              <a:ln w="0"/>
              <a:solidFill>
                <a:srgbClr val="7030A0"/>
              </a:solidFill>
              <a:effectLst>
                <a:glow rad="546100">
                  <a:schemeClr val="bg1">
                    <a:alpha val="73000"/>
                  </a:schemeClr>
                </a:glow>
              </a:effectLst>
              <a:latin typeface="Humnst777 Blk BT" pitchFamily="34" charset="0"/>
            </a:endParaRPr>
          </a:p>
          <a:p>
            <a:pPr algn="ctr">
              <a:lnSpc>
                <a:spcPts val="7900"/>
              </a:lnSpc>
            </a:pPr>
            <a:r>
              <a:rPr lang="es-ES" sz="7200" u="none" cap="all" dirty="0" err="1">
                <a:ln w="0"/>
                <a:solidFill>
                  <a:srgbClr val="7030A0"/>
                </a:solidFill>
                <a:effectLst>
                  <a:glow rad="546100">
                    <a:schemeClr val="bg1">
                      <a:alpha val="73000"/>
                    </a:schemeClr>
                  </a:glow>
                </a:effectLst>
                <a:latin typeface="Humnst777 Blk BT" pitchFamily="34" charset="0"/>
              </a:rPr>
              <a:t>ConHEcer</a:t>
            </a:r>
            <a:r>
              <a:rPr lang="es-ES" sz="7200" u="none" cap="all" dirty="0">
                <a:ln w="0"/>
                <a:solidFill>
                  <a:srgbClr val="7030A0"/>
                </a:solidFill>
                <a:effectLst>
                  <a:glow rad="546100">
                    <a:schemeClr val="bg1">
                      <a:alpha val="73000"/>
                    </a:schemeClr>
                  </a:glow>
                </a:effectLst>
                <a:latin typeface="Humnst777 Blk BT" pitchFamily="34" charset="0"/>
              </a:rPr>
              <a:t> O futuro?</a:t>
            </a:r>
            <a:endParaRPr lang="es-ES" sz="7200" cap="all" dirty="0">
              <a:ln w="0"/>
              <a:solidFill>
                <a:srgbClr val="7030A0"/>
              </a:solidFill>
              <a:effectLst>
                <a:glow rad="546100">
                  <a:schemeClr val="bg1">
                    <a:alpha val="73000"/>
                  </a:schemeClr>
                </a:glow>
              </a:effectLst>
              <a:latin typeface="Humnst777 Blk BT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36296" y="333077"/>
            <a:ext cx="1800200" cy="165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ctr"/>
            <a:r>
              <a:rPr lang="en-US" sz="7200" u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2</a:t>
            </a:r>
            <a:endParaRPr lang="en-US" sz="4800" u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4382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subtitl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>
            <p:custDataLst>
              <p:tags r:id="rId2"/>
            </p:custDataLst>
          </p:nvPr>
        </p:nvSpPr>
        <p:spPr>
          <a:xfrm>
            <a:off x="755576" y="1863185"/>
            <a:ext cx="8064896" cy="313162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66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DESCOBRIMENTOS E </a:t>
            </a:r>
            <a:r>
              <a:rPr lang="es-ES" sz="66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INVEnções</a:t>
            </a:r>
            <a:r>
              <a:rPr lang="es-ES" sz="66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MODERNOS </a:t>
            </a: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4105829" y="5157192"/>
            <a:ext cx="4229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u="none" baseline="30000" dirty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MENCIONADOS HÁ 3.500 ANOS</a:t>
            </a:r>
            <a:endParaRPr lang="en-US" sz="3600" u="none" dirty="0">
              <a:solidFill>
                <a:schemeClr val="tx2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48530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tier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23928" y="1700808"/>
            <a:ext cx="5220072" cy="374441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dizia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sobre a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terra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quando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as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pessoas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pensavam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que era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sustida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por elefantes gigantes?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54031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1680" y="2420888"/>
            <a:ext cx="5904656" cy="2664296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“O norte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estende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sobre o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vazio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; e </a:t>
            </a:r>
            <a:r>
              <a:rPr lang="es-AR" sz="36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suspende a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terra</a:t>
            </a:r>
            <a:r>
              <a:rPr lang="es-AR" sz="36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sobre o nada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3707904" y="5877272"/>
            <a:ext cx="4320479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Jó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26:7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105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83968" y="1628800"/>
            <a:ext cx="4680520" cy="374441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Em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Jó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28:25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já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se menciona o circuito dos </a:t>
            </a:r>
            <a:r>
              <a:rPr lang="es-ES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ventos</a:t>
            </a:r>
            <a:r>
              <a:rPr lang="es-ES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e do ciclo hidrológico</a:t>
            </a:r>
          </a:p>
        </p:txBody>
      </p:sp>
      <p:pic>
        <p:nvPicPr>
          <p:cNvPr id="8194" name="Picture 2" descr="D:\10. MUTIMEDIA SDA\Imagenes para estudio\ciclo del agua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248472" cy="399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>
            <p:custDataLst>
              <p:tags r:id="rId4"/>
            </p:custDataLst>
          </p:nvPr>
        </p:nvGrpSpPr>
        <p:grpSpPr>
          <a:xfrm rot="809568">
            <a:off x="363488" y="1478530"/>
            <a:ext cx="3430944" cy="3367588"/>
            <a:chOff x="230459" y="1614449"/>
            <a:chExt cx="3430944" cy="3367588"/>
          </a:xfrm>
        </p:grpSpPr>
        <p:sp>
          <p:nvSpPr>
            <p:cNvPr id="2" name="1 Flecha curvada hacia abajo"/>
            <p:cNvSpPr/>
            <p:nvPr>
              <p:custDataLst>
                <p:tags r:id="rId5"/>
              </p:custDataLst>
            </p:nvPr>
          </p:nvSpPr>
          <p:spPr bwMode="auto">
            <a:xfrm rot="13289917">
              <a:off x="230459" y="3826517"/>
              <a:ext cx="2481340" cy="1155520"/>
            </a:xfrm>
            <a:prstGeom prst="curvedDownArrow">
              <a:avLst/>
            </a:prstGeom>
            <a:solidFill>
              <a:srgbClr val="FF0000"/>
            </a:solidFill>
            <a:ln w="2540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glow rad="368300">
                <a:schemeClr val="bg1">
                  <a:alpha val="71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algn="ctr"/>
              <a:endParaRPr lang="es-ES" sz="2000" i="1" u="none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  <p:sp>
          <p:nvSpPr>
            <p:cNvPr id="8" name="7 Flecha curvada hacia abajo"/>
            <p:cNvSpPr/>
            <p:nvPr>
              <p:custDataLst>
                <p:tags r:id="rId6"/>
              </p:custDataLst>
            </p:nvPr>
          </p:nvSpPr>
          <p:spPr bwMode="auto">
            <a:xfrm rot="2795332">
              <a:off x="1842973" y="2277359"/>
              <a:ext cx="2481340" cy="1155520"/>
            </a:xfrm>
            <a:prstGeom prst="curvedDownArrow">
              <a:avLst/>
            </a:prstGeom>
            <a:solidFill>
              <a:srgbClr val="FF0000"/>
            </a:solidFill>
            <a:ln w="2540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ln>
            <a:effectLst>
              <a:glow rad="368300">
                <a:schemeClr val="bg1">
                  <a:alpha val="71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algn="ctr"/>
              <a:endParaRPr lang="es-ES" sz="2000" i="1" u="none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</p:grpSp>
      <p:pic>
        <p:nvPicPr>
          <p:cNvPr id="9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5947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Eclesiastes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1:6-7</a:t>
            </a:r>
          </a:p>
        </p:txBody>
      </p:sp>
      <p:sp>
        <p:nvSpPr>
          <p:cNvPr id="1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3608" y="1844824"/>
            <a:ext cx="7128792" cy="396044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vento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vai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para o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sul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faz o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seu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giro para o norte; 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continuamente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vai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girando o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vento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volta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fazendo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os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seus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circuitos. Todos os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rios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vão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para o mar, e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contudo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 mar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se </a:t>
            </a:r>
            <a:r>
              <a:rPr lang="es-AR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enche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;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ao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lugar para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onde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os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rios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vão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para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ali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2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tornam</a:t>
            </a:r>
            <a:r>
              <a:rPr lang="es-AR" sz="32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eles a correr</a:t>
            </a:r>
            <a:r>
              <a:rPr lang="es-AR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9446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10. MUTIMEDIA SDA\Imagenes para estudio\Tema 02 estrel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11960" y="1628800"/>
            <a:ext cx="4680520" cy="374441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diz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sobre o número de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estrelas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numa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época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em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que estas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eram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contadas? 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13611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Jeremias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33:22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“Como é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impossível</a:t>
            </a:r>
            <a:r>
              <a:rPr lang="es-AR" sz="36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contar as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estrelas</a:t>
            </a:r>
            <a:r>
              <a:rPr lang="es-AR" sz="36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do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céu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ou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os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grãos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areia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das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praias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será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impossível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contar a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família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Davi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…”</a:t>
            </a: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1720" y="2204864"/>
            <a:ext cx="5184576" cy="2808312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2800" i="1" u="non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613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2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subtitl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>
            <p:custDataLst>
              <p:tags r:id="rId2"/>
            </p:custDataLst>
          </p:nvPr>
        </p:nvSpPr>
        <p:spPr>
          <a:xfrm>
            <a:off x="3131840" y="2636912"/>
            <a:ext cx="5400600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72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a </a:t>
            </a:r>
            <a:r>
              <a:rPr lang="es-ES" sz="72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BÍblia</a:t>
            </a:r>
            <a:r>
              <a:rPr lang="es-ES" sz="72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</a:t>
            </a:r>
          </a:p>
          <a:p>
            <a:pPr algn="ctr">
              <a:lnSpc>
                <a:spcPts val="7900"/>
              </a:lnSpc>
            </a:pPr>
            <a:r>
              <a:rPr lang="es-ES" sz="72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E a </a:t>
            </a:r>
            <a:r>
              <a:rPr lang="es-ES" sz="72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SaÚDE</a:t>
            </a:r>
            <a:endParaRPr lang="es-ES" sz="7200" u="none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105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39175" y="720106"/>
            <a:ext cx="7402130" cy="1640115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Métodos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antiséticos</a:t>
            </a:r>
            <a:endParaRPr lang="es-ES" sz="36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78" y="700971"/>
            <a:ext cx="1647909" cy="1647909"/>
          </a:xfrm>
          <a:prstGeom prst="rect">
            <a:avLst/>
          </a:prstGeom>
          <a:effectLst>
            <a:glow>
              <a:schemeClr val="accent1"/>
            </a:glow>
            <a:outerShdw blurRad="127000" dist="76200" dir="2700000" algn="tl" rotWithShape="0">
              <a:prstClr val="black">
                <a:alpha val="45000"/>
              </a:prstClr>
            </a:outerShdw>
            <a:reflection endPos="0" dir="5400000" sy="-100000" algn="bl" rotWithShape="0"/>
            <a:softEdge rad="0"/>
          </a:effectLst>
        </p:spPr>
      </p:pic>
      <p:sp>
        <p:nvSpPr>
          <p:cNvPr id="18" name="Rectangl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9551" y="2276872"/>
            <a:ext cx="8201753" cy="1640115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Lavar-se as </a:t>
            </a:r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mãos</a:t>
            </a:r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depois</a:t>
            </a:r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tocar </a:t>
            </a:r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um</a:t>
            </a:r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morto</a:t>
            </a:r>
            <a:endParaRPr lang="es-ES" sz="24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6557" y="3717032"/>
            <a:ext cx="8164748" cy="280831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>
            <a:glow rad="317500">
              <a:schemeClr val="bg1">
                <a:alpha val="69000"/>
              </a:schemeClr>
            </a:glow>
            <a:softEdge rad="38100"/>
          </a:effectLst>
        </p:spPr>
        <p:txBody>
          <a:bodyPr lIns="360000" tIns="360000" rIns="360000" bIns="360000" anchor="ctr"/>
          <a:lstStyle/>
          <a:p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“Todo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aquele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que tocar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algum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morto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cadáver de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algum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homem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 purificar, contamina o tabernáculo do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Senhor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… porque a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água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da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purificação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foi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espargida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sobre ele,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imundo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será… lavará as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vestes, e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banhará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carne na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água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…” Números 19:13, 7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73521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9901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5536" y="2636912"/>
            <a:ext cx="8496944" cy="2160240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/>
            <a:r>
              <a:rPr lang="es-ES" sz="4400" u="none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Conhecer</a:t>
            </a:r>
            <a:r>
              <a:rPr lang="es-ES" sz="4400" u="none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o futuro </a:t>
            </a:r>
            <a:r>
              <a:rPr lang="es-ES" sz="4400" u="none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4400" u="none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4400" u="none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sempre</a:t>
            </a:r>
            <a:r>
              <a:rPr lang="es-ES" sz="4400" u="none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4400" u="none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um</a:t>
            </a:r>
            <a:r>
              <a:rPr lang="es-ES" sz="4400" u="none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4400" u="none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desejo</a:t>
            </a:r>
            <a:r>
              <a:rPr lang="es-ES" sz="4400" u="none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s-ES" sz="4400" u="none" kern="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homem</a:t>
            </a:r>
            <a:r>
              <a:rPr lang="es-ES" sz="4400" u="none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!</a:t>
            </a:r>
            <a:endParaRPr lang="en-US" sz="4400" u="none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043608" y="4772352"/>
            <a:ext cx="6480720" cy="1656184"/>
          </a:xfrm>
          <a:solidFill>
            <a:schemeClr val="bg1">
              <a:alpha val="22000"/>
            </a:schemeClr>
          </a:solidFill>
          <a:effectLst>
            <a:glow rad="292100">
              <a:schemeClr val="bg1">
                <a:alpha val="51000"/>
              </a:schemeClr>
            </a:glow>
            <a:softEdge rad="114300"/>
          </a:effectLst>
        </p:spPr>
        <p:txBody>
          <a:bodyPr lIns="360000" tIns="360000" rIns="360000" bIns="360000"/>
          <a:lstStyle/>
          <a:p>
            <a:pPr marL="441325" algn="l" eaLnBrk="1" hangingPunct="1"/>
            <a:r>
              <a:rPr lang="es-ES" sz="2400" b="1" dirty="0">
                <a:latin typeface="Calibri" panose="020F0502020204030204" pitchFamily="34" charset="0"/>
              </a:rPr>
              <a:t>Horóscopos, videntes, </a:t>
            </a:r>
            <a:r>
              <a:rPr lang="es-ES" sz="2400" b="1" dirty="0" err="1">
                <a:latin typeface="Calibri" panose="020F0502020204030204" pitchFamily="34" charset="0"/>
              </a:rPr>
              <a:t>tarôt</a:t>
            </a:r>
            <a:r>
              <a:rPr lang="es-ES" sz="2400" b="1" dirty="0">
                <a:latin typeface="Calibri" panose="020F0502020204030204" pitchFamily="34" charset="0"/>
              </a:rPr>
              <a:t>, </a:t>
            </a:r>
            <a:r>
              <a:rPr lang="es-ES" sz="2400" b="1" dirty="0" err="1">
                <a:latin typeface="Calibri" panose="020F0502020204030204" pitchFamily="34" charset="0"/>
              </a:rPr>
              <a:t>bruxos</a:t>
            </a:r>
            <a:br>
              <a:rPr lang="es-ES" sz="2400" b="1" dirty="0">
                <a:latin typeface="Calibri" panose="020F0502020204030204" pitchFamily="34" charset="0"/>
              </a:rPr>
            </a:br>
            <a:r>
              <a:rPr lang="es-E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Será que </a:t>
            </a:r>
            <a:r>
              <a:rPr lang="es-ES" sz="36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dizem</a:t>
            </a:r>
            <a:r>
              <a:rPr lang="es-E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 a </a:t>
            </a:r>
            <a:r>
              <a:rPr lang="es-ES" sz="3600" b="1" dirty="0" err="1">
                <a:solidFill>
                  <a:srgbClr val="CC3300"/>
                </a:solidFill>
                <a:latin typeface="Calibri" panose="020F0502020204030204" pitchFamily="34" charset="0"/>
              </a:rPr>
              <a:t>verdade</a:t>
            </a:r>
            <a:r>
              <a:rPr lang="es-ES" sz="3600" b="1" dirty="0">
                <a:solidFill>
                  <a:srgbClr val="CC3300"/>
                </a:solidFill>
                <a:latin typeface="Calibri" panose="020F0502020204030204" pitchFamily="34" charset="0"/>
              </a:rPr>
              <a:t>? </a:t>
            </a:r>
            <a:endParaRPr lang="en-US" sz="4800" b="1" dirty="0">
              <a:solidFill>
                <a:srgbClr val="CC33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19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9552" y="692696"/>
            <a:ext cx="8201752" cy="936104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Circuncisão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ao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8º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dia</a:t>
            </a:r>
            <a:endParaRPr lang="es-ES" sz="36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552" y="1772816"/>
            <a:ext cx="8164748" cy="1584176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glow rad="317500">
              <a:schemeClr val="bg1">
                <a:alpha val="22000"/>
              </a:schemeClr>
            </a:glow>
            <a:softEdge rad="38100"/>
          </a:effectLst>
        </p:spPr>
        <p:txBody>
          <a:bodyPr lIns="360000" tIns="360000" rIns="360000" bIns="360000" anchor="ctr"/>
          <a:lstStyle/>
          <a:p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filho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oito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dias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pois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será circuncidado, todo 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homem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nas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vossas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gerações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.” Génesis 17:12</a:t>
            </a:r>
          </a:p>
        </p:txBody>
      </p:sp>
      <p:pic>
        <p:nvPicPr>
          <p:cNvPr id="10" name="9 Imagen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6" y="3823514"/>
            <a:ext cx="1806574" cy="1549702"/>
          </a:xfrm>
          <a:prstGeom prst="rect">
            <a:avLst/>
          </a:prstGeom>
          <a:effectLst>
            <a:glow rad="546100">
              <a:schemeClr val="bg1">
                <a:alpha val="51000"/>
              </a:schemeClr>
            </a:glow>
          </a:effectLst>
        </p:spPr>
      </p:pic>
      <p:sp>
        <p:nvSpPr>
          <p:cNvPr id="12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27784" y="3535481"/>
            <a:ext cx="6113520" cy="212576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glow rad="317500">
              <a:schemeClr val="bg1">
                <a:alpha val="22000"/>
              </a:schemeClr>
            </a:glow>
            <a:softEdge rad="38100"/>
          </a:effectLst>
        </p:spPr>
        <p:txBody>
          <a:bodyPr lIns="360000" tIns="360000" rIns="360000" bIns="360000" anchor="ctr"/>
          <a:lstStyle/>
          <a:p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Descobriu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-se que a vitamina K e a Protrombina, elementos coagulantes do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sangue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têm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nível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máximo no 8º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dia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 vida.</a:t>
            </a:r>
          </a:p>
        </p:txBody>
      </p:sp>
      <p:pic>
        <p:nvPicPr>
          <p:cNvPr id="7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38" y="3356992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21644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10. MUTIMEDIA SDA\Imagenes para estudio\Tema 02 sonris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3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7544" y="620688"/>
            <a:ext cx="8136904" cy="1368152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Doenças</a:t>
            </a:r>
            <a:r>
              <a:rPr lang="es-ES" sz="36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36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psicossomáticas</a:t>
            </a:r>
            <a:endParaRPr lang="es-ES" sz="36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3968" y="2636912"/>
            <a:ext cx="4320480" cy="254425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é 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coração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alegre?</a:t>
            </a:r>
          </a:p>
        </p:txBody>
      </p:sp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939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Provérbios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17:22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“O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coração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alegre é como o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bom</a:t>
            </a:r>
            <a:r>
              <a:rPr lang="es-AR" sz="36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AR" sz="36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remédio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mas o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espírito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abatido seca até os </a:t>
            </a:r>
            <a:r>
              <a:rPr lang="es-AR" sz="36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ossos</a:t>
            </a:r>
            <a:r>
              <a:rPr lang="es-AR" sz="36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4451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Provérbios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14:30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 </a:t>
            </a:r>
            <a:r>
              <a:rPr lang="es-AR" sz="40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sentimento</a:t>
            </a:r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AR" sz="40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sadio</a:t>
            </a:r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é </a:t>
            </a:r>
            <a:r>
              <a:rPr lang="es-AR" sz="40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vida para o </a:t>
            </a:r>
            <a:r>
              <a:rPr lang="es-AR" sz="40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</a:t>
            </a:r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mas a </a:t>
            </a:r>
            <a:r>
              <a:rPr lang="es-AR" sz="40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inveja</a:t>
            </a:r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é </a:t>
            </a:r>
            <a:r>
              <a:rPr lang="es-AR" sz="40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podridão</a:t>
            </a:r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os </a:t>
            </a:r>
            <a:r>
              <a:rPr lang="es-AR" sz="40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ossos</a:t>
            </a:r>
            <a:r>
              <a:rPr lang="es-AR" sz="40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71614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. MUTIMEDIA SDA\Imagenes para estudio\Tema 02 pregunt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5816" y="1844824"/>
            <a:ext cx="5616624" cy="3456384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 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invenções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modernas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podem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referir-se os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seguintes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textos?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0661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>
            <p:custDataLst>
              <p:tags r:id="rId2"/>
            </p:custDataLst>
          </p:nvPr>
        </p:nvGrpSpPr>
        <p:grpSpPr>
          <a:xfrm>
            <a:off x="539552" y="1250784"/>
            <a:ext cx="4722092" cy="1889189"/>
            <a:chOff x="864096" y="1395349"/>
            <a:chExt cx="4722092" cy="1889189"/>
          </a:xfrm>
        </p:grpSpPr>
        <p:sp>
          <p:nvSpPr>
            <p:cNvPr id="3" name="2 Rectángulo"/>
            <p:cNvSpPr/>
            <p:nvPr>
              <p:custDataLst>
                <p:tags r:id="rId8"/>
              </p:custDataLst>
            </p:nvPr>
          </p:nvSpPr>
          <p:spPr bwMode="auto">
            <a:xfrm>
              <a:off x="864096" y="1395349"/>
              <a:ext cx="4722092" cy="1889189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5000">
                  <a:srgbClr val="FFFFFF">
                    <a:alpha val="55000"/>
                  </a:srgbClr>
                </a:gs>
                <a:gs pos="100000">
                  <a:srgbClr val="FFFFFF">
                    <a:alpha val="50000"/>
                  </a:srgbClr>
                </a:gs>
              </a:gsLst>
              <a:lin ang="10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304800">
                <a:schemeClr val="bg1">
                  <a:alpha val="59000"/>
                </a:schemeClr>
              </a:glow>
              <a:softEdge rad="762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" name="6 Rectángulo"/>
            <p:cNvSpPr/>
            <p:nvPr>
              <p:custDataLst>
                <p:tags r:id="rId9"/>
              </p:custDataLst>
            </p:nvPr>
          </p:nvSpPr>
          <p:spPr>
            <a:xfrm>
              <a:off x="864096" y="1772816"/>
              <a:ext cx="4572000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Quem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são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estes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que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vêm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voando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como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nuvens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, e como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pombas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às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suas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janelas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?</a:t>
              </a:r>
            </a:p>
          </p:txBody>
        </p:sp>
      </p:grpSp>
      <p:pic>
        <p:nvPicPr>
          <p:cNvPr id="9" name="8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289" y="1761752"/>
            <a:ext cx="2951159" cy="881684"/>
          </a:xfrm>
          <a:prstGeom prst="rect">
            <a:avLst/>
          </a:prstGeom>
          <a:effectLst/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7031" y="3889913"/>
            <a:ext cx="3252223" cy="2002540"/>
          </a:xfrm>
          <a:prstGeom prst="rect">
            <a:avLst/>
          </a:prstGeom>
        </p:spPr>
      </p:pic>
      <p:sp>
        <p:nvSpPr>
          <p:cNvPr id="14" name="13 Rectángulo"/>
          <p:cNvSpPr/>
          <p:nvPr>
            <p:custDataLst>
              <p:tags r:id="rId3"/>
            </p:custDataLst>
          </p:nvPr>
        </p:nvSpPr>
        <p:spPr>
          <a:xfrm>
            <a:off x="575556" y="1124744"/>
            <a:ext cx="4499991" cy="492443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60:8</a:t>
            </a:r>
          </a:p>
        </p:txBody>
      </p:sp>
      <p:grpSp>
        <p:nvGrpSpPr>
          <p:cNvPr id="16" name="15 Grupo"/>
          <p:cNvGrpSpPr/>
          <p:nvPr>
            <p:custDataLst>
              <p:tags r:id="rId4"/>
            </p:custDataLst>
          </p:nvPr>
        </p:nvGrpSpPr>
        <p:grpSpPr>
          <a:xfrm>
            <a:off x="4139952" y="3482870"/>
            <a:ext cx="4876152" cy="3186490"/>
            <a:chOff x="710036" y="1395349"/>
            <a:chExt cx="4876152" cy="3186490"/>
          </a:xfrm>
        </p:grpSpPr>
        <p:sp>
          <p:nvSpPr>
            <p:cNvPr id="17" name="16 Rectángulo"/>
            <p:cNvSpPr/>
            <p:nvPr>
              <p:custDataLst>
                <p:tags r:id="rId6"/>
              </p:custDataLst>
            </p:nvPr>
          </p:nvSpPr>
          <p:spPr bwMode="auto">
            <a:xfrm>
              <a:off x="710036" y="1395349"/>
              <a:ext cx="4876152" cy="318649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5000">
                  <a:srgbClr val="FFFFFF">
                    <a:alpha val="55000"/>
                  </a:srgbClr>
                </a:gs>
                <a:gs pos="100000">
                  <a:srgbClr val="FFFFFF">
                    <a:alpha val="50000"/>
                  </a:srgbClr>
                </a:gs>
              </a:gsLst>
              <a:lin ang="10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304800">
                <a:schemeClr val="bg1">
                  <a:alpha val="59000"/>
                </a:schemeClr>
              </a:glow>
              <a:softEdge rad="762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8" name="17 Rectángulo"/>
            <p:cNvSpPr/>
            <p:nvPr>
              <p:custDataLst>
                <p:tags r:id="rId7"/>
              </p:custDataLst>
            </p:nvPr>
          </p:nvSpPr>
          <p:spPr>
            <a:xfrm>
              <a:off x="710036" y="1772816"/>
              <a:ext cx="487615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Os carros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correrão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furiosamente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nas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ruas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colidirão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um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contra o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outro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nos largos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caminhos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; o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seu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aspeto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será como o de tochas, </a:t>
              </a:r>
              <a:r>
                <a:rPr lang="es-ES" sz="2800" i="1" u="none" dirty="0" err="1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correrão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 como </a:t>
              </a:r>
              <a:r>
                <a:rPr lang="es-ES" sz="2800" i="1" u="none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relâmpagos</a:t>
              </a:r>
              <a:r>
                <a:rPr lang="es-ES" sz="2800" i="1" u="none" dirty="0">
                  <a:latin typeface="Calibri" panose="020F0502020204030204" pitchFamily="34" charset="0"/>
                  <a:ea typeface="Verdana" pitchFamily="34" charset="0"/>
                  <a:cs typeface="Verdana" pitchFamily="34" charset="0"/>
                </a:rPr>
                <a:t>.</a:t>
              </a:r>
            </a:p>
          </p:txBody>
        </p:sp>
      </p:grpSp>
      <p:sp>
        <p:nvSpPr>
          <p:cNvPr id="19" name="18 Rectángulo"/>
          <p:cNvSpPr/>
          <p:nvPr>
            <p:custDataLst>
              <p:tags r:id="rId5"/>
            </p:custDataLst>
          </p:nvPr>
        </p:nvSpPr>
        <p:spPr>
          <a:xfrm>
            <a:off x="4176937" y="3356830"/>
            <a:ext cx="4499991" cy="492443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Naum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2:4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8645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subtitl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>
            <p:custDataLst>
              <p:tags r:id="rId2"/>
            </p:custDataLst>
          </p:nvPr>
        </p:nvSpPr>
        <p:spPr>
          <a:xfrm>
            <a:off x="1331640" y="1863185"/>
            <a:ext cx="7488832" cy="313162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66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EXISTEM 333 PROFECIAS SOBRE CRISTO</a:t>
            </a: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-36511" y="5301208"/>
            <a:ext cx="9180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u="none" baseline="30000" dirty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Escritas 1600 - 600 anos antes de </a:t>
            </a:r>
            <a:r>
              <a:rPr lang="es-ES" sz="3600" u="none" baseline="30000" dirty="0" err="1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seu</a:t>
            </a:r>
            <a:r>
              <a:rPr lang="es-ES" sz="3600" u="none" baseline="30000" dirty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3600" u="none" baseline="30000" dirty="0" err="1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nascimento</a:t>
            </a:r>
            <a:endParaRPr lang="es-ES" sz="3600" u="none" baseline="30000" dirty="0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3977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10. MUTIMEDIA SDA\Imagenes para estudio\Tema 02 bel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83968" y="1916832"/>
            <a:ext cx="4320480" cy="326433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que lugar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iria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nascer? 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62832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Miqueias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5:2 </a:t>
            </a:r>
          </a:p>
        </p:txBody>
      </p:sp>
      <p:sp>
        <p:nvSpPr>
          <p:cNvPr id="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“E tu 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Belém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Efrata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posto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que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pequena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entre os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milhares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 Judá, 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 ti me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sairá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que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governará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Israel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cujas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saídas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são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desde os tempos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antigos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desde os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dias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da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eternidade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.”</a:t>
            </a: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7704" y="2132856"/>
            <a:ext cx="5184576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2400" i="1" u="non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371845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29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10. MUTIMEDIA SDA\Imagenes para estudio\Tema 02 bel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283968" y="1916832"/>
            <a:ext cx="4320480" cy="326433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classe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mulher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daria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à luz 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filho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Deus? 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9793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504" y="4221088"/>
            <a:ext cx="8928992" cy="2160240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1"/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Conhecer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o futuro é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um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atributo existente apenas no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verdadeiro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Deus</a:t>
            </a:r>
            <a:endParaRPr lang="en-US" sz="4000" u="none" kern="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00016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7:14</a:t>
            </a:r>
          </a:p>
        </p:txBody>
      </p:sp>
      <p:sp>
        <p:nvSpPr>
          <p:cNvPr id="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Portanto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mesmo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Senhor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vos dará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um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sinal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s-ES" sz="36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Eis</a:t>
            </a:r>
            <a:r>
              <a:rPr lang="es-ES" sz="36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que a </a:t>
            </a:r>
            <a:r>
              <a:rPr lang="es-ES" sz="36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virgem</a:t>
            </a:r>
            <a:r>
              <a:rPr lang="es-ES" sz="36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conceberá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dará à luz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um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filho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chamará o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seu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nome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Emanuel.”</a:t>
            </a:r>
          </a:p>
          <a:p>
            <a:pPr algn="ctr"/>
            <a:endParaRPr lang="es-ES" sz="3600" i="1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1720" y="2132856"/>
            <a:ext cx="5184576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3200" i="1" u="none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7576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29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. MUTIMEDIA SDA\Imagenes para estudio\Tema 02 jes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91880" y="1916832"/>
            <a:ext cx="5112568" cy="326433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Características do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Seu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carácter 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ministério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2346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42:1-2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81642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Eis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aqui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meu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servo, a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quem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sustenho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o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meu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eleito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quem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apraz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minha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alma; pus o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meu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espírito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sobre ele; ele me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trará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justiça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aos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gentios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clamará,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 exaltará,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nem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fará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ouvir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voz na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praça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.” </a:t>
            </a: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75656" y="1772816"/>
            <a:ext cx="6120680" cy="3600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2400" i="1" u="non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190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29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42:3-4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7624" y="2060848"/>
            <a:ext cx="6768752" cy="381642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 cana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trilhada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quebrará,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nem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apagará o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pavio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que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fumega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;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com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verdade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trará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justiça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faltará,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nem</a:t>
            </a:r>
            <a:r>
              <a:rPr lang="es-ES" sz="32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será </a:t>
            </a:r>
            <a:r>
              <a:rPr lang="es-ES" sz="32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quebrantado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,até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que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ponha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na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terra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justiça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; e as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ilhas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aguardarão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sua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2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lei</a:t>
            </a:r>
            <a:r>
              <a:rPr lang="es-ES" sz="32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.”</a:t>
            </a: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7664" y="2060848"/>
            <a:ext cx="5904656" cy="3456384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2400" i="1" u="non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7531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29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42:6-7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81642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“Eu, o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Senhor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te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chamei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justiça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te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tomarei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pela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mão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te </a:t>
            </a:r>
            <a:r>
              <a:rPr lang="es-ES" sz="28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guardarei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e 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te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darei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por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aliança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do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povo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para luz dos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gentios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Para abrir os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olhos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dos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cegos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para tirar da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prisão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os presos, e do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cárcere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os que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jazem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28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28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trevas</a:t>
            </a:r>
            <a:r>
              <a:rPr lang="es-ES" sz="28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.”</a:t>
            </a: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7664" y="1916832"/>
            <a:ext cx="5976664" cy="374441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2400" i="1" u="none" dirty="0">
              <a:solidFill>
                <a:srgbClr val="CC3300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9669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29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. MUTIMEDIA SDA\Imagenes para estudio\Tema 02 jes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Diagrama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992494"/>
              </p:ext>
            </p:extLst>
          </p:nvPr>
        </p:nvGraphicFramePr>
        <p:xfrm>
          <a:off x="3779912" y="1628800"/>
          <a:ext cx="471601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5776" y="1052736"/>
            <a:ext cx="6264696" cy="936104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Algumas</a:t>
            </a:r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características </a:t>
            </a:r>
            <a:b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do </a:t>
            </a:r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Seu</a:t>
            </a:r>
            <a:r>
              <a:rPr lang="es-ES" sz="24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carácter e </a:t>
            </a:r>
            <a:r>
              <a:rPr lang="es-ES" sz="24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ministério</a:t>
            </a:r>
            <a:endParaRPr lang="es-ES" sz="24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90114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6ECA42-3B40-4C30-B8C6-0277521FA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C76ECA42-3B40-4C30-B8C6-0277521FAB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DCB11B5-7A2C-402E-9C87-A3DB8DE22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1DCB11B5-7A2C-402E-9C87-A3DB8DE22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67C5EB3-6650-4E35-9ECB-C176E4898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C67C5EB3-6650-4E35-9ECB-C176E4898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ED2BC8-2C3B-4D13-AC2F-F918143E7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8CED2BC8-2C3B-4D13-AC2F-F918143E7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644ECB-7BDA-4835-8BF8-83E7B51FF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4A644ECB-7BDA-4835-8BF8-83E7B51FF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FF9B2F-6D19-4326-A308-85EB9A957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dgm id="{EAFF9B2F-6D19-4326-A308-85EB9A9579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B6A496-D63A-4207-BE52-28D6A2B1A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F0B6A496-D63A-4207-BE52-28D6A2B1A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93D6005-C363-4761-89BF-067A89FDB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093D6005-C363-4761-89BF-067A89FDBC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. MUTIMEDIA SDA\Imagenes para estudio\Tema 02 jes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87824" y="1916832"/>
            <a:ext cx="5904656" cy="3264336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Segundo 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profecia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qual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seria 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preço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traição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que seria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alvo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 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7560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3563888" y="6021288"/>
            <a:ext cx="4824535" cy="461665"/>
          </a:xfrm>
          <a:prstGeom prst="rect">
            <a:avLst/>
          </a:prstGeom>
          <a:gradFill>
            <a:gsLst>
              <a:gs pos="0">
                <a:srgbClr val="FEF0BE">
                  <a:alpha val="95686"/>
                </a:srgbClr>
              </a:gs>
              <a:gs pos="60000">
                <a:schemeClr val="bg1">
                  <a:alpha val="93000"/>
                </a:schemeClr>
              </a:gs>
              <a:gs pos="91000">
                <a:srgbClr val="F6DAA8">
                  <a:alpha val="18000"/>
                </a:srgb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Zacarias</a:t>
            </a:r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11:12</a:t>
            </a: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1680" y="1988840"/>
            <a:ext cx="5904656" cy="3600400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“Porque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eu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lhes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disse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: Se parece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bem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aos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vossos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olhos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dai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-me o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meu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salário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 se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deixai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-o. E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pesaram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meu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salário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36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trinta</a:t>
            </a:r>
            <a:r>
              <a:rPr lang="es-ES" sz="36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36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moedas</a:t>
            </a:r>
            <a:r>
              <a:rPr lang="es-ES" sz="3600" i="1" u="none" dirty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 </a:t>
            </a:r>
            <a:r>
              <a:rPr lang="es-ES" sz="3600" i="1" u="none" dirty="0" err="1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prata</a:t>
            </a:r>
            <a:r>
              <a:rPr lang="es-ES" sz="3600" i="1" u="none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.”</a:t>
            </a:r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7704" y="2060848"/>
            <a:ext cx="5328592" cy="2952328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endParaRPr lang="es-ES" sz="2400" i="1" u="none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684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29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. MUTIMEDIA SDA\Imagenes para estudio\Tema 02 jes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87824" y="1844824"/>
            <a:ext cx="5904656" cy="3528392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  <a:effectLst>
            <a:glow rad="292100">
              <a:schemeClr val="bg1">
                <a:alpha val="50000"/>
              </a:schemeClr>
            </a:glow>
            <a:softEdge rad="38100"/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u="none" dirty="0">
                <a:solidFill>
                  <a:srgbClr val="CC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s-ES" sz="3200" u="none" dirty="0" err="1">
                <a:solidFill>
                  <a:srgbClr val="CC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profecia</a:t>
            </a:r>
            <a:r>
              <a:rPr lang="es-ES" sz="3200" u="none" dirty="0">
                <a:solidFill>
                  <a:srgbClr val="CC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Isaías </a:t>
            </a:r>
          </a:p>
          <a:p>
            <a:pPr algn="ctr"/>
            <a:r>
              <a:rPr lang="es-ES" sz="3200" u="none" dirty="0">
                <a:solidFill>
                  <a:srgbClr val="CC33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escrita 700 anos antes:</a:t>
            </a:r>
          </a:p>
          <a:p>
            <a:pPr algn="ctr"/>
            <a:endParaRPr lang="es-ES" u="none" dirty="0">
              <a:solidFill>
                <a:srgbClr val="CC33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nos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diz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sobre a vida 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morte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Jesus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3246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0. MUTIMEDIA SDA\Imagenes para estudio\0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3513"/>
            <a:ext cx="8784976" cy="6824487"/>
          </a:xfrm>
          <a:prstGeom prst="rect">
            <a:avLst/>
          </a:prstGeom>
          <a:noFill/>
          <a:effectLst>
            <a:outerShdw blurRad="152400" dist="139700" dir="2700000" algn="tl" rotWithShape="0">
              <a:prstClr val="black">
                <a:alpha val="56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>
            <p:custDataLst>
              <p:tags r:id="rId3"/>
            </p:custDataLst>
          </p:nvPr>
        </p:nvSpPr>
        <p:spPr>
          <a:xfrm>
            <a:off x="899592" y="662498"/>
            <a:ext cx="6984776" cy="492443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53:1-12</a:t>
            </a:r>
          </a:p>
        </p:txBody>
      </p:sp>
      <p:sp>
        <p:nvSpPr>
          <p:cNvPr id="5" name="4 Rectángulo"/>
          <p:cNvSpPr/>
          <p:nvPr>
            <p:custDataLst>
              <p:tags r:id="rId4"/>
            </p:custDataLst>
          </p:nvPr>
        </p:nvSpPr>
        <p:spPr>
          <a:xfrm>
            <a:off x="1115616" y="1424965"/>
            <a:ext cx="67687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Quem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crédito à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nossa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pregação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? E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quem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manifestou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braço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Senhor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Porque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subindo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como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renovo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perante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ele, e como raíz de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uma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terra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seca;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tinha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beleza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nem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formosura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olhando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nós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para ele,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havia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boa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aparência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nele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para que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desejássemos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Era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desprezado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mais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rejeitado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entre 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homens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homens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de dores, e experimentado nos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trabalhos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e, como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um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quem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homens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escondiam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 rosto, era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desprezado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fizemos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dele caso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algum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Verdadeiramente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ele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tomou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sobre si 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nossas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enfermidades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nossas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dores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levou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sobre si;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nós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reputávamos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por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aflito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ferido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de Deus e oprimido.</a:t>
            </a:r>
          </a:p>
        </p:txBody>
      </p:sp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9960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31640" y="1916832"/>
            <a:ext cx="6480720" cy="381642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Lembrai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-vos das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coisas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passadas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desde a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antiguidade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; 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que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eu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sou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Deus, 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há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outro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Deus,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há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outro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semelhante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a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mim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que anuncio o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fim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desde o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princípio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desde a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antiguidade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as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coisas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que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ainda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não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sucederam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; que digo: O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meu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conselho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será firme, e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farei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toda a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minha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vontade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sz="2800" i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3419872" y="6021288"/>
            <a:ext cx="4824536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46:9-10</a:t>
            </a:r>
            <a:endParaRPr lang="es-ES" sz="24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8540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0. MUTIMEDIA SDA\Imagenes para estudio\0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513"/>
            <a:ext cx="9143999" cy="6824487"/>
          </a:xfrm>
          <a:prstGeom prst="rect">
            <a:avLst/>
          </a:prstGeom>
          <a:noFill/>
          <a:effectLst>
            <a:outerShdw blurRad="152400" dist="139700" dir="2700000" algn="tl" rotWithShape="0">
              <a:prstClr val="black">
                <a:alpha val="56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>
            <p:custDataLst>
              <p:tags r:id="rId3"/>
            </p:custDataLst>
          </p:nvPr>
        </p:nvSpPr>
        <p:spPr>
          <a:xfrm>
            <a:off x="971600" y="454349"/>
            <a:ext cx="6984776" cy="492443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53:1-12</a:t>
            </a:r>
          </a:p>
        </p:txBody>
      </p:sp>
      <p:sp>
        <p:nvSpPr>
          <p:cNvPr id="5" name="4 Rectángulo"/>
          <p:cNvSpPr/>
          <p:nvPr>
            <p:custDataLst>
              <p:tags r:id="rId4"/>
            </p:custDataLst>
          </p:nvPr>
        </p:nvSpPr>
        <p:spPr>
          <a:xfrm>
            <a:off x="1152668" y="1052736"/>
            <a:ext cx="67687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Mas ele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ferido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por causa das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nossas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transgressões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moído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por causa das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nossas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iniquidades; o castigo que nos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traz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paz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estava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sobre ele, e pelas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pisaduras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fomos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sarados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Todos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nós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andávamos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desgarrados como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ovelhas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cada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um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desviava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pelo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caminho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mas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Senhor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fez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cair sobre ele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iniquidade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nós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todos.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Ele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oprimido e afligido, mas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abriu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boca; como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um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cordeiro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levado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matadouro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como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ovelha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muda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perante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seus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tosquiadores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assim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ele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abriu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boca.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Da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opressão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 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juízo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tirado;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quem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contará o tempo da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vida?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Porquanto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cortado da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terra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viventes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pela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transgressão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povo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ele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atingido.</a:t>
            </a:r>
          </a:p>
        </p:txBody>
      </p:sp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3865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0. MUTIMEDIA SDA\Imagenes para estudio\00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513"/>
            <a:ext cx="9143999" cy="6824487"/>
          </a:xfrm>
          <a:prstGeom prst="rect">
            <a:avLst/>
          </a:prstGeom>
          <a:noFill/>
          <a:effectLst>
            <a:outerShdw blurRad="152400" dist="139700" dir="2700000" algn="tl" rotWithShape="0">
              <a:prstClr val="black">
                <a:alpha val="56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>
            <p:custDataLst>
              <p:tags r:id="rId3"/>
            </p:custDataLst>
          </p:nvPr>
        </p:nvSpPr>
        <p:spPr>
          <a:xfrm>
            <a:off x="899592" y="444502"/>
            <a:ext cx="6984776" cy="492443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53:1-12</a:t>
            </a:r>
          </a:p>
        </p:txBody>
      </p:sp>
      <p:sp>
        <p:nvSpPr>
          <p:cNvPr id="5" name="4 Rectángulo"/>
          <p:cNvSpPr/>
          <p:nvPr>
            <p:custDataLst>
              <p:tags r:id="rId4"/>
            </p:custDataLst>
          </p:nvPr>
        </p:nvSpPr>
        <p:spPr>
          <a:xfrm>
            <a:off x="899593" y="1124744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puseram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sepultura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ímpios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 rico na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morte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ainda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que nunca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cometeu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injustiça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nem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houve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engano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na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boca.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Todavia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Senhor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agradou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moê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-lo,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fazendo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-o enfermar;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quando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alma se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puser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por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expiação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do pecado, verá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posteridade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prolongará 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seus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dias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e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bom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prazer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Senhor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prosperará na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mão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Ele verá o fruto 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trabalho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da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alma,e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ficará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satisfeito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conhecimento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servo, o justo, justificará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muitos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porque as iniquidades deles levará sobre si.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v"/>
            </a:pP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Por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isso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lhe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darei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parte de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muitos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os poderosos repartirá ele o despojo;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porquanto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derramou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sua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alma na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morte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foi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contado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com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transgressores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; mas ele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levou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sobre si o pecado de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muitos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, e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intercedeu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 pelos </a:t>
            </a:r>
            <a:r>
              <a:rPr lang="es-ES" sz="2000" i="1" u="none" dirty="0" err="1">
                <a:latin typeface="Myriad Pro Cond" pitchFamily="34" charset="0"/>
                <a:ea typeface="Tahoma" pitchFamily="34" charset="0"/>
                <a:cs typeface="Tahoma" pitchFamily="34" charset="0"/>
              </a:rPr>
              <a:t>transgressores</a:t>
            </a:r>
            <a:r>
              <a:rPr lang="es-ES" sz="2000" i="1" u="none" dirty="0">
                <a:latin typeface="Myriad Pro Cond" pitchFamily="34" charset="0"/>
                <a:ea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00134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subtitl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2411760" y="3428999"/>
            <a:ext cx="6408712" cy="99572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54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conclusÃO</a:t>
            </a:r>
            <a:endParaRPr lang="es-ES" sz="5400" u="none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61302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5762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18" t="46700" r="19300" b="15728"/>
          <a:stretch/>
        </p:blipFill>
        <p:spPr>
          <a:xfrm>
            <a:off x="1115616" y="4877759"/>
            <a:ext cx="4688766" cy="2006312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3" name="2 Grupo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3930555" cy="2822028"/>
            <a:chOff x="0" y="0"/>
            <a:chExt cx="3930555" cy="2822028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015" b="58850"/>
            <a:stretch/>
          </p:blipFill>
          <p:spPr>
            <a:xfrm>
              <a:off x="0" y="0"/>
              <a:ext cx="3930555" cy="2822028"/>
            </a:xfrm>
            <a:prstGeom prst="rect">
              <a:avLst/>
            </a:prstGeom>
          </p:spPr>
        </p:pic>
        <p:sp>
          <p:nvSpPr>
            <p:cNvPr id="13" name="12 CuadroTexto"/>
            <p:cNvSpPr txBox="1"/>
            <p:nvPr>
              <p:custDataLst>
                <p:tags r:id="rId18"/>
              </p:custDataLst>
            </p:nvPr>
          </p:nvSpPr>
          <p:spPr>
            <a:xfrm rot="723255">
              <a:off x="639236" y="1412060"/>
              <a:ext cx="2248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NASCIMENTO</a:t>
              </a:r>
            </a:p>
          </p:txBody>
        </p:sp>
      </p:grpSp>
      <p:grpSp>
        <p:nvGrpSpPr>
          <p:cNvPr id="4" name="3 Grupo"/>
          <p:cNvGrpSpPr/>
          <p:nvPr>
            <p:custDataLst>
              <p:tags r:id="rId4"/>
            </p:custDataLst>
          </p:nvPr>
        </p:nvGrpSpPr>
        <p:grpSpPr>
          <a:xfrm>
            <a:off x="0" y="2190055"/>
            <a:ext cx="4499993" cy="2333972"/>
            <a:chOff x="0" y="2190055"/>
            <a:chExt cx="4499993" cy="2333972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934" r="50787" b="34033"/>
            <a:stretch/>
          </p:blipFill>
          <p:spPr>
            <a:xfrm>
              <a:off x="0" y="2190055"/>
              <a:ext cx="4499993" cy="2333972"/>
            </a:xfrm>
            <a:prstGeom prst="rect">
              <a:avLst/>
            </a:prstGeom>
          </p:spPr>
        </p:pic>
        <p:sp>
          <p:nvSpPr>
            <p:cNvPr id="14" name="13 CuadroTexto"/>
            <p:cNvSpPr txBox="1"/>
            <p:nvPr>
              <p:custDataLst>
                <p:tags r:id="rId17"/>
              </p:custDataLst>
            </p:nvPr>
          </p:nvSpPr>
          <p:spPr>
            <a:xfrm rot="21107196">
              <a:off x="858932" y="2996952"/>
              <a:ext cx="1826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LINHAGEM</a:t>
              </a:r>
              <a:endParaRPr lang="es-ES" u="non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5 Grupo"/>
          <p:cNvGrpSpPr/>
          <p:nvPr>
            <p:custDataLst>
              <p:tags r:id="rId5"/>
            </p:custDataLst>
          </p:nvPr>
        </p:nvGrpSpPr>
        <p:grpSpPr>
          <a:xfrm>
            <a:off x="0" y="3704896"/>
            <a:ext cx="3712191" cy="3153103"/>
            <a:chOff x="0" y="3704896"/>
            <a:chExt cx="3712191" cy="3153103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4023" r="59403"/>
            <a:stretch/>
          </p:blipFill>
          <p:spPr>
            <a:xfrm>
              <a:off x="0" y="3704896"/>
              <a:ext cx="3712191" cy="3153103"/>
            </a:xfrm>
            <a:prstGeom prst="rect">
              <a:avLst/>
            </a:prstGeom>
          </p:spPr>
        </p:pic>
        <p:sp>
          <p:nvSpPr>
            <p:cNvPr id="16" name="15 CuadroTexto"/>
            <p:cNvSpPr txBox="1"/>
            <p:nvPr>
              <p:custDataLst>
                <p:tags r:id="rId16"/>
              </p:custDataLst>
            </p:nvPr>
          </p:nvSpPr>
          <p:spPr>
            <a:xfrm rot="20341377">
              <a:off x="643755" y="4530645"/>
              <a:ext cx="2653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DE UMA VIRGEN</a:t>
              </a:r>
            </a:p>
          </p:txBody>
        </p:sp>
      </p:grpSp>
      <p:grpSp>
        <p:nvGrpSpPr>
          <p:cNvPr id="15" name="14 Grupo"/>
          <p:cNvGrpSpPr/>
          <p:nvPr>
            <p:custDataLst>
              <p:tags r:id="rId6"/>
            </p:custDataLst>
          </p:nvPr>
        </p:nvGrpSpPr>
        <p:grpSpPr>
          <a:xfrm>
            <a:off x="5292182" y="231994"/>
            <a:ext cx="3835021" cy="2463715"/>
            <a:chOff x="5308978" y="0"/>
            <a:chExt cx="3835021" cy="2463715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059" b="64075"/>
            <a:stretch/>
          </p:blipFill>
          <p:spPr>
            <a:xfrm>
              <a:off x="5308978" y="0"/>
              <a:ext cx="3835021" cy="2463715"/>
            </a:xfrm>
            <a:prstGeom prst="rect">
              <a:avLst/>
            </a:prstGeom>
          </p:spPr>
        </p:pic>
        <p:sp>
          <p:nvSpPr>
            <p:cNvPr id="18" name="17 CuadroTexto"/>
            <p:cNvSpPr txBox="1"/>
            <p:nvPr>
              <p:custDataLst>
                <p:tags r:id="rId15"/>
              </p:custDataLst>
            </p:nvPr>
          </p:nvSpPr>
          <p:spPr>
            <a:xfrm rot="20579990">
              <a:off x="6356482" y="1046819"/>
              <a:ext cx="19784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MINISTÉRIO</a:t>
              </a:r>
              <a:endParaRPr lang="es-ES" u="non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18 Grupo"/>
          <p:cNvGrpSpPr/>
          <p:nvPr>
            <p:custDataLst>
              <p:tags r:id="rId7"/>
            </p:custDataLst>
          </p:nvPr>
        </p:nvGrpSpPr>
        <p:grpSpPr>
          <a:xfrm rot="21317000">
            <a:off x="4752528" y="3068960"/>
            <a:ext cx="4572000" cy="1786731"/>
            <a:chOff x="4572000" y="3284538"/>
            <a:chExt cx="4572000" cy="1786731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47893" b="26053"/>
            <a:stretch/>
          </p:blipFill>
          <p:spPr>
            <a:xfrm>
              <a:off x="4572000" y="3284538"/>
              <a:ext cx="4572000" cy="1786731"/>
            </a:xfrm>
            <a:prstGeom prst="rect">
              <a:avLst/>
            </a:prstGeom>
          </p:spPr>
        </p:pic>
        <p:sp>
          <p:nvSpPr>
            <p:cNvPr id="20" name="19 CuadroTexto"/>
            <p:cNvSpPr txBox="1"/>
            <p:nvPr>
              <p:custDataLst>
                <p:tags r:id="rId14"/>
              </p:custDataLst>
            </p:nvPr>
          </p:nvSpPr>
          <p:spPr>
            <a:xfrm rot="491484">
              <a:off x="6429069" y="3819758"/>
              <a:ext cx="2229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SOFRIMENTO</a:t>
              </a:r>
              <a:endParaRPr lang="es-ES" u="non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16 Grupo"/>
          <p:cNvGrpSpPr/>
          <p:nvPr>
            <p:custDataLst>
              <p:tags r:id="rId8"/>
            </p:custDataLst>
          </p:nvPr>
        </p:nvGrpSpPr>
        <p:grpSpPr>
          <a:xfrm>
            <a:off x="4555203" y="1758889"/>
            <a:ext cx="4572000" cy="1641646"/>
            <a:chOff x="4572000" y="1642892"/>
            <a:chExt cx="4572000" cy="1641646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23955" b="52107"/>
            <a:stretch/>
          </p:blipFill>
          <p:spPr>
            <a:xfrm>
              <a:off x="4572000" y="1642892"/>
              <a:ext cx="4572000" cy="1641646"/>
            </a:xfrm>
            <a:prstGeom prst="rect">
              <a:avLst/>
            </a:prstGeom>
          </p:spPr>
        </p:pic>
        <p:sp>
          <p:nvSpPr>
            <p:cNvPr id="21" name="20 CuadroTexto"/>
            <p:cNvSpPr txBox="1"/>
            <p:nvPr>
              <p:custDataLst>
                <p:tags r:id="rId13"/>
              </p:custDataLst>
            </p:nvPr>
          </p:nvSpPr>
          <p:spPr>
            <a:xfrm>
              <a:off x="6873138" y="2348880"/>
              <a:ext cx="1587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VENDIDO</a:t>
              </a:r>
              <a:endParaRPr lang="es-ES" u="non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23 Grupo"/>
          <p:cNvGrpSpPr/>
          <p:nvPr>
            <p:custDataLst>
              <p:tags r:id="rId9"/>
            </p:custDataLst>
          </p:nvPr>
        </p:nvGrpSpPr>
        <p:grpSpPr>
          <a:xfrm rot="20800289">
            <a:off x="5793959" y="3657144"/>
            <a:ext cx="3835022" cy="2680096"/>
            <a:chOff x="5308978" y="4177903"/>
            <a:chExt cx="3835022" cy="2680096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059" t="60920"/>
            <a:stretch/>
          </p:blipFill>
          <p:spPr>
            <a:xfrm>
              <a:off x="5308978" y="4177903"/>
              <a:ext cx="3835022" cy="2680096"/>
            </a:xfrm>
            <a:prstGeom prst="rect">
              <a:avLst/>
            </a:prstGeom>
          </p:spPr>
        </p:pic>
        <p:sp>
          <p:nvSpPr>
            <p:cNvPr id="22" name="21 CuadroTexto"/>
            <p:cNvSpPr txBox="1"/>
            <p:nvPr>
              <p:custDataLst>
                <p:tags r:id="rId12"/>
              </p:custDataLst>
            </p:nvPr>
          </p:nvSpPr>
          <p:spPr>
            <a:xfrm rot="1676265">
              <a:off x="6244343" y="5094198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u="none" dirty="0">
                  <a:solidFill>
                    <a:schemeClr val="bg1"/>
                  </a:solidFill>
                </a:rPr>
                <a:t>MORTE</a:t>
              </a:r>
              <a:endParaRPr lang="es-ES" u="none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25 Rectángulo"/>
          <p:cNvSpPr/>
          <p:nvPr>
            <p:custDataLst>
              <p:tags r:id="rId10"/>
            </p:custDataLst>
          </p:nvPr>
        </p:nvSpPr>
        <p:spPr>
          <a:xfrm>
            <a:off x="35495" y="-27384"/>
            <a:ext cx="9091707" cy="110543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4000" u="none" cap="all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JesuS</a:t>
            </a:r>
            <a:r>
              <a:rPr lang="es-ES" sz="4000" u="none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cristo É O FILHO de </a:t>
            </a:r>
            <a:r>
              <a:rPr lang="es-ES" sz="4000" u="none" cap="all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dEUs</a:t>
            </a:r>
            <a:endParaRPr lang="es-ES" sz="4000" u="none" cap="all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27" name="26 Rectángulo"/>
          <p:cNvSpPr/>
          <p:nvPr>
            <p:custDataLst>
              <p:tags r:id="rId11"/>
            </p:custDataLst>
          </p:nvPr>
        </p:nvSpPr>
        <p:spPr>
          <a:xfrm>
            <a:off x="3612709" y="5294818"/>
            <a:ext cx="5423787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4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 BÍBLIA É A </a:t>
            </a:r>
          </a:p>
          <a:p>
            <a:pPr algn="r"/>
            <a:r>
              <a:rPr lang="es-ES" sz="44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PALAVRA DE DEUS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3240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1224 -0.0004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9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628800"/>
            <a:ext cx="9144000" cy="324036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Obrigado</a:t>
            </a:r>
            <a:b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n-US" sz="4800" u="none" spc="50" dirty="0" err="1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Senhor</a:t>
            </a:r>
            <a: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4800" u="none" spc="50" dirty="0" err="1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por</a:t>
            </a:r>
            <a: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b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n-US" sz="4800" u="none" spc="5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revelar-nos</a:t>
            </a:r>
            <a:b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</a:t>
            </a:r>
            <a:r>
              <a:rPr lang="en-US" sz="4800" u="none" spc="50" dirty="0" err="1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futuro</a:t>
            </a:r>
            <a:r>
              <a:rPr lang="en-US" sz="4800" u="none" spc="50" dirty="0">
                <a:ln w="1143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!</a:t>
            </a:r>
          </a:p>
        </p:txBody>
      </p:sp>
      <p:pic>
        <p:nvPicPr>
          <p:cNvPr id="30725" name="2 Imagen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746"/>
          <a:stretch/>
        </p:blipFill>
        <p:spPr bwMode="auto">
          <a:xfrm>
            <a:off x="-126081" y="-243408"/>
            <a:ext cx="5418161" cy="669674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02 Es posible conocer el futuro\fondo corti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1680" y="2636912"/>
            <a:ext cx="5904656" cy="2376264"/>
          </a:xfrm>
          <a:prstGeom prst="rect">
            <a:avLst/>
          </a:prstGeom>
          <a:solidFill>
            <a:srgbClr val="FFFFFF">
              <a:alpha val="2000"/>
            </a:srgbClr>
          </a:solidFill>
          <a:ln>
            <a:noFill/>
          </a:ln>
          <a:effectLst>
            <a:glow rad="228600">
              <a:schemeClr val="bg1">
                <a:alpha val="60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Eis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que as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primeiras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coisas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já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se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cumpriram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, e as novas </a:t>
            </a:r>
            <a:r>
              <a:rPr lang="es-ES" sz="28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eu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vos anuncio, e 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antes que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venham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à luz,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vo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-las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faço</a:t>
            </a:r>
            <a:r>
              <a:rPr lang="es-ES" sz="2800" i="1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2800" i="1" u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ouvir</a:t>
            </a:r>
            <a:r>
              <a:rPr lang="es-ES" sz="28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sz="2800" i="1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1 Rectángulo"/>
          <p:cNvSpPr/>
          <p:nvPr>
            <p:custDataLst>
              <p:tags r:id="rId3"/>
            </p:custDataLst>
          </p:nvPr>
        </p:nvSpPr>
        <p:spPr>
          <a:xfrm>
            <a:off x="3419872" y="5949280"/>
            <a:ext cx="4896544" cy="461665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42:9 </a:t>
            </a:r>
            <a:endParaRPr lang="es-ES" sz="24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58684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46303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2 subtitl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>
            <p:custDataLst>
              <p:tags r:id="rId2"/>
            </p:custDataLst>
          </p:nvPr>
        </p:nvSpPr>
        <p:spPr>
          <a:xfrm>
            <a:off x="1007603" y="2556343"/>
            <a:ext cx="7128792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72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CiDADES</a:t>
            </a:r>
            <a:r>
              <a:rPr lang="es-ES" sz="72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</a:rPr>
              <a:t> CONDENADAS</a:t>
            </a: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0N0E0Q0IiLz4NCgkJPHVpY29sb3IgbmFtZT0iZ2xvdyIgdmFsdWU9IjB4MzVEMzM0Ii8+DQoJCTx1aWNvbG9yIG5hbWU9InRleHQiIHZhbHVlPSIweEZGRkZGRiIvPg0KCQk8dWljb2xvciBuYW1lPSJsaWdodCIgdmFsdWU9IjB4MUY2NjhGIi8+DQoJCTx1aWNvbG9yIG5hbWU9InNoYWRvdyIgdmFsdWU9IjB4MDAwMDAwIi8+DQoJCTx1aWNvbG9yIG5hbWU9ImJhY2tncm91bmQiIHZhbHVlPSIweDQ2OUFBOSIvPg0KCTwvY29sb3JzPg0KCTxsYXlvdXQ+DQoJCTx1aXNob3cgbmFtZT0icHJlc2VudGF0aW9udGl0bGUiIHZhbHVlPSJ0cnVlIi8+DQoJCTx1aXNob3cgbmFtZT0icHJlc2VudGVycGhvdG8iIHZhbHVlPSJmYWxzZSIvPg0KCQk8dWlzaG93IG5hbWU9InByZXNlbnRlcm5hbWUiIHZhbHVlPSJmYWxzZSIvPg0KCQk8dWlzaG93IG5hbWU9InByZXNlbnRlcnRpdGxlIiB2YWx1ZT0iZmFsc2UiLz4NCgkJPHVpc2hvdyBuYW1lPSJwcmVzZW50ZXJlbWFpbCIgdmFsdWU9ImZhbHNlIi8+DQoJCTx1aXNob3cgbmFtZT0icHJlc2VudGVyYmlvIiB2YWx1ZT0iZmFsc2UiLz4NCgkJPHVpc2hvdyBuYW1lPSJjb21wYW55bG9nbyIgdmFsdWU9ImZhbHNlIi8+DQoJCTx1aXNob3cgbmFtZT0ic2lkZWJhciIgdmFsdWU9InRydWUiLz4NCgkJPHVpc2hvdyBuYW1lPSJvdXRsaW5lIiB2YWx1ZT0iZmFsc2UiLz4NCgkJPHVpc2hvdyBuYW1lPSJ0aHVtYm5haWwiIHZhbHVlPSJ0cnVlIi8+DQoJCTx1aXNob3cgbmFtZT0ibm90ZXMiIHZhbHVlPSJmYWxzZSIvPg0KCQk8dWlzaG93IG5hbWU9InNlYXJjaCIgdmFsdWU9ImZhbHNlIi8+DQoJCTx1aXNob3cgbmFtZT0icXVpeiIgdmFsdWU9ImZhbHN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mZhbHNlIi8+DQoJCTx1aXJlcGxhY2UgbmFtZT0ibG9nbyIgdmFsdWU9IiIvPg0KCQk8dWlyZXBsYWNlIG5hbWU9ImJnaW1hZ2UiIHZhbHVlPSIiLz4NCgkJPHVpcmVwbGFjZSBuYW1lPSJpbml0aWFsdGFiIiB2YWx1ZT0idGh1bWJuYWlsIi8+DQoJCT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HVpdGV4dCBuYW1lPSJDT1VSU0VfU1RBVFVTIiB2YWx1ZT0i44Oi44K444Ol44O844Or44K544OG44O844K/44K5Ii8+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MMPROD_UIDATA" val="&lt;database version=&quot;10.0&quot;&gt;&lt;object type=&quot;1&quot; unique_id=&quot;10001&quot;&gt;&lt;property id=&quot;20141&quot; value=&quot;02 ¿Es posible conocer el futuro?&quot;/&gt;&lt;property id=&quot;20144&quot; value=&quot;1&quot;/&gt;&lt;property id=&quot;20146&quot; value=&quot;1&quot;/&gt;&lt;property id=&quot;20147&quot; value=&quot;0&quot;/&gt;&lt;property id=&quot;20148&quot; value=&quot;0&quot;/&gt;&lt;property id=&quot;20180&quot; value=&quot;0&quot;/&gt;&lt;property id=&quot;20181&quot; value=&quot;4&quot;/&gt;&lt;property id=&quot;20182&quot; value=&quot;0&quot;/&gt;&lt;property id=&quot;20183&quot; value=&quot;1&quot;/&gt;&lt;property id=&quot;20184&quot; value=&quot;7&quot;/&gt;&lt;property id=&quot;20193&quot; value=&quot;-1&quot;/&gt;&lt;property id=&quot;20224&quot; value=&quot;C:\Users\Gerhard\Documents\_Estudios Biblicos PPT\_Presentaciones\GIB_02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700&quot; value=&quot;0&quot;/&gt;&lt;object type=&quot;2&quot; unique_id=&quot;10015&quot;&gt;&lt;object type=&quot;3&quot; unique_id=&quot;10029&quot;&gt;&lt;property id=&quot;20148&quot; value=&quot;5&quot;/&gt;&lt;property id=&quot;20300&quot; value=&quot;Diapositiva 4 - &amp;quot;Los Horóscopos, los videntes, el tarot, chamanes. ¿dicen la verdad? &amp;quot;&quot;/&gt;&lt;property id=&quot;20303&quot; value=&quot;-1&quot;/&gt;&lt;property id=&quot;20307&quot; value=&quot;257&quot;/&gt;&lt;property id=&quot;20309&quot; value=&quot;-1&quot;/&gt;&lt;/object&gt;&lt;object type=&quot;3&quot; unique_id=&quot;10167&quot;&gt;&lt;property id=&quot;20148&quot; value=&quot;5&quot;/&gt;&lt;property id=&quot;20300&quot; value=&quot;Diapositiva 9&quot;/&gt;&lt;property id=&quot;20303&quot; value=&quot;-1&quot;/&gt;&lt;property id=&quot;20307&quot; value=&quot;258&quot;/&gt;&lt;property id=&quot;20309&quot; value=&quot;-1&quot;/&gt;&lt;/object&gt;&lt;object type=&quot;3&quot; unique_id=&quot;10169&quot;&gt;&lt;property id=&quot;20148&quot; value=&quot;5&quot;/&gt;&lt;property id=&quot;20300&quot; value=&quot;Diapositiva 21&quot;/&gt;&lt;property id=&quot;20303&quot; value=&quot;-1&quot;/&gt;&lt;property id=&quot;20307&quot; value=&quot;260&quot;/&gt;&lt;property id=&quot;20309&quot; value=&quot;-1&quot;/&gt;&lt;/object&gt;&lt;object type=&quot;3&quot; unique_id=&quot;10190&quot;&gt;&lt;property id=&quot;20148&quot; value=&quot;5&quot;/&gt;&lt;property id=&quot;20300&quot; value=&quot;Diapositiva 65&quot;/&gt;&lt;property id=&quot;20303&quot; value=&quot;-1&quot;/&gt;&lt;property id=&quot;20307&quot; value=&quot;281&quot;/&gt;&lt;property id=&quot;20309&quot; value=&quot;-1&quot;/&gt;&lt;/object&gt;&lt;object type=&quot;3&quot; unique_id=&quot;10193&quot;&gt;&lt;property id=&quot;20148&quot; value=&quot;5&quot;/&gt;&lt;property id=&quot;20300&quot; value=&quot;Diapositiva 66&quot;/&gt;&lt;property id=&quot;20303&quot; value=&quot;-1&quot;/&gt;&lt;property id=&quot;20307&quot; value=&quot;284&quot;/&gt;&lt;property id=&quot;20309&quot; value=&quot;-1&quot;/&gt;&lt;/object&gt;&lt;object type=&quot;3&quot; unique_id=&quot;10194&quot;&gt;&lt;property id=&quot;20148&quot; value=&quot;5&quot;/&gt;&lt;property id=&quot;20300&quot; value=&quot;Diapositiva 67&quot;/&gt;&lt;property id=&quot;20303&quot; value=&quot;-1&quot;/&gt;&lt;property id=&quot;20307&quot; value=&quot;285&quot;/&gt;&lt;property id=&quot;20309&quot; value=&quot;-1&quot;/&gt;&lt;/object&gt;&lt;object type=&quot;3&quot; unique_id=&quot;10392&quot;&gt;&lt;property id=&quot;20148&quot; value=&quot;5&quot;/&gt;&lt;property id=&quot;20300&quot; value=&quot;Diapositiva 2&quot;/&gt;&lt;property id=&quot;20307&quot; value=&quot;313&quot;/&gt;&lt;property id=&quot;20309&quot; value=&quot;-1&quot;/&gt;&lt;/object&gt;&lt;object type=&quot;3&quot; unique_id=&quot;10393&quot;&gt;&lt;property id=&quot;20148&quot; value=&quot;5&quot;/&gt;&lt;property id=&quot;20300&quot; value=&quot;Diapositiva 3&quot;/&gt;&lt;property id=&quot;20307&quot; value=&quot;314&quot;/&gt;&lt;property id=&quot;20309&quot; value=&quot;-1&quot;/&gt;&lt;/object&gt;&lt;object type=&quot;3&quot; unique_id=&quot;10394&quot;&gt;&lt;property id=&quot;20148&quot; value=&quot;5&quot;/&gt;&lt;property id=&quot;20300&quot; value=&quot;Diapositiva 5&quot;/&gt;&lt;property id=&quot;20307&quot; value=&quot;288&quot;/&gt;&lt;property id=&quot;20309&quot; value=&quot;-1&quot;/&gt;&lt;/object&gt;&lt;object type=&quot;3&quot; unique_id=&quot;10395&quot;&gt;&lt;property id=&quot;20148&quot; value=&quot;5&quot;/&gt;&lt;property id=&quot;20300&quot; value=&quot;Diapositiva 6&quot;/&gt;&lt;property id=&quot;20307&quot; value=&quot;315&quot;/&gt;&lt;property id=&quot;20309&quot; value=&quot;-1&quot;/&gt;&lt;/object&gt;&lt;object type=&quot;3&quot; unique_id=&quot;10396&quot;&gt;&lt;property id=&quot;20148&quot; value=&quot;5&quot;/&gt;&lt;property id=&quot;20300&quot; value=&quot;Diapositiva 7&quot;/&gt;&lt;property id=&quot;20307&quot; value=&quot;316&quot;/&gt;&lt;property id=&quot;20309&quot; value=&quot;-1&quot;/&gt;&lt;/object&gt;&lt;object type=&quot;3&quot; unique_id=&quot;10397&quot;&gt;&lt;property id=&quot;20148&quot; value=&quot;5&quot;/&gt;&lt;property id=&quot;20300&quot; value=&quot;Diapositiva 8&quot;/&gt;&lt;property id=&quot;20307&quot; value=&quot;366&quot;/&gt;&lt;property id=&quot;20309&quot; value=&quot;-1&quot;/&gt;&lt;/object&gt;&lt;object type=&quot;3&quot; unique_id=&quot;10398&quot;&gt;&lt;property id=&quot;20148&quot; value=&quot;5&quot;/&gt;&lt;property id=&quot;20300&quot; value=&quot;Diapositiva 10&quot;/&gt;&lt;property id=&quot;20307&quot; value=&quot;317&quot;/&gt;&lt;property id=&quot;20309&quot; value=&quot;-1&quot;/&gt;&lt;/object&gt;&lt;object type=&quot;3&quot; unique_id=&quot;10399&quot;&gt;&lt;property id=&quot;20148&quot; value=&quot;5&quot;/&gt;&lt;property id=&quot;20300&quot; value=&quot;Diapositiva 11&quot;/&gt;&lt;property id=&quot;20307&quot; value=&quot;293&quot;/&gt;&lt;property id=&quot;20309&quot; value=&quot;-1&quot;/&gt;&lt;/object&gt;&lt;object type=&quot;3&quot; unique_id=&quot;10400&quot;&gt;&lt;property id=&quot;20148&quot; value=&quot;5&quot;/&gt;&lt;property id=&quot;20300&quot; value=&quot;Diapositiva 12&quot;/&gt;&lt;property id=&quot;20307&quot; value=&quot;319&quot;/&gt;&lt;property id=&quot;20309&quot; value=&quot;-1&quot;/&gt;&lt;/object&gt;&lt;object type=&quot;3&quot; unique_id=&quot;10401&quot;&gt;&lt;property id=&quot;20148&quot; value=&quot;5&quot;/&gt;&lt;property id=&quot;20300&quot; value=&quot;Diapositiva 13&quot;/&gt;&lt;property id=&quot;20307&quot; value=&quot;320&quot;/&gt;&lt;property id=&quot;20309&quot; value=&quot;-1&quot;/&gt;&lt;/object&gt;&lt;object type=&quot;3&quot; unique_id=&quot;10402&quot;&gt;&lt;property id=&quot;20148&quot; value=&quot;5&quot;/&gt;&lt;property id=&quot;20300&quot; value=&quot;Diapositiva 14&quot;/&gt;&lt;property id=&quot;20307&quot; value=&quot;321&quot;/&gt;&lt;property id=&quot;20309&quot; value=&quot;-1&quot;/&gt;&lt;/object&gt;&lt;object type=&quot;3&quot; unique_id=&quot;10403&quot;&gt;&lt;property id=&quot;20148&quot; value=&quot;5&quot;/&gt;&lt;property id=&quot;20300&quot; value=&quot;Diapositiva 15&quot;/&gt;&lt;property id=&quot;20307&quot; value=&quot;318&quot;/&gt;&lt;property id=&quot;20309&quot; value=&quot;-1&quot;/&gt;&lt;/object&gt;&lt;object type=&quot;3&quot; unique_id=&quot;10404&quot;&gt;&lt;property id=&quot;20148&quot; value=&quot;5&quot;/&gt;&lt;property id=&quot;20300&quot; value=&quot;Diapositiva 16&quot;/&gt;&lt;property id=&quot;20307&quot; value=&quot;322&quot;/&gt;&lt;property id=&quot;20309&quot; value=&quot;-1&quot;/&gt;&lt;/object&gt;&lt;object type=&quot;3&quot; unique_id=&quot;10405&quot;&gt;&lt;property id=&quot;20148&quot; value=&quot;5&quot;/&gt;&lt;property id=&quot;20300&quot; value=&quot;Diapositiva 17&quot;/&gt;&lt;property id=&quot;20307&quot; value=&quot;323&quot;/&gt;&lt;property id=&quot;20309&quot; value=&quot;-1&quot;/&gt;&lt;/object&gt;&lt;object type=&quot;3&quot; unique_id=&quot;10406&quot;&gt;&lt;property id=&quot;20148&quot; value=&quot;5&quot;/&gt;&lt;property id=&quot;20300&quot; value=&quot;Diapositiva 18&quot;/&gt;&lt;property id=&quot;20307&quot; value=&quot;370&quot;/&gt;&lt;property id=&quot;20309&quot; value=&quot;-1&quot;/&gt;&lt;/object&gt;&lt;object type=&quot;3&quot; unique_id=&quot;10407&quot;&gt;&lt;property id=&quot;20148&quot; value=&quot;5&quot;/&gt;&lt;property id=&quot;20300&quot; value=&quot;Diapositiva 19&quot;/&gt;&lt;property id=&quot;20307&quot; value=&quot;324&quot;/&gt;&lt;property id=&quot;20309&quot; value=&quot;-1&quot;/&gt;&lt;/object&gt;&lt;object type=&quot;3&quot; unique_id=&quot;10408&quot;&gt;&lt;property id=&quot;20148&quot; value=&quot;5&quot;/&gt;&lt;property id=&quot;20300&quot; value=&quot;Diapositiva 20&quot;/&gt;&lt;property id=&quot;20307&quot; value=&quot;325&quot;/&gt;&lt;property id=&quot;20309&quot; value=&quot;-1&quot;/&gt;&lt;/object&gt;&lt;object type=&quot;3&quot; unique_id=&quot;10409&quot;&gt;&lt;property id=&quot;20148&quot; value=&quot;5&quot;/&gt;&lt;property id=&quot;20300&quot; value=&quot;Diapositiva 22&quot;/&gt;&lt;property id=&quot;20307&quot; value=&quot;326&quot;/&gt;&lt;property id=&quot;20309&quot; value=&quot;-1&quot;/&gt;&lt;/object&gt;&lt;object type=&quot;3&quot; unique_id=&quot;10410&quot;&gt;&lt;property id=&quot;20148&quot; value=&quot;5&quot;/&gt;&lt;property id=&quot;20300&quot; value=&quot;Diapositiva 23&quot;/&gt;&lt;property id=&quot;20307&quot; value=&quot;327&quot;/&gt;&lt;property id=&quot;20309&quot; value=&quot;-1&quot;/&gt;&lt;/object&gt;&lt;object type=&quot;3&quot; unique_id=&quot;10411&quot;&gt;&lt;property id=&quot;20148&quot; value=&quot;5&quot;/&gt;&lt;property id=&quot;20300&quot; value=&quot;Diapositiva 24&quot;/&gt;&lt;property id=&quot;20307&quot; value=&quot;328&quot;/&gt;&lt;property id=&quot;20309&quot; value=&quot;-1&quot;/&gt;&lt;/object&gt;&lt;object type=&quot;3&quot; unique_id=&quot;10412&quot;&gt;&lt;property id=&quot;20148&quot; value=&quot;5&quot;/&gt;&lt;property id=&quot;20300&quot; value=&quot;Diapositiva 25&quot;/&gt;&lt;property id=&quot;20307&quot; value=&quot;329&quot;/&gt;&lt;property id=&quot;20309&quot; value=&quot;-1&quot;/&gt;&lt;/object&gt;&lt;object type=&quot;3&quot; unique_id=&quot;10413&quot;&gt;&lt;property id=&quot;20148&quot; value=&quot;5&quot;/&gt;&lt;property id=&quot;20300&quot; value=&quot;Diapositiva 26&quot;/&gt;&lt;property id=&quot;20307&quot; value=&quot;330&quot;/&gt;&lt;property id=&quot;20309&quot; value=&quot;-1&quot;/&gt;&lt;/object&gt;&lt;object type=&quot;3&quot; unique_id=&quot;10414&quot;&gt;&lt;property id=&quot;20148&quot; value=&quot;5&quot;/&gt;&lt;property id=&quot;20300&quot; value=&quot;Diapositiva 27&quot;/&gt;&lt;property id=&quot;20307&quot; value=&quot;331&quot;/&gt;&lt;property id=&quot;20309&quot; value=&quot;-1&quot;/&gt;&lt;/object&gt;&lt;object type=&quot;3&quot; unique_id=&quot;10415&quot;&gt;&lt;property id=&quot;20148&quot; value=&quot;5&quot;/&gt;&lt;property id=&quot;20300&quot; value=&quot;Diapositiva 28&quot;/&gt;&lt;property id=&quot;20307&quot; value=&quot;332&quot;/&gt;&lt;property id=&quot;20309&quot; value=&quot;-1&quot;/&gt;&lt;/object&gt;&lt;object type=&quot;3&quot; unique_id=&quot;10416&quot;&gt;&lt;property id=&quot;20148&quot; value=&quot;5&quot;/&gt;&lt;property id=&quot;20300&quot; value=&quot;Diapositiva 29&quot;/&gt;&lt;property id=&quot;20307&quot; value=&quot;333&quot;/&gt;&lt;property id=&quot;20309&quot; value=&quot;-1&quot;/&gt;&lt;/object&gt;&lt;object type=&quot;3&quot; unique_id=&quot;10417&quot;&gt;&lt;property id=&quot;20148&quot; value=&quot;5&quot;/&gt;&lt;property id=&quot;20300&quot; value=&quot;Diapositiva 30&quot;/&gt;&lt;property id=&quot;20307&quot; value=&quot;334&quot;/&gt;&lt;property id=&quot;20309&quot; value=&quot;-1&quot;/&gt;&lt;/object&gt;&lt;object type=&quot;3&quot; unique_id=&quot;10418&quot;&gt;&lt;property id=&quot;20148&quot; value=&quot;5&quot;/&gt;&lt;property id=&quot;20300&quot; value=&quot;Diapositiva 31&quot;/&gt;&lt;property id=&quot;20307&quot; value=&quot;335&quot;/&gt;&lt;property id=&quot;20309&quot; value=&quot;-1&quot;/&gt;&lt;/object&gt;&lt;object type=&quot;3&quot; unique_id=&quot;10419&quot;&gt;&lt;property id=&quot;20148&quot; value=&quot;5&quot;/&gt;&lt;property id=&quot;20300&quot; value=&quot;Diapositiva 32&quot;/&gt;&lt;property id=&quot;20307&quot; value=&quot;336&quot;/&gt;&lt;property id=&quot;20309&quot; value=&quot;-1&quot;/&gt;&lt;/object&gt;&lt;object type=&quot;3&quot; unique_id=&quot;10420&quot;&gt;&lt;property id=&quot;20148&quot; value=&quot;5&quot;/&gt;&lt;property id=&quot;20300&quot; value=&quot;Diapositiva 33&quot;/&gt;&lt;property id=&quot;20307&quot; value=&quot;337&quot;/&gt;&lt;property id=&quot;20309&quot; value=&quot;-1&quot;/&gt;&lt;/object&gt;&lt;object type=&quot;3&quot; unique_id=&quot;10421&quot;&gt;&lt;property id=&quot;20148&quot; value=&quot;5&quot;/&gt;&lt;property id=&quot;20300&quot; value=&quot;Diapositiva 34&quot;/&gt;&lt;property id=&quot;20307&quot; value=&quot;338&quot;/&gt;&lt;property id=&quot;20309&quot; value=&quot;-1&quot;/&gt;&lt;/object&gt;&lt;object type=&quot;3&quot; unique_id=&quot;10422&quot;&gt;&lt;property id=&quot;20148&quot; value=&quot;5&quot;/&gt;&lt;property id=&quot;20300&quot; value=&quot;Diapositiva 35&quot;/&gt;&lt;property id=&quot;20307&quot; value=&quot;339&quot;/&gt;&lt;property id=&quot;20309&quot; value=&quot;-1&quot;/&gt;&lt;/object&gt;&lt;object type=&quot;3&quot; unique_id=&quot;10423&quot;&gt;&lt;property id=&quot;20148&quot; value=&quot;5&quot;/&gt;&lt;property id=&quot;20300&quot; value=&quot;Diapositiva 36&quot;/&gt;&lt;property id=&quot;20307&quot; value=&quot;340&quot;/&gt;&lt;property id=&quot;20309&quot; value=&quot;-1&quot;/&gt;&lt;/object&gt;&lt;object type=&quot;3&quot; unique_id=&quot;10424&quot;&gt;&lt;property id=&quot;20148&quot; value=&quot;5&quot;/&gt;&lt;property id=&quot;20300&quot; value=&quot;Diapositiva 37&quot;/&gt;&lt;property id=&quot;20307&quot; value=&quot;341&quot;/&gt;&lt;property id=&quot;20309&quot; value=&quot;-1&quot;/&gt;&lt;/object&gt;&lt;object type=&quot;3&quot; unique_id=&quot;10425&quot;&gt;&lt;property id=&quot;20148&quot; value=&quot;5&quot;/&gt;&lt;property id=&quot;20300&quot; value=&quot;Diapositiva 38&quot;/&gt;&lt;property id=&quot;20307&quot; value=&quot;295&quot;/&gt;&lt;property id=&quot;20309&quot; value=&quot;-1&quot;/&gt;&lt;/object&gt;&lt;object type=&quot;3&quot; unique_id=&quot;10426&quot;&gt;&lt;property id=&quot;20148&quot; value=&quot;5&quot;/&gt;&lt;property id=&quot;20300&quot; value=&quot;Diapositiva 39&quot;/&gt;&lt;property id=&quot;20307&quot; value=&quot;367&quot;/&gt;&lt;property id=&quot;20309&quot; value=&quot;-1&quot;/&gt;&lt;/object&gt;&lt;object type=&quot;3&quot; unique_id=&quot;10427&quot;&gt;&lt;property id=&quot;20148&quot; value=&quot;5&quot;/&gt;&lt;property id=&quot;20300&quot; value=&quot;Diapositiva 40&quot;/&gt;&lt;property id=&quot;20307&quot; value=&quot;343&quot;/&gt;&lt;property id=&quot;20309&quot; value=&quot;-1&quot;/&gt;&lt;/object&gt;&lt;object type=&quot;3&quot; unique_id=&quot;10428&quot;&gt;&lt;property id=&quot;20148&quot; value=&quot;5&quot;/&gt;&lt;property id=&quot;20300&quot; value=&quot;Diapositiva 41&quot;/&gt;&lt;property id=&quot;20307&quot; value=&quot;344&quot;/&gt;&lt;property id=&quot;20309&quot; value=&quot;-1&quot;/&gt;&lt;/object&gt;&lt;object type=&quot;3&quot; unique_id=&quot;10429&quot;&gt;&lt;property id=&quot;20148&quot; value=&quot;5&quot;/&gt;&lt;property id=&quot;20300&quot; value=&quot;Diapositiva 42&quot;/&gt;&lt;property id=&quot;20307&quot; value=&quot;345&quot;/&gt;&lt;property id=&quot;20309&quot; value=&quot;-1&quot;/&gt;&lt;/object&gt;&lt;object type=&quot;3&quot; unique_id=&quot;10430&quot;&gt;&lt;property id=&quot;20148&quot; value=&quot;5&quot;/&gt;&lt;property id=&quot;20300&quot; value=&quot;Diapositiva 43&quot;/&gt;&lt;property id=&quot;20307&quot; value=&quot;346&quot;/&gt;&lt;property id=&quot;20309&quot; value=&quot;-1&quot;/&gt;&lt;/object&gt;&lt;object type=&quot;3&quot; unique_id=&quot;10431&quot;&gt;&lt;property id=&quot;20148&quot; value=&quot;5&quot;/&gt;&lt;property id=&quot;20300&quot; value=&quot;Diapositiva 44&quot;/&gt;&lt;property id=&quot;20307&quot; value=&quot;347&quot;/&gt;&lt;property id=&quot;20309&quot; value=&quot;-1&quot;/&gt;&lt;/object&gt;&lt;object type=&quot;3&quot; unique_id=&quot;10432&quot;&gt;&lt;property id=&quot;20148&quot; value=&quot;5&quot;/&gt;&lt;property id=&quot;20300&quot; value=&quot;Diapositiva 45&quot;/&gt;&lt;property id=&quot;20307&quot; value=&quot;297&quot;/&gt;&lt;property id=&quot;20309&quot; value=&quot;-1&quot;/&gt;&lt;/object&gt;&lt;object type=&quot;3&quot; unique_id=&quot;10433&quot;&gt;&lt;property id=&quot;20148&quot; value=&quot;5&quot;/&gt;&lt;property id=&quot;20300&quot; value=&quot;Diapositiva 46&quot;/&gt;&lt;property id=&quot;20307&quot; value=&quot;348&quot;/&gt;&lt;property id=&quot;20309&quot; value=&quot;-1&quot;/&gt;&lt;/object&gt;&lt;object type=&quot;3&quot; unique_id=&quot;10434&quot;&gt;&lt;property id=&quot;20148&quot; value=&quot;5&quot;/&gt;&lt;property id=&quot;20300&quot; value=&quot;Diapositiva 47&quot;/&gt;&lt;property id=&quot;20307&quot; value=&quot;349&quot;/&gt;&lt;property id=&quot;20309&quot; value=&quot;-1&quot;/&gt;&lt;/object&gt;&lt;object type=&quot;3&quot; unique_id=&quot;10435&quot;&gt;&lt;property id=&quot;20148&quot; value=&quot;5&quot;/&gt;&lt;property id=&quot;20300&quot; value=&quot;Diapositiva 48&quot;/&gt;&lt;property id=&quot;20307&quot; value=&quot;350&quot;/&gt;&lt;property id=&quot;20309&quot; value=&quot;-1&quot;/&gt;&lt;/object&gt;&lt;object type=&quot;3&quot; unique_id=&quot;10436&quot;&gt;&lt;property id=&quot;20148&quot; value=&quot;5&quot;/&gt;&lt;property id=&quot;20300&quot; value=&quot;Diapositiva 49&quot;/&gt;&lt;property id=&quot;20307&quot; value=&quot;299&quot;/&gt;&lt;property id=&quot;20309&quot; value=&quot;-1&quot;/&gt;&lt;/object&gt;&lt;object type=&quot;3&quot; unique_id=&quot;10437&quot;&gt;&lt;property id=&quot;20148&quot; value=&quot;5&quot;/&gt;&lt;property id=&quot;20300&quot; value=&quot;Diapositiva 50&quot;/&gt;&lt;property id=&quot;20307&quot; value=&quot;351&quot;/&gt;&lt;property id=&quot;20309&quot; value=&quot;-1&quot;/&gt;&lt;/object&gt;&lt;object type=&quot;3&quot; unique_id=&quot;10438&quot;&gt;&lt;property id=&quot;20148&quot; value=&quot;5&quot;/&gt;&lt;property id=&quot;20300&quot; value=&quot;Diapositiva 51&quot;/&gt;&lt;property id=&quot;20307&quot; value=&quot;352&quot;/&gt;&lt;property id=&quot;20309&quot; value=&quot;-1&quot;/&gt;&lt;/object&gt;&lt;object type=&quot;3&quot; unique_id=&quot;10439&quot;&gt;&lt;property id=&quot;20148&quot; value=&quot;5&quot;/&gt;&lt;property id=&quot;20300&quot; value=&quot;Diapositiva 52&quot;/&gt;&lt;property id=&quot;20307&quot; value=&quot;353&quot;/&gt;&lt;property id=&quot;20309&quot; value=&quot;-1&quot;/&gt;&lt;/object&gt;&lt;object type=&quot;3&quot; unique_id=&quot;10440&quot;&gt;&lt;property id=&quot;20148&quot; value=&quot;5&quot;/&gt;&lt;property id=&quot;20300&quot; value=&quot;Diapositiva 53&quot;/&gt;&lt;property id=&quot;20307&quot; value=&quot;354&quot;/&gt;&lt;property id=&quot;20309&quot; value=&quot;-1&quot;/&gt;&lt;/object&gt;&lt;object type=&quot;3&quot; unique_id=&quot;10441&quot;&gt;&lt;property id=&quot;20148&quot; value=&quot;5&quot;/&gt;&lt;property id=&quot;20300&quot; value=&quot;Diapositiva 54&quot;/&gt;&lt;property id=&quot;20307&quot; value=&quot;355&quot;/&gt;&lt;property id=&quot;20309&quot; value=&quot;-1&quot;/&gt;&lt;/object&gt;&lt;object type=&quot;3&quot; unique_id=&quot;10442&quot;&gt;&lt;property id=&quot;20148&quot; value=&quot;5&quot;/&gt;&lt;property id=&quot;20300&quot; value=&quot;Diapositiva 55&quot;/&gt;&lt;property id=&quot;20307&quot; value=&quot;356&quot;/&gt;&lt;property id=&quot;20309&quot; value=&quot;-1&quot;/&gt;&lt;/object&gt;&lt;object type=&quot;3&quot; unique_id=&quot;10443&quot;&gt;&lt;property id=&quot;20148&quot; value=&quot;5&quot;/&gt;&lt;property id=&quot;20300&quot; value=&quot;Diapositiva 56&quot;/&gt;&lt;property id=&quot;20307&quot; value=&quot;357&quot;/&gt;&lt;property id=&quot;20309&quot; value=&quot;-1&quot;/&gt;&lt;/object&gt;&lt;object type=&quot;3&quot; unique_id=&quot;10444&quot;&gt;&lt;property id=&quot;20148&quot; value=&quot;5&quot;/&gt;&lt;property id=&quot;20300&quot; value=&quot;Diapositiva 57&quot;/&gt;&lt;property id=&quot;20307&quot; value=&quot;358&quot;/&gt;&lt;property id=&quot;20309&quot; value=&quot;-1&quot;/&gt;&lt;/object&gt;&lt;object type=&quot;3&quot; unique_id=&quot;10445&quot;&gt;&lt;property id=&quot;20148&quot; value=&quot;5&quot;/&gt;&lt;property id=&quot;20300&quot; value=&quot;Diapositiva 58&quot;/&gt;&lt;property id=&quot;20307&quot; value=&quot;359&quot;/&gt;&lt;property id=&quot;20309&quot; value=&quot;-1&quot;/&gt;&lt;/object&gt;&lt;object type=&quot;3&quot; unique_id=&quot;10446&quot;&gt;&lt;property id=&quot;20148&quot; value=&quot;5&quot;/&gt;&lt;property id=&quot;20300&quot; value=&quot;Diapositiva 59&quot;/&gt;&lt;property id=&quot;20307&quot; value=&quot;360&quot;/&gt;&lt;property id=&quot;20309&quot; value=&quot;-1&quot;/&gt;&lt;/object&gt;&lt;object type=&quot;3&quot; unique_id=&quot;10447&quot;&gt;&lt;property id=&quot;20148&quot; value=&quot;5&quot;/&gt;&lt;property id=&quot;20300&quot; value=&quot;Diapositiva 60&quot;/&gt;&lt;property id=&quot;20307&quot; value=&quot;361&quot;/&gt;&lt;property id=&quot;20309&quot; value=&quot;-1&quot;/&gt;&lt;/object&gt;&lt;object type=&quot;3&quot; unique_id=&quot;10448&quot;&gt;&lt;property id=&quot;20148&quot; value=&quot;5&quot;/&gt;&lt;property id=&quot;20300&quot; value=&quot;Diapositiva 61&quot;/&gt;&lt;property id=&quot;20307&quot; value=&quot;362&quot;/&gt;&lt;property id=&quot;20309&quot; value=&quot;-1&quot;/&gt;&lt;/object&gt;&lt;object type=&quot;3&quot; unique_id=&quot;10449&quot;&gt;&lt;property id=&quot;20148&quot; value=&quot;5&quot;/&gt;&lt;property id=&quot;20300&quot; value=&quot;Diapositiva 62&quot;/&gt;&lt;property id=&quot;20307&quot; value=&quot;363&quot;/&gt;&lt;property id=&quot;20309&quot; value=&quot;-1&quot;/&gt;&lt;/object&gt;&lt;object type=&quot;3&quot; unique_id=&quot;10450&quot;&gt;&lt;property id=&quot;20148&quot; value=&quot;5&quot;/&gt;&lt;property id=&quot;20300&quot; value=&quot;Diapositiva 63&quot;/&gt;&lt;property id=&quot;20307&quot; value=&quot;364&quot;/&gt;&lt;property id=&quot;20309&quot; value=&quot;-1&quot;/&gt;&lt;/object&gt;&lt;object type=&quot;3&quot; unique_id=&quot;10451&quot;&gt;&lt;property id=&quot;20148&quot; value=&quot;5&quot;/&gt;&lt;property id=&quot;20300&quot; value=&quot;Diapositiva 64&quot;/&gt;&lt;property id=&quot;20307&quot; value=&quot;311&quot;/&gt;&lt;property id=&quot;20309&quot; value=&quot;-1&quot;/&gt;&lt;/object&gt;&lt;object type=&quot;3&quot; unique_id=&quot;10452&quot;&gt;&lt;property id=&quot;20148&quot; value=&quot;5&quot;/&gt;&lt;property id=&quot;20300&quot; value=&quot;Diapositiva 68&quot;/&gt;&lt;property id=&quot;20307&quot; value=&quot;369&quot;/&gt;&lt;property id=&quot;20309&quot; value=&quot;-1&quot;/&gt;&lt;/object&gt;&lt;object type=&quot;3&quot; unique_id=&quot;14968&quot;&gt;&lt;property id=&quot;20148&quot; value=&quot;5&quot;/&gt;&lt;property id=&quot;20300&quot; value=&quot;Diapositiva 1&quot;/&gt;&lt;property id=&quot;20307&quot; value=&quot;371&quot;/&gt;&lt;/object&gt;&lt;/object&gt;&lt;object type=&quot;8&quot; unique_id=&quot;10019&quot;&gt;&lt;/object&gt;&lt;object type=&quot;4&quot; unique_id=&quot;10235&quot;&gt;&lt;/object&gt;&lt;object type=&quot;10&quot; unique_id=&quot;10387&quot;&gt;&lt;object type=&quot;11&quot; unique_id=&quot;10388&quot;&gt;&lt;property id=&quot;20180&quot; value=&quot;0&quot;/&gt;&lt;property id=&quot;20181&quot; value=&quot;4&quot;/&gt;&lt;property id=&quot;20182&quot; value=&quot;0&quot;/&gt;&lt;property id=&quot;20183&quot; value=&quot;1&quot;/&gt;&lt;/object&gt;&lt;object type=&quot;12&quot; unique_id=&quot;10389&quot;&gt;&lt;property id=&quot;20180&quot; value=&quot;1&quot;/&gt;&lt;property id=&quot;20181&quot; value=&quot;4&quot;/&gt;&lt;property id=&quot;20183&quot; value=&quot;1&quot;/&gt;&lt;/object&gt;&lt;object type=&quot;13&quot; unique_id=&quot;10390&quot;&gt;&lt;property id=&quot;20180&quot; value=&quot;0&quot;/&gt;&lt;property id=&quot;20181&quot; value=&quot;0&quot;/&gt;&lt;property id=&quot;20183&quot; value=&quot;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8&quot;/&gt;&lt;lineCharCount val=&quot;26&quot;/&gt;&lt;lineCharCount val=&quot;28&quot;/&gt;&lt;lineCharCount val=&quot;30&quot;/&gt;&lt;/TableIndex&gt;&lt;/ShapeTextInfo&gt;"/>
  <p:tag name="PRESENTER_SHAPEINFO" val="&lt;ThreeDShapeInfo&gt;&lt;uuid val=&quot;{89E5BF78-230F-447E-832A-B7AF6F721EB3}&quot;/&gt;&lt;isInvalidForFieldText val=&quot;0&quot;/&gt;&lt;Image&gt;&lt;filename val=&quot;C:\Users\Gerhard\Documents\_Estudios Biblicos PPT\_Presentaciones\GIB_02\data\asimages\{89E5BF78-230F-447E-832A-B7AF6F721EB3}_29.png&quot;/&gt;&lt;left val=&quot;115&quot;/&gt;&lt;top val=&quot;138&quot;/&gt;&lt;width val=&quot;502&quot;/&gt;&lt;height val=&quot;32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PRESENTER_SHAPEINFO" val="&lt;ThreeDShapeInfo&gt;&lt;uuid val=&quot;{781062D0-1DD4-433A-A4E8-02A716182D19}&quot;/&gt;&lt;isInvalidForFieldText val=&quot;0&quot;/&gt;&lt;Image&gt;&lt;filename val=&quot;C:\Users\Gerhard\Documents\_Estudios Biblicos PPT\_Presentaciones\GIB_02\data\asimages\{781062D0-1DD4-433A-A4E8-02A716182D19}_29.png&quot;/&gt;&lt;left val=&quot;259&quot;/&gt;&lt;top val=&quot;453&quot;/&gt;&lt;width val=&quot;423&quot;/&gt;&lt;height val=&quot;79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0.PNG&quot;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9&quot;/&gt;&lt;lineCharCount val=&quot;9&quot;/&gt;&lt;lineCharCount val=&quot;9&quot;/&gt;&lt;/TableIndex&gt;&lt;/ShapeTextInfo&gt;"/>
  <p:tag name="PRESENTER_SHAPEINFO" val="&lt;ThreeDShapeInfo&gt;&lt;uuid val=&quot;{C6FD9530-0FEF-4768-A0ED-13309F82447F}&quot;/&gt;&lt;isInvalidForFieldText val=&quot;0&quot;/&gt;&lt;Image&gt;&lt;filename val=&quot;C:\Users\Gerhard\Documents\_Estudios Biblicos PPT\_Presentaciones\GIB_02\data\asimages\{C6FD9530-0FEF-4768-A0ED-13309F82447F}_30.png&quot;/&gt;&lt;left val=&quot;53&quot;/&gt;&lt;top val=&quot;147&quot;/&gt;&lt;width val=&quot;679&quot;/&gt;&lt;height val=&quot;286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0480EA6F-27FE-47A3-8F2B-95DBAAB72A6D}_30.png&quot;/&gt;&lt;left val=&quot;305&quot;/&gt;&lt;top val=&quot;404&quot;/&gt;&lt;width val=&quot;370&quot;/&gt;&lt;height val=&quot;53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1.PNG&quot;/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7&quot;/&gt;&lt;lineCharCount val=&quot;16&quot;/&gt;&lt;lineCharCount val=&quot;18&quot;/&gt;&lt;lineCharCount val=&quot;16&quot;/&gt;&lt;lineCharCount val=&quot;17&quot;/&gt;&lt;lineCharCount val=&quot;14&quot;/&gt;&lt;lineCharCount val=&quot;9&quot;/&gt;&lt;/TableIndex&gt;&lt;/ShapeTextInfo&gt;"/>
  <p:tag name="PRESENTER_SHAPEINFO" val="&lt;ThreeDShapeInfo&gt;&lt;uuid val=&quot;{B44A5F43-695C-431F-8FD8-7B1170446C4A}&quot;/&gt;&lt;isInvalidForFieldText val=&quot;0&quot;/&gt;&lt;Image&gt;&lt;filename val=&quot;C:\Users\Gerhard\Documents\_Estudios Biblicos PPT\_Presentaciones\GIB_02\data\asimages\{B44A5F43-695C-431F-8FD8-7B1170446C4A}_31.png&quot;/&gt;&lt;left val=&quot;297&quot;/&gt;&lt;top val=&quot;111&quot;/&gt;&lt;width val=&quot;427&quot;/&gt;&lt;height val=&quot;342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2.PNG&quot;/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2&quot;/&gt;&lt;lineCharCount val=&quot;13&quot;/&gt;&lt;lineCharCount val=&quot;18&quot;/&gt;&lt;lineCharCount val=&quot;11&quot;/&gt;&lt;/TableIndex&gt;&lt;/ShapeTextInfo&gt;"/>
  <p:tag name="PRESENTER_SHAPEINFO" val="&lt;ThreeDShapeInfo&gt;&lt;uuid val=&quot;{B8A0DE14-A57E-4F8B-96A5-0F6E31785201}&quot;/&gt;&lt;isInvalidForFieldText val=&quot;0&quot;/&gt;&lt;Image&gt;&lt;filename val=&quot;C:\Users\Gerhard\Documents\_Estudios Biblicos PPT\_Presentaciones\GIB_02\data\asimages\{B8A0DE14-A57E-4F8B-96A5-0F6E31785201}_32.png&quot;/&gt;&lt;left val=&quot;115&quot;/&gt;&lt;top val=&quot;172&quot;/&gt;&lt;width val=&quot;502&quot;/&gt;&lt;height val=&quot;247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12E5639-4186-4EA6-A446-42551A76C0A2}&quot;/&gt;&lt;isInvalidForFieldText val=&quot;0&quot;/&gt;&lt;Image&gt;&lt;filename val=&quot;C:\Users\Gerhard\Documents\_Estudios Biblicos PPT\_Presentaciones\GIB_02\data\asimages\{E12E5639-4186-4EA6-A446-42551A76C0A2}_32.png&quot;/&gt;&lt;left val=&quot;270&quot;/&gt;&lt;top val=&quot;441&quot;/&gt;&lt;width val=&quot;383&quot;/&gt;&lt;height val=&quot;79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3.PNG&quot;/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6&quot;/&gt;&lt;lineCharCount val=&quot;15&quot;/&gt;&lt;lineCharCount val=&quot;16&quot;/&gt;&lt;lineCharCount val=&quot;15&quot;/&gt;&lt;lineCharCount val=&quot;12&quot;/&gt;&lt;lineCharCount val=&quot;16&quot;/&gt;&lt;lineCharCount val=&quot;19&quot;/&gt;&lt;lineCharCount val=&quot;13&quot;/&gt;&lt;/TableIndex&gt;&lt;/ShapeTextInfo&gt;"/>
  <p:tag name="PRESENTER_SHAPEINFO" val="&lt;ThreeDShapeInfo&gt;&lt;uuid val=&quot;{F4756726-656C-48BE-9778-74425228B0ED}&quot;/&gt;&lt;isInvalidForFieldText val=&quot;0&quot;/&gt;&lt;Image&gt;&lt;filename val=&quot;C:\Users\Gerhard\Documents\_Estudios Biblicos PPT\_Presentaciones\GIB_02\data\asimages\{F4756726-656C-48BE-9778-74425228B0ED}_33.png&quot;/&gt;&lt;left val=&quot;314&quot;/&gt;&lt;top val=&quot;105&quot;/&gt;&lt;width val=&quot;415&quot;/&gt;&lt;height val=&quot;352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11637B-5DA7-42BD-BEB4-13DDC1FB56CD}&quot;/&gt;&lt;isInvalidForFieldText val=&quot;0&quot;/&gt;&lt;Image&gt;&lt;filename val=&quot;C:\Users\Gerhard\Documents\_Estudios Biblicos PPT\_Presentaciones\GIB_02\data\asimages\{2E11637B-5DA7-42BD-BEB4-13DDC1FB56CD}_33.png&quot;/&gt;&lt;left val=&quot;8&quot;/&gt;&lt;top val=&quot;122&quot;/&gt;&lt;width val=&quot;334&quot;/&gt;&lt;height val=&quot;31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4907D8E-B9E6-4BF5-A3C8-9D6C80FAE4CE}&quot;/&gt;&lt;isInvalidForFieldText val=&quot;0&quot;/&gt;&lt;Image&gt;&lt;filename val=&quot;C:\Users\Gerhard\Documents\_Estudios Biblicos PPT\_Presentaciones\GIB_02\data\asimages\{F4907D8E-B9E6-4BF5-A3C8-9D6C80FAE4CE}_33.png&quot;/&gt;&lt;left val=&quot;12&quot;/&gt;&lt;top val=&quot;125&quot;/&gt;&lt;width val=&quot;337&quot;/&gt;&lt;height val=&quot;310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4.PNG&quot;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6AB3D20E-DCA0-4844-95C0-394A2FEFEF08}&quot;/&gt;&lt;isInvalidForFieldText val=&quot;0&quot;/&gt;&lt;Image&gt;&lt;filename val=&quot;C:\Users\Gerhard\Documents\_Estudios Biblicos PPT\_Presentaciones\GIB_02\data\asimages\{6AB3D20E-DCA0-4844-95C0-394A2FEFEF08}_34.png&quot;/&gt;&lt;left val=&quot;259&quot;/&gt;&lt;top val=&quot;453&quot;/&gt;&lt;width val=&quot;423&quot;/&gt;&lt;height val=&quot;79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1&quot;/&gt;&lt;lineCharCount val=&quot;30&quot;/&gt;&lt;lineCharCount val=&quot;34&quot;/&gt;&lt;lineCharCount val=&quot;17&quot;/&gt;&lt;lineCharCount val=&quot;32&quot;/&gt;&lt;lineCharCount val=&quot;29&quot;/&gt;&lt;lineCharCount val=&quot;30&quot;/&gt;&lt;lineCharCount val=&quot;29&quot;/&gt;&lt;/TableIndex&gt;&lt;/ShapeTextInfo&gt;"/>
  <p:tag name="PRESENTER_SHAPEINFO" val="&lt;ThreeDShapeInfo&gt;&lt;uuid val=&quot;{804E1EED-1078-4586-B77E-934742C6DA73}&quot;/&gt;&lt;isInvalidForFieldText val=&quot;0&quot;/&gt;&lt;Image&gt;&lt;filename val=&quot;C:\Users\Gerhard\Documents\_Estudios Biblicos PPT\_Presentaciones\GIB_02\data\asimages\{804E1EED-1078-4586-B77E-934742C6DA73}_34.png&quot;/&gt;&lt;left val=&quot;87&quot;/&gt;&lt;top val=&quot;127&quot;/&gt;&lt;width val=&quot;541&quot;/&gt;&lt;height val=&quot;35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5.PNG&quot;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0&quot;/&gt;&lt;lineCharCount val=&quot;9&quot;/&gt;&lt;lineCharCount val=&quot;10&quot;/&gt;&lt;lineCharCount val=&quot;13&quot;/&gt;&lt;lineCharCount val=&quot;13&quot;/&gt;&lt;lineCharCount val=&quot;15&quot;/&gt;&lt;lineCharCount val=&quot;10&quot;/&gt;&lt;/TableIndex&gt;&lt;/ShapeTextInfo&gt;"/>
  <p:tag name="PRESENTER_SHAPEINFO" val="&lt;ThreeDShapeInfo&gt;&lt;uuid val=&quot;{CFF59C48-C3CE-4222-8EFE-FA414AAB948D}&quot;/&gt;&lt;isInvalidForFieldText val=&quot;0&quot;/&gt;&lt;Image&gt;&lt;filename val=&quot;C:\Users\Gerhard\Documents\_Estudios Biblicos PPT\_Presentaciones\GIB_02\data\asimages\{CFF59C48-C3CE-4222-8EFE-FA414AAB948D}_35.png&quot;/&gt;&lt;left val=&quot;308&quot;/&gt;&lt;top val=&quot;105&quot;/&gt;&lt;width val=&quot;416&quot;/&gt;&lt;height val=&quot;352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6.PNG&quot;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36432EF-463E-40ED-8AA9-E921282CAF65}&quot;/&gt;&lt;isInvalidForFieldText val=&quot;0&quot;/&gt;&lt;Image&gt;&lt;filename val=&quot;C:\Users\Gerhard\Documents\_Estudios Biblicos PPT\_Presentaciones\GIB_02\data\asimages\{F36432EF-463E-40ED-8AA9-E921282CAF65}_36.png&quot;/&gt;&lt;left val=&quot;259&quot;/&gt;&lt;top val=&quot;453&quot;/&gt;&lt;width val=&quot;423&quot;/&gt;&lt;height val=&quot;79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4&quot;/&gt;&lt;lineCharCount val=&quot;27&quot;/&gt;&lt;lineCharCount val=&quot;15&quot;/&gt;&lt;/TableIndex&gt;&lt;/ShapeTextInfo&gt;"/>
  <p:tag name="PRESENTER_SHAPEINFO" val="&lt;ThreeDShapeInfo&gt;&lt;uuid val=&quot;{8CD65DBE-BFEF-4AAF-BA13-DBF026B666FF}&quot;/&gt;&lt;isInvalidForFieldText val=&quot;0&quot;/&gt;&lt;Image&gt;&lt;filename val=&quot;C:\Users\Gerhard\Documents\_Estudios Biblicos PPT\_Presentaciones\GIB_02\data\asimages\{8CD65DBE-BFEF-4AAF-BA13-DBF026B666FF}_36.png&quot;/&gt;&lt;left val=&quot;115&quot;/&gt;&lt;top val=&quot;138&quot;/&gt;&lt;width val=&quot;502&quot;/&gt;&lt;height val=&quot;320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76A0E42-1335-4C5E-AA25-F2C34572210E}&quot;/&gt;&lt;isInvalidForFieldText val=&quot;0&quot;/&gt;&lt;Image&gt;&lt;filename val=&quot;C:\Users\Gerhard\Documents\_Estudios Biblicos PPT\_Presentaciones\GIB_02\data\asimages\{A76A0E42-1335-4C5E-AA25-F2C34572210E}_36.png&quot;/&gt;&lt;left val=&quot;143&quot;/&gt;&lt;top val=&quot;155&quot;/&gt;&lt;width val=&quot;445&quot;/&gt;&lt;height val=&quot;258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7.PNG&quot;/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1&quot;/&gt;&lt;lineCharCount val=&quot;10&quot;/&gt;&lt;/TableIndex&gt;&lt;/ShapeTextInfo&gt;"/>
  <p:tag name="PRESENTER_SHAPEINFO" val="&lt;ThreeDShapeInfo&gt;&lt;uuid val=&quot;{2016DAC6-0C10-431B-99D7-565E1E1F8074}&quot;/&gt;&lt;isInvalidForFieldText val=&quot;0&quot;/&gt;&lt;Image&gt;&lt;filename val=&quot;C:\Users\Gerhard\Documents\_Estudios Biblicos PPT\_Presentaciones\GIB_02\data\asimages\{2016DAC6-0C10-431B-99D7-565E1E1F8074}_37.png&quot;/&gt;&lt;left val=&quot;242&quot;/&gt;&lt;top val=&quot;207&quot;/&gt;&lt;width val=&quot;435&quot;/&gt;&lt;height val=&quot;212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8.PNG&quot;/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C3D9335-7653-4092-94A0-92D9D629A395}&quot;/&gt;&lt;isInvalidForFieldText val=&quot;0&quot;/&gt;&lt;Image&gt;&lt;filename val=&quot;C:\Users\Gerhard\Documents\_Estudios Biblicos PPT\_Presentaciones\GIB_02\data\asimages\{2C3D9335-7653-4092-94A0-92D9D629A395}_38.png&quot;/&gt;&lt;left val=&quot;82&quot;/&gt;&lt;top val=&quot;33&quot;/&gt;&lt;width val=&quot;630&quot;/&gt;&lt;height val=&quot;176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0E1F214-49EF-46A3-967B-A5FA2F5EAEBC}&quot;/&gt;&lt;isInvalidForFieldText val=&quot;0&quot;/&gt;&lt;Image&gt;&lt;filename val=&quot;C:\Users\Gerhard\Documents\_Estudios Biblicos PPT\_Presentaciones\GIB_02\data\asimages\{E0E1F214-49EF-46A3-967B-A5FA2F5EAEBC}_38.png&quot;/&gt;&lt;left val=&quot;24&quot;/&gt;&lt;top val=&quot;49&quot;/&gt;&lt;width val=&quot;150&quot;/&gt;&lt;height val=&quot;27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1&quot;/&gt;&lt;lineCharCount val=&quot;6&quot;/&gt;&lt;/TableIndex&gt;&lt;/ShapeTextInfo&gt;"/>
  <p:tag name="PRESENTER_SHAPEINFO" val="&lt;ThreeDShapeInfo&gt;&lt;uuid val=&quot;{964295F9-9583-49CA-90E2-2EA0DF932792}&quot;/&gt;&lt;isInvalidForFieldText val=&quot;0&quot;/&gt;&lt;Image&gt;&lt;filename val=&quot;C:\Users\Gerhard\Documents\_Estudios Biblicos PPT\_Presentaciones\GIB_02\data\asimages\{964295F9-9583-49CA-90E2-2EA0DF932792}_38.png&quot;/&gt;&lt;left val=&quot;19&quot;/&gt;&lt;top val=&quot;156&quot;/&gt;&lt;width val=&quot;693&quot;/&gt;&lt;height val=&quot;176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4&quot;/&gt;&lt;lineCharCount val=&quot;47&quot;/&gt;&lt;lineCharCount val=&quot;45&quot;/&gt;&lt;lineCharCount val=&quot;46&quot;/&gt;&lt;lineCharCount val=&quot;48&quot;/&gt;&lt;lineCharCount val=&quot;40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19E58625-C3ED-4775-86C5-5AF5D8F49B1E}_38.png&quot;/&gt;&lt;left val=&quot;20&quot;/&gt;&lt;top val=&quot;267&quot;/&gt;&lt;width val=&quot;694&quot;/&gt;&lt;height val=&quot;273&quot;/&gt;&lt;hasText val=&quot;1&quot;/&gt;&lt;/Image&gt;&lt;/ThreeDShapeInfo&gt;"/>
  <p:tag name="PRESENTER_SHAPEINFO" val="&lt;ThreeDShapeInfo&gt;&lt;uuid val=&quot;{258543B0-3764-4E6C-B2C2-AABF5C793103}&quot;/&gt;&lt;isInvalidForFieldText val=&quot;0&quot;/&gt;&lt;Image&gt;&lt;filename val=&quot;C:\Users\Gerhard\Documents\_Estudios Biblicos PPT\_Presentaciones\GIB_02\data\asimages\{258543B0-3764-4E6C-B2C2-AABF5C793103}_38.png&quot;/&gt;&lt;left val=&quot;20&quot;/&gt;&lt;top val=&quot;267&quot;/&gt;&lt;width val=&quot;694&quot;/&gt;&lt;height val=&quot;273&quot;/&gt;&lt;hasText val=&quot;0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9.PNG&quot;/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0.PNG&quot;/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20616174-3E70-438E-AC5B-1C2C67620688}&quot;/&gt;&lt;isInvalidForFieldText val=&quot;0&quot;/&gt;&lt;Image&gt;&lt;filename val=&quot;C:\Users\Gerhard\Documents\_Estudios Biblicos PPT\_Presentaciones\GIB_02\data\asimages\{20616174-3E70-438E-AC5B-1C2C67620688}_40.png&quot;/&gt;&lt;left val=&quot;19&quot;/&gt;&lt;top val=&quot;31&quot;/&gt;&lt;width val=&quot;693&quot;/&gt;&lt;height val=&quot;121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7&quot;/&gt;&lt;lineCharCount val=&quot;34&quot;/&gt;&lt;lineCharCount val=&quot;29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5EEDE91D-771F-4361-B872-5658627F4A6D}_40.png&quot;/&gt;&lt;left val=&quot;17&quot;/&gt;&lt;top val=&quot;114&quot;/&gt;&lt;width val=&quot;694&quot;/&gt;&lt;height val=&quot;176&quot;/&gt;&lt;hasText val=&quot;1&quot;/&gt;&lt;/Image&gt;&lt;/ThreeDShapeInfo&gt;"/>
  <p:tag name="PRESENTER_SHAPEINFO" val="&lt;ThreeDShapeInfo&gt;&lt;uuid val=&quot;{C5FB366E-FC48-4906-9C6F-B2DB117788F6}&quot;/&gt;&lt;isInvalidForFieldText val=&quot;0&quot;/&gt;&lt;Image&gt;&lt;filename val=&quot;C:\Users\Gerhard\Documents\_Estudios Biblicos PPT\_Presentaciones\GIB_02\data\asimages\{C5FB366E-FC48-4906-9C6F-B2DB117788F6}_40.png&quot;/&gt;&lt;left val=&quot;17&quot;/&gt;&lt;top val=&quot;114&quot;/&gt;&lt;width val=&quot;694&quot;/&gt;&lt;height val=&quot;176&quot;/&gt;&lt;hasText val=&quot;0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A917CE6-F3DE-4888-BA48-10E3CB9157A4}&quot;/&gt;&lt;isInvalidForFieldText val=&quot;0&quot;/&gt;&lt;Image&gt;&lt;filename val=&quot;C:\Users\Gerhard\Documents\_Estudios Biblicos PPT\_Presentaciones\GIB_02\data\asimages\{CA917CE6-F3DE-4888-BA48-10E3CB9157A4}_40.png&quot;/&gt;&lt;left val=&quot;4&quot;/&gt;&lt;top val=&quot;257&quot;/&gt;&lt;width val=&quot;228&quot;/&gt;&lt;height val=&quot;209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6&quot;/&gt;&lt;lineCharCount val=&quot;28&quot;/&gt;&lt;lineCharCount val=&quot;36&quot;/&gt;&lt;lineCharCount val=&quot;31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6869956B-C199-47A9-B42A-213F5BF68AAE}_40.png&quot;/&gt;&lt;left val=&quot;181&quot;/&gt;&lt;top val=&quot;252&quot;/&gt;&lt;width val=&quot;533&quot;/&gt;&lt;height val=&quot;219&quot;/&gt;&lt;hasText val=&quot;1&quot;/&gt;&lt;/Image&gt;&lt;/ThreeDShapeInfo&gt;"/>
  <p:tag name="PRESENTER_SHAPEINFO" val="&lt;ThreeDShapeInfo&gt;&lt;uuid val=&quot;{D2439BB3-001A-4561-A40F-0D6092FBF4E0}&quot;/&gt;&lt;isInvalidForFieldText val=&quot;0&quot;/&gt;&lt;Image&gt;&lt;filename val=&quot;C:\Users\Gerhard\Documents\_Estudios Biblicos PPT\_Presentaciones\GIB_02\data\asimages\{D2439BB3-001A-4561-A40F-0D6092FBF4E0}_40.png&quot;/&gt;&lt;left val=&quot;181&quot;/&gt;&lt;top val=&quot;252&quot;/&gt;&lt;width val=&quot;533&quot;/&gt;&lt;height val=&quot;219&quot;/&gt;&lt;hasText val=&quot;0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1.PNG&quot;/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3&quot;/&gt;&lt;lineCharCount val=&quot;14&quot;/&gt;&lt;/TableIndex&gt;&lt;/ShapeTextInfo&gt;"/>
  <p:tag name="PRESENTER_SHAPEINFO" val="&lt;ThreeDShapeInfo&gt;&lt;uuid val=&quot;{EA96B87E-14F8-474E-873D-CB247A5E932D}&quot;/&gt;&lt;isInvalidForFieldText val=&quot;0&quot;/&gt;&lt;Image&gt;&lt;filename val=&quot;C:\Users\Gerhard\Documents\_Estudios Biblicos PPT\_Presentaciones\GIB_02\data\asimages\{EA96B87E-14F8-474E-873D-CB247A5E932D}_41.png&quot;/&gt;&lt;left val=&quot;13&quot;/&gt;&lt;top val=&quot;25&quot;/&gt;&lt;width val=&quot;688&quot;/&gt;&lt;height val=&quot;15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.PNG&quot;/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1&quot;/&gt;&lt;lineCharCount val=&quot;8&quot;/&gt;&lt;lineCharCount val=&quot;7&quot;/&gt;&lt;/TableIndex&gt;&lt;/ShapeTextInfo&gt;"/>
  <p:tag name="PRESENTER_SHAPEINFO" val="&lt;ThreeDShapeInfo&gt;&lt;uuid val=&quot;{1036B2DE-9128-4B41-A36C-94EA7312D1C0}&quot;/&gt;&lt;isInvalidForFieldText val=&quot;0&quot;/&gt;&lt;Image&gt;&lt;filename val=&quot;C:\Users\Gerhard\Documents\_Estudios Biblicos PPT\_Presentaciones\GIB_02\data\asimages\{1036B2DE-9128-4B41-A36C-94EA7312D1C0}_41.png&quot;/&gt;&lt;left val=&quot;314&quot;/&gt;&lt;top val=&quot;184&quot;/&gt;&lt;width val=&quot;387&quot;/&gt;&lt;height val=&quot;247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2.PNG&quot;/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A6E8C15F-2E63-425D-B12A-C86C800386DF}&quot;/&gt;&lt;isInvalidForFieldText val=&quot;0&quot;/&gt;&lt;Image&gt;&lt;filename val=&quot;C:\Users\Gerhard\Documents\_Estudios Biblicos PPT\_Presentaciones\GIB_02\data\asimages\{A6E8C15F-2E63-425D-B12A-C86C800386DF}_42.png&quot;/&gt;&lt;left val=&quot;259&quot;/&gt;&lt;top val=&quot;453&quot;/&gt;&lt;width val=&quot;423&quot;/&gt;&lt;height val=&quot;79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5&quot;/&gt;&lt;lineCharCount val=&quot;28&quot;/&gt;&lt;lineCharCount val=&quot;11&quot;/&gt;&lt;/TableIndex&gt;&lt;/ShapeTextInfo&gt;"/>
  <p:tag name="PRESENTER_SHAPEINFO" val="&lt;ThreeDShapeInfo&gt;&lt;uuid val=&quot;{8F02D0D9-2DC1-458D-8AA1-6520350B09AD}&quot;/&gt;&lt;isInvalidForFieldText val=&quot;0&quot;/&gt;&lt;Image&gt;&lt;filename val=&quot;C:\Users\Gerhard\Documents\_Estudios Biblicos PPT\_Presentaciones\GIB_02\data\asimages\{8F02D0D9-2DC1-458D-8AA1-6520350B09AD}_42.png&quot;/&gt;&lt;left val=&quot;115&quot;/&gt;&lt;top val=&quot;138&quot;/&gt;&lt;width val=&quot;502&quot;/&gt;&lt;height val=&quot;320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3.PNG&quot;/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7D198F92-C90A-488A-A2CB-5F6288D89C4F}&quot;/&gt;&lt;isInvalidForFieldText val=&quot;0&quot;/&gt;&lt;Image&gt;&lt;filename val=&quot;C:\Users\Gerhard\Documents\_Estudios Biblicos PPT\_Presentaciones\GIB_02\data\asimages\{7D198F92-C90A-488A-A2CB-5F6288D89C4F}_43.png&quot;/&gt;&lt;left val=&quot;259&quot;/&gt;&lt;top val=&quot;453&quot;/&gt;&lt;width val=&quot;423&quot;/&gt;&lt;height val=&quot;79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24&quot;/&gt;&lt;lineCharCount val=&quot;18&quot;/&gt;&lt;lineCharCount val=&quot;19&quot;/&gt;&lt;lineCharCount val=&quot;22&quot;/&gt;&lt;/TableIndex&gt;&lt;/ShapeTextInfo&gt;"/>
  <p:tag name="PRESENTER_SHAPEINFO" val="&lt;ThreeDShapeInfo&gt;&lt;uuid val=&quot;{B2BABB39-EACE-4EF7-9BE3-F7E8195EB8C9}&quot;/&gt;&lt;isInvalidForFieldText val=&quot;0&quot;/&gt;&lt;Image&gt;&lt;filename val=&quot;C:\Users\Gerhard\Documents\_Estudios Biblicos PPT\_Presentaciones\GIB_02\data\asimages\{B2BABB39-EACE-4EF7-9BE3-F7E8195EB8C9}_43.png&quot;/&gt;&lt;left val=&quot;115&quot;/&gt;&lt;top val=&quot;138&quot;/&gt;&lt;width val=&quot;502&quot;/&gt;&lt;height val=&quot;320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4.PNG&quot;/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6&quot;/&gt;&lt;lineCharCount val=&quot;9&quot;/&gt;&lt;lineCharCount val=&quot;17&quot;/&gt;&lt;lineCharCount val=&quot;15&quot;/&gt;&lt;lineCharCount val=&quot;7&quot;/&gt;&lt;/TableIndex&gt;&lt;/ShapeTextInfo&gt;"/>
  <p:tag name="PRESENTER_SHAPEINFO" val="&lt;ThreeDShapeInfo&gt;&lt;uuid val=&quot;{FE42E087-2E2C-43BA-AB15-2CE4F0EC0FB5}&quot;/&gt;&lt;isInvalidForFieldText val=&quot;0&quot;/&gt;&lt;Image&gt;&lt;filename val=&quot;C:\Users\Gerhard\Documents\_Estudios Biblicos PPT\_Presentaciones\GIB_02\data\asimages\{FE42E087-2E2C-43BA-AB15-2CE4F0EC0FB5}_44.png&quot;/&gt;&lt;left val=&quot;206&quot;/&gt;&lt;top val=&quot;122&quot;/&gt;&lt;width val=&quot;490&quot;/&gt;&lt;height val=&quot;319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5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6E672751-6D39-4B52-A722-435B16EC5AF7}&quot;/&gt;&lt;isInvalidForFieldText val=&quot;0&quot;/&gt;&lt;Image&gt;&lt;filename val=&quot;C:\Users\Gerhard\Documents\_Estudios Biblicos PPT\_Presentaciones\GIB_02\data\asimages\{6E672751-6D39-4B52-A722-435B16EC5AF7}_2.png&quot;/&gt;&lt;left val=&quot;123&quot;/&gt;&lt;top val=&quot;366&quot;/&gt;&lt;width val=&quot;605&quot;/&gt;&lt;height val=&quot;125&quot;/&gt;&lt;hasText val=&quot;1&quot;/&gt;&lt;/Image&gt;&lt;/ThreeDShape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A86FA7F-A223-4181-93E8-BCAA2563BC75}&quot;/&gt;&lt;isInvalidForFieldText val=&quot;0&quot;/&gt;&lt;Image&gt;&lt;filename val=&quot;C:\Users\Gerhard\Documents\_Estudios Biblicos PPT\_Presentaciones\GIB_02\data\asimages\{EA86FA7F-A223-4181-93E8-BCAA2563BC75}_45.png&quot;/&gt;&lt;left val=&quot;18&quot;/&gt;&lt;top val=&quot;74&quot;/&gt;&lt;width val=&quot;420&quot;/&gt;&lt;height val=&quot;198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DC9EC9FA-F1DF-41DF-96E7-6F11C254F132}&quot;/&gt;&lt;isInvalidForFieldText val=&quot;0&quot;/&gt;&lt;Image&gt;&lt;filename val=&quot;C:\Users\Gerhard\Documents\_Estudios Biblicos PPT\_Presentaciones\GIB_02\data\asimages\{DC9EC9FA-F1DF-41DF-96E7-6F11C254F132}_45.png&quot;/&gt;&lt;left val=&quot;24&quot;/&gt;&lt;top val=&quot;67&quot;/&gt;&lt;width val=&quot;397&quot;/&gt;&lt;height val=&quot;82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F8AEDF3-88CA-4886-AC38-D14AB3409E0B}&quot;/&gt;&lt;isInvalidForFieldText val=&quot;0&quot;/&gt;&lt;Image&gt;&lt;filename val=&quot;C:\Users\Gerhard\Documents\_Estudios Biblicos PPT\_Presentaciones\GIB_02\data\asimages\{FF8AEDF3-88CA-4886-AC38-D14AB3409E0B}_45.png&quot;/&gt;&lt;left val=&quot;302&quot;/&gt;&lt;top val=&quot;250&quot;/&gt;&lt;width val=&quot;433&quot;/&gt;&lt;height val=&quot;299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6702A76-B7AE-4CFB-89E1-A09E9C3C91F4}&quot;/&gt;&lt;isInvalidForFieldText val=&quot;0&quot;/&gt;&lt;Image&gt;&lt;filename val=&quot;C:\Users\Gerhard\Documents\_Estudios Biblicos PPT\_Presentaciones\GIB_02\data\asimages\{C6702A76-B7AE-4CFB-89E1-A09E9C3C91F4}_45.png&quot;/&gt;&lt;left val=&quot;308&quot;/&gt;&lt;top val=&quot;243&quot;/&gt;&lt;width val=&quot;397&quot;/&gt;&lt;height val=&quot;82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30&quot;/&gt;&lt;lineCharCount val=&quot;32&quot;/&gt;&lt;lineCharCount val=&quot;27&quot;/&gt;&lt;lineCharCount val=&quot;25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3&quot;/&gt;&lt;lineCharCount val=&quot;26&quot;/&gt;&lt;lineCharCount val=&quot;23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6.PNG&quot;/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3&quot;/&gt;&lt;lineCharCount val=&quot;16&quot;/&gt;&lt;lineCharCount val=&quot;6&quot;/&gt;&lt;/TableIndex&gt;&lt;/ShapeTextInfo&gt;"/>
  <p:tag name="PRESENTER_SHAPEINFO" val="&lt;ThreeDShapeInfo&gt;&lt;uuid val=&quot;{BCD45576-3FEC-4B57-8B31-0FD9BCBD5D8F}&quot;/&gt;&lt;isInvalidForFieldText val=&quot;0&quot;/&gt;&lt;Image&gt;&lt;filename val=&quot;C:\Users\Gerhard\Documents\_Estudios Biblicos PPT\_Presentaciones\GIB_02\data\asimages\{BCD45576-3FEC-4B57-8B31-0FD9BCBD5D8F}_46.png&quot;/&gt;&lt;left val=&quot;105&quot;/&gt;&lt;top val=&quot;147&quot;/&gt;&lt;width val=&quot;601&quot;/&gt;&lt;height val=&quot;28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3.PNG&quot;/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3FD1CB04-5551-420C-AA1D-1DB6768B941D}_46.png&quot;/&gt;&lt;left val=&quot;-3&quot;/&gt;&lt;top val=&quot;404&quot;/&gt;&lt;width val=&quot;724&quot;/&gt;&lt;height val=&quot;51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7.PNG&quot;/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8&quot;/&gt;&lt;lineCharCount val=&quot;12&quot;/&gt;&lt;lineCharCount val=&quot;7&quot;/&gt;&lt;/TableIndex&gt;&lt;/ShapeTextInfo&gt;"/>
  <p:tag name="PRESENTER_SHAPEINFO" val="&lt;ThreeDShapeInfo&gt;&lt;uuid val=&quot;{CDDBD938-DBDA-462D-9482-894D48BDAE6A}&quot;/&gt;&lt;isInvalidForFieldText val=&quot;0&quot;/&gt;&lt;Image&gt;&lt;filename val=&quot;C:\Users\Gerhard\Documents\_Estudios Biblicos PPT\_Presentaciones\GIB_02\data\asimages\{CDDBD938-DBDA-462D-9482-894D48BDAE6A}_47.png&quot;/&gt;&lt;left val=&quot;314&quot;/&gt;&lt;top val=&quot;127&quot;/&gt;&lt;width val=&quot;387&quot;/&gt;&lt;height val=&quot;304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8.PNG&quot;/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4C00A81A-D86D-41F4-9F3C-937A7DD561E6}&quot;/&gt;&lt;isInvalidForFieldText val=&quot;0&quot;/&gt;&lt;Image&gt;&lt;filename val=&quot;C:\Users\Gerhard\Documents\_Estudios Biblicos PPT\_Presentaciones\GIB_02\data\asimages\{4C00A81A-D86D-41F4-9F3C-937A7DD561E6}_48.png&quot;/&gt;&lt;left val=&quot;259&quot;/&gt;&lt;top val=&quot;453&quot;/&gt;&lt;width val=&quot;423&quot;/&gt;&lt;height val=&quot;79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4&quot;/&gt;&lt;lineCharCount val=&quot;29&quot;/&gt;&lt;lineCharCount val=&quot;27&quot;/&gt;&lt;lineCharCount val=&quot;28&quot;/&gt;&lt;lineCharCount val=&quot;32&quot;/&gt;&lt;lineCharCount val=&quot;32&quot;/&gt;&lt;lineCharCount val=&quot;14&quot;/&gt;&lt;/TableIndex&gt;&lt;/ShapeTextInfo&gt;"/>
  <p:tag name="PRESENTER_SHAPEINFO" val="&lt;ThreeDShapeInfo&gt;&lt;uuid val=&quot;{2C33DBEE-F25C-4CDC-91D2-C07433019614}&quot;/&gt;&lt;isInvalidForFieldText val=&quot;0&quot;/&gt;&lt;Image&gt;&lt;filename val=&quot;C:\Users\Gerhard\Documents\_Estudios Biblicos PPT\_Presentaciones\GIB_02\data\asimages\{2C33DBEE-F25C-4CDC-91D2-C07433019614}_48.png&quot;/&gt;&lt;left val=&quot;115&quot;/&gt;&lt;top val=&quot;138&quot;/&gt;&lt;width val=&quot;502&quot;/&gt;&lt;height val=&quot;320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B3E3372-8362-401C-96A0-6C4F741D0E46}&quot;/&gt;&lt;isInvalidForFieldText val=&quot;0&quot;/&gt;&lt;Image&gt;&lt;filename val=&quot;C:\Users\Gerhard\Documents\_Estudios Biblicos PPT\_Presentaciones\GIB_02\data\asimages\{4B3E3372-8362-401C-96A0-6C4F741D0E46}_48.png&quot;/&gt;&lt;left val=&quot;132&quot;/&gt;&lt;top val=&quot;150&quot;/&gt;&lt;width val=&quot;445&quot;/&gt;&lt;height val=&quot;286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0.PNG&quot;/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1&quot;/&gt;&lt;lineCharCount val=&quot;9&quot;/&gt;&lt;lineCharCount val=&quot;12&quot;/&gt;&lt;lineCharCount val=&quot;11&quot;/&gt;&lt;lineCharCount val=&quot;6&quot;/&gt;&lt;/TableIndex&gt;&lt;/ShapeTextInfo&gt;"/>
  <p:tag name="PRESENTER_SHAPEINFO" val="&lt;ThreeDShapeInfo&gt;&lt;uuid val=&quot;{D414AE5A-6557-4542-B01C-E8CBDB8441EC}&quot;/&gt;&lt;isInvalidForFieldText val=&quot;0&quot;/&gt;&lt;Image&gt;&lt;filename val=&quot;C:\Users\Gerhard\Documents\_Estudios Biblicos PPT\_Presentaciones\GIB_02\data\asimages\{D414AE5A-6557-4542-B01C-E8CBDB8441EC}_50.png&quot;/&gt;&lt;left val=&quot;314&quot;/&gt;&lt;top val=&quot;127&quot;/&gt;&lt;width val=&quot;387&quot;/&gt;&lt;height val=&quot;305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1.PNG&quot;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11&quot;/&gt;&lt;lineCharCount val=&quot;7&quot;/&gt;&lt;/TableIndex&gt;&lt;/ShapeTextInfo&gt;"/>
  <p:tag name="PRESENTER_SHAPEINFO" val="&lt;ThreeDShapeInfo&gt;&lt;uuid val=&quot;{2C37BF60-70DC-4AC6-AE09-D638DEA813C2}&quot;/&gt;&lt;isInvalidForFieldText val=&quot;0&quot;/&gt;&lt;Image&gt;&lt;filename val=&quot;C:\Users\Gerhard\Documents\_Estudios Biblicos PPT\_Presentaciones\GIB_02\data\asimages\{2C37BF60-70DC-4AC6-AE09-D638DEA813C2}_3.png&quot;/&gt;&lt;left val=&quot;-132&quot;/&gt;&lt;top val=&quot;62&quot;/&gt;&lt;width val=&quot;745&quot;/&gt;&lt;height val=&quot;538&quot;/&gt;&lt;hasText val=&quot;1&quot;/&gt;&lt;/Image&gt;&lt;/ThreeDShape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PRESENTER_SHAPEINFO" val="&lt;ThreeDShapeInfo&gt;&lt;uuid val=&quot;{9028EB2F-C8A6-49EF-876D-908D5EED6D3A}&quot;/&gt;&lt;isInvalidForFieldText val=&quot;0&quot;/&gt;&lt;Image&gt;&lt;filename val=&quot;C:\Users\Gerhard\Documents\_Estudios Biblicos PPT\_Presentaciones\GIB_02\data\asimages\{9028EB2F-C8A6-49EF-876D-908D5EED6D3A}_51.png&quot;/&gt;&lt;left val=&quot;259&quot;/&gt;&lt;top val=&quot;453&quot;/&gt;&lt;width val=&quot;423&quot;/&gt;&lt;height val=&quot;79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8&quot;/&gt;&lt;lineCharCount val=&quot;16&quot;/&gt;&lt;lineCharCount val=&quot;22&quot;/&gt;&lt;lineCharCount val=&quot;27&quot;/&gt;&lt;lineCharCount val=&quot;26&quot;/&gt;&lt;lineCharCount val=&quot;9&quot;/&gt;&lt;/TableIndex&gt;&lt;/ShapeTextInfo&gt;"/>
  <p:tag name="PRESENTER_SHAPEINFO" val="&lt;ThreeDShapeInfo&gt;&lt;uuid val=&quot;{EFEFB7AA-46DA-4D0D-93DB-1666F61E9759}&quot;/&gt;&lt;isInvalidForFieldText val=&quot;0&quot;/&gt;&lt;Image&gt;&lt;filename val=&quot;C:\Users\Gerhard\Documents\_Estudios Biblicos PPT\_Presentaciones\GIB_02\data\asimages\{EFEFB7AA-46DA-4D0D-93DB-1666F61E9759}_51.png&quot;/&gt;&lt;left val=&quot;115&quot;/&gt;&lt;top val=&quot;138&quot;/&gt;&lt;width val=&quot;502&quot;/&gt;&lt;height val=&quot;320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86A6001-4257-4DB4-B5D5-D4EE6839F20E}&quot;/&gt;&lt;isInvalidForFieldText val=&quot;0&quot;/&gt;&lt;Image&gt;&lt;filename val=&quot;C:\Users\Gerhard\Documents\_Estudios Biblicos PPT\_Presentaciones\GIB_02\data\asimages\{286A6001-4257-4DB4-B5D5-D4EE6839F20E}_51.png&quot;/&gt;&lt;left val=&quot;143&quot;/&gt;&lt;top val=&quot;150&quot;/&gt;&lt;width val=&quot;445&quot;/&gt;&lt;height val=&quot;286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2.PNG&quot;/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6&quot;/&gt;&lt;lineCharCount val=&quot;15&quot;/&gt;&lt;lineCharCount val=&quot;15&quot;/&gt;&lt;/TableIndex&gt;&lt;/ShapeTextInfo&gt;"/>
  <p:tag name="PRESENTER_SHAPEINFO" val="&lt;ThreeDShapeInfo&gt;&lt;uuid val=&quot;{FEC21D00-47BD-4460-B84B-93112E1E07E6}&quot;/&gt;&lt;isInvalidForFieldText val=&quot;0&quot;/&gt;&lt;Image&gt;&lt;filename val=&quot;C:\Users\Gerhard\Documents\_Estudios Biblicos PPT\_Presentaciones\GIB_02\data\asimages\{FEC21D00-47BD-4460-B84B-93112E1E07E6}_52.png&quot;/&gt;&lt;left val=&quot;252&quot;/&gt;&lt;top val=&quot;127&quot;/&gt;&lt;width val=&quot;449&quot;/&gt;&lt;height val=&quot;304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3.PNG&quot;/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PRESENTER_SHAPEINFO" val="&lt;ThreeDShapeInfo&gt;&lt;uuid val=&quot;{855FDFE8-BB84-49A0-94D8-D22C2BAA1F89}&quot;/&gt;&lt;isInvalidForFieldText val=&quot;0&quot;/&gt;&lt;Image&gt;&lt;filename val=&quot;C:\Users\Gerhard\Documents\_Estudios Biblicos PPT\_Presentaciones\GIB_02\data\asimages\{855FDFE8-BB84-49A0-94D8-D22C2BAA1F89}_53.png&quot;/&gt;&lt;left val=&quot;259&quot;/&gt;&lt;top val=&quot;453&quot;/&gt;&lt;width val=&quot;423&quot;/&gt;&lt;height val=&quot;79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5&quot;/&gt;&lt;lineCharCount val=&quot;27&quot;/&gt;&lt;lineCharCount val=&quot;20&quot;/&gt;&lt;lineCharCount val=&quot;26&quot;/&gt;&lt;lineCharCount val=&quot;32&quot;/&gt;&lt;lineCharCount val=&quot;25&quot;/&gt;&lt;lineCharCount val=&quot;33&quot;/&gt;&lt;lineCharCount val=&quot;26&quot;/&gt;&lt;/TableIndex&gt;&lt;/ShapeTextInfo&gt;"/>
  <p:tag name="PRESENTER_SHAPEINFO" val="&lt;ThreeDShapeInfo&gt;&lt;uuid val=&quot;{FF4A4E3D-428D-4D66-A671-4F2FE5AA6514}&quot;/&gt;&lt;isInvalidForFieldText val=&quot;0&quot;/&gt;&lt;Image&gt;&lt;filename val=&quot;C:\Users\Gerhard\Documents\_Estudios Biblicos PPT\_Presentaciones\GIB_02\data\asimages\{FF4A4E3D-428D-4D66-A671-4F2FE5AA6514}_53.png&quot;/&gt;&lt;left val=&quot;115&quot;/&gt;&lt;top val=&quot;138&quot;/&gt;&lt;width val=&quot;502&quot;/&gt;&lt;height val=&quot;337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40A2CD-63F8-41A6-A9DB-300679D6D2ED}&quot;/&gt;&lt;isInvalidForFieldText val=&quot;0&quot;/&gt;&lt;Image&gt;&lt;filename val=&quot;C:\Users\Gerhard\Documents\_Estudios Biblicos PPT\_Presentaciones\GIB_02\data\asimages\{9F40A2CD-63F8-41A6-A9DB-300679D6D2ED}_53.png&quot;/&gt;&lt;left val=&quot;98&quot;/&gt;&lt;top val=&quot;121&quot;/&gt;&lt;width val=&quot;519&quot;/&gt;&lt;height val=&quot;320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4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38CD3980-1A06-44C2-909B-046C9F12E6D8}&quot;/&gt;&lt;isInvalidForFieldText val=&quot;0&quot;/&gt;&lt;Image&gt;&lt;filename val=&quot;C:\Users\Gerhard\Documents\_Estudios Biblicos PPT\_Presentaciones\GIB_02\data\asimages\{38CD3980-1A06-44C2-909B-046C9F12E6D8}_3.png&quot;/&gt;&lt;left val=&quot;570&quot;/&gt;&lt;top val=&quot;22&quot;/&gt;&lt;width val=&quot;145&quot;/&gt;&lt;height val=&quot;162&quot;/&gt;&lt;hasText val=&quot;1&quot;/&gt;&lt;/Image&gt;&lt;/ThreeDShape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PRESENTER_SHAPEINFO" val="&lt;ThreeDShapeInfo&gt;&lt;uuid val=&quot;{087E3ED3-FCAB-43F1-94C6-A6281D71F780}&quot;/&gt;&lt;isInvalidForFieldText val=&quot;0&quot;/&gt;&lt;Image&gt;&lt;filename val=&quot;C:\Users\Gerhard\Documents\_Estudios Biblicos PPT\_Presentaciones\GIB_02\data\asimages\{087E3ED3-FCAB-43F1-94C6-A6281D71F780}_54.png&quot;/&gt;&lt;left val=&quot;259&quot;/&gt;&lt;top val=&quot;453&quot;/&gt;&lt;width val=&quot;423&quot;/&gt;&lt;height val=&quot;7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9&quot;/&gt;&lt;lineCharCount val=&quot;25&quot;/&gt;&lt;lineCharCount val=&quot;25&quot;/&gt;&lt;lineCharCount val=&quot;24&quot;/&gt;&lt;lineCharCount val=&quot;28&quot;/&gt;&lt;lineCharCount val=&quot;27&quot;/&gt;&lt;lineCharCount val=&quot;30&quot;/&gt;&lt;lineCharCount val=&quot;17&quot;/&gt;&lt;/TableIndex&gt;&lt;/ShapeTextInfo&gt;"/>
  <p:tag name="PRESENTER_SHAPEINFO" val="&lt;ThreeDShapeInfo&gt;&lt;uuid val=&quot;{6D640FD1-DE1F-4FA9-A773-1B6C328D0D28}&quot;/&gt;&lt;isInvalidForFieldText val=&quot;0&quot;/&gt;&lt;Image&gt;&lt;filename val=&quot;C:\Users\Gerhard\Documents\_Estudios Biblicos PPT\_Presentaciones\GIB_02\data\asimages\{6D640FD1-DE1F-4FA9-A773-1B6C328D0D28}_54.png&quot;/&gt;&lt;left val=&quot;115&quot;/&gt;&lt;top val=&quot;138&quot;/&gt;&lt;width val=&quot;502&quot;/&gt;&lt;height val=&quot;337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F04F67E5-A326-4ABE-B1A5-CC45A33FAA36}&quot;/&gt;&lt;isInvalidForFieldText val=&quot;0&quot;/&gt;&lt;Image&gt;&lt;filename val=&quot;C:\Users\Gerhard\Documents\_Estudios Biblicos PPT\_Presentaciones\GIB_02\data\asimages\{F04F67E5-A326-4ABE-B1A5-CC45A33FAA36}_54.png&quot;/&gt;&lt;left val=&quot;103&quot;/&gt;&lt;top val=&quot;144&quot;/&gt;&lt;width val=&quot;502&quot;/&gt;&lt;height val=&quot;309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5.PNG&quot;/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PRESENTER_SHAPEINFO" val="&lt;ThreeDShapeInfo&gt;&lt;uuid val=&quot;{2472B17A-113F-4406-AAC4-8A520FF16EDA}&quot;/&gt;&lt;isInvalidForFieldText val=&quot;0&quot;/&gt;&lt;Image&gt;&lt;filename val=&quot;C:\Users\Gerhard\Documents\_Estudios Biblicos PPT\_Presentaciones\GIB_02\data\asimages\{2472B17A-113F-4406-AAC4-8A520FF16EDA}_55.png&quot;/&gt;&lt;left val=&quot;259&quot;/&gt;&lt;top val=&quot;453&quot;/&gt;&lt;width val=&quot;423&quot;/&gt;&lt;height val=&quot;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27&quot;/&gt;&lt;lineCharCount val=&quot;32&quot;/&gt;&lt;lineCharCount val=&quot;34&quot;/&gt;&lt;lineCharCount val=&quot;32&quot;/&gt;&lt;lineCharCount val=&quot;34&quot;/&gt;&lt;lineCharCount val=&quot;34&quot;/&gt;&lt;lineCharCount val=&quot;38&quot;/&gt;&lt;lineCharCount val=&quot;27&quot;/&gt;&lt;lineCharCount val=&quot;10&quot;/&gt;&lt;/TableIndex&gt;&lt;/ShapeTextInfo&gt;"/>
  <p:tag name="PRESENTER_SHAPEINFO" val="&lt;ThreeDShapeInfo&gt;&lt;uuid val=&quot;{0465AA22-9953-4131-8FDD-89F5BF90683A}&quot;/&gt;&lt;isInvalidForFieldText val=&quot;0&quot;/&gt;&lt;Image&gt;&lt;filename val=&quot;C:\Users\Gerhard\Documents\_Estudios Biblicos PPT\_Presentaciones\GIB_02\data\asimages\{0465AA22-9953-4131-8FDD-89F5BF90683A}_55.png&quot;/&gt;&lt;left val=&quot;115&quot;/&gt;&lt;top val=&quot;138&quot;/&gt;&lt;width val=&quot;502&quot;/&gt;&lt;height val=&quot;337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F5ABBF02-DF34-484A-8ADE-AA4AA256A044}&quot;/&gt;&lt;isInvalidForFieldText val=&quot;0&quot;/&gt;&lt;Image&gt;&lt;filename val=&quot;C:\Users\Gerhard\Documents\_Estudios Biblicos PPT\_Presentaciones\GIB_02\data\asimages\{F5ABBF02-DF34-484A-8ADE-AA4AA256A044}_55.png&quot;/&gt;&lt;left val=&quot;103&quot;/&gt;&lt;top val=&quot;132&quot;/&gt;&lt;width val=&quot;508&quot;/&gt;&lt;height val=&quot;331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6.PNG&quot;/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SmartArt&gt;&lt;Image&gt;&lt;filename val=&quot;C:\Users\Gerhard\Documents\_Estudios Biblicos PPT\_Presentaciones\GIB_02\data\asimages\{9D636A94-801E-46F5-B196-804B360DF30B}_56.png&quot;/&gt;&lt;left val=&quot;297&quot;/&gt;&lt;top val=&quot;128&quot;/&gt;&lt;width val=&quot;407&quot;/&gt;&lt;height val=&quot;382&quot;/&gt;&lt;hasText val=&quot;1&quot;/&gt;&lt;/Image&gt;&lt;SmartArtElem id=&quot;{48BC491C-68DA-4438-90E8-59A04CBF9EE9}&quot;&gt;&lt;left val=&quot;318&quot;/&gt;&lt;top val=&quot;199&quot;/&gt;&lt;width val=&quot;349&quot;/&gt;&lt;height val=&quot;47&quot;/&gt;&lt;Image&gt;&lt;filename val=&quot;C:\Users\Gerhard\Documents\_Estudios Biblicos PPT\_Presentaciones\GIB_02\data\asimages\{551C8591-BF14-4018-9A84-72942B58B414}_2.png_crop.png&quot;/&gt;&lt;left val=&quot;318&quot;/&gt;&lt;top val=&quot;199&quot;/&gt;&lt;width val=&quot;349&quot;/&gt;&lt;height val=&quot;47&quot;/&gt;&lt;hasText val=&quot;0&quot;/&gt;&lt;/Image&gt;&lt;/SmartArtElem&gt;&lt;SmartArtElem id=&quot;{0ECB3833-4A81-43B4-BF49-3568265548B1}&quot;&gt;&lt;left val=&quot;372&quot;/&gt;&lt;top val=&quot;186&quot;/&gt;&lt;width val=&quot;228&quot;/&gt;&lt;height val=&quot;46&quot;/&gt;&lt;Image&gt;&lt;filename val=&quot;C:\Users\Gerhard\Documents\_Estudios Biblicos PPT\_Presentaciones\GIB_02\data\asimages\{E9F72A34-F0DD-41EB-9376-D1CD71553E6E}_2.png_crop.png&quot;/&gt;&lt;left val=&quot;372&quot;/&gt;&lt;top val=&quot;186&quot;/&gt;&lt;width val=&quot;228&quot;/&gt;&lt;height val=&quot;46&quot;/&gt;&lt;hasText val=&quot;0&quot;/&gt;&lt;/Image&gt;&lt;Image&gt;&lt;filename val=&quot;C:\Users\Gerhard\Documents\_Estudios Biblicos PPT\_Presentaciones\GIB_02\data\asimages\{63BE60D3-0F38-47AF-A905-26D0C0EEB89E}_2.png_crop.png&quot;/&gt;&lt;left val=&quot;443&quot;/&gt;&lt;top val=&quot;193&quot;/&gt;&lt;width val=&quot;85&quot;/&gt;&lt;height val=&quot;18&quot;/&gt;&lt;hasText val=&quot;0&quot;/&gt;&lt;/Image&gt;&lt;/SmartArtElem&gt;&lt;SmartArtElem id=&quot;{6E04401A-56F8-4CC7-B771-6D3CD989371B}&quot;&gt;&lt;left val=&quot;310&quot;/&gt;&lt;top val=&quot;256&quot;/&gt;&lt;width val=&quot;365&quot;/&gt;&lt;height val=&quot;52&quot;/&gt;&lt;Image&gt;&lt;filename val=&quot;C:\Users\Gerhard\Documents\_Estudios Biblicos PPT\_Presentaciones\GIB_02\data\asimages\{7CCC48DB-ABC3-4607-B8D1-E8D8731AC2DE}_2.png_crop.png&quot;/&gt;&lt;left val=&quot;310&quot;/&gt;&lt;top val=&quot;256&quot;/&gt;&lt;width val=&quot;365&quot;/&gt;&lt;height val=&quot;52&quot;/&gt;&lt;hasText val=&quot;0&quot;/&gt;&lt;/Image&gt;&lt;/SmartArtElem&gt;&lt;/SmartArt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30&quot;/&gt;&lt;/TableIndex&gt;&lt;/ShapeTextInfo&gt;"/>
  <p:tag name="PRESENTER_SHAPEINFO" val="&lt;ThreeDShapeInfo&gt;&lt;uuid val=&quot;{84FC4D0F-86F1-41D9-AE72-59692BF8D914}&quot;/&gt;&lt;isInvalidForFieldText val=&quot;0&quot;/&gt;&lt;Image&gt;&lt;filename val=&quot;C:\Users\Gerhard\Documents\_Estudios Biblicos PPT\_Presentaciones\GIB_02\data\asimages\{84FC4D0F-86F1-41D9-AE72-59692BF8D914}_56.png&quot;/&gt;&lt;left val=&quot;177&quot;/&gt;&lt;top val=&quot;60&quot;/&gt;&lt;width val=&quot;541&quot;/&gt;&lt;height val=&quot;121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4.PNG&quot;/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7.PNG&quot;/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9&quot;/&gt;&lt;lineCharCount val=&quot;16&quot;/&gt;&lt;lineCharCount val=&quot;19&quot;/&gt;&lt;lineCharCount val=&quot;19&quot;/&gt;&lt;lineCharCount val=&quot;14&quot;/&gt;&lt;/TableIndex&gt;&lt;/ShapeTextInfo&gt;"/>
  <p:tag name="PRESENTER_SHAPEINFO" val="&lt;ThreeDShapeInfo&gt;&lt;uuid val=&quot;{60088F65-97F0-42D1-BE79-EC70A0110153}&quot;/&gt;&lt;isInvalidForFieldText val=&quot;0&quot;/&gt;&lt;Image&gt;&lt;filename val=&quot;C:\Users\Gerhard\Documents\_Estudios Biblicos PPT\_Presentaciones\GIB_02\data\asimages\{60088F65-97F0-42D1-BE79-EC70A0110153}_57.png&quot;/&gt;&lt;left val=&quot;212&quot;/&gt;&lt;top val=&quot;127&quot;/&gt;&lt;width val=&quot;512&quot;/&gt;&lt;height val=&quot;305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8.PNG&quot;/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19F4F635-AA1F-4953-B148-E4A8789F1104}&quot;/&gt;&lt;isInvalidForFieldText val=&quot;0&quot;/&gt;&lt;Image&gt;&lt;filename val=&quot;C:\Users\Gerhard\Documents\_Estudios Biblicos PPT\_Presentaciones\GIB_02\data\asimages\{19F4F635-AA1F-4953-B148-E4A8789F1104}_58.png&quot;/&gt;&lt;left val=&quot;259&quot;/&gt;&lt;top val=&quot;453&quot;/&gt;&lt;width val=&quot;423&quot;/&gt;&lt;height val=&quot;79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9&quot;/&gt;&lt;lineCharCount val=&quot;27&quot;/&gt;&lt;lineCharCount val=&quot;29&quot;/&gt;&lt;lineCharCount val=&quot;7&quot;/&gt;&lt;/TableIndex&gt;&lt;/ShapeTextInfo&gt;"/>
  <p:tag name="PRESENTER_SHAPEINFO" val="&lt;ThreeDShapeInfo&gt;&lt;uuid val=&quot;{71AAE941-830A-4A75-AB70-837060E6FC92}&quot;/&gt;&lt;isInvalidForFieldText val=&quot;0&quot;/&gt;&lt;Image&gt;&lt;filename val=&quot;C:\Users\Gerhard\Documents\_Estudios Biblicos PPT\_Presentaciones\GIB_02\data\asimages\{71AAE941-830A-4A75-AB70-837060E6FC92}_58.png&quot;/&gt;&lt;left val=&quot;115&quot;/&gt;&lt;top val=&quot;138&quot;/&gt;&lt;width val=&quot;502&quot;/&gt;&lt;height val=&quot;320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D2901E2-77AF-4D3D-8970-8597D2F6974E}&quot;/&gt;&lt;isInvalidForFieldText val=&quot;0&quot;/&gt;&lt;Image&gt;&lt;filename val=&quot;C:\Users\Gerhard\Documents\_Estudios Biblicos PPT\_Presentaciones\GIB_02\data\asimages\{AD2901E2-77AF-4D3D-8970-8597D2F6974E}_58.png&quot;/&gt;&lt;left val=&quot;132&quot;/&gt;&lt;top val=&quot;144&quot;/&gt;&lt;width val=&quot;457&quot;/&gt;&lt;height val=&quot;269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9.PNG&quot;/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24&quot;/&gt;&lt;lineCharCount val=&quot;1&quot;/&gt;&lt;lineCharCount val=&quot;16&quot;/&gt;&lt;lineCharCount val=&quot;18&quot;/&gt;&lt;lineCharCount val=&quot;16&quot;/&gt;&lt;/TableIndex&gt;&lt;/ShapeTextInfo&gt;"/>
  <p:tag name="PRESENTER_SHAPEINFO" val="&lt;ThreeDShapeInfo&gt;&lt;uuid val=&quot;{5CD445E4-0383-4E5A-80B2-4CB3C37BDB0C}&quot;/&gt;&lt;isInvalidForFieldText val=&quot;0&quot;/&gt;&lt;Image&gt;&lt;filename val=&quot;C:\Users\Gerhard\Documents\_Estudios Biblicos PPT\_Presentaciones\GIB_02\data\asimages\{5CD445E4-0383-4E5A-80B2-4CB3C37BDB0C}_59.png&quot;/&gt;&lt;left val=&quot;212&quot;/&gt;&lt;top val=&quot;122&quot;/&gt;&lt;width val=&quot;512&quot;/&gt;&lt;height val=&quot;325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0.PNG&quot;/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AFF669A-B3FB-4566-A84C-1A4AF31BEF47}&quot;/&gt;&lt;isInvalidForFieldText val=&quot;0&quot;/&gt;&lt;Image&gt;&lt;filename val=&quot;C:\Users\Gerhard\Documents\_Estudios Biblicos PPT\_Presentaciones\GIB_02\data\asimages\{CAFF669A-B3FB-4566-A84C-1A4AF31BEF47}_60.png&quot;/&gt;&lt;left val=&quot;9&quot;/&gt;&lt;top val=&quot;-1&quot;/&gt;&lt;width val=&quot;716&quot;/&gt;&lt;height val=&quot;56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22&quot;/&gt;&lt;/TableIndex&gt;&lt;/ShapeTextInfo&gt;"/>
  <p:tag name="PRESENTER_SHAPEINFO" val="&lt;ThreeDShapeInfo&gt;&lt;uuid val=&quot;{8D86B74C-47A0-43B9-87CD-4114B9EAB703}&quot;/&gt;&lt;isInvalidForFieldText val=&quot;0&quot;/&gt;&lt;Image&gt;&lt;filename val=&quot;C:\Users\Gerhard\Documents\_Estudios Biblicos PPT\_Presentaciones\GIB_02\data\asimages\{8D86B74C-47A0-43B9-87CD-4114B9EAB703}_4.png&quot;/&gt;&lt;left val=&quot;8&quot;/&gt;&lt;top val=&quot;184&quot;/&gt;&lt;width val=&quot;716&quot;/&gt;&lt;height val=&quot;217&quot;/&gt;&lt;hasText val=&quot;1&quot;/&gt;&lt;/Image&gt;&lt;/ThreeDShape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42FA928D-C8CB-4D83-AD68-E2FFD8C4F7DE}&quot;/&gt;&lt;isInvalidForFieldText val=&quot;0&quot;/&gt;&lt;Image&gt;&lt;filename val=&quot;C:\Users\Gerhard\Documents\_Estudios Biblicos PPT\_Presentaciones\GIB_02\data\asimages\{42FA928D-C8CB-4D83-AD68-E2FFD8C4F7DE}_60.png&quot;/&gt;&lt;left val=&quot;70&quot;/&gt;&lt;top val=&quot;45&quot;/&gt;&lt;width val=&quot;551&quot;/&gt;&lt;height val=&quot;65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54&quot;/&gt;&lt;lineCharCount val=&quot;36&quot;/&gt;&lt;lineCharCount val=&quot;57&quot;/&gt;&lt;lineCharCount val=&quot;54&quot;/&gt;&lt;lineCharCount val=&quot;41&quot;/&gt;&lt;lineCharCount val=&quot;52&quot;/&gt;&lt;lineCharCount val=&quot;48&quot;/&gt;&lt;lineCharCount val=&quot;55&quot;/&gt;&lt;lineCharCount val=&quot;12&quot;/&gt;&lt;lineCharCount val=&quot;53&quot;/&gt;&lt;lineCharCount val=&quot;57&quot;/&gt;&lt;lineCharCount val=&quot;26&quot;/&gt;&lt;/TableIndex&gt;&lt;/ShapeTextInfo&gt;"/>
  <p:tag name="HTML_SHAPEINFO" val="&lt;TextEffect&gt;&lt;Image&gt;&lt;filename val=&quot;C:\Users\Gerhard\Documents\_Estudios Biblicos PPT\_Presentaciones\GIB_02\data\asimages\{9BCFF60D-760D-4E97-9D0A-5489F91340CE}_1.png_crop.png&quot;/&gt;&lt;left val=&quot;136&quot;/&gt;&lt;top val=&quot;120&quot;/&gt;&lt;width val=&quot;426&quot;/&gt;&lt;height val=&quot;46&quot;/&gt;&lt;hasText val=&quot;1&quot;/&gt;&lt;paraId val=&quot;1&quot;/&gt;&lt;/Image&gt;&lt;Image&gt;&lt;filename val=&quot;C:\Users\Gerhard\Documents\_Estudios Biblicos PPT\_Presentaciones\GIB_02\data\asimages\{9599E5B9-3183-4509-B7CA-3098DD15FC40}_1.png_crop.png&quot;/&gt;&lt;left val=&quot;136&quot;/&gt;&lt;top val=&quot;178&quot;/&gt;&lt;width val=&quot;468&quot;/&gt;&lt;height val=&quot;79&quot;/&gt;&lt;hasText val=&quot;1&quot;/&gt;&lt;paraId val=&quot;2&quot;/&gt;&lt;/Image&gt;&lt;Image&gt;&lt;filename val=&quot;C:\Users\Gerhard\Documents\_Estudios Biblicos PPT\_Presentaciones\GIB_02\data\asimages\{9B3F1E00-128A-4B77-A934-086B81633AA3}_1.png_crop.png&quot;/&gt;&lt;left val=&quot;136&quot;/&gt;&lt;top val=&quot;264&quot;/&gt;&lt;width val=&quot;460&quot;/&gt;&lt;height val=&quot;80&quot;/&gt;&lt;hasText val=&quot;1&quot;/&gt;&lt;paraId val=&quot;3&quot;/&gt;&lt;/Image&gt;&lt;Image&gt;&lt;filename val=&quot;C:\Users\Gerhard\Documents\_Estudios Biblicos PPT\_Presentaciones\GIB_02\data\asimages\{0F1F2D07-5D0B-4B3B-8EEE-F2B17B378D36}_1.png_crop.png&quot;/&gt;&lt;left val=&quot;136&quot;/&gt;&lt;top val=&quot;351&quot;/&gt;&lt;width val=&quot;470&quot;/&gt;&lt;height val=&quot;75&quot;/&gt;&lt;hasText val=&quot;1&quot;/&gt;&lt;paraId val=&quot;4&quot;/&gt;&lt;/Image&gt;&lt;/TextEffect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1.PNG&quot;/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63DF90-F0D4-4D1C-93C2-552339F087B4}&quot;/&gt;&lt;isInvalidForFieldText val=&quot;0&quot;/&gt;&lt;Image&gt;&lt;filename val=&quot;C:\Users\Gerhard\Documents\_Estudios Biblicos PPT\_Presentaciones\GIB_02\data\asimages\{9363DF90-F0D4-4D1C-93C2-552339F087B4}_61.png&quot;/&gt;&lt;left val=&quot;9&quot;/&gt;&lt;top val=&quot;-1&quot;/&gt;&lt;width val=&quot;716&quot;/&gt;&lt;height val=&quot;561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4531F8AE-74F6-4CE2-94C0-30FF8C0301EA}&quot;/&gt;&lt;isInvalidForFieldText val=&quot;0&quot;/&gt;&lt;Image&gt;&lt;filename val=&quot;C:\Users\Gerhard\Documents\_Estudios Biblicos PPT\_Presentaciones\GIB_02\data\asimages\{4531F8AE-74F6-4CE2-94C0-30FF8C0301EA}_61.png&quot;/&gt;&lt;left val=&quot;70&quot;/&gt;&lt;top val=&quot;45&quot;/&gt;&lt;width val=&quot;551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54&quot;/&gt;&lt;lineCharCount val=&quot;58&quot;/&gt;&lt;lineCharCount val=&quot;40&quot;/&gt;&lt;lineCharCount val=&quot;55&quot;/&gt;&lt;lineCharCount val=&quot;51&quot;/&gt;&lt;lineCharCount val=&quot;27&quot;/&gt;&lt;lineCharCount val=&quot;50&quot;/&gt;&lt;lineCharCount val=&quot;54&quot;/&gt;&lt;lineCharCount val=&quot;55&quot;/&gt;&lt;lineCharCount val=&quot;54&quot;/&gt;&lt;lineCharCount val=&quot;58&quot;/&gt;&lt;lineCharCount val=&quot;54&quot;/&gt;&lt;/TableIndex&gt;&lt;/ShapeTextInfo&gt;"/>
  <p:tag name="HTML_SHAPEINFO" val="&lt;TextEffect&gt;&lt;Image&gt;&lt;filename val=&quot;C:\Users\Gerhard\Documents\_Estudios Biblicos PPT\_Presentaciones\GIB_02\data\asimages\{63D81B75-C47A-40D6-AF4B-B439BBEE0802}_1.png_crop.png&quot;/&gt;&lt;left val=&quot;136&quot;/&gt;&lt;top val=&quot;120&quot;/&gt;&lt;width val=&quot;463&quot;/&gt;&lt;height val=&quot;75&quot;/&gt;&lt;hasText val=&quot;1&quot;/&gt;&lt;paraId val=&quot;1&quot;/&gt;&lt;/Image&gt;&lt;Image&gt;&lt;filename val=&quot;C:\Users\Gerhard\Documents\_Estudios Biblicos PPT\_Presentaciones\GIB_02\data\asimages\{D1A67973-3A20-40F9-9F5F-8B5302307E6B}_1.png_crop.png&quot;/&gt;&lt;left val=&quot;136&quot;/&gt;&lt;top val=&quot;207&quot;/&gt;&lt;width val=&quot;440&quot;/&gt;&lt;height val=&quot;75&quot;/&gt;&lt;hasText val=&quot;1&quot;/&gt;&lt;paraId val=&quot;2&quot;/&gt;&lt;/Image&gt;&lt;Image&gt;&lt;filename val=&quot;C:\Users\Gerhard\Documents\_Estudios Biblicos PPT\_Presentaciones\GIB_02\data\asimages\{2F484B9F-CFB0-471E-9935-F2EA6FCC184F}_1.png_crop.png&quot;/&gt;&lt;left val=&quot;136&quot;/&gt;&lt;top val=&quot;293&quot;/&gt;&lt;width val=&quot;449&quot;/&gt;&lt;height val=&quot;80&quot;/&gt;&lt;hasText val=&quot;1&quot;/&gt;&lt;paraId val=&quot;3&quot;/&gt;&lt;/Image&gt;&lt;Image&gt;&lt;filename val=&quot;C:\Users\Gerhard\Documents\_Estudios Biblicos PPT\_Presentaciones\GIB_02\data\asimages\{AE20BD8D-986C-4BAB-AD41-95167925F598}_1.png_crop.png&quot;/&gt;&lt;left val=&quot;136&quot;/&gt;&lt;top val=&quot;380&quot;/&gt;&lt;width val=&quot;459&quot;/&gt;&lt;height val=&quot;79&quot;/&gt;&lt;hasText val=&quot;1&quot;/&gt;&lt;paraId val=&quot;4&quot;/&gt;&lt;/Image&gt;&lt;/TextEffect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2.PNG&quot;/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F2B6FFD-1188-4C9F-8266-E5496170BB0C}&quot;/&gt;&lt;isInvalidForFieldText val=&quot;0&quot;/&gt;&lt;Image&gt;&lt;filename val=&quot;C:\Users\Gerhard\Documents\_Estudios Biblicos PPT\_Presentaciones\GIB_02\data\asimages\{FF2B6FFD-1188-4C9F-8266-E5496170BB0C}_62.png&quot;/&gt;&lt;left val=&quot;9&quot;/&gt;&lt;top val=&quot;-1&quot;/&gt;&lt;width val=&quot;716&quot;/&gt;&lt;height val=&quot;561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03EE6B4C-6836-471B-9635-982AE60D6ADA}&quot;/&gt;&lt;isInvalidForFieldText val=&quot;0&quot;/&gt;&lt;Image&gt;&lt;filename val=&quot;C:\Users\Gerhard\Documents\_Estudios Biblicos PPT\_Presentaciones\GIB_02\data\asimages\{03EE6B4C-6836-471B-9635-982AE60D6ADA}_62.png&quot;/&gt;&lt;left val=&quot;70&quot;/&gt;&lt;top val=&quot;45&quot;/&gt;&lt;width val=&quot;551&quot;/&gt;&lt;height val=&quot;65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64&quot;/&gt;&lt;lineCharCount val=&quot;58&quot;/&gt;&lt;lineCharCount val=&quot;9&quot;/&gt;&lt;lineCharCount val=&quot;55&quot;/&gt;&lt;lineCharCount val=&quot;58&quot;/&gt;&lt;lineCharCount val=&quot;65&quot;/&gt;&lt;lineCharCount val=&quot;36&quot;/&gt;&lt;lineCharCount val=&quot;64&quot;/&gt;&lt;lineCharCount val=&quot;60&quot;/&gt;&lt;lineCharCount val=&quot;35&quot;/&gt;&lt;lineCharCount val=&quot;63&quot;/&gt;&lt;lineCharCount val=&quot;56&quot;/&gt;&lt;lineCharCount val=&quot;61&quot;/&gt;&lt;lineCharCount val=&quot;52&quot;/&gt;&lt;/TableIndex&gt;&lt;/ShapeTextInfo&gt;"/>
  <p:tag name="HTML_SHAPEINFO" val="&lt;TextEffect&gt;&lt;Image&gt;&lt;filename val=&quot;C:\Users\Gerhard\Documents\_Estudios Biblicos PPT\_Presentaciones\GIB_02\data\asimages\{48852722-ABFB-4C5F-9DAB-57583EE61344}_1.png_crop.png&quot;/&gt;&lt;left val=&quot;136&quot;/&gt;&lt;top val=&quot;113&quot;/&gt;&lt;width val=&quot;460&quot;/&gt;&lt;height val=&quot;46&quot;/&gt;&lt;hasText val=&quot;1&quot;/&gt;&lt;paraId val=&quot;1&quot;/&gt;&lt;/Image&gt;&lt;Image&gt;&lt;filename val=&quot;C:\Users\Gerhard\Documents\_Estudios Biblicos PPT\_Presentaciones\GIB_02\data\asimages\{5BE17264-26B0-453C-B87A-66BFED643BC0}_1.png_crop.png&quot;/&gt;&lt;left val=&quot;136&quot;/&gt;&lt;top val=&quot;166&quot;/&gt;&lt;width val=&quot;449&quot;/&gt;&lt;height val=&quot;99&quot;/&gt;&lt;hasText val=&quot;1&quot;/&gt;&lt;paraId val=&quot;2&quot;/&gt;&lt;/Image&gt;&lt;Image&gt;&lt;filename val=&quot;C:\Users\Gerhard\Documents\_Estudios Biblicos PPT\_Presentaciones\GIB_02\data\asimages\{DF343285-5911-4AFA-B488-20805055B7F2}_1.png_crop.png&quot;/&gt;&lt;left val=&quot;136&quot;/&gt;&lt;top val=&quot;272&quot;/&gt;&lt;width val=&quot;461&quot;/&gt;&lt;height val=&quot;73&quot;/&gt;&lt;hasText val=&quot;1&quot;/&gt;&lt;paraId val=&quot;3&quot;/&gt;&lt;/Image&gt;&lt;Image&gt;&lt;filename val=&quot;C:\Users\Gerhard\Documents\_Estudios Biblicos PPT\_Presentaciones\GIB_02\data\asimages\{577A20E1-23C4-4581-8BE4-F0AF837E7403}_1.png_crop.png&quot;/&gt;&lt;left val=&quot;136&quot;/&gt;&lt;top val=&quot;351&quot;/&gt;&lt;width val=&quot;470&quot;/&gt;&lt;height val=&quot;99&quot;/&gt;&lt;hasText val=&quot;1&quot;/&gt;&lt;paraId val=&quot;4&quot;/&gt;&lt;/Image&gt;&lt;/TextEffect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0&quot;/&gt;&lt;lineCharCount val=&quot;10&quot;/&gt;&lt;lineCharCount val=&quot;18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DD0110D6-226A-4C00-AD6F-C65D75F39D70}_4.png&quot;/&gt;&lt;left val=&quot;59&quot;/&gt;&lt;top val=&quot;352&quot;/&gt;&lt;width val=&quot;557&quot;/&gt;&lt;height val=&quot;178&quot;/&gt;&lt;hasText val=&quot;1&quot;/&gt;&lt;/Image&gt;&lt;/ThreeDShapeInfo&gt;"/>
  <p:tag name="PRESENTER_SHAPEINFO" val="&lt;ThreeDShapeInfo&gt;&lt;uuid val=&quot;{17D5D246-9496-47AF-96B7-D27DFE2204AA}&quot;/&gt;&lt;isInvalidForFieldText val=&quot;0&quot;/&gt;&lt;Image&gt;&lt;filename val=&quot;C:\Users\Gerhard\Documents\_Estudios Biblicos PPT\_Presentaciones\GIB_02\data\asimages\{17D5D246-9496-47AF-96B7-D27DFE2204AA}_4.png&quot;/&gt;&lt;left val=&quot;59&quot;/&gt;&lt;top val=&quot;352&quot;/&gt;&lt;width val=&quot;557&quot;/&gt;&lt;height val=&quot;178&quot;/&gt;&lt;hasText val=&quot;0&quot;/&gt;&lt;/Image&gt;&lt;/ThreeDShape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3.PNG&quot;/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0593F503-A192-4B90-B265-40174BDFBF48}&quot;/&gt;&lt;isInvalidForFieldText val=&quot;0&quot;/&gt;&lt;Image&gt;&lt;filename val=&quot;C:\Users\Gerhard\Documents\_Estudios Biblicos PPT\_Presentaciones\GIB_02\data\asimages\{0593F503-A192-4B90-B265-40174BDFBF48}_63.png&quot;/&gt;&lt;left val=&quot;189&quot;/&gt;&lt;top val=&quot;270&quot;/&gt;&lt;width val=&quot;505&quot;/&gt;&lt;height val=&quot;119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4.PNG&quot;/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733C0F-DEEB-4786-B96B-E3D7AF9D1215}&quot;/&gt;&lt;isInvalidForFieldText val=&quot;0&quot;/&gt;&lt;Image&gt;&lt;filename val=&quot;C:\Users\Gerhard\Documents\_Estudios Biblicos PPT\_Presentaciones\GIB_02\data\asimages\{CC733C0F-DEEB-4786-B96B-E3D7AF9D1215}_64.png&quot;/&gt;&lt;left val=&quot;87&quot;/&gt;&lt;top val=&quot;384&quot;/&gt;&lt;width val=&quot;369&quot;/&gt;&lt;height val=&quot;158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DD55B5DD-6883-4ECD-B8AE-C478890A399C}_64.png&quot;/&gt;&lt;left val=&quot;0&quot;/&gt;&lt;top val=&quot;0&quot;/&gt;&lt;width val=&quot;310&quot;/&gt;&lt;height val=&quot;22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FA3C184A-42D2-4994-BC00-B775205921D3}_64.png&quot;/&gt;&lt;left val=&quot;0&quot;/&gt;&lt;top val=&quot;172&quot;/&gt;&lt;width val=&quot;355&quot;/&gt;&lt;height val=&quot;184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93E4BA69-04CB-4A34-A1E4-5A576A869BED}_64.png&quot;/&gt;&lt;left val=&quot;0&quot;/&gt;&lt;top val=&quot;291&quot;/&gt;&lt;width val=&quot;293&quot;/&gt;&lt;height val=&quot;249&quot;/&gt;&lt;hasText val=&quot;1&quot;/&gt;&lt;/Image&gt;&lt;/ThreeDShape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EF73B711-22FC-42B4-ADE8-54A4D225E1BA}_64.png&quot;/&gt;&lt;left val=&quot;417&quot;/&gt;&lt;top val=&quot;18&quot;/&gt;&lt;width val=&quot;302&quot;/&gt;&lt;height val=&quot;195&quot;/&gt;&lt;hasText val=&quot;1&quot;/&gt;&lt;/Image&gt;&lt;/ThreeDShape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7DF00495-0375-4249-A489-0DACE941071E}_64.png&quot;/&gt;&lt;left val=&quot;374&quot;/&gt;&lt;top val=&quot;241&quot;/&gt;&lt;width val=&quot;361&quot;/&gt;&lt;height val=&quot;142&quot;/&gt;&lt;hasText val=&quot;1&quot;/&gt;&lt;/Image&gt;&lt;/ThreeDShape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33F9B841-826F-45BE-A0BC-47E2B41B06F2}_64.png&quot;/&gt;&lt;left val=&quot;358&quot;/&gt;&lt;top val=&quot;138&quot;/&gt;&lt;width val=&quot;361&quot;/&gt;&lt;height val=&quot;130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5.PNG&quot;/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Gerhard\Documents\_Estudios Biblicos PPT\_Presentaciones\GIB_02\data\asimages\{268D4FBC-3198-46B5-B859-B82601FF88A5}_64.png&quot;/&gt;&lt;left val=&quot;457&quot;/&gt;&lt;top val=&quot;276&quot;/&gt;&lt;width val=&quot;302&quot;/&gt;&lt;height val=&quot;211&quot;/&gt;&lt;hasText val=&quot;1&quot;/&gt;&lt;/Image&gt;&lt;/ThreeDShape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37081E34-22EE-4E67-81A7-7A6F69C183B2}&quot;/&gt;&lt;isInvalidForFieldText val=&quot;0&quot;/&gt;&lt;Image&gt;&lt;filename val=&quot;C:\Users\Gerhard\Documents\_Estudios Biblicos PPT\_Presentaciones\GIB_02\data\asimages\{37081E34-22EE-4E67-81A7-7A6F69C183B2}_64.png&quot;/&gt;&lt;left val=&quot;3&quot;/&gt;&lt;top val=&quot;-2&quot;/&gt;&lt;width val=&quot;716&quot;/&gt;&lt;height val=&quot;103&quot;/&gt;&lt;hasText val=&quot;1&quot;/&gt;&lt;/Image&gt;&lt;/ThreeDShape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7&quot;/&gt;&lt;lineCharCount val=&quot;15&quot;/&gt;&lt;/TableIndex&gt;&lt;/ShapeTextInfo&gt;"/>
  <p:tag name="PRESENTER_SHAPEINFO" val="&lt;ThreeDShapeInfo&gt;&lt;uuid val=&quot;{20A2A707-257D-4C1D-9F67-F918354E88C2}&quot;/&gt;&lt;isInvalidForFieldText val=&quot;0&quot;/&gt;&lt;Image&gt;&lt;filename val=&quot;C:\Users\Gerhard\Documents\_Estudios Biblicos PPT\_Presentaciones\GIB_02\data\asimages\{20A2A707-257D-4C1D-9F67-F918354E88C2}_64.png&quot;/&gt;&lt;left val=&quot;284&quot;/&gt;&lt;top val=&quot;404&quot;/&gt;&lt;width val=&quot;463&quot;/&gt;&lt;height val=&quot;157&quot;/&gt;&lt;hasText val=&quot;1&quot;/&gt;&lt;/Image&gt;&lt;/ThreeDShape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1&quot;/&gt;&lt;lineCharCount val=&quot;23&quot;/&gt;&lt;lineCharCount val=&quot;14&quot;/&gt;&lt;/TableIndex&gt;&lt;/ShapeTextInfo&gt;"/>
  <p:tag name="PRESENTER_SHAPEINFO" val="&lt;ThreeDShapeInfo&gt;&lt;uuid val=&quot;{FB996450-1221-4AF9-A51F-088E109DD1C5}&quot;/&gt;&lt;isInvalidForFieldText val=&quot;0&quot;/&gt;&lt;Image&gt;&lt;filename val=&quot;C:\Users\Gerhard\Documents\_Estudios Biblicos PPT\_Presentaciones\GIB_02\data\asimages\{FB996450-1221-4AF9-A51F-088E109DD1C5}_5.png&quot;/&gt;&lt;left val=&quot;8&quot;/&gt;&lt;top val=&quot;309&quot;/&gt;&lt;width val=&quot;702&quot;/&gt;&lt;height val=&quot;217&quot;/&gt;&lt;hasText val=&quot;1&quot;/&gt;&lt;/Image&gt;&lt;/ThreeDShape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6.PNG&quot;/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9&quot;/&gt;&lt;lineCharCount val=&quot;11&quot;/&gt;&lt;lineCharCount val=&quot;11&quot;/&gt;&lt;lineCharCount val=&quot;10&quot;/&gt;&lt;/TableIndex&gt;&lt;/ShapeTextInfo&gt;"/>
  <p:tag name="PRESENTER_SHAPEINFO" val="&lt;ThreeDShapeInfo&gt;&lt;uuid val=&quot;{31BBBAFB-EB73-456A-9CA7-46BC7FC7367B}&quot;/&gt;&lt;isInvalidForFieldText val=&quot;0&quot;/&gt;&lt;Image&gt;&lt;filename val=&quot;C:\Users\Gerhard\Documents\_Estudios Biblicos PPT\_Presentaciones\GIB_02\data\asimages\{31BBBAFB-EB73-456A-9CA7-46BC7FC7367B}_66.png&quot;/&gt;&lt;left val=&quot;0&quot;/&gt;&lt;top val=&quot;123&quot;/&gt;&lt;width val=&quot;727&quot;/&gt;&lt;height val=&quot;286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BF6683-FB58-4B01-8E43-46C682C6A144}&quot;/&gt;&lt;isInvalidForFieldText val=&quot;0&quot;/&gt;&lt;Image&gt;&lt;filename val=&quot;C:\Users\Gerhard\Documents\_Estudios Biblicos PPT\_Presentaciones\GIB_02\data\asimages\{E3BF6683-FB58-4B01-8E43-46C682C6A144}_66.png&quot;/&gt;&lt;left val=&quot;-12&quot;/&gt;&lt;top val=&quot;-21&quot;/&gt;&lt;width val=&quot;430&quot;/&gt;&lt;height val=&quot;531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6.PNG&quot;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31&quot;/&gt;&lt;lineCharCount val=&quot;35&quot;/&gt;&lt;lineCharCount val=&quot;35&quot;/&gt;&lt;lineCharCount val=&quot;29&quot;/&gt;&lt;lineCharCount val=&quot;30&quot;/&gt;&lt;lineCharCount val=&quot;36&quot;/&gt;&lt;lineCharCount val=&quot;35&quot;/&gt;&lt;lineCharCount val=&quot;36&quot;/&gt;&lt;lineCharCount val=&quot;12&quot;/&gt;&lt;/TableIndex&gt;&lt;/ShapeTextInfo&gt;"/>
  <p:tag name="PRESENTER_SHAPEINFO" val="&lt;ThreeDShapeInfo&gt;&lt;uuid val=&quot;{07DDD9C1-D340-4AAA-A4CA-7507F9B28531}&quot;/&gt;&lt;isInvalidForFieldText val=&quot;0&quot;/&gt;&lt;Image&gt;&lt;filename val=&quot;C:\Users\Gerhard\Documents\_Estudios Biblicos PPT\_Presentaciones\GIB_02\data\asimages\{07DDD9C1-D340-4AAA-A4CA-7507F9B28531}_6.png&quot;/&gt;&lt;left val=&quot;87&quot;/&gt;&lt;top val=&quot;132&quot;/&gt;&lt;width val=&quot;547&quot;/&gt;&lt;height val=&quot;343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95D6D5CD-8F12-4C6C-ADC9-0D1A7BF48F46}&quot;/&gt;&lt;isInvalidForFieldText val=&quot;0&quot;/&gt;&lt;Image&gt;&lt;filename val=&quot;C:\Users\Gerhard\Documents\_Estudios Biblicos PPT\_Presentaciones\GIB_02\data\asimages\{95D6D5CD-8F12-4C6C-ADC9-0D1A7BF48F46}_6.png&quot;/&gt;&lt;left val=&quot;248&quot;/&gt;&lt;top val=&quot;453&quot;/&gt;&lt;width val=&quot;423&quot;/&gt;&lt;height val=&quot;79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7.PNG&quot;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3&quot;/&gt;&lt;lineCharCount val=&quot;29&quot;/&gt;&lt;lineCharCount val=&quot;32&quot;/&gt;&lt;lineCharCount val=&quot;25&quot;/&gt;&lt;/TableIndex&gt;&lt;/ShapeTextInfo&gt;"/>
  <p:tag name="PRESENTER_SHAPEINFO" val="&lt;ThreeDShapeInfo&gt;&lt;uuid val=&quot;{2A9585A4-C32B-4C7A-8954-BE2FD9B82D79}&quot;/&gt;&lt;isInvalidForFieldText val=&quot;0&quot;/&gt;&lt;Image&gt;&lt;filename val=&quot;C:\Users\Gerhard\Documents\_Estudios Biblicos PPT\_Presentaciones\GIB_02\data\asimages\{2A9585A4-C32B-4C7A-8954-BE2FD9B82D79}_7.png&quot;/&gt;&lt;left val=&quot;115&quot;/&gt;&lt;top val=&quot;189&quot;/&gt;&lt;width val=&quot;502&quot;/&gt;&lt;height val=&quot;223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E2FAB51-3BCF-4B52-B934-AA79742234F5}&quot;/&gt;&lt;isInvalidForFieldText val=&quot;0&quot;/&gt;&lt;Image&gt;&lt;filename val=&quot;C:\Users\Gerhard\Documents\_Estudios Biblicos PPT\_Presentaciones\GIB_02\data\asimages\{FE2FAB51-3BCF-4B52-B934-AA79742234F5}_7.png&quot;/&gt;&lt;left val=&quot;248&quot;/&gt;&lt;top val=&quot;447&quot;/&gt;&lt;width val=&quot;428&quot;/&gt;&lt;height val=&quot;7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4&quot;/&gt;&lt;lineCharCount val=&quot;11&quot;/&gt;&lt;lineCharCount val=&quot;14&quot;/&gt;&lt;lineCharCount val=&quot;13&quot;/&gt;&lt;lineCharCount val=&quot;13&quot;/&gt;&lt;lineCharCount val=&quot;12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8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9.PNG&quot;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10&quot;/&gt;&lt;/TableIndex&gt;&lt;/ShapeTextInfo&gt;"/>
  <p:tag name="PRESENTER_SHAPEINFO" val="&lt;ThreeDShapeInfo&gt;&lt;uuid val=&quot;{AFCEF2CD-4B83-4EC4-9B9D-7710E0A3F606}&quot;/&gt;&lt;isInvalidForFieldText val=&quot;0&quot;/&gt;&lt;Image&gt;&lt;filename val=&quot;C:\Users\Gerhard\Documents\_Estudios Biblicos PPT\_Presentaciones\GIB_02\data\asimages\{AFCEF2CD-4B83-4EC4-9B9D-7710E0A3F606}_9.png&quot;/&gt;&lt;left val=&quot;79&quot;/&gt;&lt;top val=&quot;201&quot;/&gt;&lt;width val=&quot;562&quot;/&gt;&lt;height val=&quot;212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0.PNG&quot;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AAF1F4B-04DF-470A-B831-3FD9A6CCB749}&quot;/&gt;&lt;isInvalidForFieldText val=&quot;0&quot;/&gt;&lt;Image&gt;&lt;filename val=&quot;C:\Users\Gerhard\Documents\_Estudios Biblicos PPT\_Presentaciones\GIB_02\data\asimages\{6AAF1F4B-04DF-470A-B831-3FD9A6CCB749}_10.png&quot;/&gt;&lt;left val=&quot;27&quot;/&gt;&lt;top val=&quot;-8&quot;/&gt;&lt;width val=&quot;290&quot;/&gt;&lt;height val=&quot;986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7&quot;/&gt;&lt;/TableIndex&gt;&lt;/ShapeTextInfo&gt;"/>
  <p:tag name="PRESENTER_SHAPEINFO" val="&lt;ThreeDShapeInfo&gt;&lt;uuid val=&quot;{5334ABBF-70BE-4A87-9B0B-28D29250A044}&quot;/&gt;&lt;isInvalidForFieldText val=&quot;0&quot;/&gt;&lt;Image&gt;&lt;filename val=&quot;C:\Users\Gerhard\Documents\_Estudios Biblicos PPT\_Presentaciones\GIB_02\data\asimages\{5334ABBF-70BE-4A87-9B0B-28D29250A044}_10.png&quot;/&gt;&lt;left val=&quot;355&quot;/&gt;&lt;top val=&quot;319&quot;/&gt;&lt;width val=&quot;369&quot;/&gt;&lt;height val=&quot;223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1.PNG&quot;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4&quot;/&gt;&lt;lineCharCount val=&quot;16&quot;/&gt;&lt;lineCharCount val=&quot;12&quot;/&gt;&lt;/TableIndex&gt;&lt;/ShapeTextInfo&gt;"/>
  <p:tag name="PRESENTER_SHAPEINFO" val="&lt;ThreeDShapeInfo&gt;&lt;uuid val=&quot;{106E0B3F-47D4-4E22-A932-0A20EBAB01EB}&quot;/&gt;&lt;isInvalidForFieldText val=&quot;0&quot;/&gt;&lt;Image&gt;&lt;filename val=&quot;C:\Users\Gerhard\Documents\_Estudios Biblicos PPT\_Presentaciones\GIB_02\data\asimages\{106E0B3F-47D4-4E22-A932-0A20EBAB01EB}_11.png&quot;/&gt;&lt;left val=&quot;206&quot;/&gt;&lt;top val=&quot;162&quot;/&gt;&lt;width val=&quot;490&quot;/&gt;&lt;height val=&quot;248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85A3839-4484-4D3B-AD6B-5B705E4DA4BB}&quot;/&gt;&lt;isInvalidForFieldText val=&quot;0&quot;/&gt;&lt;Image&gt;&lt;filename val=&quot;C:\Users\Gerhard\Documents\_Estudios Biblicos PPT\_Presentaciones\GIB_02\data\asimages\{C85A3839-4484-4D3B-AD6B-5B705E4DA4BB}_11.png&quot;/&gt;&lt;left val=&quot;39&quot;/&gt;&lt;top val=&quot;93&quot;/&gt;&lt;width val=&quot;189&quot;/&gt;&lt;height val=&quot;666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2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39&quot;/&gt;&lt;lineCharCount val=&quot;28&quot;/&gt;&lt;lineCharCount val=&quot;34&quot;/&gt;&lt;lineCharCount val=&quot;35&quot;/&gt;&lt;lineCharCount val=&quot;33&quot;/&gt;&lt;lineCharCount val=&quot;37&quot;/&gt;&lt;lineCharCount val=&quot;27&quot;/&gt;&lt;lineCharCount val=&quot;33&quot;/&gt;&lt;lineCharCount val=&quot;36&quot;/&gt;&lt;lineCharCount val=&quot;33&quot;/&gt;&lt;lineCharCount val=&quot;17&quot;/&gt;&lt;/TableIndex&gt;&lt;/ShapeTextInfo&gt;"/>
  <p:tag name="PRESENTER_SHAPEINFO" val="&lt;ThreeDShapeInfo&gt;&lt;uuid val=&quot;{EF8FB3BF-9748-436F-B09F-F55535E64F34}&quot;/&gt;&lt;isInvalidForFieldText val=&quot;0&quot;/&gt;&lt;Image&gt;&lt;filename val=&quot;C:\Users\Gerhard\Documents\_Estudios Biblicos PPT\_Presentaciones\GIB_02\data\asimages\{EF8FB3BF-9748-436F-B09F-F55535E64F34}_12.png&quot;/&gt;&lt;left val=&quot;69&quot;/&gt;&lt;top val=&quot;121&quot;/&gt;&lt;width val=&quot;586&quot;/&gt;&lt;height val=&quot;366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9D3CB111-85D9-4292-83AF-B0E88E3EF5B9}&quot;/&gt;&lt;isInvalidForFieldText val=&quot;0&quot;/&gt;&lt;Image&gt;&lt;filename val=&quot;C:\Users\Gerhard\Documents\_Estudios Biblicos PPT\_Presentaciones\GIB_02\data\asimages\{9D3CB111-85D9-4292-83AF-B0E88E3EF5B9}_12.png&quot;/&gt;&lt;left val=&quot;259&quot;/&gt;&lt;top val=&quot;447&quot;/&gt;&lt;width val=&quot;417&quot;/&gt;&lt;height val=&quot;79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3.PNG&quot;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39&quot;/&gt;&lt;lineCharCount val=&quot;39&quot;/&gt;&lt;lineCharCount val=&quot;38&quot;/&gt;&lt;lineCharCount val=&quot;35&quot;/&gt;&lt;lineCharCount val=&quot;38&quot;/&gt;&lt;lineCharCount val=&quot;39&quot;/&gt;&lt;lineCharCount val=&quot;43&quot;/&gt;&lt;lineCharCount val=&quot;38&quot;/&gt;&lt;lineCharCount val=&quot;39&quot;/&gt;&lt;lineCharCount val=&quot;32&quot;/&gt;&lt;/TableIndex&gt;&lt;/ShapeTextInfo&gt;"/>
  <p:tag name="PRESENTER_SHAPEINFO" val="&lt;ThreeDShapeInfo&gt;&lt;uuid val=&quot;{DA8C7F30-E3D0-4012-B128-C65BEE2A7CCE}&quot;/&gt;&lt;isInvalidForFieldText val=&quot;0&quot;/&gt;&lt;Image&gt;&lt;filename val=&quot;C:\Users\Gerhard\Documents\_Estudios Biblicos PPT\_Presentaciones\GIB_02\data\asimages\{DA8C7F30-E3D0-4012-B128-C65BEE2A7CCE}_13.png&quot;/&gt;&lt;left val=&quot;69&quot;/&gt;&lt;top val=&quot;121&quot;/&gt;&lt;width val=&quot;586&quot;/&gt;&lt;height val=&quot;366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4926A971-B4BD-4BEE-B7EC-1D4F06B0269E}&quot;/&gt;&lt;isInvalidForFieldText val=&quot;0&quot;/&gt;&lt;Image&gt;&lt;filename val=&quot;C:\Users\Gerhard\Documents\_Estudios Biblicos PPT\_Presentaciones\GIB_02\data\asimages\{4926A971-B4BD-4BEE-B7EC-1D4F06B0269E}_13.png&quot;/&gt;&lt;left val=&quot;259&quot;/&gt;&lt;top val=&quot;447&quot;/&gt;&lt;width val=&quot;417&quot;/&gt;&lt;height val=&quot;79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4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39&quot;/&gt;&lt;lineCharCount val=&quot;37&quot;/&gt;&lt;lineCharCount val=&quot;34&quot;/&gt;&lt;lineCharCount val=&quot;37&quot;/&gt;&lt;lineCharCount val=&quot;36&quot;/&gt;&lt;lineCharCount val=&quot;39&quot;/&gt;&lt;lineCharCount val=&quot;39&quot;/&gt;&lt;lineCharCount val=&quot;32&quot;/&gt;&lt;lineCharCount val=&quot;38&quot;/&gt;&lt;lineCharCount val=&quot;37&quot;/&gt;&lt;lineCharCount val=&quot;30&quot;/&gt;&lt;/TableIndex&gt;&lt;/ShapeTextInfo&gt;"/>
  <p:tag name="PRESENTER_SHAPEINFO" val="&lt;ThreeDShapeInfo&gt;&lt;uuid val=&quot;{DB1351F6-457F-49C0-AE13-4121EB97875C}&quot;/&gt;&lt;isInvalidForFieldText val=&quot;0&quot;/&gt;&lt;Image&gt;&lt;filename val=&quot;C:\Users\Gerhard\Documents\_Estudios Biblicos PPT\_Presentaciones\GIB_02\data\asimages\{DB1351F6-457F-49C0-AE13-4121EB97875C}_14.png&quot;/&gt;&lt;left val=&quot;69&quot;/&gt;&lt;top val=&quot;121&quot;/&gt;&lt;width val=&quot;586&quot;/&gt;&lt;height val=&quot;366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A5470765-7A49-4F15-B06A-5AB24D616D31}&quot;/&gt;&lt;isInvalidForFieldText val=&quot;0&quot;/&gt;&lt;Image&gt;&lt;filename val=&quot;C:\Users\Gerhard\Documents\_Estudios Biblicos PPT\_Presentaciones\GIB_02\data\asimages\{A5470765-7A49-4F15-B06A-5AB24D616D31}_14.png&quot;/&gt;&lt;left val=&quot;259&quot;/&gt;&lt;top val=&quot;447&quot;/&gt;&lt;width val=&quot;417&quot;/&gt;&lt;height val=&quot;79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5.PNG&quot;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55054A6-06A0-4F57-A9F7-271F8C8C437E}&quot;/&gt;&lt;isInvalidForFieldText val=&quot;0&quot;/&gt;&lt;Image&gt;&lt;filename val=&quot;C:\Users\Gerhard\Documents\_Estudios Biblicos PPT\_Presentaciones\GIB_02\data\asimages\{955054A6-06A0-4F57-A9F7-271F8C8C437E}_15.png&quot;/&gt;&lt;left val=&quot;18&quot;/&gt;&lt;top val=&quot;48&quot;/&gt;&lt;width val=&quot;681&quot;/&gt;&lt;height val=&quot;10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4FF8AC7-EF16-4DBF-878D-C1D5F13527E7}&quot;/&gt;&lt;isInvalidForFieldText val=&quot;0&quot;/&gt;&lt;Image&gt;&lt;filename val=&quot;C:\Users\Gerhard\Documents\_Estudios Biblicos PPT\_Presentaciones\GIB_02\data\asimages\{F4FF8AC7-EF16-4DBF-878D-C1D5F13527E7}_15.png&quot;/&gt;&lt;left val=&quot;12&quot;/&gt;&lt;top val=&quot;133&quot;/&gt;&lt;width val=&quot;376&quot;/&gt;&lt;height val=&quot;345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4&quot;/&gt;&lt;lineCharCount val=&quot;21&quot;/&gt;&lt;lineCharCount val=&quot;13&quot;/&gt;&lt;lineCharCount val=&quot;9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90EFEBBA-134F-407D-B797-495E2DEA8A64}_15.png&quot;/&gt;&lt;left val=&quot;359&quot;/&gt;&lt;top val=&quot;134&quot;/&gt;&lt;width val=&quot;355&quot;/&gt;&lt;height val=&quot;177&quot;/&gt;&lt;hasText val=&quot;1&quot;/&gt;&lt;/Image&gt;&lt;/ThreeDShapeInfo&gt;"/>
  <p:tag name="PRESENTER_SHAPEINFO" val="&lt;ThreeDShapeInfo&gt;&lt;uuid val=&quot;{A30C134A-8946-4B36-B623-618BEA52DA79}&quot;/&gt;&lt;isInvalidForFieldText val=&quot;0&quot;/&gt;&lt;Image&gt;&lt;filename val=&quot;C:\Users\Gerhard\Documents\_Estudios Biblicos PPT\_Presentaciones\GIB_02\data\asimages\{A30C134A-8946-4B36-B623-618BEA52DA79}_15.png&quot;/&gt;&lt;left val=&quot;359&quot;/&gt;&lt;top val=&quot;134&quot;/&gt;&lt;width val=&quot;355&quot;/&gt;&lt;height val=&quot;177&quot;/&gt;&lt;hasText val=&quot;0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5&quot;/&gt;&lt;lineCharCount val=&quot;19&quot;/&gt;&lt;lineCharCount val=&quot;21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59C6F027-A5B8-4F95-B5DE-84FA3FF1AD7E}_15.png&quot;/&gt;&lt;left val=&quot;359&quot;/&gt;&lt;top val=&quot;285&quot;/&gt;&lt;width val=&quot;355&quot;/&gt;&lt;height val=&quot;170&quot;/&gt;&lt;hasText val=&quot;1&quot;/&gt;&lt;/Image&gt;&lt;/ThreeDShapeInfo&gt;"/>
  <p:tag name="PRESENTER_SHAPEINFO" val="&lt;ThreeDShapeInfo&gt;&lt;uuid val=&quot;{BC2F2637-FFB8-45A0-89F4-7B3F2023BD97}&quot;/&gt;&lt;isInvalidForFieldText val=&quot;0&quot;/&gt;&lt;Image&gt;&lt;filename val=&quot;C:\Users\Gerhard\Documents\_Estudios Biblicos PPT\_Presentaciones\GIB_02\data\asimages\{BC2F2637-FFB8-45A0-89F4-7B3F2023BD97}_15.png&quot;/&gt;&lt;left val=&quot;359&quot;/&gt;&lt;top val=&quot;285&quot;/&gt;&lt;width val=&quot;355&quot;/&gt;&lt;height val=&quot;170&quot;/&gt;&lt;hasText val=&quot;0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4C84176-A2D2-46EB-AF85-D765D4BC4F9B}&quot;/&gt;&lt;isInvalidForFieldText val=&quot;0&quot;/&gt;&lt;Image&gt;&lt;filename val=&quot;C:\Users\Gerhard\Documents\_Estudios Biblicos PPT\_Presentaciones\GIB_02\data\asimages\{84C84176-A2D2-46EB-AF85-D765D4BC4F9B}_15.png&quot;/&gt;&lt;left val=&quot;222&quot;/&gt;&lt;top val=&quot;123&quot;/&gt;&lt;width val=&quot;135&quot;/&gt;&lt;height val=&quot;133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924BC55-81EF-492E-859F-44DF53DFF9BE}&quot;/&gt;&lt;isInvalidForFieldText val=&quot;0&quot;/&gt;&lt;Image&gt;&lt;filename val=&quot;C:\Users\Gerhard\Documents\_Estudios Biblicos PPT\_Presentaciones\GIB_02\data\asimages\{1924BC55-81EF-492E-859F-44DF53DFF9BE}_15.png&quot;/&gt;&lt;left val=&quot;62&quot;/&gt;&lt;top val=&quot;225&quot;/&gt;&lt;width val=&quot;123&quot;/&gt;&lt;height val=&quot;91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D52CA31E-7ACF-4A02-97FD-6018A701A09A}_15.png&quot;/&gt;&lt;left val=&quot;207&quot;/&gt;&lt;top val=&quot;216&quot;/&gt;&lt;width val=&quot;80&quot;/&gt;&lt;height val=&quot;46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6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430EC92-5F69-4844-8489-FF6EFB6935D4}&quot;/&gt;&lt;isInvalidForFieldText val=&quot;0&quot;/&gt;&lt;Image&gt;&lt;filename val=&quot;C:\Users\Gerhard\Documents\_Estudios Biblicos PPT\_Presentaciones\GIB_02\data\asimages\{6430EC92-5F69-4844-8489-FF6EFB6935D4}_16.png&quot;/&gt;&lt;left val=&quot;44&quot;/&gt;&lt;top val=&quot;132&quot;/&gt;&lt;width val=&quot;345&quot;/&gt;&lt;height val=&quot;315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7D824AE-246A-463E-BA60-7AB786CE742B}&quot;/&gt;&lt;isInvalidForFieldText val=&quot;0&quot;/&gt;&lt;Image&gt;&lt;filename val=&quot;C:\Users\Gerhard\Documents\_Estudios Biblicos PPT\_Presentaciones\GIB_02\data\asimages\{77D824AE-246A-463E-BA60-7AB786CE742B}_16.png&quot;/&gt;&lt;left val=&quot;18&quot;/&gt;&lt;top val=&quot;48&quot;/&gt;&lt;width val=&quot;681&quot;/&gt;&lt;height val=&quot;10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21&quot;/&gt;&lt;lineCharCount val=&quot;17&quot;/&gt;&lt;lineCharCount val=&quot;13&quot;/&gt;&lt;lineCharCount val=&quot;21&quot;/&gt;&lt;lineCharCount val=&quot;20&quot;/&gt;&lt;lineCharCount val=&quot;20&quot;/&gt;&lt;lineCharCount val=&quot;20&quot;/&gt;&lt;lineCharCount val=&quot;15&quot;/&gt;&lt;lineCharCount val=&quot;18&quot;/&gt;&lt;lineCharCount val=&quot;9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B66E2B8F-6B36-4C51-ABE5-B47EBD581544}_16.png&quot;/&gt;&lt;left val=&quot;382&quot;/&gt;&lt;top val=&quot;117&quot;/&gt;&lt;width val=&quot;337&quot;/&gt;&lt;height val=&quot;340&quot;/&gt;&lt;hasText val=&quot;1&quot;/&gt;&lt;/Image&gt;&lt;/ThreeDShapeInfo&gt;"/>
  <p:tag name="PRESENTER_SHAPEINFO" val="&lt;ThreeDShapeInfo&gt;&lt;uuid val=&quot;{B57E4266-26A7-49A8-9E8A-FC35088B903B}&quot;/&gt;&lt;isInvalidForFieldText val=&quot;0&quot;/&gt;&lt;Image&gt;&lt;filename val=&quot;C:\Users\Gerhard\Documents\_Estudios Biblicos PPT\_Presentaciones\GIB_02\data\asimages\{B57E4266-26A7-49A8-9E8A-FC35088B903B}_16.png&quot;/&gt;&lt;left val=&quot;382&quot;/&gt;&lt;top val=&quot;117&quot;/&gt;&lt;width val=&quot;337&quot;/&gt;&lt;height val=&quot;340&quot;/&gt;&lt;hasText val=&quot;0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F96735-8CEA-4B37-8F95-5DAAFD51B1C9}&quot;/&gt;&lt;isInvalidForFieldText val=&quot;0&quot;/&gt;&lt;Image&gt;&lt;filename val=&quot;C:\Users\Gerhard\Documents\_Estudios Biblicos PPT\_Presentaciones\GIB_02\data\asimages\{E9F96735-8CEA-4B37-8F95-5DAAFD51B1C9}_16.png&quot;/&gt;&lt;left val=&quot;32&quot;/&gt;&lt;top val=&quot;134&quot;/&gt;&lt;width val=&quot;372&quot;/&gt;&lt;height val=&quot;312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7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3E3C8B9-07E2-4403-AF30-1D5F777CB1D5}&quot;/&gt;&lt;isInvalidForFieldText val=&quot;0&quot;/&gt;&lt;Image&gt;&lt;filename val=&quot;C:\Users\Gerhard\Documents\_Estudios Biblicos PPT\_Presentaciones\GIB_02\data\asimages\{93E3C8B9-07E2-4403-AF30-1D5F777CB1D5}_17.png&quot;/&gt;&lt;left val=&quot;18&quot;/&gt;&lt;top val=&quot;48&quot;/&gt;&lt;width val=&quot;681&quot;/&gt;&lt;height val=&quot;10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14&quot;/&gt;&lt;lineCharCount val=&quot;7&quot;/&gt;&lt;lineCharCount val=&quot;15&quot;/&gt;&lt;lineCharCount val=&quot;8&quot;/&gt;&lt;lineCharCount val=&quot;14&quot;/&gt;&lt;lineCharCount val=&quot;10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DF6CFC96-A04C-4039-825A-E36792559BC5}_17.png&quot;/&gt;&lt;left val=&quot;384&quot;/&gt;&lt;top val=&quot;133&quot;/&gt;&lt;width val=&quot;354&quot;/&gt;&lt;height val=&quot;314&quot;/&gt;&lt;hasText val=&quot;1&quot;/&gt;&lt;/Image&gt;&lt;/ThreeDShapeInfo&gt;"/>
  <p:tag name="PRESENTER_SHAPEINFO" val="&lt;ThreeDShapeInfo&gt;&lt;uuid val=&quot;{6A21600A-5E0B-4188-8D7C-DD55E4F29328}&quot;/&gt;&lt;isInvalidForFieldText val=&quot;0&quot;/&gt;&lt;Image&gt;&lt;filename val=&quot;C:\Users\Gerhard\Documents\_Estudios Biblicos PPT\_Presentaciones\GIB_02\data\asimages\{6A21600A-5E0B-4188-8D7C-DD55E4F29328}_17.png&quot;/&gt;&lt;left val=&quot;384&quot;/&gt;&lt;top val=&quot;133&quot;/&gt;&lt;width val=&quot;354&quot;/&gt;&lt;height val=&quot;314&quot;/&gt;&lt;hasText val=&quot;0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521DAA-48E1-4250-B5CD-6BC235359DA9}&quot;/&gt;&lt;isInvalidForFieldText val=&quot;0&quot;/&gt;&lt;Image&gt;&lt;filename val=&quot;C:\Users\Gerhard\Documents\_Estudios Biblicos PPT\_Presentaciones\GIB_02\data\asimages\{28521DAA-48E1-4250-B5CD-6BC235359DA9}_17.png&quot;/&gt;&lt;left val=&quot;15&quot;/&gt;&lt;top val=&quot;139&quot;/&gt;&lt;width val=&quot;406&quot;/&gt;&lt;height val=&quot;289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8.PNG&quot;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31&quot;/&gt;&lt;lineCharCount val=&quot;26&quot;/&gt;&lt;lineCharCount val=&quot;6&quot;/&gt;&lt;lineCharCount val=&quot;28&quot;/&gt;&lt;lineCharCount val=&quot;7&quot;/&gt;&lt;lineCharCount val=&quot;27&quot;/&gt;&lt;lineCharCount val=&quot;20&quot;/&gt;&lt;lineCharCount val=&quot;24&quot;/&gt;&lt;lineCharCount val=&quot;22&quot;/&gt;&lt;lineCharCount val=&quot;24&quot;/&gt;&lt;lineCharCount val=&quot;28&quot;/&gt;&lt;lineCharCount val=&quot;13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05AB2B8C-B02D-4D4E-B05E-61C81B169D09}_18.png&quot;/&gt;&lt;left val=&quot;-15&quot;/&gt;&lt;top val=&quot;116&quot;/&gt;&lt;width val=&quot;395&quot;/&gt;&lt;height val=&quot;376&quot;/&gt;&lt;hasText val=&quot;1&quot;/&gt;&lt;/Image&gt;&lt;/ThreeDShapeInfo&gt;"/>
  <p:tag name="PRESENTER_SHAPEINFO" val="&lt;ThreeDShapeInfo&gt;&lt;uuid val=&quot;{7A50B953-2342-4429-95B1-BB5006BD4863}&quot;/&gt;&lt;isInvalidForFieldText val=&quot;0&quot;/&gt;&lt;Image&gt;&lt;filename val=&quot;C:\Users\Gerhard\Documents\_Estudios Biblicos PPT\_Presentaciones\GIB_02\data\asimages\{7A50B953-2342-4429-95B1-BB5006BD4863}_18.png&quot;/&gt;&lt;left val=&quot;-15&quot;/&gt;&lt;top val=&quot;116&quot;/&gt;&lt;width val=&quot;395&quot;/&gt;&lt;height val=&quot;376&quot;/&gt;&lt;hasText val=&quot;0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26&quot;/&gt;&lt;lineCharCount val=&quot;20&quot;/&gt;&lt;lineCharCount val=&quot;24&quot;/&gt;&lt;lineCharCount val=&quot;32&quot;/&gt;&lt;lineCharCount val=&quot;32&quot;/&gt;&lt;lineCharCount val=&quot;30&quot;/&gt;&lt;lineCharCount val=&quot;21&quot;/&gt;&lt;lineCharCount val=&quot;25&quot;/&gt;&lt;lineCharCount val=&quot;33&quot;/&gt;&lt;lineCharCount val=&quot;7&quot;/&gt;&lt;lineCharCount val=&quot;33&quot;/&gt;&lt;lineCharCount val=&quot;6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E4531C7C-7368-4789-978A-DA19804F6B27}_18.png&quot;/&gt;&lt;left val=&quot;324&quot;/&gt;&lt;top val=&quot;116&quot;/&gt;&lt;width val=&quot;409&quot;/&gt;&lt;height val=&quot;376&quot;/&gt;&lt;hasText val=&quot;1&quot;/&gt;&lt;/Image&gt;&lt;/ThreeDShapeInfo&gt;"/>
  <p:tag name="PRESENTER_SHAPEINFO" val="&lt;ThreeDShapeInfo&gt;&lt;uuid val=&quot;{6200A41E-D662-499C-858E-632B6B4F2D6B}&quot;/&gt;&lt;isInvalidForFieldText val=&quot;0&quot;/&gt;&lt;Image&gt;&lt;filename val=&quot;C:\Users\Gerhard\Documents\_Estudios Biblicos PPT\_Presentaciones\GIB_02\data\asimages\{6200A41E-D662-499C-858E-632B6B4F2D6B}_18.png&quot;/&gt;&lt;left val=&quot;324&quot;/&gt;&lt;top val=&quot;116&quot;/&gt;&lt;width val=&quot;409&quot;/&gt;&lt;height val=&quot;376&quot;/&gt;&lt;hasText val=&quot;0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8&quot;/&gt;&lt;lineCharCount val=&quot;27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PRESENTER_SHAPEINFO" val="&lt;ThreeDShapeInfo&gt;&lt;uuid val=&quot;{331BFFB7-B7BE-472A-81C2-8F89DB35C493}&quot;/&gt;&lt;isInvalidForFieldText val=&quot;0&quot;/&gt;&lt;Image&gt;&lt;filename val=&quot;C:\Users\Gerhard\Documents\_Estudios Biblicos PPT\_Presentaciones\GIB_02\data\asimages\{331BFFB7-B7BE-472A-81C2-8F89DB35C493}_18.png&quot;/&gt;&lt;left val=&quot;36&quot;/&gt;&lt;top val=&quot;48&quot;/&gt;&lt;width val=&quot;652&quot;/&gt;&lt;height val=&quot;106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19.PNG&quot;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9&quot;/&gt;&lt;lineCharCount val=&quot;15&quot;/&gt;&lt;lineCharCount val=&quot;11&quot;/&gt;&lt;/TableIndex&gt;&lt;/ShapeTextInfo&gt;"/>
  <p:tag name="PRESENTER_SHAPEINFO" val="&lt;ThreeDShapeInfo&gt;&lt;uuid val=&quot;{E4F962AF-AC5A-4325-B45C-7DF325957A89}&quot;/&gt;&lt;isInvalidForFieldText val=&quot;0&quot;/&gt;&lt;Image&gt;&lt;filename val=&quot;C:\Users\Gerhard\Documents\_Estudios Biblicos PPT\_Presentaciones\GIB_02\data\asimages\{E4F962AF-AC5A-4325-B45C-7DF325957A89}_19.png&quot;/&gt;&lt;left val=&quot;240&quot;/&gt;&lt;top val=&quot;162&quot;/&gt;&lt;width val=&quot;472&quot;/&gt;&lt;height val=&quot;24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0.PNG&quot;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34&quot;/&gt;&lt;lineCharCount val=&quot;33&quot;/&gt;&lt;lineCharCount val=&quot;25&quot;/&gt;&lt;lineCharCount val=&quot;1&quot;/&gt;&lt;lineCharCount val=&quot;34&quot;/&gt;&lt;lineCharCount val=&quot;10&quot;/&gt;&lt;lineCharCount val=&quot;1&quot;/&gt;&lt;lineCharCount val=&quot;27&quot;/&gt;&lt;lineCharCount val=&quot;34&quot;/&gt;&lt;lineCharCount val=&quot;21&quot;/&gt;&lt;/TableIndex&gt;&lt;/ShapeTextInfo&gt;"/>
  <p:tag name="PRESENTER_SHAPEINFO" val="&lt;ThreeDShapeInfo&gt;&lt;uuid val=&quot;{F8A9E386-5E0A-4613-B266-CE06B53819C8}&quot;/&gt;&lt;isInvalidForFieldText val=&quot;0&quot;/&gt;&lt;Image&gt;&lt;filename val=&quot;C:\Users\Gerhard\Documents\_Estudios Biblicos PPT\_Presentaciones\GIB_02\data\asimages\{F8A9E386-5E0A-4613-B266-CE06B53819C8}_20.png&quot;/&gt;&lt;left val=&quot;69&quot;/&gt;&lt;top val=&quot;121&quot;/&gt;&lt;width val=&quot;586&quot;/&gt;&lt;height val=&quot;366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50228BDA-3299-44E2-8788-86C52A0F4DB4}&quot;/&gt;&lt;isInvalidForFieldText val=&quot;0&quot;/&gt;&lt;Image&gt;&lt;filename val=&quot;C:\Users\Gerhard\Documents\_Estudios Biblicos PPT\_Presentaciones\GIB_02\data\asimages\{50228BDA-3299-44E2-8788-86C52A0F4DB4}_20.png&quot;/&gt;&lt;left val=&quot;270&quot;/&gt;&lt;top val=&quot;447&quot;/&gt;&lt;width val=&quot;388&quot;/&gt;&lt;height val=&quot;79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1.PNG&quot;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AB806A5E-BCA0-4266-8420-62A8BD55C4B1}&quot;/&gt;&lt;isInvalidForFieldText val=&quot;0&quot;/&gt;&lt;Image&gt;&lt;filename val=&quot;C:\Users\Gerhard\Documents\_Estudios Biblicos PPT\_Presentaciones\GIB_02\data\asimages\{AB806A5E-BCA0-4266-8420-62A8BD55C4B1}_21.png&quot;/&gt;&lt;left val=&quot;18&quot;/&gt;&lt;top val=&quot;48&quot;/&gt;&lt;width val=&quot;681&quot;/&gt;&lt;height val=&quot;106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0&quot;/&gt;&lt;lineCharCount val=&quot;25&quot;/&gt;&lt;lineCharCount val=&quot;27&quot;/&gt;&lt;lineCharCount val=&quot;22&quot;/&gt;&lt;lineCharCount val=&quot;26&quot;/&gt;&lt;lineCharCount val=&quot;20&quot;/&gt;&lt;lineCharCount val=&quot;27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592C74F1-33BB-4506-BCD0-4543F827DC17}_21.png&quot;/&gt;&lt;left val=&quot;297&quot;/&gt;&lt;top val=&quot;132&quot;/&gt;&lt;width val=&quot;410&quot;/&gt;&lt;height val=&quot;320&quot;/&gt;&lt;hasText val=&quot;1&quot;/&gt;&lt;/Image&gt;&lt;/ThreeDShapeInfo&gt;"/>
  <p:tag name="PRESENTER_SHAPEINFO" val="&lt;ThreeDShapeInfo&gt;&lt;uuid val=&quot;{2AD888B6-E099-454A-9A04-7D1BC0670D21}&quot;/&gt;&lt;isInvalidForFieldText val=&quot;0&quot;/&gt;&lt;Image&gt;&lt;filename val=&quot;C:\Users\Gerhard\Documents\_Estudios Biblicos PPT\_Presentaciones\GIB_02\data\asimages\{2AD888B6-E099-454A-9A04-7D1BC0670D21}_21.png&quot;/&gt;&lt;left val=&quot;297&quot;/&gt;&lt;top val=&quot;132&quot;/&gt;&lt;width val=&quot;410&quot;/&gt;&lt;height val=&quot;320&quot;/&gt;&lt;hasText val=&quot;0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2.PNG&quot;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FDEB299F-03E9-467B-B54C-2458FD734213}&quot;/&gt;&lt;isInvalidForFieldText val=&quot;0&quot;/&gt;&lt;Image&gt;&lt;filename val=&quot;C:\Users\Gerhard\Documents\_Estudios Biblicos PPT\_Presentaciones\GIB_02\data\asimages\{FDEB299F-03E9-467B-B54C-2458FD734213}_22.png&quot;/&gt;&lt;left val=&quot;18&quot;/&gt;&lt;top val=&quot;48&quot;/&gt;&lt;width val=&quot;681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9&quot;/&gt;&lt;lineCharCount val=&quot;21&quot;/&gt;&lt;lineCharCount val=&quot;20&quot;/&gt;&lt;lineCharCount val=&quot;20&quot;/&gt;&lt;lineCharCount val=&quot;23&quot;/&gt;&lt;lineCharCount val=&quot;20&quot;/&gt;&lt;lineCharCount val=&quot;10&quot;/&gt;&lt;/TableIndex&gt;&lt;/ShapeTextInfo&gt;"/>
  <p:tag name="HTML_SHAPEINFO" val="&lt;ThreeDShapeInfo&gt;&lt;uuid val=&quot;&quot;/&gt;&lt;isInvalidForFieldText val=&quot;0&quot;/&gt;&lt;Image&gt;&lt;filename val=&quot;C:\Users\Gerhard\Documents\_Estudios Biblicos PPT\_Presentaciones\GIB_02\data\asimages\{B8ED660A-5446-4173-9086-DF4C507BC5ED}_22.png&quot;/&gt;&lt;left val=&quot;366&quot;/&gt;&lt;top val=&quot;132&quot;/&gt;&lt;width val=&quot;340&quot;/&gt;&lt;height val=&quot;320&quot;/&gt;&lt;hasText val=&quot;1&quot;/&gt;&lt;/Image&gt;&lt;/ThreeDShapeInfo&gt;"/>
  <p:tag name="PRESENTER_SHAPEINFO" val="&lt;ThreeDShapeInfo&gt;&lt;uuid val=&quot;{38632C4F-C2BB-4A20-9597-332F3B779068}&quot;/&gt;&lt;isInvalidForFieldText val=&quot;0&quot;/&gt;&lt;Image&gt;&lt;filename val=&quot;C:\Users\Gerhard\Documents\_Estudios Biblicos PPT\_Presentaciones\GIB_02\data\asimages\{38632C4F-C2BB-4A20-9597-332F3B779068}_22.png&quot;/&gt;&lt;left val=&quot;366&quot;/&gt;&lt;top val=&quot;132&quot;/&gt;&lt;width val=&quot;340&quot;/&gt;&lt;height val=&quot;320&quot;/&gt;&lt;hasText val=&quot;0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35C13D3-5459-42D8-AE1C-53B8CAC4A7A4}&quot;/&gt;&lt;isInvalidForFieldText val=&quot;0&quot;/&gt;&lt;Image&gt;&lt;filename val=&quot;C:\Users\Gerhard\Documents\_Estudios Biblicos PPT\_Presentaciones\GIB_02\data\asimages\{135C13D3-5459-42D8-AE1C-53B8CAC4A7A4}_22.png&quot;/&gt;&lt;left val=&quot;14&quot;/&gt;&lt;top val=&quot;156&quot;/&gt;&lt;width val=&quot;370&quot;/&gt;&lt;height val=&quot;2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3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2&quot;/&gt;&lt;lineCharCount val=&quot;10&quot;/&gt;&lt;lineCharCount val=&quot;16&quot;/&gt;&lt;lineCharCount val=&quot;15&quot;/&gt;&lt;lineCharCount val=&quot;17&quot;/&gt;&lt;lineCharCount val=&quot;14&quot;/&gt;&lt;lineCharCount val=&quot;17&quot;/&gt;&lt;lineCharCount val=&quot;10&quot;/&gt;&lt;/TableIndex&gt;&lt;/ShapeTextInfo&gt;"/>
  <p:tag name="PRESENTER_SHAPEINFO" val="&lt;ThreeDShapeInfo&gt;&lt;uuid val=&quot;{6F94DA1C-7181-4583-84C7-12D12E133139}&quot;/&gt;&lt;isInvalidForFieldText val=&quot;0&quot;/&gt;&lt;Image&gt;&lt;filename val=&quot;C:\Users\Gerhard\Documents\_Estudios Biblicos PPT\_Presentaciones\GIB_02\data\asimages\{6F94DA1C-7181-4583-84C7-12D12E133139}_23.png&quot;/&gt;&lt;left val=&quot;297&quot;/&gt;&lt;top val=&quot;71&quot;/&gt;&lt;width val=&quot;433&quot;/&gt;&lt;height val=&quot;42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4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8&quot;/&gt;&lt;lineCharCount val=&quot;22&quot;/&gt;&lt;lineCharCount val=&quot;26&quot;/&gt;&lt;lineCharCount val=&quot;28&quot;/&gt;&lt;lineCharCount val=&quot;19&quot;/&gt;&lt;/TableIndex&gt;&lt;/ShapeTextInfo&gt;"/>
  <p:tag name="PRESENTER_SHAPEINFO" val="&lt;ThreeDShapeInfo&gt;&lt;uuid val=&quot;{D9DB810E-4A93-4720-B458-345CEDEF5AB5}&quot;/&gt;&lt;isInvalidForFieldText val=&quot;0&quot;/&gt;&lt;Image&gt;&lt;filename val=&quot;C:\Users\Gerhard\Documents\_Estudios Biblicos PPT\_Presentaciones\GIB_02\data\asimages\{D9DB810E-4A93-4720-B458-345CEDEF5AB5}_24.png&quot;/&gt;&lt;left val=&quot;115&quot;/&gt;&lt;top val=&quot;138&quot;/&gt;&lt;width val=&quot;502&quot;/&gt;&lt;height val=&quot;320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PRESENTER_SHAPEINFO" val="&lt;ThreeDShapeInfo&gt;&lt;uuid val=&quot;{08659293-68CB-4CD9-BC64-2E4FB0C96518}&quot;/&gt;&lt;isInvalidForFieldText val=&quot;0&quot;/&gt;&lt;Image&gt;&lt;filename val=&quot;C:\Users\Gerhard\Documents\_Estudios Biblicos PPT\_Presentaciones\GIB_02\data\asimages\{08659293-68CB-4CD9-BC64-2E4FB0C96518}_24.png&quot;/&gt;&lt;left val=&quot;305&quot;/&gt;&lt;top val=&quot;441&quot;/&gt;&lt;width val=&quot;360&quot;/&gt;&lt;height val=&quot;79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5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4&quot;/&gt;&lt;lineCharCount val=&quot;27&quot;/&gt;&lt;lineCharCount val=&quot;30&quot;/&gt;&lt;lineCharCount val=&quot;24&quot;/&gt;&lt;lineCharCount val=&quot;24&quot;/&gt;&lt;lineCharCount val=&quot;24&quot;/&gt;&lt;lineCharCount val=&quot;20&quot;/&gt;&lt;/TableIndex&gt;&lt;/ShapeTextInfo&gt;"/>
  <p:tag name="PRESENTER_SHAPEINFO" val="&lt;ThreeDShapeInfo&gt;&lt;uuid val=&quot;{493EF844-0672-4306-B9CD-6D02D5D9CA02}&quot;/&gt;&lt;isInvalidForFieldText val=&quot;0&quot;/&gt;&lt;Image&gt;&lt;filename val=&quot;C:\Users\Gerhard\Documents\_Estudios Biblicos PPT\_Presentaciones\GIB_02\data\asimages\{493EF844-0672-4306-B9CD-6D02D5D9CA02}_25.png&quot;/&gt;&lt;left val=&quot;115&quot;/&gt;&lt;top val=&quot;138&quot;/&gt;&lt;width val=&quot;502&quot;/&gt;&lt;height val=&quot;32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CB9ADA43-09A7-4289-81D6-7D8BDC5D00DE}&quot;/&gt;&lt;isInvalidForFieldText val=&quot;0&quot;/&gt;&lt;Image&gt;&lt;filename val=&quot;C:\Users\Gerhard\Documents\_Estudios Biblicos PPT\_Presentaciones\GIB_02\data\asimages\{CB9ADA43-09A7-4289-81D6-7D8BDC5D00DE}_25.png&quot;/&gt;&lt;left val=&quot;305&quot;/&gt;&lt;top val=&quot;441&quot;/&gt;&lt;width val=&quot;360&quot;/&gt;&lt;height val=&quot;7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6.PNG&quot;/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13&quot;/&gt;&lt;lineCharCount val=&quot;13&quot;/&gt;&lt;lineCharCount val=&quot;16&quot;/&gt;&lt;lineCharCount val=&quot;14&quot;/&gt;&lt;lineCharCount val=&quot;14&quot;/&gt;&lt;lineCharCount val=&quot;8&quot;/&gt;&lt;/TableIndex&gt;&lt;/ShapeTextInfo&gt;"/>
  <p:tag name="PRESENTER_SHAPEINFO" val="&lt;ThreeDShapeInfo&gt;&lt;uuid val=&quot;{D50F94BA-A9D5-4808-B7C5-96BABBD41B62}&quot;/&gt;&lt;isInvalidForFieldText val=&quot;0&quot;/&gt;&lt;Image&gt;&lt;filename val=&quot;C:\Users\Gerhard\Documents\_Estudios Biblicos PPT\_Presentaciones\GIB_02\data\asimages\{D50F94BA-A9D5-4808-B7C5-96BABBD41B62}_26.png&quot;/&gt;&lt;left val=&quot;252&quot;/&gt;&lt;top val=&quot;93&quot;/&gt;&lt;width val=&quot;460&quot;/&gt;&lt;height val=&quot;36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7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PRESENTER_SHAPEINFO" val="&lt;ThreeDShapeInfo&gt;&lt;uuid val=&quot;{F30BD4BC-FEC7-4F1D-93CC-2EFEB8C8A0DB}&quot;/&gt;&lt;isInvalidForFieldText val=&quot;0&quot;/&gt;&lt;Image&gt;&lt;filename val=&quot;C:\Users\Gerhard\Documents\_Estudios Biblicos PPT\_Presentaciones\GIB_02\data\asimages\{F30BD4BC-FEC7-4F1D-93CC-2EFEB8C8A0DB}_27.png&quot;/&gt;&lt;left val=&quot;259&quot;/&gt;&lt;top val=&quot;453&quot;/&gt;&lt;width val=&quot;423&quot;/&gt;&lt;height val=&quot;79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34&quot;/&gt;&lt;lineCharCount val=&quot;28&quot;/&gt;&lt;lineCharCount val=&quot;27&quot;/&gt;&lt;lineCharCount val=&quot;29&quot;/&gt;&lt;lineCharCount val=&quot;26&quot;/&gt;&lt;lineCharCount val=&quot;29&quot;/&gt;&lt;lineCharCount val=&quot;30&quot;/&gt;&lt;/TableIndex&gt;&lt;/ShapeTextInfo&gt;"/>
  <p:tag name="PRESENTER_SHAPEINFO" val="&lt;ThreeDShapeInfo&gt;&lt;uuid val=&quot;{819C042A-F27E-4BBA-AF52-A2F14B3B08D2}&quot;/&gt;&lt;isInvalidForFieldText val=&quot;0&quot;/&gt;&lt;Image&gt;&lt;filename val=&quot;C:\Users\Gerhard\Documents\_Estudios Biblicos PPT\_Presentaciones\GIB_02\data\asimages\{819C042A-F27E-4BBA-AF52-A2F14B3B08D2}_27.png&quot;/&gt;&lt;left val=&quot;115&quot;/&gt;&lt;top val=&quot;138&quot;/&gt;&lt;width val=&quot;502&quot;/&gt;&lt;height val=&quot;320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8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1&quot;/&gt;&lt;lineCharCount val=&quot;32&quot;/&gt;&lt;lineCharCount val=&quot;35&quot;/&gt;&lt;lineCharCount val=&quot;32&quot;/&gt;&lt;lineCharCount val=&quot;36&quot;/&gt;&lt;lineCharCount val=&quot;21&quot;/&gt;&lt;/TableIndex&gt;&lt;/ShapeTextInfo&gt;"/>
  <p:tag name="PRESENTER_SHAPEINFO" val="&lt;ThreeDShapeInfo&gt;&lt;uuid val=&quot;{1EE5ABFC-E3EE-4344-9E19-2DFEAE5813CC}&quot;/&gt;&lt;isInvalidForFieldText val=&quot;0&quot;/&gt;&lt;Image&gt;&lt;filename val=&quot;C:\Users\Gerhard\Documents\_Estudios Biblicos PPT\_Presentaciones\GIB_02\data\asimages\{1EE5ABFC-E3EE-4344-9E19-2DFEAE5813CC}_28.png&quot;/&gt;&lt;left val=&quot;115&quot;/&gt;&lt;top val=&quot;138&quot;/&gt;&lt;width val=&quot;502&quot;/&gt;&lt;height val=&quot;320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PRESENTER_SHAPEINFO" val="&lt;ThreeDShapeInfo&gt;&lt;uuid val=&quot;{2810C3D7-8FF5-41BB-83FF-A6328DEB36D9}&quot;/&gt;&lt;isInvalidForFieldText val=&quot;0&quot;/&gt;&lt;Image&gt;&lt;filename val=&quot;C:\Users\Gerhard\Documents\_Estudios Biblicos PPT\_Presentaciones\GIB_02\data\asimages\{2810C3D7-8FF5-41BB-83FF-A6328DEB36D9}_28.png&quot;/&gt;&lt;left val=&quot;259&quot;/&gt;&lt;top val=&quot;453&quot;/&gt;&lt;width val=&quot;423&quot;/&gt;&lt;height val=&quot;79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9.PNG&quot;/&gt;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alpha val="12000"/>
          </a:schemeClr>
        </a:solidFill>
        <a:ln>
          <a:noFill/>
        </a:ln>
        <a:effectLst>
          <a:glow rad="228600">
            <a:schemeClr val="bg1">
              <a:alpha val="30000"/>
            </a:schemeClr>
          </a:glow>
        </a:effectLst>
      </a:spPr>
      <a:bodyPr lIns="360000" tIns="360000" rIns="360000" bIns="360000" anchor="ctr"/>
      <a:lstStyle>
        <a:defPPr algn="ctr">
          <a:defRPr sz="2000" i="1" u="none" dirty="0">
            <a:solidFill>
              <a:schemeClr val="tx2"/>
            </a:solidFill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15804</TotalTime>
  <Words>2275</Words>
  <Application>Microsoft Office PowerPoint</Application>
  <PresentationFormat>Presentación en pantalla (4:3)</PresentationFormat>
  <Paragraphs>211</Paragraphs>
  <Slides>64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5" baseType="lpstr">
      <vt:lpstr>Impact</vt:lpstr>
      <vt:lpstr>Wingdings</vt:lpstr>
      <vt:lpstr>Calibri</vt:lpstr>
      <vt:lpstr>Humnst777 Blk BT</vt:lpstr>
      <vt:lpstr>Trebuchet MS</vt:lpstr>
      <vt:lpstr>Swis721 Blk BT</vt:lpstr>
      <vt:lpstr>Tahoma</vt:lpstr>
      <vt:lpstr>Myriad Pro Cond</vt:lpstr>
      <vt:lpstr>Verdana</vt:lpstr>
      <vt:lpstr>Arial</vt:lpstr>
      <vt:lpstr>Diseño predeterminado</vt:lpstr>
      <vt:lpstr>Presentación de PowerPoint</vt:lpstr>
      <vt:lpstr>Presentación de PowerPoint</vt:lpstr>
      <vt:lpstr>Presentación de PowerPoint</vt:lpstr>
      <vt:lpstr>Horóscopos, videntes, tarôt, bruxos Será que dizem a verdade?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Wolf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IMG</dc:title>
  <dc:creator>Rudy</dc:creator>
  <cp:keywords>GIB_02</cp:keywords>
  <cp:lastModifiedBy>Rodolfo Murua</cp:lastModifiedBy>
  <cp:revision>465</cp:revision>
  <dcterms:created xsi:type="dcterms:W3CDTF">2009-11-11T01:24:10Z</dcterms:created>
  <dcterms:modified xsi:type="dcterms:W3CDTF">2022-01-20T13:25:05Z</dcterms:modified>
</cp:coreProperties>
</file>