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4.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19.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2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5.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2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7.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28.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29.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0.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1.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3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33.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34.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35.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36.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37.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38.xml" ContentType="application/vnd.openxmlformats-officedocument.presentationml.notesSlide+xml"/>
  <Override PartName="/ppt/tags/tag134.xml" ContentType="application/vnd.openxmlformats-officedocument.presentationml.tags+xml"/>
  <Override PartName="/ppt/notesSlides/notesSlide39.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40.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41.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42.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43.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4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45.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46.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47.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48.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49.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50.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51.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52.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53.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54.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55.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6.xml" ContentType="application/vnd.openxmlformats-officedocument.presentationml.tags+xml"/>
  <Override PartName="/ppt/tags/tag207.xml" ContentType="application/vnd.openxmlformats-officedocument.presentationml.tags+xml"/>
  <Override PartName="/ppt/notesSlides/notesSlide57.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58.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59.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6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61.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62.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63.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6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6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66.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67.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0"/>
  </p:notesMasterIdLst>
  <p:sldIdLst>
    <p:sldId id="371" r:id="rId2"/>
    <p:sldId id="313" r:id="rId3"/>
    <p:sldId id="314" r:id="rId4"/>
    <p:sldId id="257" r:id="rId5"/>
    <p:sldId id="288" r:id="rId6"/>
    <p:sldId id="315" r:id="rId7"/>
    <p:sldId id="316" r:id="rId8"/>
    <p:sldId id="366" r:id="rId9"/>
    <p:sldId id="258" r:id="rId10"/>
    <p:sldId id="317" r:id="rId11"/>
    <p:sldId id="293" r:id="rId12"/>
    <p:sldId id="319" r:id="rId13"/>
    <p:sldId id="320" r:id="rId14"/>
    <p:sldId id="321" r:id="rId15"/>
    <p:sldId id="318" r:id="rId16"/>
    <p:sldId id="322" r:id="rId17"/>
    <p:sldId id="323" r:id="rId18"/>
    <p:sldId id="370" r:id="rId19"/>
    <p:sldId id="324" r:id="rId20"/>
    <p:sldId id="325" r:id="rId21"/>
    <p:sldId id="260"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295" r:id="rId39"/>
    <p:sldId id="367" r:id="rId40"/>
    <p:sldId id="343" r:id="rId41"/>
    <p:sldId id="344" r:id="rId42"/>
    <p:sldId id="345" r:id="rId43"/>
    <p:sldId id="346" r:id="rId44"/>
    <p:sldId id="347" r:id="rId45"/>
    <p:sldId id="297" r:id="rId46"/>
    <p:sldId id="348" r:id="rId47"/>
    <p:sldId id="349" r:id="rId48"/>
    <p:sldId id="350" r:id="rId49"/>
    <p:sldId id="299"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 id="364" r:id="rId64"/>
    <p:sldId id="311" r:id="rId65"/>
    <p:sldId id="281" r:id="rId66"/>
    <p:sldId id="284" r:id="rId67"/>
    <p:sldId id="285" r:id="rId68"/>
    <p:sldId id="372" r:id="rId69"/>
  </p:sldIdLst>
  <p:sldSz cx="9144000" cy="6858000" type="screen4x3"/>
  <p:notesSz cx="6858000" cy="9144000"/>
  <p:embeddedFontLst>
    <p:embeddedFont>
      <p:font typeface="Impact" panose="020B0806030902050204" pitchFamily="34" charset="0"/>
      <p:regular r:id="rId71"/>
    </p:embeddedFont>
    <p:embeddedFont>
      <p:font typeface="Calibri" panose="020F0502020204030204" pitchFamily="34" charset="0"/>
      <p:regular r:id="rId72"/>
      <p:bold r:id="rId73"/>
      <p:italic r:id="rId74"/>
      <p:boldItalic r:id="rId75"/>
    </p:embeddedFont>
    <p:embeddedFont>
      <p:font typeface="Swis721 LtEx BT" panose="020B0505020202020204" pitchFamily="34" charset="0"/>
      <p:regular r:id="rId76"/>
    </p:embeddedFont>
    <p:embeddedFont>
      <p:font typeface="Myriad Pro Cond" panose="020B0506030403020204" pitchFamily="34" charset="0"/>
      <p:regular r:id="rId77"/>
      <p:bold r:id="rId78"/>
      <p:italic r:id="rId79"/>
      <p:boldItalic r:id="rId80"/>
    </p:embeddedFont>
    <p:embeddedFont>
      <p:font typeface="Humnst777 Blk BT" panose="020B0803030504030204" pitchFamily="34" charset="0"/>
      <p:regular r:id="rId81"/>
    </p:embeddedFont>
    <p:embeddedFont>
      <p:font typeface="Verdana" panose="020B0604030504040204" pitchFamily="34" charset="0"/>
      <p:regular r:id="rId82"/>
      <p:bold r:id="rId83"/>
      <p:italic r:id="rId84"/>
      <p:boldItalic r:id="rId85"/>
    </p:embeddedFont>
    <p:embeddedFont>
      <p:font typeface="Trebuchet MS" panose="020B0603020202020204" pitchFamily="34" charset="0"/>
      <p:regular r:id="rId86"/>
      <p:bold r:id="rId87"/>
      <p:italic r:id="rId88"/>
      <p:boldItalic r:id="rId89"/>
    </p:embeddedFont>
    <p:embeddedFont>
      <p:font typeface="Tahoma" panose="020B0604030504040204" pitchFamily="34" charset="0"/>
      <p:regular r:id="rId90"/>
      <p:bold r:id="rId91"/>
    </p:embeddedFont>
  </p:embeddedFontLst>
  <p:custDataLst>
    <p:tags r:id="rId92"/>
  </p:custDataLst>
  <p:defaultTextStyle>
    <a:defPPr>
      <a:defRPr lang="es-ES"/>
    </a:defPPr>
    <a:lvl1pPr algn="l" rtl="0" fontAlgn="base">
      <a:spcBef>
        <a:spcPct val="0"/>
      </a:spcBef>
      <a:spcAft>
        <a:spcPct val="0"/>
      </a:spcAft>
      <a:defRPr b="1" u="sng" kern="1200">
        <a:solidFill>
          <a:schemeClr val="tx1"/>
        </a:solidFill>
        <a:latin typeface="Arial" charset="0"/>
        <a:ea typeface="+mn-ea"/>
        <a:cs typeface="+mn-cs"/>
      </a:defRPr>
    </a:lvl1pPr>
    <a:lvl2pPr marL="457200" algn="l" rtl="0" fontAlgn="base">
      <a:spcBef>
        <a:spcPct val="0"/>
      </a:spcBef>
      <a:spcAft>
        <a:spcPct val="0"/>
      </a:spcAft>
      <a:defRPr b="1" u="sng" kern="1200">
        <a:solidFill>
          <a:schemeClr val="tx1"/>
        </a:solidFill>
        <a:latin typeface="Arial" charset="0"/>
        <a:ea typeface="+mn-ea"/>
        <a:cs typeface="+mn-cs"/>
      </a:defRPr>
    </a:lvl2pPr>
    <a:lvl3pPr marL="914400" algn="l" rtl="0" fontAlgn="base">
      <a:spcBef>
        <a:spcPct val="0"/>
      </a:spcBef>
      <a:spcAft>
        <a:spcPct val="0"/>
      </a:spcAft>
      <a:defRPr b="1" u="sng" kern="1200">
        <a:solidFill>
          <a:schemeClr val="tx1"/>
        </a:solidFill>
        <a:latin typeface="Arial" charset="0"/>
        <a:ea typeface="+mn-ea"/>
        <a:cs typeface="+mn-cs"/>
      </a:defRPr>
    </a:lvl3pPr>
    <a:lvl4pPr marL="1371600" algn="l" rtl="0" fontAlgn="base">
      <a:spcBef>
        <a:spcPct val="0"/>
      </a:spcBef>
      <a:spcAft>
        <a:spcPct val="0"/>
      </a:spcAft>
      <a:defRPr b="1" u="sng" kern="1200">
        <a:solidFill>
          <a:schemeClr val="tx1"/>
        </a:solidFill>
        <a:latin typeface="Arial" charset="0"/>
        <a:ea typeface="+mn-ea"/>
        <a:cs typeface="+mn-cs"/>
      </a:defRPr>
    </a:lvl4pPr>
    <a:lvl5pPr marL="1828800" algn="l" rtl="0" fontAlgn="base">
      <a:spcBef>
        <a:spcPct val="0"/>
      </a:spcBef>
      <a:spcAft>
        <a:spcPct val="0"/>
      </a:spcAft>
      <a:defRPr b="1" u="sng" kern="1200">
        <a:solidFill>
          <a:schemeClr val="tx1"/>
        </a:solidFill>
        <a:latin typeface="Arial" charset="0"/>
        <a:ea typeface="+mn-ea"/>
        <a:cs typeface="+mn-cs"/>
      </a:defRPr>
    </a:lvl5pPr>
    <a:lvl6pPr marL="2286000" algn="l" defTabSz="914400" rtl="0" eaLnBrk="1" latinLnBrk="0" hangingPunct="1">
      <a:defRPr b="1" u="sng" kern="1200">
        <a:solidFill>
          <a:schemeClr val="tx1"/>
        </a:solidFill>
        <a:latin typeface="Arial" charset="0"/>
        <a:ea typeface="+mn-ea"/>
        <a:cs typeface="+mn-cs"/>
      </a:defRPr>
    </a:lvl6pPr>
    <a:lvl7pPr marL="2743200" algn="l" defTabSz="914400" rtl="0" eaLnBrk="1" latinLnBrk="0" hangingPunct="1">
      <a:defRPr b="1" u="sng" kern="1200">
        <a:solidFill>
          <a:schemeClr val="tx1"/>
        </a:solidFill>
        <a:latin typeface="Arial" charset="0"/>
        <a:ea typeface="+mn-ea"/>
        <a:cs typeface="+mn-cs"/>
      </a:defRPr>
    </a:lvl7pPr>
    <a:lvl8pPr marL="3200400" algn="l" defTabSz="914400" rtl="0" eaLnBrk="1" latinLnBrk="0" hangingPunct="1">
      <a:defRPr b="1" u="sng" kern="1200">
        <a:solidFill>
          <a:schemeClr val="tx1"/>
        </a:solidFill>
        <a:latin typeface="Arial" charset="0"/>
        <a:ea typeface="+mn-ea"/>
        <a:cs typeface="+mn-cs"/>
      </a:defRPr>
    </a:lvl8pPr>
    <a:lvl9pPr marL="3657600" algn="l" defTabSz="914400" rtl="0" eaLnBrk="1" latinLnBrk="0" hangingPunct="1">
      <a:defRPr b="1" u="sng"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cción" id="{127D24E0-B21B-4B73-A2AA-5814BBA3F8E6}">
          <p14:sldIdLst>
            <p14:sldId id="371"/>
            <p14:sldId id="313"/>
            <p14:sldId id="314"/>
          </p14:sldIdLst>
        </p14:section>
        <p14:section name="Es posible conocer el futuro" id="{F029BA47-9894-4207-9CAD-2851E6EFF85B}">
          <p14:sldIdLst>
            <p14:sldId id="257"/>
            <p14:sldId id="288"/>
            <p14:sldId id="315"/>
            <p14:sldId id="316"/>
            <p14:sldId id="366"/>
          </p14:sldIdLst>
        </p14:section>
        <p14:section name="1. Ciudades Condenadas" id="{F041195E-E0B4-4099-B753-074AFD2A1D81}">
          <p14:sldIdLst>
            <p14:sldId id="258"/>
            <p14:sldId id="317"/>
            <p14:sldId id="293"/>
            <p14:sldId id="319"/>
            <p14:sldId id="320"/>
            <p14:sldId id="321"/>
            <p14:sldId id="318"/>
            <p14:sldId id="322"/>
            <p14:sldId id="323"/>
            <p14:sldId id="370"/>
            <p14:sldId id="324"/>
            <p14:sldId id="325"/>
            <p14:sldId id="260"/>
            <p14:sldId id="326"/>
            <p14:sldId id="327"/>
            <p14:sldId id="328"/>
            <p14:sldId id="329"/>
            <p14:sldId id="330"/>
            <p14:sldId id="331"/>
            <p14:sldId id="332"/>
            <p14:sldId id="333"/>
          </p14:sldIdLst>
        </p14:section>
        <p14:section name="2. Descubrimientos e Inventos modernos" id="{6228B3AF-A88C-48DA-843D-A5DF3E9A9B34}">
          <p14:sldIdLst>
            <p14:sldId id="334"/>
            <p14:sldId id="335"/>
            <p14:sldId id="336"/>
            <p14:sldId id="337"/>
            <p14:sldId id="338"/>
            <p14:sldId id="339"/>
            <p14:sldId id="340"/>
            <p14:sldId id="341"/>
            <p14:sldId id="295"/>
            <p14:sldId id="367"/>
            <p14:sldId id="343"/>
            <p14:sldId id="344"/>
            <p14:sldId id="345"/>
            <p14:sldId id="346"/>
            <p14:sldId id="347"/>
            <p14:sldId id="297"/>
          </p14:sldIdLst>
        </p14:section>
        <p14:section name="3. Profecias sobre Cristo" id="{1D281594-D1A4-478A-A3A7-1B8B7930F55D}">
          <p14:sldIdLst>
            <p14:sldId id="348"/>
            <p14:sldId id="349"/>
            <p14:sldId id="350"/>
            <p14:sldId id="299"/>
            <p14:sldId id="351"/>
            <p14:sldId id="352"/>
            <p14:sldId id="353"/>
            <p14:sldId id="354"/>
            <p14:sldId id="355"/>
            <p14:sldId id="356"/>
            <p14:sldId id="357"/>
            <p14:sldId id="358"/>
            <p14:sldId id="359"/>
            <p14:sldId id="360"/>
            <p14:sldId id="361"/>
            <p14:sldId id="362"/>
            <p14:sldId id="363"/>
          </p14:sldIdLst>
        </p14:section>
        <p14:section name="Conclusión" id="{F853BD1A-1AE8-46A0-AEFF-48680798CBF5}">
          <p14:sldIdLst>
            <p14:sldId id="364"/>
            <p14:sldId id="311"/>
            <p14:sldId id="281"/>
            <p14:sldId id="284"/>
            <p14:sldId id="285"/>
            <p14:sldId id="372"/>
          </p14:sldIdLst>
        </p14:section>
      </p14:sectionLst>
    </p:ext>
    <p:ext uri="{EFAFB233-063F-42B5-8137-9DF3F51BA10A}">
      <p15:sldGuideLst xmlns:p15="http://schemas.microsoft.com/office/powerpoint/2012/main">
        <p15:guide id="1" orient="horz" pos="206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a:srgbClr val="960000"/>
    <a:srgbClr val="CC3300"/>
    <a:srgbClr val="553E1B"/>
    <a:srgbClr val="763F20"/>
    <a:srgbClr val="ED8937"/>
    <a:srgbClr val="F6DAA8"/>
    <a:srgbClr val="FEF0B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5" autoAdjust="0"/>
    <p:restoredTop sz="78211" autoAdjust="0"/>
  </p:normalViewPr>
  <p:slideViewPr>
    <p:cSldViewPr showGuides="1">
      <p:cViewPr varScale="1">
        <p:scale>
          <a:sx n="57" d="100"/>
          <a:sy n="57" d="100"/>
        </p:scale>
        <p:origin x="1854" y="72"/>
      </p:cViewPr>
      <p:guideLst>
        <p:guide orient="horz" pos="206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7" d="100"/>
        <a:sy n="87" d="100"/>
      </p:scale>
      <p:origin x="0" y="126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font" Target="fonts/font20.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A1719A-4005-439D-A6D6-5C3C1EAF0A4B}" type="doc">
      <dgm:prSet loTypeId="urn:microsoft.com/office/officeart/2005/8/layout/list1" loCatId="list" qsTypeId="urn:microsoft.com/office/officeart/2005/8/quickstyle/3d6" qsCatId="3D" csTypeId="urn:microsoft.com/office/officeart/2005/8/colors/accent2_2" csCatId="accent2" phldr="1"/>
      <dgm:spPr>
        <a:scene3d>
          <a:camera prst="perspectiveRelaxedModerately" zoom="92000"/>
          <a:lightRig rig="sunset" dir="t">
            <a:rot lat="0" lon="0" rev="0"/>
          </a:lightRig>
        </a:scene3d>
      </dgm:spPr>
      <dgm:t>
        <a:bodyPr/>
        <a:lstStyle/>
        <a:p>
          <a:endParaRPr lang="es-ES"/>
        </a:p>
      </dgm:t>
    </dgm:pt>
    <dgm:pt modelId="{10D23BFD-9805-4C8A-9267-DD410686ADAD}">
      <dgm:prSet phldrT="[Texto]" custT="1"/>
      <dgm:spPr>
        <a:sp3d prstMaterial="dkEdge">
          <a:bevelT w="50800" h="50800"/>
          <a:bevelB w="50800" h="50800"/>
        </a:sp3d>
      </dgm:spPr>
      <dgm:t>
        <a:bodyPr/>
        <a:lstStyle/>
        <a:p>
          <a:pPr algn="ctr"/>
          <a:r>
            <a:rPr lang="es-ES" sz="3600" dirty="0" err="1" smtClean="0">
              <a:latin typeface="Trebuchet MS" pitchFamily="34" charset="0"/>
            </a:rPr>
            <a:t>Tendre</a:t>
          </a:r>
          <a:endParaRPr lang="es-ES" sz="3600" dirty="0">
            <a:latin typeface="Trebuchet MS" pitchFamily="34" charset="0"/>
          </a:endParaRPr>
        </a:p>
      </dgm:t>
    </dgm:pt>
    <dgm:pt modelId="{A8417180-C8EE-47B8-A21F-915328F12DDD}" type="parTrans" cxnId="{0EED01E1-0982-4B66-B1B7-2C28B402B4D0}">
      <dgm:prSet/>
      <dgm:spPr/>
      <dgm:t>
        <a:bodyPr/>
        <a:lstStyle/>
        <a:p>
          <a:endParaRPr lang="es-ES"/>
        </a:p>
      </dgm:t>
    </dgm:pt>
    <dgm:pt modelId="{44CD5281-B2A5-417C-9A8C-D74C0191DC11}" type="sibTrans" cxnId="{0EED01E1-0982-4B66-B1B7-2C28B402B4D0}">
      <dgm:prSet/>
      <dgm:spPr/>
      <dgm:t>
        <a:bodyPr/>
        <a:lstStyle/>
        <a:p>
          <a:endParaRPr lang="es-ES"/>
        </a:p>
      </dgm:t>
    </dgm:pt>
    <dgm:pt modelId="{698FC9FA-7875-45D6-BF6D-B6F560488387}">
      <dgm:prSet phldrT="[Texto]" custT="1"/>
      <dgm:spPr>
        <a:sp3d prstMaterial="dkEdge">
          <a:bevelT w="50800" h="50800"/>
          <a:bevelB w="50800" h="50800"/>
        </a:sp3d>
      </dgm:spPr>
      <dgm:t>
        <a:bodyPr/>
        <a:lstStyle/>
        <a:p>
          <a:pPr algn="ctr"/>
          <a:r>
            <a:rPr lang="es-ES" sz="4000" dirty="0" smtClean="0">
              <a:latin typeface="Trebuchet MS" pitchFamily="34" charset="0"/>
            </a:rPr>
            <a:t>Juste</a:t>
          </a:r>
          <a:endParaRPr lang="es-ES" sz="4000" dirty="0">
            <a:latin typeface="Trebuchet MS" pitchFamily="34" charset="0"/>
          </a:endParaRPr>
        </a:p>
      </dgm:t>
    </dgm:pt>
    <dgm:pt modelId="{6236C6CE-5122-483B-AACD-559507EC815A}" type="parTrans" cxnId="{27DBDBC6-2B0A-4EB6-84FD-95EF63BA4DDD}">
      <dgm:prSet/>
      <dgm:spPr/>
      <dgm:t>
        <a:bodyPr/>
        <a:lstStyle/>
        <a:p>
          <a:endParaRPr lang="es-ES"/>
        </a:p>
      </dgm:t>
    </dgm:pt>
    <dgm:pt modelId="{CFAA85CF-B27E-4EFD-8416-46D543A3695A}" type="sibTrans" cxnId="{27DBDBC6-2B0A-4EB6-84FD-95EF63BA4DDD}">
      <dgm:prSet/>
      <dgm:spPr/>
      <dgm:t>
        <a:bodyPr/>
        <a:lstStyle/>
        <a:p>
          <a:endParaRPr lang="es-ES"/>
        </a:p>
      </dgm:t>
    </dgm:pt>
    <dgm:pt modelId="{33C8B6EA-526E-4FE7-B17A-A06F53707610}">
      <dgm:prSet phldrT="[Texto]" custT="1"/>
      <dgm:spPr>
        <a:sp3d prstMaterial="dkEdge">
          <a:bevelT w="50800" h="50800"/>
          <a:bevelB w="50800" h="50800"/>
        </a:sp3d>
      </dgm:spPr>
      <dgm:t>
        <a:bodyPr/>
        <a:lstStyle/>
        <a:p>
          <a:pPr algn="ctr"/>
          <a:r>
            <a:rPr lang="es-ES" sz="3600" dirty="0" err="1" smtClean="0">
              <a:latin typeface="Trebuchet MS" pitchFamily="34" charset="0"/>
            </a:rPr>
            <a:t>Compatissant</a:t>
          </a:r>
          <a:endParaRPr lang="es-ES" sz="3600" dirty="0">
            <a:latin typeface="Trebuchet MS" pitchFamily="34" charset="0"/>
          </a:endParaRPr>
        </a:p>
      </dgm:t>
    </dgm:pt>
    <dgm:pt modelId="{A156DC46-4B81-4D39-B937-2D02940AB1CF}" type="parTrans" cxnId="{1E3AA74D-F954-4E6A-85EB-46B7B05E48AF}">
      <dgm:prSet/>
      <dgm:spPr/>
      <dgm:t>
        <a:bodyPr/>
        <a:lstStyle/>
        <a:p>
          <a:endParaRPr lang="es-ES"/>
        </a:p>
      </dgm:t>
    </dgm:pt>
    <dgm:pt modelId="{9F725BB4-1869-4D59-8B58-768A334B2A75}" type="sibTrans" cxnId="{1E3AA74D-F954-4E6A-85EB-46B7B05E48AF}">
      <dgm:prSet/>
      <dgm:spPr/>
      <dgm:t>
        <a:bodyPr/>
        <a:lstStyle/>
        <a:p>
          <a:endParaRPr lang="es-ES"/>
        </a:p>
      </dgm:t>
    </dgm:pt>
    <dgm:pt modelId="{20445830-D98D-4C1C-930D-8E2555DC72B4}">
      <dgm:prSet phldrT="[Texto]" custT="1"/>
      <dgm:spPr>
        <a:sp3d prstMaterial="dkEdge">
          <a:bevelT w="50800" h="50800"/>
          <a:bevelB w="50800" h="50800"/>
        </a:sp3d>
      </dgm:spPr>
      <dgm:t>
        <a:bodyPr/>
        <a:lstStyle/>
        <a:p>
          <a:pPr algn="ctr"/>
          <a:r>
            <a:rPr lang="es-ES" sz="3600" dirty="0" err="1" smtClean="0">
              <a:latin typeface="Trebuchet MS" pitchFamily="34" charset="0"/>
            </a:rPr>
            <a:t>Libérateur</a:t>
          </a:r>
          <a:endParaRPr lang="es-ES" sz="3600" dirty="0">
            <a:latin typeface="Trebuchet MS" pitchFamily="34" charset="0"/>
          </a:endParaRPr>
        </a:p>
      </dgm:t>
    </dgm:pt>
    <dgm:pt modelId="{30E13D1F-A52A-49BA-BBF0-ABA54BB4AD35}" type="parTrans" cxnId="{E206F03D-CDB3-4D55-BEBD-144328EC70DA}">
      <dgm:prSet/>
      <dgm:spPr/>
      <dgm:t>
        <a:bodyPr/>
        <a:lstStyle/>
        <a:p>
          <a:endParaRPr lang="es-ES"/>
        </a:p>
      </dgm:t>
    </dgm:pt>
    <dgm:pt modelId="{997D5F8D-5A99-4C1F-8AC1-E317DC378174}" type="sibTrans" cxnId="{E206F03D-CDB3-4D55-BEBD-144328EC70DA}">
      <dgm:prSet/>
      <dgm:spPr/>
      <dgm:t>
        <a:bodyPr/>
        <a:lstStyle/>
        <a:p>
          <a:endParaRPr lang="es-ES"/>
        </a:p>
      </dgm:t>
    </dgm:pt>
    <dgm:pt modelId="{33F91A27-2862-46EE-A273-8AFED08BB8F2}" type="pres">
      <dgm:prSet presAssocID="{07A1719A-4005-439D-A6D6-5C3C1EAF0A4B}" presName="linear" presStyleCnt="0">
        <dgm:presLayoutVars>
          <dgm:dir/>
          <dgm:animLvl val="lvl"/>
          <dgm:resizeHandles val="exact"/>
        </dgm:presLayoutVars>
      </dgm:prSet>
      <dgm:spPr/>
      <dgm:t>
        <a:bodyPr/>
        <a:lstStyle/>
        <a:p>
          <a:endParaRPr lang="es-ES"/>
        </a:p>
      </dgm:t>
    </dgm:pt>
    <dgm:pt modelId="{878A2037-7F12-4D3C-80F6-FE19B01BEAC1}" type="pres">
      <dgm:prSet presAssocID="{10D23BFD-9805-4C8A-9267-DD410686ADAD}" presName="parentLin" presStyleCnt="0"/>
      <dgm:spPr/>
      <dgm:t>
        <a:bodyPr/>
        <a:lstStyle/>
        <a:p>
          <a:endParaRPr lang="es-ES"/>
        </a:p>
      </dgm:t>
    </dgm:pt>
    <dgm:pt modelId="{2090DC87-6881-4918-8282-9CFA9A778EBE}" type="pres">
      <dgm:prSet presAssocID="{10D23BFD-9805-4C8A-9267-DD410686ADAD}" presName="parentLeftMargin" presStyleLbl="node1" presStyleIdx="0" presStyleCnt="4"/>
      <dgm:spPr/>
      <dgm:t>
        <a:bodyPr/>
        <a:lstStyle/>
        <a:p>
          <a:endParaRPr lang="es-ES"/>
        </a:p>
      </dgm:t>
    </dgm:pt>
    <dgm:pt modelId="{C76ECA42-3B40-4C30-B8C6-0277521FAB81}" type="pres">
      <dgm:prSet presAssocID="{10D23BFD-9805-4C8A-9267-DD410686ADAD}" presName="parentText" presStyleLbl="node1" presStyleIdx="0" presStyleCnt="4" custLinFactX="7527" custLinFactNeighborX="100000">
        <dgm:presLayoutVars>
          <dgm:chMax val="0"/>
          <dgm:bulletEnabled val="1"/>
        </dgm:presLayoutVars>
      </dgm:prSet>
      <dgm:spPr/>
      <dgm:t>
        <a:bodyPr/>
        <a:lstStyle/>
        <a:p>
          <a:endParaRPr lang="es-ES"/>
        </a:p>
      </dgm:t>
    </dgm:pt>
    <dgm:pt modelId="{EB3AD863-2846-47DA-A115-DC435D9DC45B}" type="pres">
      <dgm:prSet presAssocID="{10D23BFD-9805-4C8A-9267-DD410686ADAD}" presName="negativeSpace" presStyleCnt="0"/>
      <dgm:spPr/>
      <dgm:t>
        <a:bodyPr/>
        <a:lstStyle/>
        <a:p>
          <a:endParaRPr lang="es-ES"/>
        </a:p>
      </dgm:t>
    </dgm:pt>
    <dgm:pt modelId="{1DCB11B5-7A2C-402E-9C87-A3DB8DE223A0}" type="pres">
      <dgm:prSet presAssocID="{10D23BFD-9805-4C8A-9267-DD410686ADAD}" presName="childText" presStyleLbl="conFgAcc1" presStyleIdx="0" presStyleCnt="4" custLinFactY="-15274" custLinFactNeighborY="-100000">
        <dgm:presLayoutVars>
          <dgm:bulletEnabled val="1"/>
        </dgm:presLayoutVars>
        <dgm:style>
          <a:lnRef idx="0">
            <a:schemeClr val="accent1"/>
          </a:lnRef>
          <a:fillRef idx="3">
            <a:schemeClr val="accent1"/>
          </a:fillRef>
          <a:effectRef idx="3">
            <a:schemeClr val="accent1"/>
          </a:effectRef>
          <a:fontRef idx="minor">
            <a:schemeClr val="lt1"/>
          </a:fontRef>
        </dgm:style>
      </dgm:prSet>
      <dgm:spPr>
        <a:gradFill flip="none" rotWithShape="0">
          <a:gsLst>
            <a:gs pos="0">
              <a:srgbClr val="ED8937">
                <a:shade val="30000"/>
                <a:satMod val="115000"/>
                <a:alpha val="99000"/>
              </a:srgbClr>
            </a:gs>
            <a:gs pos="50000">
              <a:srgbClr val="ED8937">
                <a:shade val="67500"/>
                <a:satMod val="115000"/>
                <a:alpha val="48000"/>
              </a:srgbClr>
            </a:gs>
            <a:gs pos="100000">
              <a:srgbClr val="ED8937">
                <a:shade val="100000"/>
                <a:satMod val="115000"/>
                <a:alpha val="66000"/>
              </a:srgbClr>
            </a:gs>
          </a:gsLst>
          <a:path path="circle">
            <a:fillToRect l="50000" t="50000" r="50000" b="50000"/>
          </a:path>
          <a:tileRect/>
        </a:gradFill>
        <a:effectLst>
          <a:outerShdw blurRad="127000" dist="177800" dir="3300000" sx="104000" sy="104000" rotWithShape="0">
            <a:srgbClr val="763F20">
              <a:alpha val="66000"/>
            </a:srgbClr>
          </a:outerShdw>
        </a:effectLst>
      </dgm:spPr>
      <dgm:t>
        <a:bodyPr/>
        <a:lstStyle/>
        <a:p>
          <a:endParaRPr lang="es-ES"/>
        </a:p>
      </dgm:t>
    </dgm:pt>
    <dgm:pt modelId="{3A82870A-9A38-4A7F-B53D-68410618A552}" type="pres">
      <dgm:prSet presAssocID="{44CD5281-B2A5-417C-9A8C-D74C0191DC11}" presName="spaceBetweenRectangles" presStyleCnt="0"/>
      <dgm:spPr/>
      <dgm:t>
        <a:bodyPr/>
        <a:lstStyle/>
        <a:p>
          <a:endParaRPr lang="es-ES"/>
        </a:p>
      </dgm:t>
    </dgm:pt>
    <dgm:pt modelId="{626ADEDE-A3D4-4B2B-88DF-E007FE991584}" type="pres">
      <dgm:prSet presAssocID="{698FC9FA-7875-45D6-BF6D-B6F560488387}" presName="parentLin" presStyleCnt="0"/>
      <dgm:spPr/>
      <dgm:t>
        <a:bodyPr/>
        <a:lstStyle/>
        <a:p>
          <a:endParaRPr lang="es-ES"/>
        </a:p>
      </dgm:t>
    </dgm:pt>
    <dgm:pt modelId="{99295C24-A83A-403C-9828-EB235ABD7A08}" type="pres">
      <dgm:prSet presAssocID="{698FC9FA-7875-45D6-BF6D-B6F560488387}" presName="parentLeftMargin" presStyleLbl="node1" presStyleIdx="0" presStyleCnt="4"/>
      <dgm:spPr/>
      <dgm:t>
        <a:bodyPr/>
        <a:lstStyle/>
        <a:p>
          <a:endParaRPr lang="es-ES"/>
        </a:p>
      </dgm:t>
    </dgm:pt>
    <dgm:pt modelId="{C67C5EB3-6650-4E35-9ECB-C176E4898FFD}" type="pres">
      <dgm:prSet presAssocID="{698FC9FA-7875-45D6-BF6D-B6F560488387}" presName="parentText" presStyleLbl="node1" presStyleIdx="1" presStyleCnt="4" custLinFactX="7527" custLinFactNeighborX="100000">
        <dgm:presLayoutVars>
          <dgm:chMax val="0"/>
          <dgm:bulletEnabled val="1"/>
        </dgm:presLayoutVars>
      </dgm:prSet>
      <dgm:spPr/>
      <dgm:t>
        <a:bodyPr/>
        <a:lstStyle/>
        <a:p>
          <a:endParaRPr lang="es-ES"/>
        </a:p>
      </dgm:t>
    </dgm:pt>
    <dgm:pt modelId="{EFD89B07-BCFD-4D53-9868-8F821495C738}" type="pres">
      <dgm:prSet presAssocID="{698FC9FA-7875-45D6-BF6D-B6F560488387}" presName="negativeSpace" presStyleCnt="0"/>
      <dgm:spPr/>
      <dgm:t>
        <a:bodyPr/>
        <a:lstStyle/>
        <a:p>
          <a:endParaRPr lang="es-ES"/>
        </a:p>
      </dgm:t>
    </dgm:pt>
    <dgm:pt modelId="{8CED2BC8-2C3B-4D13-AC2F-F918143E7912}" type="pres">
      <dgm:prSet presAssocID="{698FC9FA-7875-45D6-BF6D-B6F560488387}" presName="childText" presStyleLbl="conFgAcc1" presStyleIdx="1" presStyleCnt="4" custLinFactY="-15274" custLinFactNeighborY="-100000">
        <dgm:presLayoutVars>
          <dgm:bulletEnabled val="1"/>
        </dgm:presLayoutVars>
        <dgm:style>
          <a:lnRef idx="0">
            <a:schemeClr val="accent1"/>
          </a:lnRef>
          <a:fillRef idx="3">
            <a:schemeClr val="accent1"/>
          </a:fillRef>
          <a:effectRef idx="3">
            <a:schemeClr val="accent1"/>
          </a:effectRef>
          <a:fontRef idx="minor">
            <a:schemeClr val="lt1"/>
          </a:fontRef>
        </dgm:style>
      </dgm:prSet>
      <dgm:spPr>
        <a:gradFill flip="none" rotWithShape="0">
          <a:gsLst>
            <a:gs pos="0">
              <a:srgbClr val="ED8937">
                <a:shade val="30000"/>
                <a:satMod val="115000"/>
                <a:alpha val="99000"/>
              </a:srgbClr>
            </a:gs>
            <a:gs pos="50000">
              <a:srgbClr val="ED8937">
                <a:shade val="67500"/>
                <a:satMod val="115000"/>
                <a:alpha val="48000"/>
              </a:srgbClr>
            </a:gs>
            <a:gs pos="100000">
              <a:srgbClr val="ED8937">
                <a:shade val="100000"/>
                <a:satMod val="115000"/>
                <a:alpha val="66000"/>
              </a:srgbClr>
            </a:gs>
          </a:gsLst>
          <a:path path="circle">
            <a:fillToRect l="50000" t="50000" r="50000" b="50000"/>
          </a:path>
          <a:tileRect/>
        </a:gradFill>
        <a:effectLst>
          <a:outerShdw blurRad="127000" dist="177800" dir="3300000" sx="104000" sy="104000" rotWithShape="0">
            <a:srgbClr val="763F20">
              <a:alpha val="66000"/>
            </a:srgbClr>
          </a:outerShdw>
        </a:effectLst>
      </dgm:spPr>
      <dgm:t>
        <a:bodyPr/>
        <a:lstStyle/>
        <a:p>
          <a:endParaRPr lang="es-ES"/>
        </a:p>
      </dgm:t>
    </dgm:pt>
    <dgm:pt modelId="{8935AF2C-2B1C-40F9-8582-6442FFA032AE}" type="pres">
      <dgm:prSet presAssocID="{CFAA85CF-B27E-4EFD-8416-46D543A3695A}" presName="spaceBetweenRectangles" presStyleCnt="0"/>
      <dgm:spPr/>
      <dgm:t>
        <a:bodyPr/>
        <a:lstStyle/>
        <a:p>
          <a:endParaRPr lang="es-ES"/>
        </a:p>
      </dgm:t>
    </dgm:pt>
    <dgm:pt modelId="{5E495FBC-8ED9-4CF6-A778-01DB0FF65162}" type="pres">
      <dgm:prSet presAssocID="{33C8B6EA-526E-4FE7-B17A-A06F53707610}" presName="parentLin" presStyleCnt="0"/>
      <dgm:spPr/>
      <dgm:t>
        <a:bodyPr/>
        <a:lstStyle/>
        <a:p>
          <a:endParaRPr lang="es-ES"/>
        </a:p>
      </dgm:t>
    </dgm:pt>
    <dgm:pt modelId="{FCFF3C04-E94C-45B6-B290-86CB95A2335C}" type="pres">
      <dgm:prSet presAssocID="{33C8B6EA-526E-4FE7-B17A-A06F53707610}" presName="parentLeftMargin" presStyleLbl="node1" presStyleIdx="1" presStyleCnt="4"/>
      <dgm:spPr/>
      <dgm:t>
        <a:bodyPr/>
        <a:lstStyle/>
        <a:p>
          <a:endParaRPr lang="es-ES"/>
        </a:p>
      </dgm:t>
    </dgm:pt>
    <dgm:pt modelId="{4A644ECB-7BDA-4835-8BF8-83E7B51FF740}" type="pres">
      <dgm:prSet presAssocID="{33C8B6EA-526E-4FE7-B17A-A06F53707610}" presName="parentText" presStyleLbl="node1" presStyleIdx="2" presStyleCnt="4" custLinFactX="7527" custLinFactNeighborX="100000">
        <dgm:presLayoutVars>
          <dgm:chMax val="0"/>
          <dgm:bulletEnabled val="1"/>
        </dgm:presLayoutVars>
      </dgm:prSet>
      <dgm:spPr/>
      <dgm:t>
        <a:bodyPr/>
        <a:lstStyle/>
        <a:p>
          <a:endParaRPr lang="es-ES"/>
        </a:p>
      </dgm:t>
    </dgm:pt>
    <dgm:pt modelId="{32D8E317-B120-4A3F-9ECD-855CB184451D}" type="pres">
      <dgm:prSet presAssocID="{33C8B6EA-526E-4FE7-B17A-A06F53707610}" presName="negativeSpace" presStyleCnt="0"/>
      <dgm:spPr/>
      <dgm:t>
        <a:bodyPr/>
        <a:lstStyle/>
        <a:p>
          <a:endParaRPr lang="es-ES"/>
        </a:p>
      </dgm:t>
    </dgm:pt>
    <dgm:pt modelId="{EAFF9B2F-6D19-4326-A308-85EB9A957997}" type="pres">
      <dgm:prSet presAssocID="{33C8B6EA-526E-4FE7-B17A-A06F53707610}" presName="childText" presStyleLbl="conFgAcc1" presStyleIdx="2" presStyleCnt="4" custLinFactY="-15274" custLinFactNeighborY="-100000">
        <dgm:presLayoutVars>
          <dgm:bulletEnabled val="1"/>
        </dgm:presLayoutVars>
        <dgm:style>
          <a:lnRef idx="0">
            <a:schemeClr val="accent1"/>
          </a:lnRef>
          <a:fillRef idx="3">
            <a:schemeClr val="accent1"/>
          </a:fillRef>
          <a:effectRef idx="3">
            <a:schemeClr val="accent1"/>
          </a:effectRef>
          <a:fontRef idx="minor">
            <a:schemeClr val="lt1"/>
          </a:fontRef>
        </dgm:style>
      </dgm:prSet>
      <dgm:spPr>
        <a:gradFill flip="none" rotWithShape="0">
          <a:gsLst>
            <a:gs pos="0">
              <a:srgbClr val="ED8937">
                <a:shade val="30000"/>
                <a:satMod val="115000"/>
                <a:alpha val="99000"/>
              </a:srgbClr>
            </a:gs>
            <a:gs pos="50000">
              <a:srgbClr val="ED8937">
                <a:shade val="67500"/>
                <a:satMod val="115000"/>
                <a:alpha val="48000"/>
              </a:srgbClr>
            </a:gs>
            <a:gs pos="100000">
              <a:srgbClr val="ED8937">
                <a:shade val="100000"/>
                <a:satMod val="115000"/>
                <a:alpha val="66000"/>
              </a:srgbClr>
            </a:gs>
          </a:gsLst>
          <a:path path="circle">
            <a:fillToRect l="50000" t="50000" r="50000" b="50000"/>
          </a:path>
          <a:tileRect/>
        </a:gradFill>
        <a:effectLst>
          <a:outerShdw blurRad="127000" dist="177800" dir="3300000" sx="104000" sy="104000" rotWithShape="0">
            <a:srgbClr val="763F20">
              <a:alpha val="66000"/>
            </a:srgbClr>
          </a:outerShdw>
        </a:effectLst>
      </dgm:spPr>
      <dgm:t>
        <a:bodyPr/>
        <a:lstStyle/>
        <a:p>
          <a:endParaRPr lang="es-ES"/>
        </a:p>
      </dgm:t>
    </dgm:pt>
    <dgm:pt modelId="{6B4DF142-405F-4369-B562-4AD2377D69C3}" type="pres">
      <dgm:prSet presAssocID="{9F725BB4-1869-4D59-8B58-768A334B2A75}" presName="spaceBetweenRectangles" presStyleCnt="0"/>
      <dgm:spPr/>
      <dgm:t>
        <a:bodyPr/>
        <a:lstStyle/>
        <a:p>
          <a:endParaRPr lang="es-ES"/>
        </a:p>
      </dgm:t>
    </dgm:pt>
    <dgm:pt modelId="{4A010237-4E62-4AAB-B885-57F3DD62CE80}" type="pres">
      <dgm:prSet presAssocID="{20445830-D98D-4C1C-930D-8E2555DC72B4}" presName="parentLin" presStyleCnt="0"/>
      <dgm:spPr/>
      <dgm:t>
        <a:bodyPr/>
        <a:lstStyle/>
        <a:p>
          <a:endParaRPr lang="es-ES"/>
        </a:p>
      </dgm:t>
    </dgm:pt>
    <dgm:pt modelId="{6554E2A3-94D0-4F95-8E33-BF87541BC74F}" type="pres">
      <dgm:prSet presAssocID="{20445830-D98D-4C1C-930D-8E2555DC72B4}" presName="parentLeftMargin" presStyleLbl="node1" presStyleIdx="2" presStyleCnt="4"/>
      <dgm:spPr/>
      <dgm:t>
        <a:bodyPr/>
        <a:lstStyle/>
        <a:p>
          <a:endParaRPr lang="es-ES"/>
        </a:p>
      </dgm:t>
    </dgm:pt>
    <dgm:pt modelId="{F0B6A496-D63A-4207-BE52-28D6A2B1A8BB}" type="pres">
      <dgm:prSet presAssocID="{20445830-D98D-4C1C-930D-8E2555DC72B4}" presName="parentText" presStyleLbl="node1" presStyleIdx="3" presStyleCnt="4" custLinFactX="7527" custLinFactNeighborX="100000">
        <dgm:presLayoutVars>
          <dgm:chMax val="0"/>
          <dgm:bulletEnabled val="1"/>
        </dgm:presLayoutVars>
      </dgm:prSet>
      <dgm:spPr/>
      <dgm:t>
        <a:bodyPr/>
        <a:lstStyle/>
        <a:p>
          <a:endParaRPr lang="es-ES"/>
        </a:p>
      </dgm:t>
    </dgm:pt>
    <dgm:pt modelId="{294BBAEC-023F-40C0-9B0D-31E8C1E0CF4A}" type="pres">
      <dgm:prSet presAssocID="{20445830-D98D-4C1C-930D-8E2555DC72B4}" presName="negativeSpace" presStyleCnt="0"/>
      <dgm:spPr/>
      <dgm:t>
        <a:bodyPr/>
        <a:lstStyle/>
        <a:p>
          <a:endParaRPr lang="es-ES"/>
        </a:p>
      </dgm:t>
    </dgm:pt>
    <dgm:pt modelId="{093D6005-C363-4761-89BF-067A89FDBC5E}" type="pres">
      <dgm:prSet presAssocID="{20445830-D98D-4C1C-930D-8E2555DC72B4}" presName="childText" presStyleLbl="conFgAcc1" presStyleIdx="3" presStyleCnt="4" custLinFactNeighborY="-62664">
        <dgm:presLayoutVars>
          <dgm:bulletEnabled val="1"/>
        </dgm:presLayoutVars>
        <dgm:style>
          <a:lnRef idx="0">
            <a:schemeClr val="accent1"/>
          </a:lnRef>
          <a:fillRef idx="3">
            <a:schemeClr val="accent1"/>
          </a:fillRef>
          <a:effectRef idx="3">
            <a:schemeClr val="accent1"/>
          </a:effectRef>
          <a:fontRef idx="minor">
            <a:schemeClr val="lt1"/>
          </a:fontRef>
        </dgm:style>
      </dgm:prSet>
      <dgm:spPr>
        <a:gradFill flip="none" rotWithShape="0">
          <a:gsLst>
            <a:gs pos="0">
              <a:srgbClr val="ED8937">
                <a:shade val="30000"/>
                <a:satMod val="115000"/>
                <a:alpha val="99000"/>
              </a:srgbClr>
            </a:gs>
            <a:gs pos="50000">
              <a:srgbClr val="ED8937">
                <a:shade val="67500"/>
                <a:satMod val="115000"/>
                <a:alpha val="48000"/>
              </a:srgbClr>
            </a:gs>
            <a:gs pos="100000">
              <a:srgbClr val="ED8937">
                <a:shade val="100000"/>
                <a:satMod val="115000"/>
                <a:alpha val="66000"/>
              </a:srgbClr>
            </a:gs>
          </a:gsLst>
          <a:path path="circle">
            <a:fillToRect l="50000" t="50000" r="50000" b="50000"/>
          </a:path>
          <a:tileRect/>
        </a:gradFill>
        <a:effectLst>
          <a:outerShdw blurRad="127000" dist="177800" dir="3300000" sx="104000" sy="104000" rotWithShape="0">
            <a:srgbClr val="763F20">
              <a:alpha val="66000"/>
            </a:srgbClr>
          </a:outerShdw>
        </a:effectLst>
      </dgm:spPr>
      <dgm:t>
        <a:bodyPr/>
        <a:lstStyle/>
        <a:p>
          <a:endParaRPr lang="es-ES"/>
        </a:p>
      </dgm:t>
    </dgm:pt>
  </dgm:ptLst>
  <dgm:cxnLst>
    <dgm:cxn modelId="{AD82A4CB-8A49-4CD9-9DF8-AAB170362DC4}" type="presOf" srcId="{698FC9FA-7875-45D6-BF6D-B6F560488387}" destId="{C67C5EB3-6650-4E35-9ECB-C176E4898FFD}" srcOrd="1" destOrd="0" presId="urn:microsoft.com/office/officeart/2005/8/layout/list1"/>
    <dgm:cxn modelId="{2C9D41FC-6CB1-4EEF-87EC-E2820F56BB41}" type="presOf" srcId="{698FC9FA-7875-45D6-BF6D-B6F560488387}" destId="{99295C24-A83A-403C-9828-EB235ABD7A08}" srcOrd="0" destOrd="0" presId="urn:microsoft.com/office/officeart/2005/8/layout/list1"/>
    <dgm:cxn modelId="{B0E5F0AA-0EF1-4553-AB61-A52CB2B16FA2}" type="presOf" srcId="{20445830-D98D-4C1C-930D-8E2555DC72B4}" destId="{6554E2A3-94D0-4F95-8E33-BF87541BC74F}" srcOrd="0" destOrd="0" presId="urn:microsoft.com/office/officeart/2005/8/layout/list1"/>
    <dgm:cxn modelId="{353E461F-F769-422A-A949-EF55FFDAE229}" type="presOf" srcId="{33C8B6EA-526E-4FE7-B17A-A06F53707610}" destId="{FCFF3C04-E94C-45B6-B290-86CB95A2335C}" srcOrd="0" destOrd="0" presId="urn:microsoft.com/office/officeart/2005/8/layout/list1"/>
    <dgm:cxn modelId="{B7DC6371-6C69-4B35-B536-1594F7D3AAED}" type="presOf" srcId="{10D23BFD-9805-4C8A-9267-DD410686ADAD}" destId="{2090DC87-6881-4918-8282-9CFA9A778EBE}" srcOrd="0" destOrd="0" presId="urn:microsoft.com/office/officeart/2005/8/layout/list1"/>
    <dgm:cxn modelId="{008B6436-0F91-4153-AC03-6D03B0CE6757}" type="presOf" srcId="{07A1719A-4005-439D-A6D6-5C3C1EAF0A4B}" destId="{33F91A27-2862-46EE-A273-8AFED08BB8F2}" srcOrd="0" destOrd="0" presId="urn:microsoft.com/office/officeart/2005/8/layout/list1"/>
    <dgm:cxn modelId="{27DBDBC6-2B0A-4EB6-84FD-95EF63BA4DDD}" srcId="{07A1719A-4005-439D-A6D6-5C3C1EAF0A4B}" destId="{698FC9FA-7875-45D6-BF6D-B6F560488387}" srcOrd="1" destOrd="0" parTransId="{6236C6CE-5122-483B-AACD-559507EC815A}" sibTransId="{CFAA85CF-B27E-4EFD-8416-46D543A3695A}"/>
    <dgm:cxn modelId="{94F44BD2-B09F-4452-B148-F6B5FF8C4D1A}" type="presOf" srcId="{33C8B6EA-526E-4FE7-B17A-A06F53707610}" destId="{4A644ECB-7BDA-4835-8BF8-83E7B51FF740}" srcOrd="1" destOrd="0" presId="urn:microsoft.com/office/officeart/2005/8/layout/list1"/>
    <dgm:cxn modelId="{DBDA0435-BF12-4122-BB48-9408BEDB0D23}" type="presOf" srcId="{20445830-D98D-4C1C-930D-8E2555DC72B4}" destId="{F0B6A496-D63A-4207-BE52-28D6A2B1A8BB}" srcOrd="1" destOrd="0" presId="urn:microsoft.com/office/officeart/2005/8/layout/list1"/>
    <dgm:cxn modelId="{C3E79CF3-8E48-4BB4-87C6-844D3098DD62}" type="presOf" srcId="{10D23BFD-9805-4C8A-9267-DD410686ADAD}" destId="{C76ECA42-3B40-4C30-B8C6-0277521FAB81}" srcOrd="1" destOrd="0" presId="urn:microsoft.com/office/officeart/2005/8/layout/list1"/>
    <dgm:cxn modelId="{0EED01E1-0982-4B66-B1B7-2C28B402B4D0}" srcId="{07A1719A-4005-439D-A6D6-5C3C1EAF0A4B}" destId="{10D23BFD-9805-4C8A-9267-DD410686ADAD}" srcOrd="0" destOrd="0" parTransId="{A8417180-C8EE-47B8-A21F-915328F12DDD}" sibTransId="{44CD5281-B2A5-417C-9A8C-D74C0191DC11}"/>
    <dgm:cxn modelId="{E206F03D-CDB3-4D55-BEBD-144328EC70DA}" srcId="{07A1719A-4005-439D-A6D6-5C3C1EAF0A4B}" destId="{20445830-D98D-4C1C-930D-8E2555DC72B4}" srcOrd="3" destOrd="0" parTransId="{30E13D1F-A52A-49BA-BBF0-ABA54BB4AD35}" sibTransId="{997D5F8D-5A99-4C1F-8AC1-E317DC378174}"/>
    <dgm:cxn modelId="{1E3AA74D-F954-4E6A-85EB-46B7B05E48AF}" srcId="{07A1719A-4005-439D-A6D6-5C3C1EAF0A4B}" destId="{33C8B6EA-526E-4FE7-B17A-A06F53707610}" srcOrd="2" destOrd="0" parTransId="{A156DC46-4B81-4D39-B937-2D02940AB1CF}" sibTransId="{9F725BB4-1869-4D59-8B58-768A334B2A75}"/>
    <dgm:cxn modelId="{678BA671-9D4C-4F72-AA45-8652248F1531}" type="presParOf" srcId="{33F91A27-2862-46EE-A273-8AFED08BB8F2}" destId="{878A2037-7F12-4D3C-80F6-FE19B01BEAC1}" srcOrd="0" destOrd="0" presId="urn:microsoft.com/office/officeart/2005/8/layout/list1"/>
    <dgm:cxn modelId="{E18627ED-9F93-4070-9E42-5A3173101C9E}" type="presParOf" srcId="{878A2037-7F12-4D3C-80F6-FE19B01BEAC1}" destId="{2090DC87-6881-4918-8282-9CFA9A778EBE}" srcOrd="0" destOrd="0" presId="urn:microsoft.com/office/officeart/2005/8/layout/list1"/>
    <dgm:cxn modelId="{00D0CAEC-8DBD-4DEC-A6C9-7877B1CBE1B3}" type="presParOf" srcId="{878A2037-7F12-4D3C-80F6-FE19B01BEAC1}" destId="{C76ECA42-3B40-4C30-B8C6-0277521FAB81}" srcOrd="1" destOrd="0" presId="urn:microsoft.com/office/officeart/2005/8/layout/list1"/>
    <dgm:cxn modelId="{46E8EF22-884E-4826-B9D8-BBCF47EBA3EA}" type="presParOf" srcId="{33F91A27-2862-46EE-A273-8AFED08BB8F2}" destId="{EB3AD863-2846-47DA-A115-DC435D9DC45B}" srcOrd="1" destOrd="0" presId="urn:microsoft.com/office/officeart/2005/8/layout/list1"/>
    <dgm:cxn modelId="{1DDB29B2-C2E3-4C3A-91EB-59C7C7B56EB4}" type="presParOf" srcId="{33F91A27-2862-46EE-A273-8AFED08BB8F2}" destId="{1DCB11B5-7A2C-402E-9C87-A3DB8DE223A0}" srcOrd="2" destOrd="0" presId="urn:microsoft.com/office/officeart/2005/8/layout/list1"/>
    <dgm:cxn modelId="{07073100-DC4E-4DAD-9E48-D37F9975B119}" type="presParOf" srcId="{33F91A27-2862-46EE-A273-8AFED08BB8F2}" destId="{3A82870A-9A38-4A7F-B53D-68410618A552}" srcOrd="3" destOrd="0" presId="urn:microsoft.com/office/officeart/2005/8/layout/list1"/>
    <dgm:cxn modelId="{EEB5307A-F808-41B1-BD96-F01DFC5788CE}" type="presParOf" srcId="{33F91A27-2862-46EE-A273-8AFED08BB8F2}" destId="{626ADEDE-A3D4-4B2B-88DF-E007FE991584}" srcOrd="4" destOrd="0" presId="urn:microsoft.com/office/officeart/2005/8/layout/list1"/>
    <dgm:cxn modelId="{B7334A71-9CBA-4E39-BC06-1A64AE304A16}" type="presParOf" srcId="{626ADEDE-A3D4-4B2B-88DF-E007FE991584}" destId="{99295C24-A83A-403C-9828-EB235ABD7A08}" srcOrd="0" destOrd="0" presId="urn:microsoft.com/office/officeart/2005/8/layout/list1"/>
    <dgm:cxn modelId="{92D62C71-B643-4C3B-8A87-C050CC13A6C9}" type="presParOf" srcId="{626ADEDE-A3D4-4B2B-88DF-E007FE991584}" destId="{C67C5EB3-6650-4E35-9ECB-C176E4898FFD}" srcOrd="1" destOrd="0" presId="urn:microsoft.com/office/officeart/2005/8/layout/list1"/>
    <dgm:cxn modelId="{6D04CFFE-E882-4054-B169-1DE4C7EB594C}" type="presParOf" srcId="{33F91A27-2862-46EE-A273-8AFED08BB8F2}" destId="{EFD89B07-BCFD-4D53-9868-8F821495C738}" srcOrd="5" destOrd="0" presId="urn:microsoft.com/office/officeart/2005/8/layout/list1"/>
    <dgm:cxn modelId="{3895724F-71F3-4C28-AB2A-CCA248CF4A6A}" type="presParOf" srcId="{33F91A27-2862-46EE-A273-8AFED08BB8F2}" destId="{8CED2BC8-2C3B-4D13-AC2F-F918143E7912}" srcOrd="6" destOrd="0" presId="urn:microsoft.com/office/officeart/2005/8/layout/list1"/>
    <dgm:cxn modelId="{7C66DB5B-14E5-4E42-B88C-CFB85617A505}" type="presParOf" srcId="{33F91A27-2862-46EE-A273-8AFED08BB8F2}" destId="{8935AF2C-2B1C-40F9-8582-6442FFA032AE}" srcOrd="7" destOrd="0" presId="urn:microsoft.com/office/officeart/2005/8/layout/list1"/>
    <dgm:cxn modelId="{773B1009-9233-4085-8D0D-3B272A249C66}" type="presParOf" srcId="{33F91A27-2862-46EE-A273-8AFED08BB8F2}" destId="{5E495FBC-8ED9-4CF6-A778-01DB0FF65162}" srcOrd="8" destOrd="0" presId="urn:microsoft.com/office/officeart/2005/8/layout/list1"/>
    <dgm:cxn modelId="{0C9672DA-6DAA-4715-9955-83DBD6B86D6C}" type="presParOf" srcId="{5E495FBC-8ED9-4CF6-A778-01DB0FF65162}" destId="{FCFF3C04-E94C-45B6-B290-86CB95A2335C}" srcOrd="0" destOrd="0" presId="urn:microsoft.com/office/officeart/2005/8/layout/list1"/>
    <dgm:cxn modelId="{10949ED1-E9A4-4BEB-8AD0-72172BE0B320}" type="presParOf" srcId="{5E495FBC-8ED9-4CF6-A778-01DB0FF65162}" destId="{4A644ECB-7BDA-4835-8BF8-83E7B51FF740}" srcOrd="1" destOrd="0" presId="urn:microsoft.com/office/officeart/2005/8/layout/list1"/>
    <dgm:cxn modelId="{7B59072E-5F2B-46AF-9DC2-C3CEF0297963}" type="presParOf" srcId="{33F91A27-2862-46EE-A273-8AFED08BB8F2}" destId="{32D8E317-B120-4A3F-9ECD-855CB184451D}" srcOrd="9" destOrd="0" presId="urn:microsoft.com/office/officeart/2005/8/layout/list1"/>
    <dgm:cxn modelId="{97A6AF2C-A9C0-4C41-8614-1DDA6B0933E2}" type="presParOf" srcId="{33F91A27-2862-46EE-A273-8AFED08BB8F2}" destId="{EAFF9B2F-6D19-4326-A308-85EB9A957997}" srcOrd="10" destOrd="0" presId="urn:microsoft.com/office/officeart/2005/8/layout/list1"/>
    <dgm:cxn modelId="{30531235-31F9-4911-A408-B368FEB610F2}" type="presParOf" srcId="{33F91A27-2862-46EE-A273-8AFED08BB8F2}" destId="{6B4DF142-405F-4369-B562-4AD2377D69C3}" srcOrd="11" destOrd="0" presId="urn:microsoft.com/office/officeart/2005/8/layout/list1"/>
    <dgm:cxn modelId="{CBD0FD4A-275A-474E-ADE2-4DE477D3E3B6}" type="presParOf" srcId="{33F91A27-2862-46EE-A273-8AFED08BB8F2}" destId="{4A010237-4E62-4AAB-B885-57F3DD62CE80}" srcOrd="12" destOrd="0" presId="urn:microsoft.com/office/officeart/2005/8/layout/list1"/>
    <dgm:cxn modelId="{3A73006C-474C-4EAE-B863-F6E78CB8111F}" type="presParOf" srcId="{4A010237-4E62-4AAB-B885-57F3DD62CE80}" destId="{6554E2A3-94D0-4F95-8E33-BF87541BC74F}" srcOrd="0" destOrd="0" presId="urn:microsoft.com/office/officeart/2005/8/layout/list1"/>
    <dgm:cxn modelId="{86C8C0A8-885B-4408-B0B9-CDE08C610216}" type="presParOf" srcId="{4A010237-4E62-4AAB-B885-57F3DD62CE80}" destId="{F0B6A496-D63A-4207-BE52-28D6A2B1A8BB}" srcOrd="1" destOrd="0" presId="urn:microsoft.com/office/officeart/2005/8/layout/list1"/>
    <dgm:cxn modelId="{8E2DD239-034F-4827-A649-D1FE4362693F}" type="presParOf" srcId="{33F91A27-2862-46EE-A273-8AFED08BB8F2}" destId="{294BBAEC-023F-40C0-9B0D-31E8C1E0CF4A}" srcOrd="13" destOrd="0" presId="urn:microsoft.com/office/officeart/2005/8/layout/list1"/>
    <dgm:cxn modelId="{54F1CA63-850C-4370-83CE-16E5ABD16386}" type="presParOf" srcId="{33F91A27-2862-46EE-A273-8AFED08BB8F2}" destId="{093D6005-C363-4761-89BF-067A89FDBC5E}"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B11B5-7A2C-402E-9C87-A3DB8DE223A0}">
      <dsp:nvSpPr>
        <dsp:cNvPr id="0" name=""/>
        <dsp:cNvSpPr/>
      </dsp:nvSpPr>
      <dsp:spPr>
        <a:xfrm>
          <a:off x="0" y="216026"/>
          <a:ext cx="4716016" cy="604800"/>
        </a:xfrm>
        <a:prstGeom prst="rect">
          <a:avLst/>
        </a:prstGeom>
        <a:gradFill flip="none" rotWithShape="0">
          <a:gsLst>
            <a:gs pos="0">
              <a:srgbClr val="ED8937">
                <a:shade val="30000"/>
                <a:satMod val="115000"/>
                <a:alpha val="99000"/>
              </a:srgbClr>
            </a:gs>
            <a:gs pos="50000">
              <a:srgbClr val="ED8937">
                <a:shade val="67500"/>
                <a:satMod val="115000"/>
                <a:alpha val="48000"/>
              </a:srgbClr>
            </a:gs>
            <a:gs pos="100000">
              <a:srgbClr val="ED8937">
                <a:shade val="100000"/>
                <a:satMod val="115000"/>
                <a:alpha val="66000"/>
              </a:srgbClr>
            </a:gs>
          </a:gsLst>
          <a:path path="circle">
            <a:fillToRect l="50000" t="50000" r="50000" b="50000"/>
          </a:path>
          <a:tileRect/>
        </a:gradFill>
        <a:ln>
          <a:noFill/>
        </a:ln>
        <a:effectLst>
          <a:outerShdw blurRad="127000" dist="177800" dir="3300000" sx="104000" sy="104000" rotWithShape="0">
            <a:srgbClr val="763F20">
              <a:alpha val="66000"/>
            </a:srgbClr>
          </a:outerShdw>
        </a:effectLst>
        <a:scene3d>
          <a:camera prst="orthographicFront">
            <a:rot lat="0" lon="0" rev="0"/>
          </a:camera>
          <a:lightRig rig="threePt" dir="t">
            <a:rot lat="0" lon="0" rev="1200000"/>
          </a:lightRig>
        </a:scene3d>
        <a:sp3d z="-152400">
          <a:bevelT w="63500" h="25400"/>
        </a:sp3d>
      </dsp:spPr>
      <dsp:style>
        <a:lnRef idx="0">
          <a:schemeClr val="accent1"/>
        </a:lnRef>
        <a:fillRef idx="3">
          <a:schemeClr val="accent1"/>
        </a:fillRef>
        <a:effectRef idx="3">
          <a:schemeClr val="accent1"/>
        </a:effectRef>
        <a:fontRef idx="minor">
          <a:schemeClr val="lt1"/>
        </a:fontRef>
      </dsp:style>
    </dsp:sp>
    <dsp:sp modelId="{C76ECA42-3B40-4C30-B8C6-0277521FAB81}">
      <dsp:nvSpPr>
        <dsp:cNvPr id="0" name=""/>
        <dsp:cNvSpPr/>
      </dsp:nvSpPr>
      <dsp:spPr>
        <a:xfrm>
          <a:off x="720083" y="83764"/>
          <a:ext cx="3301211" cy="70848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Moderately" zoom="92000"/>
          <a:lightRig rig="sunset" dir="t">
            <a:rot lat="0" lon="0" rev="0"/>
          </a:lightRig>
        </a:scene3d>
        <a:sp3d prstMaterial="dkEdge">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4778" tIns="0" rIns="124778" bIns="0" numCol="1" spcCol="1270" anchor="ctr" anchorCtr="0">
          <a:noAutofit/>
        </a:bodyPr>
        <a:lstStyle/>
        <a:p>
          <a:pPr lvl="0" algn="ctr" defTabSz="1600200">
            <a:lnSpc>
              <a:spcPct val="90000"/>
            </a:lnSpc>
            <a:spcBef>
              <a:spcPct val="0"/>
            </a:spcBef>
            <a:spcAft>
              <a:spcPct val="35000"/>
            </a:spcAft>
          </a:pPr>
          <a:r>
            <a:rPr lang="es-ES" sz="3600" kern="1200" dirty="0" err="1" smtClean="0">
              <a:latin typeface="Trebuchet MS" pitchFamily="34" charset="0"/>
            </a:rPr>
            <a:t>Tendre</a:t>
          </a:r>
          <a:endParaRPr lang="es-ES" sz="3600" kern="1200" dirty="0">
            <a:latin typeface="Trebuchet MS" pitchFamily="34" charset="0"/>
          </a:endParaRPr>
        </a:p>
      </dsp:txBody>
      <dsp:txXfrm>
        <a:off x="754668" y="118349"/>
        <a:ext cx="3232041" cy="639310"/>
      </dsp:txXfrm>
    </dsp:sp>
    <dsp:sp modelId="{8CED2BC8-2C3B-4D13-AC2F-F918143E7912}">
      <dsp:nvSpPr>
        <dsp:cNvPr id="0" name=""/>
        <dsp:cNvSpPr/>
      </dsp:nvSpPr>
      <dsp:spPr>
        <a:xfrm>
          <a:off x="0" y="1304666"/>
          <a:ext cx="4716016" cy="604800"/>
        </a:xfrm>
        <a:prstGeom prst="rect">
          <a:avLst/>
        </a:prstGeom>
        <a:gradFill flip="none" rotWithShape="0">
          <a:gsLst>
            <a:gs pos="0">
              <a:srgbClr val="ED8937">
                <a:shade val="30000"/>
                <a:satMod val="115000"/>
                <a:alpha val="99000"/>
              </a:srgbClr>
            </a:gs>
            <a:gs pos="50000">
              <a:srgbClr val="ED8937">
                <a:shade val="67500"/>
                <a:satMod val="115000"/>
                <a:alpha val="48000"/>
              </a:srgbClr>
            </a:gs>
            <a:gs pos="100000">
              <a:srgbClr val="ED8937">
                <a:shade val="100000"/>
                <a:satMod val="115000"/>
                <a:alpha val="66000"/>
              </a:srgbClr>
            </a:gs>
          </a:gsLst>
          <a:path path="circle">
            <a:fillToRect l="50000" t="50000" r="50000" b="50000"/>
          </a:path>
          <a:tileRect/>
        </a:gradFill>
        <a:ln>
          <a:noFill/>
        </a:ln>
        <a:effectLst>
          <a:outerShdw blurRad="127000" dist="177800" dir="3300000" sx="104000" sy="104000" rotWithShape="0">
            <a:srgbClr val="763F20">
              <a:alpha val="66000"/>
            </a:srgbClr>
          </a:outerShdw>
        </a:effectLst>
        <a:scene3d>
          <a:camera prst="orthographicFront">
            <a:rot lat="0" lon="0" rev="0"/>
          </a:camera>
          <a:lightRig rig="threePt" dir="t">
            <a:rot lat="0" lon="0" rev="1200000"/>
          </a:lightRig>
        </a:scene3d>
        <a:sp3d z="-152400">
          <a:bevelT w="63500" h="25400"/>
        </a:sp3d>
      </dsp:spPr>
      <dsp:style>
        <a:lnRef idx="0">
          <a:schemeClr val="accent1"/>
        </a:lnRef>
        <a:fillRef idx="3">
          <a:schemeClr val="accent1"/>
        </a:fillRef>
        <a:effectRef idx="3">
          <a:schemeClr val="accent1"/>
        </a:effectRef>
        <a:fontRef idx="minor">
          <a:schemeClr val="lt1"/>
        </a:fontRef>
      </dsp:style>
    </dsp:sp>
    <dsp:sp modelId="{C67C5EB3-6650-4E35-9ECB-C176E4898FFD}">
      <dsp:nvSpPr>
        <dsp:cNvPr id="0" name=""/>
        <dsp:cNvSpPr/>
      </dsp:nvSpPr>
      <dsp:spPr>
        <a:xfrm>
          <a:off x="720083" y="1172404"/>
          <a:ext cx="3301211" cy="70848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Moderately" zoom="92000"/>
          <a:lightRig rig="sunset" dir="t">
            <a:rot lat="0" lon="0" rev="0"/>
          </a:lightRig>
        </a:scene3d>
        <a:sp3d prstMaterial="dkEdge">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4778" tIns="0" rIns="124778" bIns="0" numCol="1" spcCol="1270" anchor="ctr" anchorCtr="0">
          <a:noAutofit/>
        </a:bodyPr>
        <a:lstStyle/>
        <a:p>
          <a:pPr lvl="0" algn="ctr" defTabSz="1778000">
            <a:lnSpc>
              <a:spcPct val="90000"/>
            </a:lnSpc>
            <a:spcBef>
              <a:spcPct val="0"/>
            </a:spcBef>
            <a:spcAft>
              <a:spcPct val="35000"/>
            </a:spcAft>
          </a:pPr>
          <a:r>
            <a:rPr lang="es-ES" sz="4000" kern="1200" dirty="0" smtClean="0">
              <a:latin typeface="Trebuchet MS" pitchFamily="34" charset="0"/>
            </a:rPr>
            <a:t>Juste</a:t>
          </a:r>
          <a:endParaRPr lang="es-ES" sz="4000" kern="1200" dirty="0">
            <a:latin typeface="Trebuchet MS" pitchFamily="34" charset="0"/>
          </a:endParaRPr>
        </a:p>
      </dsp:txBody>
      <dsp:txXfrm>
        <a:off x="754668" y="1206989"/>
        <a:ext cx="3232041" cy="639310"/>
      </dsp:txXfrm>
    </dsp:sp>
    <dsp:sp modelId="{EAFF9B2F-6D19-4326-A308-85EB9A957997}">
      <dsp:nvSpPr>
        <dsp:cNvPr id="0" name=""/>
        <dsp:cNvSpPr/>
      </dsp:nvSpPr>
      <dsp:spPr>
        <a:xfrm>
          <a:off x="0" y="2393306"/>
          <a:ext cx="4716016" cy="604800"/>
        </a:xfrm>
        <a:prstGeom prst="rect">
          <a:avLst/>
        </a:prstGeom>
        <a:gradFill flip="none" rotWithShape="0">
          <a:gsLst>
            <a:gs pos="0">
              <a:srgbClr val="ED8937">
                <a:shade val="30000"/>
                <a:satMod val="115000"/>
                <a:alpha val="99000"/>
              </a:srgbClr>
            </a:gs>
            <a:gs pos="50000">
              <a:srgbClr val="ED8937">
                <a:shade val="67500"/>
                <a:satMod val="115000"/>
                <a:alpha val="48000"/>
              </a:srgbClr>
            </a:gs>
            <a:gs pos="100000">
              <a:srgbClr val="ED8937">
                <a:shade val="100000"/>
                <a:satMod val="115000"/>
                <a:alpha val="66000"/>
              </a:srgbClr>
            </a:gs>
          </a:gsLst>
          <a:path path="circle">
            <a:fillToRect l="50000" t="50000" r="50000" b="50000"/>
          </a:path>
          <a:tileRect/>
        </a:gradFill>
        <a:ln>
          <a:noFill/>
        </a:ln>
        <a:effectLst>
          <a:outerShdw blurRad="127000" dist="177800" dir="3300000" sx="104000" sy="104000" rotWithShape="0">
            <a:srgbClr val="763F20">
              <a:alpha val="66000"/>
            </a:srgbClr>
          </a:outerShdw>
        </a:effectLst>
        <a:scene3d>
          <a:camera prst="orthographicFront">
            <a:rot lat="0" lon="0" rev="0"/>
          </a:camera>
          <a:lightRig rig="threePt" dir="t">
            <a:rot lat="0" lon="0" rev="1200000"/>
          </a:lightRig>
        </a:scene3d>
        <a:sp3d z="-152400">
          <a:bevelT w="63500" h="25400"/>
        </a:sp3d>
      </dsp:spPr>
      <dsp:style>
        <a:lnRef idx="0">
          <a:schemeClr val="accent1"/>
        </a:lnRef>
        <a:fillRef idx="3">
          <a:schemeClr val="accent1"/>
        </a:fillRef>
        <a:effectRef idx="3">
          <a:schemeClr val="accent1"/>
        </a:effectRef>
        <a:fontRef idx="minor">
          <a:schemeClr val="lt1"/>
        </a:fontRef>
      </dsp:style>
    </dsp:sp>
    <dsp:sp modelId="{4A644ECB-7BDA-4835-8BF8-83E7B51FF740}">
      <dsp:nvSpPr>
        <dsp:cNvPr id="0" name=""/>
        <dsp:cNvSpPr/>
      </dsp:nvSpPr>
      <dsp:spPr>
        <a:xfrm>
          <a:off x="720083" y="2261044"/>
          <a:ext cx="3301211" cy="70848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Moderately" zoom="92000"/>
          <a:lightRig rig="sunset" dir="t">
            <a:rot lat="0" lon="0" rev="0"/>
          </a:lightRig>
        </a:scene3d>
        <a:sp3d prstMaterial="dkEdge">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4778" tIns="0" rIns="124778" bIns="0" numCol="1" spcCol="1270" anchor="ctr" anchorCtr="0">
          <a:noAutofit/>
        </a:bodyPr>
        <a:lstStyle/>
        <a:p>
          <a:pPr lvl="0" algn="ctr" defTabSz="1600200">
            <a:lnSpc>
              <a:spcPct val="90000"/>
            </a:lnSpc>
            <a:spcBef>
              <a:spcPct val="0"/>
            </a:spcBef>
            <a:spcAft>
              <a:spcPct val="35000"/>
            </a:spcAft>
          </a:pPr>
          <a:r>
            <a:rPr lang="es-ES" sz="3600" kern="1200" dirty="0" err="1" smtClean="0">
              <a:latin typeface="Trebuchet MS" pitchFamily="34" charset="0"/>
            </a:rPr>
            <a:t>Compatissant</a:t>
          </a:r>
          <a:endParaRPr lang="es-ES" sz="3600" kern="1200" dirty="0">
            <a:latin typeface="Trebuchet MS" pitchFamily="34" charset="0"/>
          </a:endParaRPr>
        </a:p>
      </dsp:txBody>
      <dsp:txXfrm>
        <a:off x="754668" y="2295629"/>
        <a:ext cx="3232041" cy="639310"/>
      </dsp:txXfrm>
    </dsp:sp>
    <dsp:sp modelId="{093D6005-C363-4761-89BF-067A89FDBC5E}">
      <dsp:nvSpPr>
        <dsp:cNvPr id="0" name=""/>
        <dsp:cNvSpPr/>
      </dsp:nvSpPr>
      <dsp:spPr>
        <a:xfrm>
          <a:off x="0" y="3481943"/>
          <a:ext cx="4716016" cy="604800"/>
        </a:xfrm>
        <a:prstGeom prst="rect">
          <a:avLst/>
        </a:prstGeom>
        <a:gradFill flip="none" rotWithShape="0">
          <a:gsLst>
            <a:gs pos="0">
              <a:srgbClr val="ED8937">
                <a:shade val="30000"/>
                <a:satMod val="115000"/>
                <a:alpha val="99000"/>
              </a:srgbClr>
            </a:gs>
            <a:gs pos="50000">
              <a:srgbClr val="ED8937">
                <a:shade val="67500"/>
                <a:satMod val="115000"/>
                <a:alpha val="48000"/>
              </a:srgbClr>
            </a:gs>
            <a:gs pos="100000">
              <a:srgbClr val="ED8937">
                <a:shade val="100000"/>
                <a:satMod val="115000"/>
                <a:alpha val="66000"/>
              </a:srgbClr>
            </a:gs>
          </a:gsLst>
          <a:path path="circle">
            <a:fillToRect l="50000" t="50000" r="50000" b="50000"/>
          </a:path>
          <a:tileRect/>
        </a:gradFill>
        <a:ln>
          <a:noFill/>
        </a:ln>
        <a:effectLst>
          <a:outerShdw blurRad="127000" dist="177800" dir="3300000" sx="104000" sy="104000" rotWithShape="0">
            <a:srgbClr val="763F20">
              <a:alpha val="66000"/>
            </a:srgbClr>
          </a:outerShdw>
        </a:effectLst>
        <a:scene3d>
          <a:camera prst="orthographicFront">
            <a:rot lat="0" lon="0" rev="0"/>
          </a:camera>
          <a:lightRig rig="threePt" dir="t">
            <a:rot lat="0" lon="0" rev="1200000"/>
          </a:lightRig>
        </a:scene3d>
        <a:sp3d z="-152400">
          <a:bevelT w="63500" h="25400"/>
        </a:sp3d>
      </dsp:spPr>
      <dsp:style>
        <a:lnRef idx="0">
          <a:schemeClr val="accent1"/>
        </a:lnRef>
        <a:fillRef idx="3">
          <a:schemeClr val="accent1"/>
        </a:fillRef>
        <a:effectRef idx="3">
          <a:schemeClr val="accent1"/>
        </a:effectRef>
        <a:fontRef idx="minor">
          <a:schemeClr val="lt1"/>
        </a:fontRef>
      </dsp:style>
    </dsp:sp>
    <dsp:sp modelId="{F0B6A496-D63A-4207-BE52-28D6A2B1A8BB}">
      <dsp:nvSpPr>
        <dsp:cNvPr id="0" name=""/>
        <dsp:cNvSpPr/>
      </dsp:nvSpPr>
      <dsp:spPr>
        <a:xfrm>
          <a:off x="720083" y="3349684"/>
          <a:ext cx="3301211" cy="70848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Moderately" zoom="92000"/>
          <a:lightRig rig="sunset" dir="t">
            <a:rot lat="0" lon="0" rev="0"/>
          </a:lightRig>
        </a:scene3d>
        <a:sp3d prstMaterial="dkEdge">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4778" tIns="0" rIns="124778" bIns="0" numCol="1" spcCol="1270" anchor="ctr" anchorCtr="0">
          <a:noAutofit/>
        </a:bodyPr>
        <a:lstStyle/>
        <a:p>
          <a:pPr lvl="0" algn="ctr" defTabSz="1600200">
            <a:lnSpc>
              <a:spcPct val="90000"/>
            </a:lnSpc>
            <a:spcBef>
              <a:spcPct val="0"/>
            </a:spcBef>
            <a:spcAft>
              <a:spcPct val="35000"/>
            </a:spcAft>
          </a:pPr>
          <a:r>
            <a:rPr lang="es-ES" sz="3600" kern="1200" dirty="0" err="1" smtClean="0">
              <a:latin typeface="Trebuchet MS" pitchFamily="34" charset="0"/>
            </a:rPr>
            <a:t>Libérateur</a:t>
          </a:r>
          <a:endParaRPr lang="es-ES" sz="3600" kern="1200" dirty="0">
            <a:latin typeface="Trebuchet MS" pitchFamily="34" charset="0"/>
          </a:endParaRPr>
        </a:p>
      </dsp:txBody>
      <dsp:txXfrm>
        <a:off x="754668" y="3384269"/>
        <a:ext cx="3232041"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1D7CCC3-4250-4625-A0C6-EE847C7C3978}" type="datetimeFigureOut">
              <a:rPr lang="es-ES"/>
              <a:pPr>
                <a:defRPr/>
              </a:pPr>
              <a:t>20/06/2019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868F079-6CC9-4718-ACBA-8E9E07885E05}" type="slidenum">
              <a:rPr lang="es-ES"/>
              <a:pPr>
                <a:defRPr/>
              </a:pPr>
              <a:t>‹Nº›</a:t>
            </a:fld>
            <a:endParaRPr lang="es-ES"/>
          </a:p>
        </p:txBody>
      </p:sp>
    </p:spTree>
    <p:extLst>
      <p:ext uri="{BB962C8B-B14F-4D97-AF65-F5344CB8AC3E}">
        <p14:creationId xmlns:p14="http://schemas.microsoft.com/office/powerpoint/2010/main" val="24481516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lnSpc>
                <a:spcPts val="7900"/>
              </a:lnSpc>
            </a:pPr>
            <a:r>
              <a:rPr lang="es-ES" sz="1200" u="none" dirty="0" smtClean="0">
                <a:ln w="0"/>
                <a:solidFill>
                  <a:srgbClr val="800000"/>
                </a:solidFill>
                <a:effectLst>
                  <a:reflection blurRad="6350" stA="55000" endA="300" endPos="45500" dir="5400000" sy="-100000" algn="bl" rotWithShape="0"/>
                </a:effectLst>
                <a:latin typeface="Calibri" panose="020F0502020204030204" pitchFamily="34" charset="0"/>
              </a:rPr>
              <a:t>LA VILLE DE TYR</a:t>
            </a:r>
          </a:p>
          <a:p>
            <a:pPr algn="l">
              <a:lnSpc>
                <a:spcPts val="7900"/>
              </a:lnSpc>
            </a:pPr>
            <a:r>
              <a:rPr lang="fr-FR" sz="1200" kern="1200" dirty="0" smtClean="0">
                <a:solidFill>
                  <a:schemeClr val="tx1"/>
                </a:solidFill>
                <a:effectLst/>
                <a:latin typeface="+mn-lt"/>
                <a:ea typeface="+mn-ea"/>
                <a:cs typeface="+mn-cs"/>
              </a:rPr>
              <a:t>La ville de Tyr, en Asie Mineure, était très riche. Elle faisait du commerce avec beaucoup de pays. Mais avec la croissance de sa richesse, le péché, le vice, l’orgueil, l’idolâtrie et le mal s’accentuaient.</a:t>
            </a:r>
          </a:p>
          <a:p>
            <a:r>
              <a:rPr lang="fr-FR" sz="1200" kern="1200" dirty="0" smtClean="0">
                <a:solidFill>
                  <a:schemeClr val="tx1"/>
                </a:solidFill>
                <a:effectLst/>
                <a:latin typeface="+mn-lt"/>
                <a:ea typeface="+mn-ea"/>
                <a:cs typeface="+mn-cs"/>
              </a:rPr>
              <a:t>Ses habitants se réjouirent quand Jérusalem fut détruite par </a:t>
            </a:r>
            <a:r>
              <a:rPr lang="fr-FR" sz="1200" kern="1200" dirty="0" err="1" smtClean="0">
                <a:solidFill>
                  <a:schemeClr val="tx1"/>
                </a:solidFill>
                <a:effectLst/>
                <a:latin typeface="+mn-lt"/>
                <a:ea typeface="+mn-ea"/>
                <a:cs typeface="+mn-cs"/>
              </a:rPr>
              <a:t>Nebucadnetsar</a:t>
            </a:r>
            <a:r>
              <a:rPr lang="fr-FR" sz="1200" kern="1200" dirty="0" smtClean="0">
                <a:solidFill>
                  <a:schemeClr val="tx1"/>
                </a:solidFill>
                <a:effectLst/>
                <a:latin typeface="+mn-lt"/>
                <a:ea typeface="+mn-ea"/>
                <a:cs typeface="+mn-cs"/>
              </a:rPr>
              <a:t>, ils oublièrent l’alliance qu’ils avaient faite avec le roi David, et ils envoyèrent toute une nation en captivité. (Amos 1 : 9-10).</a:t>
            </a:r>
          </a:p>
          <a:p>
            <a:r>
              <a:rPr lang="fr-FR" sz="1200" kern="1200" dirty="0" smtClean="0">
                <a:solidFill>
                  <a:schemeClr val="tx1"/>
                </a:solidFill>
                <a:effectLst/>
                <a:latin typeface="+mn-lt"/>
                <a:ea typeface="+mn-ea"/>
                <a:cs typeface="+mn-cs"/>
              </a:rPr>
              <a:t>En conséquence de cela…</a:t>
            </a:r>
          </a:p>
          <a:p>
            <a:r>
              <a:rPr lang="es-ES" sz="1200" kern="1200" dirty="0" smtClean="0">
                <a:solidFill>
                  <a:schemeClr val="tx1"/>
                </a:solidFill>
                <a:effectLst/>
                <a:latin typeface="+mn-lt"/>
                <a:ea typeface="+mn-ea"/>
                <a:cs typeface="+mn-cs"/>
              </a:rPr>
              <a:t> </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Quelle prophétie a été donnée concernant cette ville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i="1" u="none" dirty="0" smtClean="0">
                <a:solidFill>
                  <a:schemeClr val="tx2"/>
                </a:solidFill>
                <a:latin typeface="Verdana" pitchFamily="34" charset="0"/>
              </a:rPr>
              <a:t>A cause de cela, ainsi parle le Seigneur, l'Éternel : Voici, j'en veux à toi, Tyr! Je ferai monter contre toi des nations nombreuses, Comme la mer fait monter ses flots.</a:t>
            </a:r>
            <a:r>
              <a:rPr lang="fr-FR" sz="1200" i="1" u="none" baseline="0" dirty="0" smtClean="0">
                <a:solidFill>
                  <a:schemeClr val="tx2"/>
                </a:solidFill>
                <a:latin typeface="Verdana" pitchFamily="34" charset="0"/>
              </a:rPr>
              <a:t> </a:t>
            </a:r>
            <a:r>
              <a:rPr lang="fr-FR" sz="1200" i="1" u="none" dirty="0" smtClean="0">
                <a:solidFill>
                  <a:schemeClr val="tx2"/>
                </a:solidFill>
                <a:latin typeface="Verdana" pitchFamily="34" charset="0"/>
              </a:rPr>
              <a:t>Elles détruiront les murs de Tyr, Elles abattront ses tours, Et j'en raclerai la poussière ; Je ferai d'elle un rocher nu ; Elle sera dans la mer un lieu où l'on étendra les filets; Car j'ai parlé, dit le Seigneur, l'Éternel. Elle sera la proie des nations.</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Ézéchiel</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26:3-5</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12</a:t>
            </a:fld>
            <a:endParaRPr lang="es-ES"/>
          </a:p>
        </p:txBody>
      </p:sp>
    </p:spTree>
    <p:extLst>
      <p:ext uri="{BB962C8B-B14F-4D97-AF65-F5344CB8AC3E}">
        <p14:creationId xmlns:p14="http://schemas.microsoft.com/office/powerpoint/2010/main" val="1763024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fr-FR" sz="1200" i="1" u="none" dirty="0" smtClean="0">
                <a:solidFill>
                  <a:schemeClr val="tx2"/>
                </a:solidFill>
                <a:latin typeface="Verdana" pitchFamily="34" charset="0"/>
              </a:rPr>
              <a:t>Car ainsi parle le Seigneur, l'Éternel : Voici, j'amène du septentrion contre Tyr </a:t>
            </a:r>
            <a:r>
              <a:rPr lang="fr-FR" sz="1200" i="1" u="none" dirty="0" err="1" smtClean="0">
                <a:solidFill>
                  <a:schemeClr val="tx2"/>
                </a:solidFill>
                <a:latin typeface="Verdana" pitchFamily="34" charset="0"/>
              </a:rPr>
              <a:t>Nebucadnetsar</a:t>
            </a:r>
            <a:r>
              <a:rPr lang="fr-FR" sz="1200" i="1" u="none" dirty="0" smtClean="0">
                <a:solidFill>
                  <a:schemeClr val="tx2"/>
                </a:solidFill>
                <a:latin typeface="Verdana" pitchFamily="34" charset="0"/>
              </a:rPr>
              <a:t>, roi de Babylone, le roi des rois, avec des chevaux, des chars, des cavaliers, et une grande multitude de peuples.</a:t>
            </a:r>
            <a:r>
              <a:rPr lang="fr-FR" sz="1200" i="1" u="none" baseline="0" dirty="0" smtClean="0">
                <a:solidFill>
                  <a:schemeClr val="tx2"/>
                </a:solidFill>
                <a:latin typeface="Verdana" pitchFamily="34" charset="0"/>
              </a:rPr>
              <a:t> </a:t>
            </a:r>
            <a:r>
              <a:rPr lang="fr-FR" sz="1200" i="1" u="none" dirty="0" smtClean="0">
                <a:solidFill>
                  <a:schemeClr val="tx2"/>
                </a:solidFill>
                <a:latin typeface="Verdana" pitchFamily="34" charset="0"/>
              </a:rPr>
              <a:t>Il tuera par l'épée tes filles sur ton territoire; il fera contre toi des retranchements, il élèvera contre toi des terrasses, et il dressera contre toi le bouclier.</a:t>
            </a:r>
            <a:r>
              <a:rPr lang="fr-FR" sz="1200" i="1" u="none" baseline="0" dirty="0" smtClean="0">
                <a:solidFill>
                  <a:schemeClr val="tx2"/>
                </a:solidFill>
                <a:latin typeface="Verdana" pitchFamily="34" charset="0"/>
              </a:rPr>
              <a:t> </a:t>
            </a:r>
            <a:r>
              <a:rPr lang="fr-FR" sz="1200" i="1" u="none" dirty="0" smtClean="0">
                <a:solidFill>
                  <a:schemeClr val="tx2"/>
                </a:solidFill>
                <a:latin typeface="Verdana" pitchFamily="34" charset="0"/>
              </a:rPr>
              <a:t>Il dirigera les coups de son bélier contre tes murs, et il renversera tes tours avec ses machines.</a:t>
            </a:r>
          </a:p>
          <a:p>
            <a:pPr algn="l"/>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Ézéchiel</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26:7-9</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13</a:t>
            </a:fld>
            <a:endParaRPr lang="es-ES"/>
          </a:p>
        </p:txBody>
      </p:sp>
    </p:spTree>
    <p:extLst>
      <p:ext uri="{BB962C8B-B14F-4D97-AF65-F5344CB8AC3E}">
        <p14:creationId xmlns:p14="http://schemas.microsoft.com/office/powerpoint/2010/main" val="1128438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On </a:t>
            </a:r>
            <a:r>
              <a:rPr lang="fr-FR" sz="1200" b="0" i="0" kern="1200" dirty="0" smtClean="0">
                <a:solidFill>
                  <a:srgbClr val="FF0000"/>
                </a:solidFill>
                <a:effectLst/>
                <a:latin typeface="+mn-lt"/>
                <a:ea typeface="+mn-ea"/>
                <a:cs typeface="+mn-cs"/>
              </a:rPr>
              <a:t>enlèvera tes richesses</a:t>
            </a:r>
            <a:r>
              <a:rPr lang="fr-FR" sz="1200" b="0" i="0" kern="1200" dirty="0" smtClean="0">
                <a:solidFill>
                  <a:schemeClr val="tx1"/>
                </a:solidFill>
                <a:effectLst/>
                <a:latin typeface="+mn-lt"/>
                <a:ea typeface="+mn-ea"/>
                <a:cs typeface="+mn-cs"/>
              </a:rPr>
              <a:t>, on pillera tes marchandises, on abattra tes murs, on renversera tes maisons de plaisance, </a:t>
            </a:r>
            <a:r>
              <a:rPr lang="fr-FR" sz="1200" b="0" i="0" kern="1200" dirty="0" smtClean="0">
                <a:solidFill>
                  <a:srgbClr val="FF0000"/>
                </a:solidFill>
                <a:effectLst/>
                <a:latin typeface="+mn-lt"/>
                <a:ea typeface="+mn-ea"/>
                <a:cs typeface="+mn-cs"/>
              </a:rPr>
              <a:t>et l'on jettera au milieu des eaux tes pierres, ton bois, et ta poussière.</a:t>
            </a:r>
          </a:p>
          <a:p>
            <a:r>
              <a:rPr lang="fr-FR" sz="1200" b="0" i="0" kern="1200" dirty="0" smtClean="0">
                <a:solidFill>
                  <a:schemeClr val="tx1"/>
                </a:solidFill>
                <a:effectLst/>
                <a:latin typeface="+mn-lt"/>
                <a:ea typeface="+mn-ea"/>
                <a:cs typeface="+mn-cs"/>
              </a:rPr>
              <a:t>Je ferai cesser le bruit de tes chants, et l'on n'entendra plus le son de tes harpes.</a:t>
            </a:r>
          </a:p>
          <a:p>
            <a:r>
              <a:rPr lang="fr-FR" sz="1200" b="0" i="0" kern="1200" dirty="0" smtClean="0">
                <a:solidFill>
                  <a:schemeClr val="tx1"/>
                </a:solidFill>
                <a:effectLst/>
                <a:latin typeface="+mn-lt"/>
                <a:ea typeface="+mn-ea"/>
                <a:cs typeface="+mn-cs"/>
              </a:rPr>
              <a:t>Je ferai de </a:t>
            </a:r>
            <a:r>
              <a:rPr lang="fr-FR" sz="1200" b="0" i="0" kern="1200" dirty="0" smtClean="0">
                <a:solidFill>
                  <a:srgbClr val="FF0000"/>
                </a:solidFill>
                <a:effectLst/>
                <a:latin typeface="+mn-lt"/>
                <a:ea typeface="+mn-ea"/>
                <a:cs typeface="+mn-cs"/>
              </a:rPr>
              <a:t>toi un rocher nu; tu seras un lieu où l'on étendra les filets; tu ne seras plus rebâtie</a:t>
            </a:r>
            <a:r>
              <a:rPr lang="fr-FR" sz="1200" b="0" i="0" kern="1200" dirty="0" smtClean="0">
                <a:solidFill>
                  <a:schemeClr val="tx1"/>
                </a:solidFill>
                <a:effectLst/>
                <a:latin typeface="+mn-lt"/>
                <a:ea typeface="+mn-ea"/>
                <a:cs typeface="+mn-cs"/>
              </a:rPr>
              <a:t>. Car moi, l'Éternel, j'ai parlé, dit le Seigneur, l'Éternel.</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Ézéchiel</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26 : 12-14</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14</a:t>
            </a:fld>
            <a:endParaRPr lang="es-ES"/>
          </a:p>
        </p:txBody>
      </p:sp>
    </p:spTree>
    <p:extLst>
      <p:ext uri="{BB962C8B-B14F-4D97-AF65-F5344CB8AC3E}">
        <p14:creationId xmlns:p14="http://schemas.microsoft.com/office/powerpoint/2010/main" val="388139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dirty="0" err="1" smtClean="0">
                <a:ln w="0"/>
                <a:solidFill>
                  <a:srgbClr val="800000"/>
                </a:solidFill>
                <a:effectLst>
                  <a:reflection blurRad="6350" stA="55000" endA="300" endPos="45500" dir="5400000" sy="-100000" algn="bl" rotWithShape="0"/>
                </a:effectLst>
                <a:latin typeface="Verdana" pitchFamily="34" charset="0"/>
              </a:rPr>
              <a:t>Accomplissement</a:t>
            </a:r>
            <a:r>
              <a:rPr lang="es-ES" sz="1200" u="none" dirty="0" smtClean="0">
                <a:ln w="0"/>
                <a:solidFill>
                  <a:srgbClr val="800000"/>
                </a:solidFill>
                <a:effectLst>
                  <a:reflection blurRad="6350" stA="55000" endA="300" endPos="45500" dir="5400000" sy="-100000" algn="bl" rotWithShape="0"/>
                </a:effectLst>
                <a:latin typeface="Verdana" pitchFamily="34" charset="0"/>
              </a:rPr>
              <a:t> de la </a:t>
            </a:r>
            <a:r>
              <a:rPr lang="es-ES" sz="1200" u="none" dirty="0" err="1" smtClean="0">
                <a:ln w="0"/>
                <a:solidFill>
                  <a:srgbClr val="800000"/>
                </a:solidFill>
                <a:effectLst>
                  <a:reflection blurRad="6350" stA="55000" endA="300" endPos="45500" dir="5400000" sy="-100000" algn="bl" rotWithShape="0"/>
                </a:effectLst>
                <a:latin typeface="Verdana" pitchFamily="34" charset="0"/>
              </a:rPr>
              <a:t>prophétie</a:t>
            </a:r>
            <a:endParaRPr lang="es-ES" sz="1200" u="none" dirty="0" smtClean="0">
              <a:ln w="0"/>
              <a:solidFill>
                <a:srgbClr val="800000"/>
              </a:solidFill>
              <a:effectLst>
                <a:reflection blurRad="6350" stA="55000" endA="300" endPos="45500" dir="5400000" sy="-100000" algn="bl" rotWithShape="0"/>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b="0" i="0" u="none" strike="noStrike" kern="1200" baseline="0" dirty="0" smtClean="0">
              <a:solidFill>
                <a:schemeClr val="tx1"/>
              </a:solidFill>
              <a:latin typeface="+mn-lt"/>
              <a:ea typeface="Tahoma" pitchFamily="34" charset="0"/>
              <a:cs typeface="Tahoma" pitchFamily="34" charset="0"/>
            </a:endParaRPr>
          </a:p>
          <a:p>
            <a:r>
              <a:rPr lang="fr-FR" sz="1200" kern="1200" dirty="0" smtClean="0">
                <a:solidFill>
                  <a:schemeClr val="tx1"/>
                </a:solidFill>
                <a:effectLst/>
                <a:latin typeface="+mn-lt"/>
                <a:ea typeface="+mn-ea"/>
                <a:cs typeface="+mn-cs"/>
              </a:rPr>
              <a:t>Cette prophétie s’est accomplie dans chaque détail. </a:t>
            </a:r>
            <a:endParaRPr lang="es-AR"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Nebucadnetsar</a:t>
            </a:r>
            <a:r>
              <a:rPr lang="fr-FR" sz="1200" kern="1200" dirty="0" smtClean="0">
                <a:solidFill>
                  <a:schemeClr val="tx1"/>
                </a:solidFill>
                <a:effectLst/>
                <a:latin typeface="+mn-lt"/>
                <a:ea typeface="+mn-ea"/>
                <a:cs typeface="+mn-cs"/>
              </a:rPr>
              <a:t> assiégea Tyr pendant 13 ans, et à la fin les habitants de la ville s’en allèrent sur une île à 80 mètres de la côte.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Cet endroit s’agrandit et fut fortifié, la vieille ville de Tyr fut abandonnée. </a:t>
            </a:r>
            <a:endParaRPr lang="es-AR" sz="1200" kern="1200" dirty="0" smtClean="0">
              <a:solidFill>
                <a:schemeClr val="tx1"/>
              </a:solidFill>
              <a:effectLst/>
              <a:latin typeface="+mn-lt"/>
              <a:ea typeface="+mn-ea"/>
              <a:cs typeface="+mn-cs"/>
            </a:endParaRPr>
          </a:p>
          <a:p>
            <a:pPr rtl="0"/>
            <a:endParaRPr lang="es-ES" sz="1200" b="0" i="0" u="none" strike="noStrike" kern="1200" baseline="30000" dirty="0" smtClean="0">
              <a:solidFill>
                <a:schemeClr val="tx1"/>
              </a:solidFill>
              <a:latin typeface="+mn-lt"/>
              <a:ea typeface="Tahoma" pitchFamily="34" charset="0"/>
              <a:cs typeface="Tahom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Il semblait que la prophétie n’avait été que partiellement accomplie; mais 200 ans plus tard, Alexandre le Grand a essayé de conquérir la ville. </a:t>
            </a:r>
          </a:p>
          <a:p>
            <a:r>
              <a:rPr lang="fr-FR" sz="1200" kern="1200" dirty="0" smtClean="0">
                <a:solidFill>
                  <a:schemeClr val="tx1"/>
                </a:solidFill>
                <a:effectLst/>
                <a:latin typeface="+mn-lt"/>
                <a:ea typeface="+mn-ea"/>
                <a:cs typeface="+mn-cs"/>
              </a:rPr>
              <a:t>L’encyclopédie Americana dit: ‘Avec les ruines de la partie continentale de la ville, en 332 av. J.C., il a construit un terreplein pour joindre l’île au continent. </a:t>
            </a:r>
          </a:p>
          <a:p>
            <a:r>
              <a:rPr lang="fr-FR" sz="1200" kern="1200" dirty="0" smtClean="0">
                <a:solidFill>
                  <a:schemeClr val="tx1"/>
                </a:solidFill>
                <a:effectLst/>
                <a:latin typeface="+mn-lt"/>
                <a:ea typeface="+mn-ea"/>
                <a:cs typeface="+mn-cs"/>
              </a:rPr>
              <a:t>Comme les débris de la ville n’étaient pas suffisants, il balayait la poussière et la jetait dans la mer. Alors la prophétie se réalisa. Après un siège de 7 mois, il a capturé et détruit Tyr.</a:t>
            </a: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L’endroit était lisse comme un rocher où les pêcheurs étendent encore aujourd’hui leurs filets. Des milliers d’habitants furent tués et 30.000 furent vendus comme esclaves. La topographie de la région a été altérée, et maintenant, au lieu d’une île il y a une péninsule. La vieille ville condamnée n’a jamais été reconstruite.</a:t>
            </a:r>
          </a:p>
          <a:p>
            <a:r>
              <a:rPr lang="fr-FR" sz="1200" kern="1200" dirty="0" smtClean="0">
                <a:solidFill>
                  <a:schemeClr val="tx1"/>
                </a:solidFill>
                <a:effectLst/>
                <a:latin typeface="+mn-lt"/>
                <a:ea typeface="+mn-ea"/>
                <a:cs typeface="+mn-cs"/>
              </a:rPr>
              <a:t>La prophétie s’accomplit.</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342900" indent="-342900">
              <a:buClr>
                <a:srgbClr val="C00000"/>
              </a:buClr>
              <a:buFont typeface="+mj-lt"/>
              <a:buAutoNum type="arabicPeriod"/>
            </a:pPr>
            <a:r>
              <a:rPr lang="fr-FR" sz="1200" u="none" dirty="0" err="1" smtClean="0">
                <a:latin typeface="Calibri" panose="020F0502020204030204" pitchFamily="34" charset="0"/>
                <a:ea typeface="Verdana" pitchFamily="34" charset="0"/>
                <a:cs typeface="Verdana" pitchFamily="34" charset="0"/>
              </a:rPr>
              <a:t>Nebuchadnezzar</a:t>
            </a:r>
            <a:r>
              <a:rPr lang="fr-FR" sz="1200" u="none" dirty="0" smtClean="0">
                <a:latin typeface="Calibri" panose="020F0502020204030204" pitchFamily="34" charset="0"/>
                <a:ea typeface="Verdana" pitchFamily="34" charset="0"/>
                <a:cs typeface="Verdana" pitchFamily="34" charset="0"/>
              </a:rPr>
              <a:t> ira à l'encontre de Tire</a:t>
            </a:r>
          </a:p>
          <a:p>
            <a:pPr marL="342900" indent="-342900">
              <a:buClr>
                <a:srgbClr val="C00000"/>
              </a:buClr>
              <a:buFont typeface="+mj-lt"/>
              <a:buAutoNum type="arabicPeriod"/>
            </a:pPr>
            <a:r>
              <a:rPr lang="fr-FR" sz="1200" u="none" dirty="0" err="1" smtClean="0">
                <a:latin typeface="Calibri" panose="020F0502020204030204" pitchFamily="34" charset="0"/>
                <a:ea typeface="Verdana" pitchFamily="34" charset="0"/>
                <a:cs typeface="Verdana" pitchFamily="34" charset="0"/>
              </a:rPr>
              <a:t>Nebuchadnezzar</a:t>
            </a:r>
            <a:r>
              <a:rPr lang="fr-FR" sz="1200" u="none" dirty="0" smtClean="0">
                <a:latin typeface="Calibri" panose="020F0502020204030204" pitchFamily="34" charset="0"/>
                <a:ea typeface="Verdana" pitchFamily="34" charset="0"/>
                <a:cs typeface="Verdana" pitchFamily="34" charset="0"/>
              </a:rPr>
              <a:t> viendrait du Nord</a:t>
            </a:r>
          </a:p>
          <a:p>
            <a:pPr marL="342900" indent="-342900">
              <a:buClr>
                <a:srgbClr val="C00000"/>
              </a:buClr>
              <a:buFont typeface="+mj-lt"/>
              <a:buAutoNum type="arabicPeriod"/>
            </a:pPr>
            <a:r>
              <a:rPr lang="fr-FR" sz="1200" u="none" dirty="0" smtClean="0">
                <a:latin typeface="Calibri" panose="020F0502020204030204" pitchFamily="34" charset="0"/>
                <a:ea typeface="Verdana" pitchFamily="34" charset="0"/>
                <a:cs typeface="Verdana" pitchFamily="34" charset="0"/>
              </a:rPr>
              <a:t>Avec les cavaliers, les voitures et beaucoup de gens</a:t>
            </a:r>
          </a:p>
          <a:p>
            <a:pPr marL="342900" indent="-342900">
              <a:buClr>
                <a:srgbClr val="C00000"/>
              </a:buClr>
              <a:buFont typeface="+mj-lt"/>
              <a:buAutoNum type="arabicPeriod"/>
            </a:pPr>
            <a:r>
              <a:rPr lang="fr-FR" sz="1200" u="none" dirty="0" smtClean="0">
                <a:latin typeface="Calibri" panose="020F0502020204030204" pitchFamily="34" charset="0"/>
                <a:ea typeface="Verdana" pitchFamily="34" charset="0"/>
                <a:cs typeface="Verdana" pitchFamily="34" charset="0"/>
              </a:rPr>
              <a:t>Leurs enfants seront tués par l'épée</a:t>
            </a:r>
          </a:p>
          <a:p>
            <a:pPr marL="342900" indent="-342900">
              <a:buClr>
                <a:srgbClr val="C00000"/>
              </a:buClr>
              <a:buFont typeface="+mj-lt"/>
              <a:buAutoNum type="arabicPeriod"/>
            </a:pPr>
            <a:r>
              <a:rPr lang="fr-FR" sz="1200" u="none" dirty="0" smtClean="0">
                <a:latin typeface="Calibri" panose="020F0502020204030204" pitchFamily="34" charset="0"/>
                <a:ea typeface="Verdana" pitchFamily="34" charset="0"/>
                <a:cs typeface="Verdana" pitchFamily="34" charset="0"/>
              </a:rPr>
              <a:t>Leurs murs seront démolis </a:t>
            </a:r>
          </a:p>
          <a:p>
            <a:pPr marL="342900" indent="-342900">
              <a:buClr>
                <a:srgbClr val="C00000"/>
              </a:buClr>
              <a:buFont typeface="+mj-lt"/>
              <a:buAutoNum type="arabicPeriod"/>
            </a:pPr>
            <a:r>
              <a:rPr lang="fr-FR" sz="1200" u="none" dirty="0" smtClean="0">
                <a:latin typeface="Calibri" panose="020F0502020204030204" pitchFamily="34" charset="0"/>
                <a:ea typeface="Verdana" pitchFamily="34" charset="0"/>
                <a:cs typeface="Verdana" pitchFamily="34" charset="0"/>
              </a:rPr>
              <a:t>Des tours de sites seront placés </a:t>
            </a:r>
          </a:p>
          <a:p>
            <a:pPr marL="342900" indent="-342900">
              <a:buClr>
                <a:srgbClr val="C00000"/>
              </a:buClr>
              <a:buFont typeface="+mj-lt"/>
              <a:buAutoNum type="arabicPeriod"/>
            </a:pPr>
            <a:r>
              <a:rPr lang="fr-FR" sz="1200" u="none" dirty="0" smtClean="0">
                <a:latin typeface="Calibri" panose="020F0502020204030204" pitchFamily="34" charset="0"/>
                <a:ea typeface="Verdana" pitchFamily="34" charset="0"/>
                <a:cs typeface="Verdana" pitchFamily="34" charset="0"/>
              </a:rPr>
              <a:t>Leurs tours seront démolis</a:t>
            </a:r>
          </a:p>
          <a:p>
            <a:pPr marL="342900" indent="-342900">
              <a:buClr>
                <a:srgbClr val="C00000"/>
              </a:buClr>
              <a:buFont typeface="+mj-lt"/>
              <a:buAutoNum type="arabicPeriod"/>
            </a:pPr>
            <a:r>
              <a:rPr lang="fr-FR" sz="1200" u="none" dirty="0" smtClean="0">
                <a:latin typeface="Calibri" panose="020F0502020204030204" pitchFamily="34" charset="0"/>
                <a:ea typeface="Verdana" pitchFamily="34" charset="0"/>
                <a:cs typeface="Verdana" pitchFamily="34" charset="0"/>
              </a:rPr>
              <a:t>La poussière sera balayée</a:t>
            </a:r>
          </a:p>
          <a:p>
            <a:pPr marL="342900" indent="-342900">
              <a:buClr>
                <a:srgbClr val="C00000"/>
              </a:buClr>
              <a:buFont typeface="+mj-lt"/>
              <a:buAutoNum type="arabicPeriod"/>
            </a:pPr>
            <a:r>
              <a:rPr lang="fr-FR" sz="1200" u="none" dirty="0" smtClean="0">
                <a:latin typeface="Calibri" panose="020F0502020204030204" pitchFamily="34" charset="0"/>
                <a:ea typeface="Verdana" pitchFamily="34" charset="0"/>
                <a:cs typeface="Verdana" pitchFamily="34" charset="0"/>
              </a:rPr>
              <a:t>Il restera comme une pierre lisse</a:t>
            </a:r>
          </a:p>
          <a:p>
            <a:pPr marL="342900" indent="-342900">
              <a:buClr>
                <a:srgbClr val="C00000"/>
              </a:buClr>
              <a:buFont typeface="+mj-lt"/>
              <a:buAutoNum type="arabicPeriod"/>
            </a:pPr>
            <a:r>
              <a:rPr lang="fr-FR" sz="1200" u="none" dirty="0" smtClean="0">
                <a:latin typeface="Calibri" panose="020F0502020204030204" pitchFamily="34" charset="0"/>
                <a:ea typeface="Verdana" pitchFamily="34" charset="0"/>
                <a:cs typeface="Verdana" pitchFamily="34" charset="0"/>
              </a:rPr>
              <a:t>La ville sera saccagée</a:t>
            </a:r>
          </a:p>
          <a:p>
            <a:pPr marL="342900" indent="-342900">
              <a:buClr>
                <a:srgbClr val="C00000"/>
              </a:buClr>
              <a:buFont typeface="+mj-lt"/>
              <a:buAutoNum type="arabicPeriod" startAt="11"/>
            </a:pPr>
            <a:r>
              <a:rPr lang="fr-FR" sz="1200" u="none" dirty="0" smtClean="0">
                <a:latin typeface="Calibri" panose="020F0502020204030204" pitchFamily="34" charset="0"/>
                <a:ea typeface="Verdana" pitchFamily="34" charset="0"/>
                <a:cs typeface="Verdana" pitchFamily="34" charset="0"/>
              </a:rPr>
              <a:t>Leurs enfants seront tués </a:t>
            </a:r>
          </a:p>
          <a:p>
            <a:pPr marL="342900" indent="-342900">
              <a:buClr>
                <a:srgbClr val="C00000"/>
              </a:buClr>
              <a:buFont typeface="+mj-lt"/>
              <a:buAutoNum type="arabicPeriod" startAt="11"/>
            </a:pPr>
            <a:r>
              <a:rPr lang="fr-FR" sz="1200" u="none" dirty="0" smtClean="0">
                <a:latin typeface="Calibri" panose="020F0502020204030204" pitchFamily="34" charset="0"/>
                <a:ea typeface="Verdana" pitchFamily="34" charset="0"/>
                <a:cs typeface="Verdana" pitchFamily="34" charset="0"/>
              </a:rPr>
              <a:t>Des tours de sites seront placés</a:t>
            </a:r>
          </a:p>
          <a:p>
            <a:pPr marL="342900" indent="-342900">
              <a:buClr>
                <a:srgbClr val="C00000"/>
              </a:buClr>
              <a:buFont typeface="+mj-lt"/>
              <a:buAutoNum type="arabicPeriod" startAt="11"/>
            </a:pPr>
            <a:r>
              <a:rPr lang="fr-FR" sz="1200" u="none" dirty="0" smtClean="0">
                <a:latin typeface="Calibri" panose="020F0502020204030204" pitchFamily="34" charset="0"/>
                <a:ea typeface="Verdana" pitchFamily="34" charset="0"/>
                <a:cs typeface="Verdana" pitchFamily="34" charset="0"/>
              </a:rPr>
              <a:t>Il mettra des béliers contre vos murs</a:t>
            </a:r>
          </a:p>
          <a:p>
            <a:pPr marL="342900" indent="-342900">
              <a:buClr>
                <a:srgbClr val="C00000"/>
              </a:buClr>
              <a:buFont typeface="+mj-lt"/>
              <a:buAutoNum type="arabicPeriod" startAt="11"/>
            </a:pPr>
            <a:r>
              <a:rPr lang="fr-FR" sz="1200" u="none" dirty="0" smtClean="0">
                <a:latin typeface="Calibri" panose="020F0502020204030204" pitchFamily="34" charset="0"/>
                <a:ea typeface="Verdana" pitchFamily="34" charset="0"/>
                <a:cs typeface="Verdana" pitchFamily="34" charset="0"/>
              </a:rPr>
              <a:t>Vos tours seront détruites avec des axes</a:t>
            </a:r>
          </a:p>
          <a:p>
            <a:pPr marL="342900" indent="-342900">
              <a:buClr>
                <a:srgbClr val="C00000"/>
              </a:buClr>
              <a:buFont typeface="+mj-lt"/>
              <a:buAutoNum type="arabicPeriod" startAt="11"/>
            </a:pPr>
            <a:r>
              <a:rPr lang="fr-FR" sz="1200" u="none" dirty="0" smtClean="0">
                <a:latin typeface="Calibri" panose="020F0502020204030204" pitchFamily="34" charset="0"/>
                <a:ea typeface="Verdana" pitchFamily="34" charset="0"/>
                <a:cs typeface="Verdana" pitchFamily="34" charset="0"/>
              </a:rPr>
              <a:t>Vos maisons précieuses seront détruites</a:t>
            </a:r>
          </a:p>
          <a:p>
            <a:pPr marL="342900" indent="-342900">
              <a:buClr>
                <a:srgbClr val="C00000"/>
              </a:buClr>
              <a:buFont typeface="+mj-lt"/>
              <a:buAutoNum type="arabicPeriod" startAt="11"/>
            </a:pPr>
            <a:r>
              <a:rPr lang="fr-FR" sz="1200" u="none" dirty="0" smtClean="0">
                <a:latin typeface="Calibri" panose="020F0502020204030204" pitchFamily="34" charset="0"/>
                <a:ea typeface="Verdana" pitchFamily="34" charset="0"/>
                <a:cs typeface="Verdana" pitchFamily="34" charset="0"/>
              </a:rPr>
              <a:t>Votre patrimoine sera volé</a:t>
            </a:r>
          </a:p>
          <a:p>
            <a:pPr marL="342900" indent="-342900">
              <a:buClr>
                <a:srgbClr val="C00000"/>
              </a:buClr>
              <a:buFont typeface="+mj-lt"/>
              <a:buAutoNum type="arabicPeriod" startAt="11"/>
            </a:pPr>
            <a:r>
              <a:rPr lang="fr-FR" sz="1200" u="none" dirty="0" smtClean="0">
                <a:latin typeface="Calibri" panose="020F0502020204030204" pitchFamily="34" charset="0"/>
                <a:ea typeface="Verdana" pitchFamily="34" charset="0"/>
                <a:cs typeface="Verdana" pitchFamily="34" charset="0"/>
              </a:rPr>
              <a:t>Il ne sera jamais reconstruit</a:t>
            </a:r>
          </a:p>
          <a:p>
            <a:pPr marL="342900" indent="-342900">
              <a:buClr>
                <a:srgbClr val="C00000"/>
              </a:buClr>
              <a:buFont typeface="+mj-lt"/>
              <a:buAutoNum type="arabicPeriod" startAt="11"/>
            </a:pPr>
            <a:r>
              <a:rPr lang="fr-FR" sz="1200" u="none" dirty="0" smtClean="0">
                <a:latin typeface="Calibri" panose="020F0502020204030204" pitchFamily="34" charset="0"/>
                <a:ea typeface="Verdana" pitchFamily="34" charset="0"/>
                <a:cs typeface="Verdana" pitchFamily="34" charset="0"/>
              </a:rPr>
              <a:t>Leurs pierres et leurs bois seront placés dans la mer</a:t>
            </a:r>
          </a:p>
          <a:p>
            <a:pPr marL="342900" indent="-342900">
              <a:buClr>
                <a:srgbClr val="C00000"/>
              </a:buClr>
              <a:buFont typeface="+mj-lt"/>
              <a:buAutoNum type="arabicPeriod" startAt="11"/>
            </a:pPr>
            <a:r>
              <a:rPr lang="fr-FR" sz="1200" u="none" dirty="0" smtClean="0">
                <a:latin typeface="Calibri" panose="020F0502020204030204" pitchFamily="34" charset="0"/>
                <a:ea typeface="Verdana" pitchFamily="34" charset="0"/>
                <a:cs typeface="Verdana" pitchFamily="34" charset="0"/>
              </a:rPr>
              <a:t>Leur poussière sera placée au milieu des eaux.</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18</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Qu’est-ce qui était prédit de la destruction de Jérusalem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19</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mn-lt"/>
                <a:ea typeface="+mn-ea"/>
                <a:cs typeface="+mn-cs"/>
              </a:rPr>
              <a:t>UN MOMENT DE PRIÈRE</a:t>
            </a:r>
            <a:r>
              <a:rPr lang="en-US" sz="12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Impact" pitchFamily="34" charset="0"/>
              </a:rPr>
              <a:t>…</a:t>
            </a:r>
            <a:endParaRPr lang="en-US" sz="12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Verdana" pitchFamily="34" charset="0"/>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fr-FR" sz="1200" b="0" i="0" kern="1200" dirty="0" smtClean="0">
                <a:solidFill>
                  <a:schemeClr val="tx1"/>
                </a:solidFill>
                <a:effectLst/>
                <a:latin typeface="+mn-lt"/>
                <a:ea typeface="+mn-ea"/>
                <a:cs typeface="+mn-cs"/>
              </a:rPr>
              <a:t>« Jérusalem, Jérusalem, qui tues les prophètes et qui lapides ceux qui te sont envoyés… »</a:t>
            </a:r>
          </a:p>
          <a:p>
            <a:pPr algn="l"/>
            <a:r>
              <a:rPr lang="fr-FR" sz="1200" b="0" i="0" kern="1200" dirty="0" smtClean="0">
                <a:solidFill>
                  <a:schemeClr val="tx1"/>
                </a:solidFill>
                <a:effectLst/>
                <a:latin typeface="+mn-lt"/>
                <a:ea typeface="+mn-ea"/>
                <a:cs typeface="+mn-cs"/>
              </a:rPr>
              <a:t>Voici, votre maison vous sera laissée déserte ;</a:t>
            </a:r>
          </a:p>
          <a:p>
            <a:pPr algn="l"/>
            <a:endParaRPr lang="fr-FR" sz="1200" b="0" i="0" kern="1200" dirty="0" smtClean="0">
              <a:solidFill>
                <a:schemeClr val="tx1"/>
              </a:solidFill>
              <a:effectLst/>
              <a:latin typeface="+mn-lt"/>
              <a:ea typeface="+mn-ea"/>
              <a:cs typeface="+mn-cs"/>
            </a:endParaRPr>
          </a:p>
          <a:p>
            <a:pPr algn="l"/>
            <a:r>
              <a:rPr lang="es-ES"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fr-FR" sz="1200" b="0" i="0" kern="1200" dirty="0" smtClean="0">
                <a:solidFill>
                  <a:schemeClr val="tx1"/>
                </a:solidFill>
                <a:effectLst/>
                <a:latin typeface="+mn-lt"/>
                <a:ea typeface="+mn-ea"/>
                <a:cs typeface="+mn-cs"/>
              </a:rPr>
              <a:t>Je vous le dis en vérité, il ne restera pas ici pierre sur pierre qui ne soit renversée. »</a:t>
            </a:r>
          </a:p>
          <a:p>
            <a:pPr algn="l"/>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Matthieu</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23 : 37, 38 24 : 2</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pPr algn="l"/>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20</a:t>
            </a:fld>
            <a:endParaRPr lang="es-ES"/>
          </a:p>
        </p:txBody>
      </p:sp>
    </p:spTree>
    <p:extLst>
      <p:ext uri="{BB962C8B-B14F-4D97-AF65-F5344CB8AC3E}">
        <p14:creationId xmlns:p14="http://schemas.microsoft.com/office/powerpoint/2010/main" val="2493659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lnSpc>
                <a:spcPts val="7900"/>
              </a:lnSpc>
            </a:pPr>
            <a:r>
              <a:rPr lang="es-ES" sz="1200" u="none" dirty="0" err="1" smtClean="0">
                <a:ln w="0"/>
                <a:solidFill>
                  <a:srgbClr val="800000"/>
                </a:solidFill>
                <a:effectLst>
                  <a:reflection blurRad="6350" stA="55000" endA="300" endPos="45500" dir="5400000" sy="-100000" algn="bl" rotWithShape="0"/>
                </a:effectLst>
                <a:latin typeface="Verdana" pitchFamily="34" charset="0"/>
              </a:rPr>
              <a:t>Accomplissement</a:t>
            </a:r>
            <a:r>
              <a:rPr lang="es-ES" sz="1200" u="none" dirty="0" smtClean="0">
                <a:ln w="0"/>
                <a:solidFill>
                  <a:srgbClr val="800000"/>
                </a:solidFill>
                <a:effectLst>
                  <a:reflection blurRad="6350" stA="55000" endA="300" endPos="45500" dir="5400000" sy="-100000" algn="bl" rotWithShape="0"/>
                </a:effectLst>
                <a:latin typeface="Verdana" pitchFamily="34" charset="0"/>
              </a:rPr>
              <a:t> de la </a:t>
            </a:r>
            <a:r>
              <a:rPr lang="es-ES" sz="1200" u="none" dirty="0" err="1" smtClean="0">
                <a:ln w="0"/>
                <a:solidFill>
                  <a:srgbClr val="800000"/>
                </a:solidFill>
                <a:effectLst>
                  <a:reflection blurRad="6350" stA="55000" endA="300" endPos="45500" dir="5400000" sy="-100000" algn="bl" rotWithShape="0"/>
                </a:effectLst>
                <a:latin typeface="Verdana" pitchFamily="34" charset="0"/>
              </a:rPr>
              <a:t>prophétie</a:t>
            </a:r>
            <a:endParaRPr lang="es-ES" sz="1200" u="none" dirty="0" smtClean="0">
              <a:ln w="0"/>
              <a:solidFill>
                <a:srgbClr val="800000"/>
              </a:solidFill>
              <a:effectLst>
                <a:reflection blurRad="6350" stA="55000" endA="300" endPos="45500" dir="5400000" sy="-100000" algn="bl" rotWithShape="0"/>
              </a:effectLst>
              <a:latin typeface="Verdana" pitchFamily="34" charset="0"/>
            </a:endParaRPr>
          </a:p>
          <a:p>
            <a:pPr algn="ctr">
              <a:lnSpc>
                <a:spcPts val="7900"/>
              </a:lnSpc>
            </a:pPr>
            <a:endParaRPr lang="es-ES" dirty="0" smtClean="0"/>
          </a:p>
          <a:p>
            <a:r>
              <a:rPr lang="fr-FR" dirty="0" smtClean="0"/>
              <a:t>Cette prophétie s’est accomplie avec exactitude. </a:t>
            </a:r>
          </a:p>
          <a:p>
            <a:r>
              <a:rPr lang="fr-FR" dirty="0" smtClean="0"/>
              <a:t>En l’an 70 </a:t>
            </a:r>
            <a:r>
              <a:rPr lang="fr-FR" dirty="0" err="1" smtClean="0"/>
              <a:t>ap</a:t>
            </a:r>
            <a:r>
              <a:rPr lang="fr-FR" dirty="0" smtClean="0"/>
              <a:t>. J.C., Jérusalem a été assiégée par les Romains. Le général Titus avait donné l’ordre de ne pas détruire le temple car il contenait de riches trésors…</a:t>
            </a:r>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21</a:t>
            </a:fld>
            <a:endParaRPr lang="es-ES"/>
          </a:p>
        </p:txBody>
      </p:sp>
    </p:spTree>
    <p:extLst>
      <p:ext uri="{BB962C8B-B14F-4D97-AF65-F5344CB8AC3E}">
        <p14:creationId xmlns:p14="http://schemas.microsoft.com/office/powerpoint/2010/main" val="3641397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i="1" kern="1200" dirty="0" smtClean="0">
                <a:solidFill>
                  <a:schemeClr val="tx1"/>
                </a:solidFill>
                <a:effectLst/>
                <a:latin typeface="+mn-lt"/>
                <a:ea typeface="+mn-ea"/>
                <a:cs typeface="+mn-cs"/>
              </a:rPr>
              <a:t>…mais un soldat romain lança une torche et un incendie gigantesque engloutit le temple. L’or qui couvrait le plafond et décorait d’autres parties du temple fondit. Plus tard, pour enlever l’or les pierres furent littéralement renversées.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Daniel avait prédit que la destruction viendrait après la venue du Messie. Daniel 9 : 26. (Les détails des dates prédites seront vus dans le thème : « La fascinante prophétie des 2300 années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22</a:t>
            </a:fld>
            <a:endParaRPr lang="es-ES"/>
          </a:p>
        </p:txBody>
      </p:sp>
    </p:spTree>
    <p:extLst>
      <p:ext uri="{BB962C8B-B14F-4D97-AF65-F5344CB8AC3E}">
        <p14:creationId xmlns:p14="http://schemas.microsoft.com/office/powerpoint/2010/main" val="3641397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1" kern="1200" dirty="0" smtClean="0">
                <a:solidFill>
                  <a:schemeClr val="tx1"/>
                </a:solidFill>
                <a:effectLst/>
                <a:latin typeface="+mn-lt"/>
                <a:ea typeface="+mn-ea"/>
                <a:cs typeface="+mn-cs"/>
              </a:rPr>
              <a:t>Comment l’Égypte serait comparée aux autres nations après avoir été un puissant royaume pendant des milliers d’années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 Le pays d'Égypte deviendra une solitude et un désert. Et ils sauront que je suis l'Éternel, Parce qu'il a dit: Le fleuve est à moi, c'est moi qui l'ai fait!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Ezéchiel</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29 : 9</a:t>
            </a: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24</a:t>
            </a:fld>
            <a:endParaRPr lang="es-ES"/>
          </a:p>
        </p:txBody>
      </p:sp>
    </p:spTree>
    <p:extLst>
      <p:ext uri="{BB962C8B-B14F-4D97-AF65-F5344CB8AC3E}">
        <p14:creationId xmlns:p14="http://schemas.microsoft.com/office/powerpoint/2010/main" val="2633951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 Ce sera le moindre des royaumes, Et il ne s'élèvera plus au-dessus des nations, Je les diminuerai, afin qu'ils ne dominent pas sur les nations.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Ezéchiel</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29 :15</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i="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i="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L’Égypte est une nation pauvre; elle n’est plus une grande monarchie et le grenier du monde comme autrefois.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25</a:t>
            </a:fld>
            <a:endParaRPr lang="es-ES"/>
          </a:p>
        </p:txBody>
      </p:sp>
    </p:spTree>
    <p:extLst>
      <p:ext uri="{BB962C8B-B14F-4D97-AF65-F5344CB8AC3E}">
        <p14:creationId xmlns:p14="http://schemas.microsoft.com/office/powerpoint/2010/main" val="4252142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Quel châtiment avait été prédit pour les Juifs s’ils désobéissaient à Dieu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 Mais si tu n'obéis point à la voix de l'Éternel, ton Dieu, si tu n'observes pas et ne mets pas en pratique tous ses commandements et toutes ses lois que je te prescris aujourd'hui, voici toutes les malédictions qui viendront sur toi et qui seront ton partage.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Deutéronome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28:15</a:t>
            </a: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27</a:t>
            </a:fld>
            <a:endParaRPr lang="es-ES"/>
          </a:p>
        </p:txBody>
      </p:sp>
    </p:spTree>
    <p:extLst>
      <p:ext uri="{BB962C8B-B14F-4D97-AF65-F5344CB8AC3E}">
        <p14:creationId xmlns:p14="http://schemas.microsoft.com/office/powerpoint/2010/main" val="1368325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 L'Éternel te fera battre par tes ennemis; tu sortiras contre eux par un seul chemin, et tu t'enfuiras devant eux par sept chemins; et tu seras un objet d'effroi pour tous les royaumes de la terre.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Deutéronome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 : 25</a:t>
            </a: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28</a:t>
            </a:fld>
            <a:endParaRPr lang="es-ES"/>
          </a:p>
        </p:txBody>
      </p:sp>
    </p:spTree>
    <p:extLst>
      <p:ext uri="{BB962C8B-B14F-4D97-AF65-F5344CB8AC3E}">
        <p14:creationId xmlns:p14="http://schemas.microsoft.com/office/powerpoint/2010/main" val="415696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 Et tu seras un sujet d'étonnement, de sarcasme et de raillerie, parmi tous les peuples chez qui l'Éternel te mènera.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Deutéronome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 : 37</a:t>
            </a:r>
          </a:p>
          <a:p>
            <a:endParaRPr lang="es-ES" dirty="0" smtClean="0"/>
          </a:p>
          <a:p>
            <a:r>
              <a:rPr lang="fr-FR" sz="1200" i="1" kern="1200" dirty="0" smtClean="0">
                <a:solidFill>
                  <a:schemeClr val="tx1"/>
                </a:solidFill>
                <a:effectLst/>
                <a:latin typeface="+mn-lt"/>
                <a:ea typeface="+mn-ea"/>
                <a:cs typeface="+mn-cs"/>
              </a:rPr>
              <a:t>La persécution et la discrimination que ces gens ont souffertes au cours des siècles ont été terribles. Pensez seulement à l’holocauste Nazi. Les expressions « Ne soyez pas juif » ou d’autres similaires communs à entendre «serviront de proverbe.</a:t>
            </a:r>
            <a:r>
              <a:rPr lang="fr-FR" sz="1200" i="1" kern="1200" baseline="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29</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ctr">
              <a:lnSpc>
                <a:spcPts val="7900"/>
              </a:lnSpc>
            </a:pPr>
            <a:r>
              <a:rPr lang="es-ES" sz="1200" u="none" cap="all" dirty="0" err="1" smtClean="0">
                <a:ln w="0"/>
                <a:solidFill>
                  <a:srgbClr val="7030A0"/>
                </a:solidFill>
                <a:effectLst>
                  <a:glow rad="546100">
                    <a:schemeClr val="bg1">
                      <a:alpha val="73000"/>
                    </a:schemeClr>
                  </a:glow>
                </a:effectLst>
                <a:latin typeface="Humnst777 Blk BT" pitchFamily="34" charset="0"/>
              </a:rPr>
              <a:t>Chapitre</a:t>
            </a:r>
            <a:r>
              <a:rPr lang="es-ES" sz="1200" u="none" cap="all" dirty="0" smtClean="0">
                <a:ln w="0"/>
                <a:solidFill>
                  <a:srgbClr val="7030A0"/>
                </a:solidFill>
                <a:effectLst>
                  <a:glow rad="546100">
                    <a:schemeClr val="bg1">
                      <a:alpha val="73000"/>
                    </a:schemeClr>
                  </a:glow>
                </a:effectLst>
                <a:latin typeface="Humnst777 Blk BT" pitchFamily="34" charset="0"/>
              </a:rPr>
              <a:t> 2</a:t>
            </a:r>
          </a:p>
          <a:p>
            <a:pPr algn="ctr">
              <a:lnSpc>
                <a:spcPts val="7900"/>
              </a:lnSpc>
            </a:pPr>
            <a:endParaRPr lang="fr-FR" sz="1200" u="none" cap="all" dirty="0" smtClean="0">
              <a:ln w="0"/>
              <a:solidFill>
                <a:srgbClr val="7030A0"/>
              </a:solidFill>
              <a:effectLst>
                <a:glow rad="546100">
                  <a:schemeClr val="bg1">
                    <a:alpha val="73000"/>
                  </a:schemeClr>
                </a:glow>
              </a:effectLst>
              <a:latin typeface="Humnst777 Blk BT" pitchFamily="34" charset="0"/>
            </a:endParaRPr>
          </a:p>
          <a:p>
            <a:pPr algn="ctr">
              <a:lnSpc>
                <a:spcPts val="7900"/>
              </a:lnSpc>
            </a:pPr>
            <a:r>
              <a:rPr lang="fr-FR" sz="1200" u="none" cap="all" dirty="0" smtClean="0">
                <a:ln w="0"/>
                <a:solidFill>
                  <a:srgbClr val="7030A0"/>
                </a:solidFill>
                <a:effectLst>
                  <a:glow rad="546100">
                    <a:schemeClr val="bg1">
                      <a:alpha val="73000"/>
                    </a:schemeClr>
                  </a:glow>
                </a:effectLst>
                <a:latin typeface="Humnst777 Blk BT" pitchFamily="34" charset="0"/>
              </a:rPr>
              <a:t>EST-CE POSSIBLE DE CONNAÎTRE LE FUTUR ?</a:t>
            </a:r>
          </a:p>
          <a:p>
            <a:endParaRPr lang="es-ES"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DÉCOUVERTES ET INVENTIONS MODERNES </a:t>
            </a:r>
          </a:p>
          <a:p>
            <a:r>
              <a:rPr lang="fr-FR" sz="1200" b="1" i="1" kern="1200" dirty="0" smtClean="0">
                <a:solidFill>
                  <a:schemeClr val="tx1"/>
                </a:solidFill>
                <a:effectLst/>
                <a:latin typeface="+mn-lt"/>
                <a:ea typeface="+mn-ea"/>
                <a:cs typeface="+mn-cs"/>
              </a:rPr>
              <a:t>PRÉDITES IL Y A 3500 ANS</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Que disait la Bible de la terre au temps où les gens pensaient qu’elle      était supportée par des éléphants géants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fr-FR" sz="1200" b="0" i="0" kern="1200" dirty="0" smtClean="0">
                <a:solidFill>
                  <a:schemeClr val="tx1"/>
                </a:solidFill>
                <a:effectLst/>
                <a:latin typeface="+mn-lt"/>
                <a:ea typeface="+mn-ea"/>
                <a:cs typeface="+mn-cs"/>
              </a:rPr>
              <a:t>Il étend le septentrion sur le vide, Il suspend la terre sur le néant.</a:t>
            </a:r>
          </a:p>
          <a:p>
            <a:pPr algn="l"/>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Job 26 : 7</a:t>
            </a:r>
            <a:endParaRPr lang="es-ES" dirty="0" smtClean="0"/>
          </a:p>
          <a:p>
            <a:pPr algn="l"/>
            <a:endParaRPr lang="es-ES" dirty="0" smtClean="0"/>
          </a:p>
          <a:p>
            <a:r>
              <a:rPr lang="fr-FR" sz="1200" kern="1200" dirty="0" smtClean="0">
                <a:solidFill>
                  <a:schemeClr val="tx1"/>
                </a:solidFill>
                <a:effectLst/>
                <a:latin typeface="+mn-lt"/>
                <a:ea typeface="+mn-ea"/>
                <a:cs typeface="+mn-cs"/>
              </a:rPr>
              <a:t>La Bible mentionne aussi que la terre est ronde (Esaïe 40 : 22). Le mot « </a:t>
            </a:r>
            <a:r>
              <a:rPr lang="fr-FR" sz="1200" kern="1200" dirty="0" err="1" smtClean="0">
                <a:solidFill>
                  <a:schemeClr val="tx1"/>
                </a:solidFill>
                <a:effectLst/>
                <a:latin typeface="+mn-lt"/>
                <a:ea typeface="+mn-ea"/>
                <a:cs typeface="+mn-cs"/>
              </a:rPr>
              <a:t>chugh</a:t>
            </a:r>
            <a:r>
              <a:rPr lang="fr-FR" sz="1200" kern="1200" dirty="0" smtClean="0">
                <a:solidFill>
                  <a:schemeClr val="tx1"/>
                </a:solidFill>
                <a:effectLst/>
                <a:latin typeface="+mn-lt"/>
                <a:ea typeface="+mn-ea"/>
                <a:cs typeface="+mn-cs"/>
              </a:rPr>
              <a:t> » en hébreu traduit comme cercle, veut dire sphère.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32</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Dans Job 28:25, nous pouvons lire au sujet du poids de l’air. Qu’est-il écrit des courants du vent et du cycle de l’eau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Le vent se dirige vers le midi, tourne vers le nord; puis il tourne encore, et reprend les mêmes circuits.</a:t>
            </a:r>
          </a:p>
          <a:p>
            <a:r>
              <a:rPr lang="fr-FR" sz="1200" b="0" i="0" kern="1200" dirty="0" smtClean="0">
                <a:solidFill>
                  <a:schemeClr val="tx1"/>
                </a:solidFill>
                <a:effectLst/>
                <a:latin typeface="+mn-lt"/>
                <a:ea typeface="+mn-ea"/>
                <a:cs typeface="+mn-cs"/>
              </a:rPr>
              <a:t>Tous les fleuves vont à la mer, et la mer n'est point remplie; ils continuent à aller vers le lieu où ils se dirigent.</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Ecclésiaste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 : 6-7</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baseline="0" dirty="0" smtClean="0">
                <a:solidFill>
                  <a:schemeClr val="tx1"/>
                </a:solidFill>
                <a:latin typeface="+mn-lt"/>
                <a:ea typeface="+mn-ea"/>
                <a:cs typeface="+mn-cs"/>
              </a:rPr>
              <a:t>Quand les hommes croyaient que la terre était plate, ils pensaient que l’eau des rivières s’écoulait aux confins de la terre, puisque l’océan ne changeait jamais de niveau. Aujourd’hui nous savons que chaque seconde, des millions de tonnes d’eau s’évaporent de la mer et retombent sur terre sous forme de pluie.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34</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Que disait la Bible du nombre des étoiles, au temps où elles étaient comptées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De même qu'on ne peut compter l'armée des cieux, Ni mesurer le sable de la mer</a:t>
            </a:r>
            <a:r>
              <a:rPr lang="es-AR"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Jérémie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33 : 22</a:t>
            </a:r>
            <a:endParaRPr lang="es-ES" dirty="0" smtClean="0"/>
          </a:p>
          <a:p>
            <a:endParaRPr lang="es-ES" dirty="0" smtClean="0"/>
          </a:p>
          <a:p>
            <a:r>
              <a:rPr lang="fr-FR" sz="1200" i="1" kern="1200" dirty="0" smtClean="0">
                <a:solidFill>
                  <a:schemeClr val="tx1"/>
                </a:solidFill>
                <a:effectLst/>
                <a:latin typeface="+mn-lt"/>
                <a:ea typeface="+mn-ea"/>
                <a:cs typeface="+mn-cs"/>
              </a:rPr>
              <a:t>Chaque jour de nouvelles étoiles sont découvertes par des puissants télescopes. Nous savons que la terre fait partie d’une galaxie, la Voie Lactée qui est un groupe de plus de 100.000 billions d’étoiles. On croit qu’il y a plus de 100.000 billions de galaxies.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36</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dirty="0" smtClean="0"/>
              <a:t>La Bible et la santé</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1" kern="1200" dirty="0" smtClean="0">
                <a:solidFill>
                  <a:schemeClr val="tx1"/>
                </a:solidFill>
                <a:effectLst/>
                <a:latin typeface="+mn-lt"/>
                <a:ea typeface="+mn-ea"/>
                <a:cs typeface="+mn-cs"/>
              </a:rPr>
              <a:t>Méthodes antiseptiques</a:t>
            </a:r>
            <a:r>
              <a:rPr lang="fr-FR" sz="1200" kern="1200" dirty="0" smtClean="0">
                <a:solidFill>
                  <a:schemeClr val="tx1"/>
                </a:solidFill>
                <a:effectLst/>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mn-lt"/>
                <a:ea typeface="+mn-ea"/>
                <a:cs typeface="+mn-cs"/>
              </a:rPr>
              <a:t>Les gens devaient se laver les mains après avoir touché un corps mort.</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b="0" i="0" u="none" strike="noStrike" kern="1200" baseline="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i="1" u="none" dirty="0" smtClean="0">
                <a:latin typeface="Calibri" panose="020F0502020204030204" pitchFamily="34" charset="0"/>
                <a:ea typeface="Verdana" pitchFamily="34" charset="0"/>
                <a:cs typeface="Verdana" pitchFamily="34" charset="0"/>
              </a:rPr>
              <a:t>« </a:t>
            </a:r>
            <a:r>
              <a:rPr lang="fr-FR" sz="1200" i="1" u="none" dirty="0" smtClean="0">
                <a:latin typeface="Calibri" panose="020F0502020204030204" pitchFamily="34" charset="0"/>
                <a:ea typeface="Verdana" pitchFamily="34" charset="0"/>
                <a:cs typeface="Verdana" pitchFamily="34" charset="0"/>
              </a:rPr>
              <a:t>Celui qui touchera un mort, le corps d'un homme qui sera mort, et qui ne se purifiera pas, souille le tabernacle de l'Éternel; celui-là sera retranché d'Israël. Comme l'eau de purification n'a pas été répandue sur lui, il est impur, et son impureté est encore sur lui. </a:t>
            </a:r>
            <a:r>
              <a:rPr lang="es-ES" sz="1200" i="1" u="none" dirty="0" smtClean="0">
                <a:latin typeface="Calibri" panose="020F0502020204030204" pitchFamily="34" charset="0"/>
                <a:ea typeface="Verdana" pitchFamily="34" charset="0"/>
                <a:cs typeface="Verdana" pitchFamily="34" charset="0"/>
              </a:rPr>
              <a:t>» Nombres 19 : 13, 7 </a:t>
            </a:r>
          </a:p>
          <a:p>
            <a:pPr rtl="0"/>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38</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rtl="0"/>
            <a:r>
              <a:rPr lang="fr-FR" sz="1200" b="0" i="0" u="none" strike="noStrike" kern="1200" baseline="0" dirty="0" smtClean="0">
                <a:solidFill>
                  <a:schemeClr val="tx1"/>
                </a:solidFill>
                <a:latin typeface="+mn-lt"/>
                <a:ea typeface="+mn-ea"/>
                <a:cs typeface="+mn-cs"/>
              </a:rPr>
              <a:t>Dans l’histoire de la médecine nous lisons qu’au dix-neuvième siècle, le Dr. </a:t>
            </a:r>
            <a:r>
              <a:rPr lang="fr-FR" sz="1200" b="0" i="0" u="none" strike="noStrike" kern="1200" baseline="0" dirty="0" err="1" smtClean="0">
                <a:solidFill>
                  <a:schemeClr val="tx1"/>
                </a:solidFill>
                <a:latin typeface="+mn-lt"/>
                <a:ea typeface="+mn-ea"/>
                <a:cs typeface="+mn-cs"/>
              </a:rPr>
              <a:t>Semelweiss</a:t>
            </a:r>
            <a:r>
              <a:rPr lang="fr-FR" sz="1200" b="0" i="0" u="none" strike="noStrike" kern="1200" baseline="0" dirty="0" smtClean="0">
                <a:solidFill>
                  <a:schemeClr val="tx1"/>
                </a:solidFill>
                <a:latin typeface="+mn-lt"/>
                <a:ea typeface="+mn-ea"/>
                <a:cs typeface="+mn-cs"/>
              </a:rPr>
              <a:t> observa une augmentation de mortalité féminine parmi celles qui avaient été accouchées par des médecins qui avaient auparavant effectué des autopsies. Suivant les instructions de la Bible, il commanda aux médecins de se laver les mains entre l’examen d’un patient et celui d’un autre, et il fit placer des bassins dans chaque bureau de médecin. </a:t>
            </a:r>
          </a:p>
          <a:p>
            <a:pPr rtl="0"/>
            <a:r>
              <a:rPr lang="fr-FR" sz="1200" b="0" i="0" u="none" strike="noStrike" kern="1200" baseline="0" dirty="0" smtClean="0">
                <a:solidFill>
                  <a:schemeClr val="tx1"/>
                </a:solidFill>
                <a:latin typeface="+mn-lt"/>
                <a:ea typeface="+mn-ea"/>
                <a:cs typeface="+mn-cs"/>
              </a:rPr>
              <a:t>Ses collègues se moquèrent de lui, et finalement l’expulsèrent de l’hôpital. Le nombre de morts augmenta. Si les instructions bibliques avaient été appliquées, bien des vies auraient pu être sauvées.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39</a:t>
            </a:fld>
            <a:endParaRPr lang="es-ES"/>
          </a:p>
        </p:txBody>
      </p:sp>
    </p:spTree>
    <p:extLst>
      <p:ext uri="{BB962C8B-B14F-4D97-AF65-F5344CB8AC3E}">
        <p14:creationId xmlns:p14="http://schemas.microsoft.com/office/powerpoint/2010/main" val="263847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z="1200" kern="1200" dirty="0" smtClean="0">
                <a:solidFill>
                  <a:schemeClr val="tx1"/>
                </a:solidFill>
                <a:effectLst/>
                <a:latin typeface="+mn-lt"/>
                <a:ea typeface="+mn-ea"/>
                <a:cs typeface="+mn-cs"/>
              </a:rPr>
              <a:t>Les hommes ont toujours voulu connaître le futur. Des millions de gens consultent chaque jour les horoscopes. Beaucoup de politiciens, hommes d’affaires et professionnels ne prennent pas de décision sans avoir d’abord consulté un clairvoyant.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Leur dit-on la vérité ?</a:t>
            </a:r>
            <a:endParaRPr lang="es-AR" sz="1200" kern="1200" dirty="0">
              <a:solidFill>
                <a:schemeClr val="tx1"/>
              </a:solidFill>
              <a:effectLst/>
              <a:latin typeface="+mn-lt"/>
              <a:ea typeface="+mn-ea"/>
              <a:cs typeface="+mn-cs"/>
            </a:endParaRPr>
          </a:p>
        </p:txBody>
      </p:sp>
      <p:sp>
        <p:nvSpPr>
          <p:cNvPr id="35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CE712BBF-560E-4F2F-832A-3E94B8531653}" type="slidenum">
              <a:rPr lang="es-ES" smtClean="0"/>
              <a:pPr eaLnBrk="1" hangingPunct="1"/>
              <a:t>4</a:t>
            </a:fld>
            <a:endParaRPr lang="es-E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La circoncision au 8ème jour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 A l'âge de huit jours, tout mâle parmi vous sera circoncis, selon vos générations</a:t>
            </a:r>
            <a:r>
              <a:rPr lang="es-ES" sz="1200" i="1" u="none" dirty="0" smtClean="0">
                <a:latin typeface="Calibri" panose="020F0502020204030204" pitchFamily="34" charset="0"/>
                <a:ea typeface="Verdana" pitchFamily="34" charset="0"/>
                <a:cs typeface="Verdana" pitchFamily="34" charset="0"/>
              </a:rPr>
              <a:t>… </a:t>
            </a:r>
            <a:r>
              <a:rPr lang="es-ES" sz="1200" i="1" u="none" baseline="0" dirty="0" smtClean="0">
                <a:latin typeface="Calibri" panose="020F0502020204030204" pitchFamily="34" charset="0"/>
                <a:ea typeface="Verdana" pitchFamily="34" charset="0"/>
                <a:cs typeface="Verdana" pitchFamily="34" charset="0"/>
              </a:rPr>
              <a:t>» </a:t>
            </a:r>
            <a:r>
              <a:rPr lang="es-AR" sz="1200" b="0" i="0" kern="1200" dirty="0" err="1" smtClean="0">
                <a:solidFill>
                  <a:schemeClr val="tx1"/>
                </a:solidFill>
                <a:effectLst/>
                <a:latin typeface="+mn-lt"/>
                <a:ea typeface="+mn-ea"/>
                <a:cs typeface="+mn-cs"/>
              </a:rPr>
              <a:t>Genèse</a:t>
            </a:r>
            <a:r>
              <a:rPr lang="es-ES" sz="1200" i="1" u="none" dirty="0" smtClean="0">
                <a:latin typeface="Calibri" panose="020F0502020204030204" pitchFamily="34" charset="0"/>
                <a:ea typeface="Verdana" pitchFamily="34" charset="0"/>
                <a:cs typeface="Verdana" pitchFamily="34" charset="0"/>
              </a:rPr>
              <a:t>17 : 12</a:t>
            </a:r>
          </a:p>
          <a:p>
            <a:pPr rtl="0"/>
            <a:endParaRPr lang="es-ES" sz="1200" b="0" i="0" u="none" strike="noStrike" kern="1200" baseline="0" dirty="0" smtClean="0">
              <a:solidFill>
                <a:schemeClr val="tx1"/>
              </a:solidFill>
              <a:latin typeface="+mn-lt"/>
              <a:ea typeface="+mn-ea"/>
              <a:cs typeface="+mn-cs"/>
            </a:endParaRPr>
          </a:p>
          <a:p>
            <a:pPr lvl="0"/>
            <a:r>
              <a:rPr lang="fr-FR" sz="1200" kern="1200" dirty="0" smtClean="0">
                <a:solidFill>
                  <a:schemeClr val="tx1"/>
                </a:solidFill>
                <a:effectLst/>
                <a:latin typeface="+mn-lt"/>
                <a:ea typeface="+mn-ea"/>
                <a:cs typeface="+mn-cs"/>
              </a:rPr>
              <a:t>On a découvert que la vitamine K et la prothrombine, deux éléments qui contribuent à la coagulation du sang, sont à leur plus haut niveau au 8</a:t>
            </a:r>
            <a:r>
              <a:rPr lang="fr-FR" sz="1200" kern="1200" baseline="30000" dirty="0" smtClean="0">
                <a:solidFill>
                  <a:schemeClr val="tx1"/>
                </a:solidFill>
                <a:effectLst/>
                <a:latin typeface="+mn-lt"/>
                <a:ea typeface="+mn-ea"/>
                <a:cs typeface="+mn-cs"/>
              </a:rPr>
              <a:t>ème</a:t>
            </a:r>
            <a:r>
              <a:rPr lang="fr-FR" sz="1200" kern="1200" dirty="0" smtClean="0">
                <a:solidFill>
                  <a:schemeClr val="tx1"/>
                </a:solidFill>
                <a:effectLst/>
                <a:latin typeface="+mn-lt"/>
                <a:ea typeface="+mn-ea"/>
                <a:cs typeface="+mn-cs"/>
              </a:rPr>
              <a:t> jour de la vie.</a:t>
            </a:r>
            <a:endParaRPr lang="es-AR" sz="1200" kern="1200" dirty="0" smtClean="0">
              <a:solidFill>
                <a:schemeClr val="tx1"/>
              </a:solidFill>
              <a:effectLst/>
              <a:latin typeface="+mn-lt"/>
              <a:ea typeface="+mn-ea"/>
              <a:cs typeface="+mn-cs"/>
            </a:endParaRPr>
          </a:p>
          <a:p>
            <a:pPr rtl="0"/>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40</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Les </a:t>
            </a:r>
            <a:r>
              <a:rPr lang="es-ES" sz="12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maladies</a:t>
            </a: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12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psychosomatiques</a:t>
            </a:r>
            <a:endPar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Qu’est</a:t>
            </a: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-ce </a:t>
            </a:r>
            <a:r>
              <a:rPr lang="es-ES" sz="12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qu’un</a:t>
            </a: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12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cœur</a:t>
            </a: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12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joyeux</a:t>
            </a: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41</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Un </a:t>
            </a:r>
            <a:r>
              <a:rPr lang="fr-FR" sz="1200" i="1" u="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coeur</a:t>
            </a:r>
            <a:r>
              <a:rPr lang="fr-FR" sz="12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joyeux est un bon remède, Mais un esprit abattu dessèche les os.</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Proverbes</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17 : 22</a:t>
            </a:r>
          </a:p>
          <a:p>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42</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Un </a:t>
            </a:r>
            <a:r>
              <a:rPr lang="fr-FR" sz="1200" b="0" i="0" kern="1200" dirty="0" err="1" smtClean="0">
                <a:solidFill>
                  <a:schemeClr val="tx1"/>
                </a:solidFill>
                <a:effectLst/>
                <a:latin typeface="+mn-lt"/>
                <a:ea typeface="+mn-ea"/>
                <a:cs typeface="+mn-cs"/>
              </a:rPr>
              <a:t>coeur</a:t>
            </a:r>
            <a:r>
              <a:rPr lang="fr-FR" sz="1200" b="0" i="0" kern="1200" dirty="0" smtClean="0">
                <a:solidFill>
                  <a:schemeClr val="tx1"/>
                </a:solidFill>
                <a:effectLst/>
                <a:latin typeface="+mn-lt"/>
                <a:ea typeface="+mn-ea"/>
                <a:cs typeface="+mn-cs"/>
              </a:rPr>
              <a:t> calme est la vie du corps, Mais l'envie est la carie des os.</a:t>
            </a:r>
          </a:p>
          <a:p>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Proverbes</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14 : 30</a:t>
            </a:r>
          </a:p>
          <a:p>
            <a:endParaRPr lang="es-AR" dirty="0" smtClean="0"/>
          </a:p>
          <a:p>
            <a:r>
              <a:rPr lang="fr-FR" dirty="0" smtClean="0"/>
              <a:t>L’influence de l’esprit sur notre santé a été découverte il y a seulement quelques dizaines d’années, mais la Bible en parlait déjà il y a 3000 ans. </a:t>
            </a:r>
          </a:p>
          <a:p>
            <a:r>
              <a:rPr lang="fr-FR" dirty="0" smtClean="0"/>
              <a:t>Il est prouvé que 70-90% de toutes les maladies sont psychosomatiques, elles ont leurs origines dans l’esprit.</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43</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A quelles inventions se réfèrent ces deux textes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44</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60 : 8</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Qui sont ceux-là qui volent comme des nuées, Comme des colombes vers leur colombier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Nahum</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 : 4</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Les chars s'élancent dans la campagne, Se précipitent sur les places ; A les voir, on dirait des flambeaux, Ils courent comme des éclairs...</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45</a:t>
            </a:fld>
            <a:endParaRPr lang="es-ES"/>
          </a:p>
        </p:txBody>
      </p:sp>
    </p:spTree>
    <p:extLst>
      <p:ext uri="{BB962C8B-B14F-4D97-AF65-F5344CB8AC3E}">
        <p14:creationId xmlns:p14="http://schemas.microsoft.com/office/powerpoint/2010/main" val="600449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cap="all" dirty="0" smtClean="0">
                <a:ln w="0"/>
                <a:solidFill>
                  <a:srgbClr val="800000"/>
                </a:solidFill>
                <a:effectLst>
                  <a:reflection blurRad="6350" stA="55000" endA="300" endPos="45500" dir="5400000" sy="-100000" algn="bl" rotWithShape="0"/>
                </a:effectLst>
                <a:latin typeface="Calibri" panose="020F0502020204030204" pitchFamily="34" charset="0"/>
              </a:rPr>
              <a:t>DES PROPHÉTIES CONCERNANT LE CHRIST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cap="all" dirty="0" smtClean="0">
                <a:ln w="0"/>
                <a:solidFill>
                  <a:srgbClr val="800000"/>
                </a:solidFill>
                <a:effectLst>
                  <a:reflection blurRad="6350" stA="55000" endA="300" endPos="45500" dir="5400000" sy="-100000" algn="bl" rotWithShape="0"/>
                </a:effectLst>
                <a:latin typeface="Calibri" panose="020F0502020204030204" pitchFamily="34" charset="0"/>
              </a:rPr>
              <a:t>ONT ÉTÉ ÉCRITES 1600-600 ANS AVANT SA NAISSANCE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Où devait naître le Christ ?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47</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 Et toi, </a:t>
            </a:r>
            <a:r>
              <a:rPr lang="fr-FR" sz="1200" b="0" i="0" kern="1200" dirty="0" err="1" smtClean="0">
                <a:solidFill>
                  <a:schemeClr val="tx1"/>
                </a:solidFill>
                <a:effectLst/>
                <a:latin typeface="+mn-lt"/>
                <a:ea typeface="+mn-ea"/>
                <a:cs typeface="+mn-cs"/>
              </a:rPr>
              <a:t>Bethléhem</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Éphrata</a:t>
            </a:r>
            <a:r>
              <a:rPr lang="fr-FR" sz="1200" b="0" i="0" kern="1200" dirty="0" smtClean="0">
                <a:solidFill>
                  <a:schemeClr val="tx1"/>
                </a:solidFill>
                <a:effectLst/>
                <a:latin typeface="+mn-lt"/>
                <a:ea typeface="+mn-ea"/>
                <a:cs typeface="+mn-cs"/>
              </a:rPr>
              <a:t>, Petite entre les milliers de Juda, De toi sortira pour moi Celui qui dominera sur Israël, Et dont l'origine remonte aux temps anciens, Aux jours de l'éternité.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Michée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5 : 2 </a:t>
            </a:r>
          </a:p>
          <a:p>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48</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 Christ descendrait de David</a:t>
            </a:r>
          </a:p>
          <a:p>
            <a:r>
              <a:rPr lang="es-ES" sz="1200" u="none" spc="50" dirty="0" err="1" smtClean="0">
                <a:ln w="11430"/>
                <a:effectLst>
                  <a:outerShdw blurRad="76200" dist="50800" dir="5400000" algn="tl" rotWithShape="0">
                    <a:srgbClr val="000000">
                      <a:alpha val="65000"/>
                    </a:srgbClr>
                  </a:outerShdw>
                </a:effectLst>
                <a:latin typeface="Verdana" pitchFamily="34" charset="0"/>
              </a:rPr>
              <a:t>Jérémie</a:t>
            </a:r>
            <a:r>
              <a:rPr lang="es-ES" sz="1200" u="none" spc="50" dirty="0" smtClean="0">
                <a:ln w="11430"/>
                <a:effectLst>
                  <a:outerShdw blurRad="76200" dist="50800" dir="5400000" algn="tl" rotWithShape="0">
                    <a:srgbClr val="000000">
                      <a:alpha val="65000"/>
                    </a:srgbClr>
                  </a:outerShdw>
                </a:effectLst>
                <a:latin typeface="Verdana" pitchFamily="34" charset="0"/>
              </a:rPr>
              <a:t> 23 : 5-6</a:t>
            </a:r>
          </a:p>
          <a:p>
            <a:endPar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r>
              <a:rPr lang="es-ES" sz="12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d’Abraham</a:t>
            </a:r>
            <a:endPar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r>
              <a:rPr lang="es-ES" sz="1200" u="none" spc="50" dirty="0" err="1" smtClean="0">
                <a:ln w="11430"/>
                <a:effectLst>
                  <a:outerShdw blurRad="76200" dist="50800" dir="5400000" algn="tl" rotWithShape="0">
                    <a:srgbClr val="000000">
                      <a:alpha val="65000"/>
                    </a:srgbClr>
                  </a:outerShdw>
                </a:effectLst>
                <a:latin typeface="Verdana" pitchFamily="34" charset="0"/>
              </a:rPr>
              <a:t>Genèse</a:t>
            </a:r>
            <a:r>
              <a:rPr lang="es-ES" sz="1200" u="none" spc="50" dirty="0" smtClean="0">
                <a:ln w="11430"/>
                <a:effectLst>
                  <a:outerShdw blurRad="76200" dist="50800" dir="5400000" algn="tl" rotWithShape="0">
                    <a:srgbClr val="000000">
                      <a:alpha val="65000"/>
                    </a:srgbClr>
                  </a:outerShdw>
                </a:effectLst>
                <a:latin typeface="Verdana" pitchFamily="34" charset="0"/>
              </a:rPr>
              <a:t> 22 : 18</a:t>
            </a:r>
          </a:p>
          <a:p>
            <a:endPar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r>
              <a:rPr lang="fr-FR" sz="1200" kern="1200" dirty="0" smtClean="0">
                <a:solidFill>
                  <a:schemeClr val="tx1"/>
                </a:solidFill>
                <a:effectLst/>
                <a:latin typeface="+mn-lt"/>
                <a:ea typeface="+mn-ea"/>
                <a:cs typeface="+mn-cs"/>
              </a:rPr>
              <a:t>Tribu : Juda</a:t>
            </a:r>
          </a:p>
          <a:p>
            <a:r>
              <a:rPr lang="es-ES" sz="1200" u="none" spc="50" dirty="0" err="1" smtClean="0">
                <a:ln w="11430"/>
                <a:effectLst>
                  <a:outerShdw blurRad="76200" dist="50800" dir="5400000" algn="tl" rotWithShape="0">
                    <a:srgbClr val="000000">
                      <a:alpha val="65000"/>
                    </a:srgbClr>
                  </a:outerShdw>
                </a:effectLst>
                <a:latin typeface="Verdana" pitchFamily="34" charset="0"/>
              </a:rPr>
              <a:t>Genèse</a:t>
            </a:r>
            <a:r>
              <a:rPr lang="es-ES" sz="1200" u="none" spc="50" dirty="0" smtClean="0">
                <a:ln w="11430"/>
                <a:effectLst>
                  <a:outerShdw blurRad="76200" dist="50800" dir="5400000" algn="tl" rotWithShape="0">
                    <a:srgbClr val="000000">
                      <a:alpha val="65000"/>
                    </a:srgbClr>
                  </a:outerShdw>
                </a:effectLst>
                <a:latin typeface="Verdana" pitchFamily="34" charset="0"/>
              </a:rPr>
              <a:t> 49 : 10</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r>
              <a:rPr lang="fr-FR" sz="1200" i="1" kern="1200" dirty="0" smtClean="0">
                <a:solidFill>
                  <a:schemeClr val="tx1"/>
                </a:solidFill>
                <a:effectLst/>
                <a:latin typeface="+mn-lt"/>
                <a:ea typeface="+mn-ea"/>
                <a:cs typeface="+mn-cs"/>
              </a:rPr>
              <a:t>Son origine est depuis l’éternité. Il est préexistant. (A </a:t>
            </a:r>
            <a:r>
              <a:rPr lang="fr-FR" sz="1200" i="1" kern="1200" dirty="0" err="1" smtClean="0">
                <a:solidFill>
                  <a:schemeClr val="tx1"/>
                </a:solidFill>
                <a:effectLst/>
                <a:latin typeface="+mn-lt"/>
                <a:ea typeface="+mn-ea"/>
                <a:cs typeface="+mn-cs"/>
              </a:rPr>
              <a:t>Bethléhem</a:t>
            </a:r>
            <a:r>
              <a:rPr lang="fr-FR" sz="1200" i="1" kern="1200" dirty="0" smtClean="0">
                <a:solidFill>
                  <a:schemeClr val="tx1"/>
                </a:solidFill>
                <a:effectLst/>
                <a:latin typeface="+mn-lt"/>
                <a:ea typeface="+mn-ea"/>
                <a:cs typeface="+mn-cs"/>
              </a:rPr>
              <a:t> il prit seulement la nature humaine)</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49</a:t>
            </a:fld>
            <a:endParaRPr lang="es-ES"/>
          </a:p>
        </p:txBody>
      </p:sp>
    </p:spTree>
    <p:extLst>
      <p:ext uri="{BB962C8B-B14F-4D97-AF65-F5344CB8AC3E}">
        <p14:creationId xmlns:p14="http://schemas.microsoft.com/office/powerpoint/2010/main" val="176984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mn-lt"/>
                <a:ea typeface="+mn-ea"/>
                <a:cs typeface="+mn-cs"/>
              </a:rPr>
              <a:t>La connaissance du futur est l’attribut exclusif du vrai Dieu ! </a:t>
            </a:r>
            <a:endParaRPr lang="en-US" sz="4000" u="none" kern="0" spc="50" dirty="0" smtClean="0">
              <a:ln w="11430"/>
              <a:solidFill>
                <a:srgbClr val="C00000"/>
              </a:solidFill>
              <a:effectLst>
                <a:outerShdw blurRad="76200" dist="50800" dir="5400000" algn="tl" rotWithShape="0">
                  <a:srgbClr val="000000">
                    <a:alpha val="65000"/>
                  </a:srgbClr>
                </a:outerShdw>
              </a:effectLst>
              <a:latin typeface="Tahoma" pitchFamily="34" charset="0"/>
              <a:ea typeface="Tahoma" pitchFamily="34" charset="0"/>
              <a:cs typeface="Tahoma" pitchFamily="34" charset="0"/>
            </a:endParaRPr>
          </a:p>
        </p:txBody>
      </p:sp>
      <p:sp>
        <p:nvSpPr>
          <p:cNvPr id="35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CE712BBF-560E-4F2F-832A-3E94B8531653}" type="slidenum">
              <a:rPr lang="es-ES" smtClean="0"/>
              <a:pPr eaLnBrk="1" hangingPunct="1"/>
              <a:t>5</a:t>
            </a:fld>
            <a:endParaRPr lang="es-E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1" kern="1200" dirty="0" smtClean="0">
                <a:solidFill>
                  <a:schemeClr val="tx1"/>
                </a:solidFill>
                <a:effectLst/>
                <a:latin typeface="+mn-lt"/>
                <a:ea typeface="+mn-ea"/>
                <a:cs typeface="+mn-cs"/>
              </a:rPr>
              <a:t>Quel genre de femme donnerait naissance au Fils de Dieu ?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50</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 C'est pourquoi le Seigneur lui-même vous donnera un signe, Voici, la jeune fille deviendra enceinte, elle enfantera un fils, Et elle lui donnera le nom d'Emmanuel.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7:14</a:t>
            </a:r>
          </a:p>
          <a:p>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51</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0" kern="1200" dirty="0" smtClean="0">
                <a:solidFill>
                  <a:schemeClr val="tx1"/>
                </a:solidFill>
                <a:effectLst/>
                <a:latin typeface="+mn-lt"/>
                <a:ea typeface="+mn-ea"/>
                <a:cs typeface="+mn-cs"/>
              </a:rPr>
              <a:t>Traits de son caractère ou de son ministère</a:t>
            </a:r>
            <a:endParaRPr lang="es-AR" sz="1200" b="1" i="0" kern="1200" dirty="0" smtClean="0">
              <a:solidFill>
                <a:schemeClr val="tx1"/>
              </a:solidFill>
              <a:effectLst/>
              <a:latin typeface="+mn-lt"/>
              <a:ea typeface="+mn-ea"/>
              <a:cs typeface="+mn-cs"/>
            </a:endParaRPr>
          </a:p>
          <a:p>
            <a:pPr rtl="0"/>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52</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Voici mon serviteur, que je soutiendrai, Mon élu, en qui mon âme prend plaisir. J'ai mis mon esprit sur lui; Il annoncera la justice aux nations.</a:t>
            </a:r>
          </a:p>
          <a:p>
            <a:r>
              <a:rPr lang="fr-FR" sz="1200" b="0" i="0" kern="1200" dirty="0" smtClean="0">
                <a:solidFill>
                  <a:schemeClr val="tx1"/>
                </a:solidFill>
                <a:effectLst/>
                <a:latin typeface="+mn-lt"/>
                <a:ea typeface="+mn-ea"/>
                <a:cs typeface="+mn-cs"/>
              </a:rPr>
              <a:t>Il ne criera point, il n'élèvera point la voix, Et ne la fera point entendre dans les rues.</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42:1-2</a:t>
            </a:r>
          </a:p>
          <a:p>
            <a:pPr marL="0" indent="0">
              <a:buFontTx/>
              <a:buNone/>
            </a:pPr>
            <a:endParaRPr lang="es-ES" dirty="0" smtClean="0"/>
          </a:p>
          <a:p>
            <a:r>
              <a:rPr lang="fr-FR" sz="1200" i="1" kern="1200" dirty="0" smtClean="0">
                <a:solidFill>
                  <a:schemeClr val="tx1"/>
                </a:solidFill>
                <a:effectLst/>
                <a:latin typeface="+mn-lt"/>
                <a:ea typeface="+mn-ea"/>
                <a:cs typeface="+mn-cs"/>
              </a:rPr>
              <a:t>«</a:t>
            </a:r>
            <a:r>
              <a:rPr lang="fr-FR" sz="1200" b="1" i="1" kern="1200" dirty="0" smtClean="0">
                <a:solidFill>
                  <a:schemeClr val="tx1"/>
                </a:solidFill>
                <a:effectLst/>
                <a:latin typeface="+mn-lt"/>
                <a:ea typeface="+mn-ea"/>
                <a:cs typeface="+mn-cs"/>
              </a:rPr>
              <a:t>J’ai mis mon esprit sur lui</a:t>
            </a:r>
            <a:r>
              <a:rPr lang="fr-FR" sz="1200" i="1" kern="1200" dirty="0" smtClean="0">
                <a:solidFill>
                  <a:schemeClr val="tx1"/>
                </a:solidFill>
                <a:effectLst/>
                <a:latin typeface="+mn-lt"/>
                <a:ea typeface="+mn-ea"/>
                <a:cs typeface="+mn-cs"/>
              </a:rPr>
              <a:t>.» A l’occasion de son baptême.</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t>
            </a:r>
            <a:r>
              <a:rPr lang="fr-FR" sz="1200" b="1" i="1" kern="1200" dirty="0" smtClean="0">
                <a:solidFill>
                  <a:schemeClr val="tx1"/>
                </a:solidFill>
                <a:effectLst/>
                <a:latin typeface="+mn-lt"/>
                <a:ea typeface="+mn-ea"/>
                <a:cs typeface="+mn-cs"/>
              </a:rPr>
              <a:t>Il ne criera point</a:t>
            </a:r>
            <a:r>
              <a:rPr lang="fr-FR" sz="1200" i="1" kern="1200" dirty="0" smtClean="0">
                <a:solidFill>
                  <a:schemeClr val="tx1"/>
                </a:solidFill>
                <a:effectLst/>
                <a:latin typeface="+mn-lt"/>
                <a:ea typeface="+mn-ea"/>
                <a:cs typeface="+mn-cs"/>
              </a:rPr>
              <a:t>.» Décrit son caractère stable.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53</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Il ne brisera point le roseau cassé, Et il n'éteindra point la mèche qui brûle encore; Il annoncera la justice selon la vérité.</a:t>
            </a:r>
          </a:p>
          <a:p>
            <a:r>
              <a:rPr lang="fr-FR" sz="1200" b="0" i="0" kern="1200" dirty="0" smtClean="0">
                <a:solidFill>
                  <a:schemeClr val="tx1"/>
                </a:solidFill>
                <a:effectLst/>
                <a:latin typeface="+mn-lt"/>
                <a:ea typeface="+mn-ea"/>
                <a:cs typeface="+mn-cs"/>
              </a:rPr>
              <a:t>Il ne se découragera point et ne se relâchera point, Jusqu'à ce qu'il ait établi la justice sur la terre, Et que les îles espèrent en sa loi.</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 : 3-4</a:t>
            </a:r>
          </a:p>
          <a:p>
            <a:pPr marL="0" indent="0">
              <a:buFontTx/>
              <a:buNone/>
            </a:pPr>
            <a:endParaRPr lang="es-ES" dirty="0" smtClean="0"/>
          </a:p>
          <a:p>
            <a:r>
              <a:rPr lang="fr-FR" sz="1200" i="1" kern="120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Il ne brisera point le roseau cassé, et il n’éteindra point la mèche qui brûle encore</a:t>
            </a:r>
            <a:r>
              <a:rPr lang="fr-FR" sz="1200" i="1" kern="1200" dirty="0" smtClean="0">
                <a:solidFill>
                  <a:schemeClr val="tx1"/>
                </a:solidFill>
                <a:effectLst/>
                <a:latin typeface="+mn-lt"/>
                <a:ea typeface="+mn-ea"/>
                <a:cs typeface="+mn-cs"/>
              </a:rPr>
              <a:t>. » Il ne laissera pas quelqu’un qui est déprimé, qui a le cœur brisé ou qui est déçu tomber dans le désespoir mais il l’aidera.</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Il annoncera la justice</a:t>
            </a:r>
            <a:r>
              <a:rPr lang="fr-FR" sz="1200" i="1" kern="1200" dirty="0" smtClean="0">
                <a:solidFill>
                  <a:schemeClr val="tx1"/>
                </a:solidFill>
                <a:effectLst/>
                <a:latin typeface="+mn-lt"/>
                <a:ea typeface="+mn-ea"/>
                <a:cs typeface="+mn-cs"/>
              </a:rPr>
              <a:t>. » En enseignant selon la vérité de Dieu il communiquera la justice, l’honnêteté et le pardon.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54</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Moi, l'Éternel, je t'ai appelé pour le salut, Et je te prendrai par la main, Je te garderai, et je t'établirai pour traiter alliance avec le peuple, Pour être la lumière des nations,</a:t>
            </a:r>
          </a:p>
          <a:p>
            <a:r>
              <a:rPr lang="fr-FR" sz="1200" b="0" i="0" kern="1200" dirty="0" smtClean="0">
                <a:solidFill>
                  <a:schemeClr val="tx1"/>
                </a:solidFill>
                <a:effectLst/>
                <a:latin typeface="+mn-lt"/>
                <a:ea typeface="+mn-ea"/>
                <a:cs typeface="+mn-cs"/>
              </a:rPr>
              <a:t>Pour ouvrir les yeux des aveugles, Pour faire sortir de prison le captif, Et de leur cachot ceux qui habitent dans les ténèbres.</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 : 6-7</a:t>
            </a:r>
          </a:p>
          <a:p>
            <a:endParaRPr lang="es-ES" dirty="0" smtClean="0"/>
          </a:p>
          <a:p>
            <a:r>
              <a:rPr lang="es-ES" dirty="0" smtClean="0"/>
              <a:t>- </a:t>
            </a:r>
            <a:r>
              <a:rPr lang="fr-FR" sz="1200" i="1" kern="120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Pour ouvrir les yeux des aveugles</a:t>
            </a:r>
            <a:r>
              <a:rPr lang="fr-FR" sz="1200" i="1" kern="1200" dirty="0" smtClean="0">
                <a:solidFill>
                  <a:schemeClr val="tx1"/>
                </a:solidFill>
                <a:effectLst/>
                <a:latin typeface="+mn-lt"/>
                <a:ea typeface="+mn-ea"/>
                <a:cs typeface="+mn-cs"/>
              </a:rPr>
              <a:t>. » Ses miracles aideraient les aveugles. Il ouvrira les yeux des hommes à la vérité.</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55</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1" u="none" spc="50" dirty="0" smtClean="0">
                <a:ln w="11430"/>
                <a:solidFill>
                  <a:srgbClr val="C00000"/>
                </a:solidFill>
                <a:effectLst>
                  <a:outerShdw blurRad="76200" dist="50800" dir="5400000" algn="tl" rotWithShape="0">
                    <a:srgbClr val="000000">
                      <a:alpha val="65000"/>
                    </a:srgbClr>
                  </a:outerShdw>
                </a:effectLst>
                <a:latin typeface="Verdana" pitchFamily="34" charset="0"/>
              </a:rPr>
              <a:t>Quelques traits de son caractère ou de son ministère</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Tendre</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Juste</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Compatissant</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Libérateur.</a:t>
            </a:r>
          </a:p>
          <a:p>
            <a:pPr rtl="0"/>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56</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1" kern="1200" dirty="0" smtClean="0">
                <a:solidFill>
                  <a:schemeClr val="tx1"/>
                </a:solidFill>
                <a:effectLst/>
                <a:latin typeface="+mn-lt"/>
                <a:ea typeface="+mn-ea"/>
                <a:cs typeface="+mn-cs"/>
              </a:rPr>
              <a:t>D’après la prophétie, quel prix fut payé pour la trahison du Christ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57</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 Je leur dis: Si vous le trouvez bon, donnez-moi mon salaire; sinon, ne le donnez pas. Et ils pesèrent pour mon salaire trente sicles d'argent.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Zacharie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11:12</a:t>
            </a:r>
          </a:p>
          <a:p>
            <a:pPr marL="0" indent="0">
              <a:buFontTx/>
              <a:buNone/>
            </a:pPr>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58</a:t>
            </a:fld>
            <a:endParaRPr lang="es-ES"/>
          </a:p>
        </p:txBody>
      </p:sp>
    </p:spTree>
    <p:extLst>
      <p:ext uri="{BB962C8B-B14F-4D97-AF65-F5344CB8AC3E}">
        <p14:creationId xmlns:p14="http://schemas.microsoft.com/office/powerpoint/2010/main" val="3144463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rtl="0"/>
            <a:r>
              <a:rPr lang="fr-FR" sz="1200" b="0" i="0" u="none" strike="noStrike" kern="1200" baseline="0" dirty="0" smtClean="0">
                <a:solidFill>
                  <a:schemeClr val="tx1"/>
                </a:solidFill>
                <a:latin typeface="+mn-lt"/>
                <a:ea typeface="+mn-ea"/>
                <a:cs typeface="+mn-cs"/>
              </a:rPr>
              <a:t>Que disait la prophétie d’Esaïe, écrite 700 ans avant, </a:t>
            </a:r>
          </a:p>
          <a:p>
            <a:pPr rtl="0"/>
            <a:r>
              <a:rPr lang="fr-FR" sz="1200" b="0" i="0" u="none" strike="noStrike" kern="1200" baseline="0" dirty="0" smtClean="0">
                <a:solidFill>
                  <a:schemeClr val="tx1"/>
                </a:solidFill>
                <a:latin typeface="+mn-lt"/>
                <a:ea typeface="+mn-ea"/>
                <a:cs typeface="+mn-cs"/>
              </a:rPr>
              <a:t>sur la vie de Jésus, ses souffrances et sa mort ? </a:t>
            </a:r>
            <a:endParaRPr lang="es-ES" sz="1200" b="0" i="0" u="none" strike="noStrike" kern="1200" baseline="0" dirty="0" smtClean="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59</a:t>
            </a:fld>
            <a:endParaRPr lang="es-ES"/>
          </a:p>
        </p:txBody>
      </p:sp>
    </p:spTree>
    <p:extLst>
      <p:ext uri="{BB962C8B-B14F-4D97-AF65-F5344CB8AC3E}">
        <p14:creationId xmlns:p14="http://schemas.microsoft.com/office/powerpoint/2010/main" val="1967062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0" i="0" kern="1200" dirty="0" smtClean="0">
                <a:solidFill>
                  <a:schemeClr val="tx1"/>
                </a:solidFill>
                <a:effectLst/>
                <a:latin typeface="+mn-lt"/>
                <a:ea typeface="+mn-ea"/>
                <a:cs typeface="+mn-cs"/>
              </a:rPr>
              <a:t>« Souvenez-vous de ce qui s'est passé dès les temps anciens; Car je suis Dieu, et il n'y en a point d'autre, Je suis Dieu, et nul n'est semblable à moi. J'annonce dès le commencement ce qui doit arriver, Et longtemps d'avance ce qui n'est pas encore accompli; Je dis: Mes arrêts subsisteront, Et j'exécuterai toute ma volonté.</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46 : 9-10</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a:t>
            </a:fld>
            <a:endParaRPr lang="es-ES"/>
          </a:p>
        </p:txBody>
      </p:sp>
    </p:spTree>
    <p:extLst>
      <p:ext uri="{BB962C8B-B14F-4D97-AF65-F5344CB8AC3E}">
        <p14:creationId xmlns:p14="http://schemas.microsoft.com/office/powerpoint/2010/main" val="1728802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CC3300"/>
                </a:solidFill>
                <a:effectLst>
                  <a:outerShdw blurRad="76200" dist="50800" dir="5400000" algn="tl" rotWithShape="0">
                    <a:srgbClr val="000000">
                      <a:alpha val="65000"/>
                    </a:srgbClr>
                  </a:outerShdw>
                </a:effectLst>
                <a:latin typeface="Verdana" pitchFamily="34" charset="0"/>
              </a:rPr>
              <a:t>Esaïe</a:t>
            </a:r>
            <a:r>
              <a:rPr lang="es-ES" sz="1200" u="none" spc="50" dirty="0" smtClean="0">
                <a:ln w="11430"/>
                <a:solidFill>
                  <a:srgbClr val="CC3300"/>
                </a:solidFill>
                <a:effectLst>
                  <a:outerShdw blurRad="76200" dist="50800" dir="5400000" algn="tl" rotWithShape="0">
                    <a:srgbClr val="000000">
                      <a:alpha val="65000"/>
                    </a:srgbClr>
                  </a:outerShdw>
                </a:effectLst>
                <a:latin typeface="Verdana" pitchFamily="34" charset="0"/>
              </a:rPr>
              <a:t> 53:1-12</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Qui a cru à ce qui nous était annoncé ? Qui a reconnu le bras de l'Éternel ?</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2 Il s'est élevé devant lui comme une faible plante, Comme un rejeton qui sort d'une terre desséchée; Il n'avait ni beauté, ni éclat pour attirer nos regards, Et son aspect n'avait rien pour nous plaire.</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3 Méprisé et abandonné des hommes, Homme de douleur et habitué à la souffrance, Semblable à celui dont on détourne le visage, Nous l'avons dédaigné, nous n'avons fait de lui aucun cas.</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4 Cependant, ce sont nos souffrances qu'il a portées, C'est de nos douleurs qu'il s'est chargé; Et nous l'avons considéré comme puni, Frappé de Dieu, et humilié.</a:t>
            </a:r>
          </a:p>
          <a:p>
            <a:pPr marL="342900" indent="-342900">
              <a:buClr>
                <a:srgbClr val="C00000"/>
              </a:buClr>
              <a:buFont typeface="Wingdings" pitchFamily="2" charset="2"/>
              <a:buChar char="v"/>
            </a:pPr>
            <a:endParaRPr lang="es-ES" dirty="0" smtClean="0"/>
          </a:p>
          <a:p>
            <a:r>
              <a:rPr lang="fr-FR" dirty="0" smtClean="0"/>
              <a:t>a)</a:t>
            </a:r>
            <a:r>
              <a:rPr lang="fr-FR" baseline="0" dirty="0" smtClean="0"/>
              <a:t> </a:t>
            </a:r>
            <a:r>
              <a:rPr lang="fr-FR" dirty="0" smtClean="0"/>
              <a:t>Qui l’attendait? Peu de personnes.</a:t>
            </a:r>
          </a:p>
          <a:p>
            <a:r>
              <a:rPr lang="fr-FR" dirty="0" smtClean="0"/>
              <a:t>b)</a:t>
            </a:r>
            <a:r>
              <a:rPr lang="fr-FR" baseline="0" dirty="0" smtClean="0"/>
              <a:t> </a:t>
            </a:r>
            <a:r>
              <a:rPr lang="fr-FR" dirty="0" smtClean="0"/>
              <a:t>Comment a-t-il été traité? Méprisé et abandonné des hommes. </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60</a:t>
            </a:fld>
            <a:endParaRPr lang="es-ES"/>
          </a:p>
        </p:txBody>
      </p:sp>
    </p:spTree>
    <p:extLst>
      <p:ext uri="{BB962C8B-B14F-4D97-AF65-F5344CB8AC3E}">
        <p14:creationId xmlns:p14="http://schemas.microsoft.com/office/powerpoint/2010/main" val="12801774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CC3300"/>
                </a:solidFill>
                <a:effectLst>
                  <a:outerShdw blurRad="76200" dist="50800" dir="5400000" algn="tl" rotWithShape="0">
                    <a:srgbClr val="000000">
                      <a:alpha val="65000"/>
                    </a:srgbClr>
                  </a:outerShdw>
                </a:effectLst>
                <a:latin typeface="Verdana" pitchFamily="34" charset="0"/>
              </a:rPr>
              <a:t>Esaïe</a:t>
            </a:r>
            <a:r>
              <a:rPr lang="es-ES" sz="1200" u="none" spc="50" dirty="0" smtClean="0">
                <a:ln w="11430"/>
                <a:solidFill>
                  <a:srgbClr val="CC3300"/>
                </a:solidFill>
                <a:effectLst>
                  <a:outerShdw blurRad="76200" dist="50800" dir="5400000" algn="tl" rotWithShape="0">
                    <a:srgbClr val="000000">
                      <a:alpha val="65000"/>
                    </a:srgbClr>
                  </a:outerShdw>
                </a:effectLst>
                <a:latin typeface="Verdana" pitchFamily="34" charset="0"/>
              </a:rPr>
              <a:t> 53:1-12</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Mais il était blessé pour nos péchés, Brisé pour nos iniquités; Le châtiment qui nous donne la paix est tombé sur lui, Et c'est par ses meurtrissures que nous sommes guéris.</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Nous étions tous errants comme des brebis, Chacun suivait sa propre voie; Et l'Éternel a fait retomber sur lui l'iniquité de nous tous.</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Il a été maltraité et opprimé, Et il n'a point ouvert la bouche, Semblable à un agneau qu'on mène à la boucherie, A une brebis muette devant ceux qui la tondent ; Il n'a point ouvert la bouche.</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Il a été enlevé par l'angoisse et le châtiment; Et parmi ceux de sa génération, qui a cru Qu'il était retranché de la terre des vivants Et frappé pour les péchés de mon peuple ?</a:t>
            </a:r>
          </a:p>
          <a:p>
            <a:pPr marL="342900" indent="-342900">
              <a:buClr>
                <a:srgbClr val="C00000"/>
              </a:buClr>
              <a:buFont typeface="Wingdings" pitchFamily="2" charset="2"/>
              <a:buChar char="v"/>
            </a:pPr>
            <a:endParaRPr lang="es-ES" dirty="0" smtClean="0"/>
          </a:p>
          <a:p>
            <a:r>
              <a:rPr lang="fr-FR" dirty="0" smtClean="0"/>
              <a:t>c)</a:t>
            </a:r>
            <a:r>
              <a:rPr lang="fr-FR" baseline="0" dirty="0" smtClean="0"/>
              <a:t> </a:t>
            </a:r>
            <a:r>
              <a:rPr lang="fr-FR" dirty="0" smtClean="0"/>
              <a:t>Qu’a-t-il pris sur lui ? Nos péchés.</a:t>
            </a:r>
          </a:p>
          <a:p>
            <a:r>
              <a:rPr lang="fr-FR" dirty="0" smtClean="0"/>
              <a:t>d)</a:t>
            </a:r>
            <a:r>
              <a:rPr lang="fr-FR" baseline="0" dirty="0" smtClean="0"/>
              <a:t> </a:t>
            </a:r>
            <a:r>
              <a:rPr lang="fr-FR" dirty="0" smtClean="0"/>
              <a:t>A quel animal son caractère est-il comparé ? A un agneau.</a:t>
            </a:r>
          </a:p>
          <a:p>
            <a:r>
              <a:rPr lang="fr-FR" dirty="0" smtClean="0"/>
              <a:t>- Il prit sur lui nos péchés, il mourut à notre place.</a:t>
            </a:r>
          </a:p>
          <a:p>
            <a:r>
              <a:rPr lang="fr-FR" dirty="0" smtClean="0"/>
              <a:t>- Par sa mort nous pouvons obtenir le pardon et la paix.</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61</a:t>
            </a:fld>
            <a:endParaRPr lang="es-ES"/>
          </a:p>
        </p:txBody>
      </p:sp>
    </p:spTree>
    <p:extLst>
      <p:ext uri="{BB962C8B-B14F-4D97-AF65-F5344CB8AC3E}">
        <p14:creationId xmlns:p14="http://schemas.microsoft.com/office/powerpoint/2010/main" val="12801774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CC3300"/>
                </a:solidFill>
                <a:effectLst>
                  <a:outerShdw blurRad="76200" dist="50800" dir="5400000" algn="tl" rotWithShape="0">
                    <a:srgbClr val="000000">
                      <a:alpha val="65000"/>
                    </a:srgbClr>
                  </a:outerShdw>
                </a:effectLst>
                <a:latin typeface="Verdana" pitchFamily="34" charset="0"/>
              </a:rPr>
              <a:t>Esaïe</a:t>
            </a:r>
            <a:r>
              <a:rPr lang="es-ES" sz="1200" u="none" spc="50" dirty="0" smtClean="0">
                <a:ln w="11430"/>
                <a:solidFill>
                  <a:srgbClr val="CC3300"/>
                </a:solidFill>
                <a:effectLst>
                  <a:outerShdw blurRad="76200" dist="50800" dir="5400000" algn="tl" rotWithShape="0">
                    <a:srgbClr val="000000">
                      <a:alpha val="65000"/>
                    </a:srgbClr>
                  </a:outerShdw>
                </a:effectLst>
                <a:latin typeface="Verdana" pitchFamily="34" charset="0"/>
              </a:rPr>
              <a:t> 53:1-12</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On a mis son sépulcre parmi les méchants, Son tombeau avec le riche, Quoiqu'il n'eût point commis de violence Et qu'il n'y eût point de fraude dans sa bouche.</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Il a plu à l'Éternel de le briser par la souffrance... Après avoir livré sa vie en sacrifice pour le péché, Il verra une postérité et prolongera ses jours ; Et l'</a:t>
            </a:r>
            <a:r>
              <a:rPr lang="fr-FR" sz="1200" i="1" u="none" dirty="0" err="1" smtClean="0">
                <a:latin typeface="Myriad Pro Cond" pitchFamily="34" charset="0"/>
                <a:ea typeface="Tahoma" pitchFamily="34" charset="0"/>
                <a:cs typeface="Tahoma" pitchFamily="34" charset="0"/>
              </a:rPr>
              <a:t>oeuvre</a:t>
            </a:r>
            <a:r>
              <a:rPr lang="fr-FR" sz="1200" i="1" u="none" dirty="0" smtClean="0">
                <a:latin typeface="Myriad Pro Cond" pitchFamily="34" charset="0"/>
                <a:ea typeface="Tahoma" pitchFamily="34" charset="0"/>
                <a:cs typeface="Tahoma" pitchFamily="34" charset="0"/>
              </a:rPr>
              <a:t> de l'Éternel prospérera entre ses mains.</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A cause du travail de son âme, il rassasiera ses regards ; Par sa connaissance mon serviteur juste justifiera beaucoup d'hommes, Et il se chargera de leurs iniquités.</a:t>
            </a:r>
          </a:p>
          <a:p>
            <a:pPr marL="342900" indent="-342900">
              <a:buClr>
                <a:srgbClr val="C00000"/>
              </a:buClr>
              <a:buFont typeface="Wingdings" pitchFamily="2" charset="2"/>
              <a:buChar char="v"/>
            </a:pPr>
            <a:r>
              <a:rPr lang="fr-FR" sz="1200" i="1" u="none" dirty="0" smtClean="0">
                <a:latin typeface="Myriad Pro Cond" pitchFamily="34" charset="0"/>
                <a:ea typeface="Tahoma" pitchFamily="34" charset="0"/>
                <a:cs typeface="Tahoma" pitchFamily="34" charset="0"/>
              </a:rPr>
              <a:t>C'est pourquoi je lui donnerai sa part avec les grands ; Il partagera le butin avec les puissants, Parce qu'il s'est livré lui-même à la mort, Et qu'il a été mis au nombre des malfaiteurs, Parce qu'il a porté les péchés de beaucoup d'hommes, Et qu'il a intercédé pour les coupables.</a:t>
            </a:r>
            <a:endParaRPr lang="es-ES" dirty="0" smtClean="0"/>
          </a:p>
          <a:p>
            <a:r>
              <a:rPr lang="es-ES" dirty="0" smtClean="0"/>
              <a:t>-</a:t>
            </a:r>
            <a:r>
              <a:rPr lang="fr-FR" dirty="0" smtClean="0"/>
              <a:t> Son sépulcre parmi les méchants, son tombeau avec le riche.</a:t>
            </a:r>
          </a:p>
          <a:p>
            <a:r>
              <a:rPr lang="fr-FR" dirty="0" smtClean="0"/>
              <a:t>- Deux malfaiteurs de chaque côté de la croix.</a:t>
            </a:r>
          </a:p>
          <a:p>
            <a:r>
              <a:rPr lang="fr-FR" dirty="0" smtClean="0"/>
              <a:t>- Le tombeau était d’un homme riche : Joseph d’</a:t>
            </a:r>
            <a:r>
              <a:rPr lang="fr-FR" dirty="0" err="1" smtClean="0"/>
              <a:t>Arimathée</a:t>
            </a:r>
            <a:r>
              <a:rPr lang="fr-FR" dirty="0" smtClean="0"/>
              <a:t>. </a:t>
            </a:r>
          </a:p>
          <a:p>
            <a:r>
              <a:rPr lang="fr-FR" dirty="0" smtClean="0"/>
              <a:t>- Il a intercédé pour les coupables, la plus grande preuve de son amour pour les hommes.</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62</a:t>
            </a:fld>
            <a:endParaRPr lang="es-ES"/>
          </a:p>
        </p:txBody>
      </p:sp>
    </p:spTree>
    <p:extLst>
      <p:ext uri="{BB962C8B-B14F-4D97-AF65-F5344CB8AC3E}">
        <p14:creationId xmlns:p14="http://schemas.microsoft.com/office/powerpoint/2010/main" val="12801774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CONCLUSION</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Jésus-Christ est le Fils de Dieu</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BIBLE EST LA PAROLE DE DIEU</a:t>
            </a:r>
            <a:endParaRPr lang="es-A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prophéties concernant le Christ sont une évidence irréfutable qu’il était le Fils de Dieu. Les nombreuses prédictions de la Bible, qui se sont accomplies sont une évidence que c’est la PAROLE DE DIEU. Dieu a promis la prospérité à ceux qui croient en ses prophètes. 2 Chroniques 20 :</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20.</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En êtes-vous convaincu ou avez-vous encore des doutes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64</a:t>
            </a:fld>
            <a:endParaRPr lang="es-ES"/>
          </a:p>
        </p:txBody>
      </p:sp>
    </p:spTree>
    <p:extLst>
      <p:ext uri="{BB962C8B-B14F-4D97-AF65-F5344CB8AC3E}">
        <p14:creationId xmlns:p14="http://schemas.microsoft.com/office/powerpoint/2010/main" val="4218818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Après avoir analysé ce sujet, à quelle conclusion avez-vous atteint en ce qui concerne l'origine divine de la Bible ?</a:t>
            </a:r>
          </a:p>
          <a:p>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pouvons conclure que la Bible est la parole de Dieu et que Jésus-Christ est le Fils éternel de Dieu.</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AR" sz="12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65</a:t>
            </a:fld>
            <a:endParaRPr lang="es-ES"/>
          </a:p>
        </p:txBody>
      </p:sp>
    </p:spTree>
    <p:extLst>
      <p:ext uri="{BB962C8B-B14F-4D97-AF65-F5344CB8AC3E}">
        <p14:creationId xmlns:p14="http://schemas.microsoft.com/office/powerpoint/2010/main" val="38169192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Merci Seigneur pour révéler l'avenir !</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66</a:t>
            </a:fld>
            <a:endParaRPr lang="es-ES"/>
          </a:p>
        </p:txBody>
      </p:sp>
    </p:spTree>
    <p:extLst>
      <p:ext uri="{BB962C8B-B14F-4D97-AF65-F5344CB8AC3E}">
        <p14:creationId xmlns:p14="http://schemas.microsoft.com/office/powerpoint/2010/main" val="30835749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QUE DIEU VOUS BENISSE</a:t>
            </a:r>
            <a:r>
              <a:rPr lang="en-US" sz="1200" i="1" u="none" spc="50" baseline="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 </a:t>
            </a:r>
            <a:r>
              <a:rPr lang="en-US" sz="1200" i="1"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pPr>
              <a:spcBef>
                <a:spcPts val="1200"/>
              </a:spcBef>
            </a:pPr>
            <a:r>
              <a:rPr lang="fr-FR" sz="1400" u="none" dirty="0" smtClean="0">
                <a:solidFill>
                  <a:schemeClr val="accent2"/>
                </a:solidFill>
                <a:latin typeface="Trebuchet MS" pitchFamily="34" charset="0"/>
              </a:rPr>
              <a:t>Notre prochain thème : </a:t>
            </a:r>
          </a:p>
          <a:p>
            <a:pPr>
              <a:spcBef>
                <a:spcPts val="1200"/>
              </a:spcBef>
            </a:pPr>
            <a:r>
              <a:rPr lang="fr-FR" sz="1400" u="none" dirty="0" smtClean="0">
                <a:solidFill>
                  <a:schemeClr val="accent2"/>
                </a:solidFill>
                <a:latin typeface="Trebuchet MS" pitchFamily="34" charset="0"/>
              </a:rPr>
              <a:t>Quelle est la raison pour tant de souffrance ?</a:t>
            </a:r>
            <a:r>
              <a:rPr lang="es-ES" sz="1400" u="none" dirty="0" smtClean="0">
                <a:solidFill>
                  <a:schemeClr val="accent2"/>
                </a:solidFill>
                <a:latin typeface="Trebuchet MS" pitchFamily="34" charset="0"/>
              </a:rPr>
              <a:t/>
            </a:r>
            <a:br>
              <a:rPr lang="es-ES" sz="1400" u="none" dirty="0" smtClean="0">
                <a:solidFill>
                  <a:schemeClr val="accent2"/>
                </a:solidFill>
                <a:latin typeface="Trebuchet MS" pitchFamily="34" charset="0"/>
              </a:rPr>
            </a:br>
            <a:r>
              <a:rPr lang="fr-FR" sz="1400" u="none" dirty="0" smtClean="0">
                <a:solidFill>
                  <a:schemeClr val="accent2"/>
                </a:solidFill>
                <a:latin typeface="Trebuchet MS" pitchFamily="34" charset="0"/>
              </a:rPr>
              <a:t>Une question faite par beaucoup de gens qui n’a pas de réponse !</a:t>
            </a:r>
          </a:p>
          <a:p>
            <a:pPr>
              <a:spcBef>
                <a:spcPts val="1200"/>
              </a:spcBef>
            </a:pPr>
            <a:r>
              <a:rPr lang="fr-FR" sz="1400" u="none" dirty="0" smtClean="0">
                <a:solidFill>
                  <a:schemeClr val="accent2"/>
                </a:solidFill>
                <a:latin typeface="Trebuchet MS" pitchFamily="34" charset="0"/>
              </a:rPr>
              <a:t>•</a:t>
            </a:r>
            <a:r>
              <a:rPr lang="fr-FR" sz="1400" u="none" baseline="0" dirty="0" smtClean="0">
                <a:solidFill>
                  <a:schemeClr val="accent2"/>
                </a:solidFill>
                <a:latin typeface="Trebuchet MS" pitchFamily="34" charset="0"/>
              </a:rPr>
              <a:t> </a:t>
            </a:r>
            <a:r>
              <a:rPr lang="fr-FR" sz="1400" u="none" dirty="0" smtClean="0">
                <a:solidFill>
                  <a:schemeClr val="accent2"/>
                </a:solidFill>
                <a:latin typeface="Trebuchet MS" pitchFamily="34" charset="0"/>
              </a:rPr>
              <a:t>Pourquoi d’innocentes personnes souffrent-elles ? </a:t>
            </a:r>
          </a:p>
          <a:p>
            <a:pPr>
              <a:spcBef>
                <a:spcPts val="1200"/>
              </a:spcBef>
            </a:pPr>
            <a:r>
              <a:rPr lang="fr-FR" sz="1400" u="none" dirty="0" smtClean="0">
                <a:solidFill>
                  <a:schemeClr val="accent2"/>
                </a:solidFill>
                <a:latin typeface="Trebuchet MS" pitchFamily="34" charset="0"/>
              </a:rPr>
              <a:t>•</a:t>
            </a:r>
            <a:r>
              <a:rPr lang="fr-FR" sz="1400" u="none" baseline="0" dirty="0" smtClean="0">
                <a:solidFill>
                  <a:schemeClr val="accent2"/>
                </a:solidFill>
                <a:latin typeface="Trebuchet MS" pitchFamily="34" charset="0"/>
              </a:rPr>
              <a:t> </a:t>
            </a:r>
            <a:r>
              <a:rPr lang="fr-FR" sz="1400" u="none" dirty="0" smtClean="0">
                <a:solidFill>
                  <a:schemeClr val="accent2"/>
                </a:solidFill>
                <a:latin typeface="Trebuchet MS" pitchFamily="34" charset="0"/>
              </a:rPr>
              <a:t>Dieu a-t-il créé un monde méchant ? </a:t>
            </a:r>
          </a:p>
          <a:p>
            <a:pPr>
              <a:spcBef>
                <a:spcPts val="1200"/>
              </a:spcBef>
            </a:pPr>
            <a:r>
              <a:rPr lang="fr-FR" sz="1400" u="none" dirty="0" smtClean="0">
                <a:solidFill>
                  <a:schemeClr val="accent2"/>
                </a:solidFill>
                <a:latin typeface="Trebuchet MS" pitchFamily="34" charset="0"/>
              </a:rPr>
              <a:t>•</a:t>
            </a:r>
            <a:r>
              <a:rPr lang="fr-FR" sz="1400" u="none" baseline="0" dirty="0" smtClean="0">
                <a:solidFill>
                  <a:schemeClr val="accent2"/>
                </a:solidFill>
                <a:latin typeface="Trebuchet MS" pitchFamily="34" charset="0"/>
              </a:rPr>
              <a:t> </a:t>
            </a:r>
            <a:r>
              <a:rPr lang="fr-FR" sz="1400" u="none" dirty="0" smtClean="0">
                <a:solidFill>
                  <a:schemeClr val="accent2"/>
                </a:solidFill>
                <a:latin typeface="Trebuchet MS" pitchFamily="34" charset="0"/>
              </a:rPr>
              <a:t>Quelle est notre véritable origine et destinée ? </a:t>
            </a:r>
          </a:p>
          <a:p>
            <a:pPr>
              <a:spcBef>
                <a:spcPts val="1200"/>
              </a:spcBef>
            </a:pPr>
            <a:r>
              <a:rPr lang="fr-FR" sz="1400" u="none" dirty="0" smtClean="0">
                <a:solidFill>
                  <a:schemeClr val="accent2"/>
                </a:solidFill>
                <a:latin typeface="Trebuchet MS" pitchFamily="34" charset="0"/>
              </a:rPr>
              <a:t>•</a:t>
            </a:r>
            <a:r>
              <a:rPr lang="fr-FR" sz="1400" u="none" baseline="0" dirty="0" smtClean="0">
                <a:solidFill>
                  <a:schemeClr val="accent2"/>
                </a:solidFill>
                <a:latin typeface="Trebuchet MS" pitchFamily="34" charset="0"/>
              </a:rPr>
              <a:t> </a:t>
            </a:r>
            <a:r>
              <a:rPr lang="fr-FR" sz="1400" u="none" dirty="0" smtClean="0">
                <a:solidFill>
                  <a:schemeClr val="accent2"/>
                </a:solidFill>
                <a:latin typeface="Trebuchet MS" pitchFamily="34" charset="0"/>
              </a:rPr>
              <a:t>D’où venons-nous, et où allons-nous ? </a:t>
            </a:r>
          </a:p>
          <a:p>
            <a:pPr>
              <a:spcBef>
                <a:spcPts val="1200"/>
              </a:spcBef>
            </a:pPr>
            <a:r>
              <a:rPr lang="fr-FR" sz="1400" u="none" dirty="0" smtClean="0">
                <a:solidFill>
                  <a:schemeClr val="accent2"/>
                </a:solidFill>
                <a:latin typeface="Trebuchet MS" pitchFamily="34" charset="0"/>
              </a:rPr>
              <a:t>•</a:t>
            </a:r>
            <a:r>
              <a:rPr lang="fr-FR" sz="1400" u="none" baseline="0" dirty="0" smtClean="0">
                <a:solidFill>
                  <a:schemeClr val="accent2"/>
                </a:solidFill>
                <a:latin typeface="Trebuchet MS" pitchFamily="34" charset="0"/>
              </a:rPr>
              <a:t> </a:t>
            </a:r>
            <a:r>
              <a:rPr lang="fr-FR" sz="1400" u="none" dirty="0" smtClean="0">
                <a:solidFill>
                  <a:schemeClr val="accent2"/>
                </a:solidFill>
                <a:latin typeface="Trebuchet MS" pitchFamily="34" charset="0"/>
              </a:rPr>
              <a:t>Y a-t-il une solution pour toute la souffrance du monde ?</a:t>
            </a:r>
          </a:p>
          <a:p>
            <a:pPr>
              <a:spcBef>
                <a:spcPts val="1200"/>
              </a:spcBef>
            </a:pPr>
            <a:r>
              <a:rPr lang="fr-FR" sz="1400" u="none" dirty="0" smtClean="0">
                <a:solidFill>
                  <a:schemeClr val="accent2"/>
                </a:solidFill>
                <a:latin typeface="Trebuchet MS" pitchFamily="34" charset="0"/>
              </a:rPr>
              <a:t>Toutes ces questions seront analysées et on donnera la solution finale au drame que nous vivons.</a:t>
            </a: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67</a:t>
            </a:fld>
            <a:endParaRPr lang="es-ES"/>
          </a:p>
        </p:txBody>
      </p:sp>
    </p:spTree>
    <p:extLst>
      <p:ext uri="{BB962C8B-B14F-4D97-AF65-F5344CB8AC3E}">
        <p14:creationId xmlns:p14="http://schemas.microsoft.com/office/powerpoint/2010/main" val="369610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AR" sz="1200" kern="1200" dirty="0" err="1" smtClean="0">
                <a:solidFill>
                  <a:schemeClr val="tx1"/>
                </a:solidFill>
                <a:effectLst/>
                <a:latin typeface="+mn-lt"/>
                <a:ea typeface="+mn-ea"/>
                <a:cs typeface="+mn-cs"/>
              </a:rPr>
              <a:t>info</a:t>
            </a:r>
            <a:r>
              <a:rPr lang="es-AR" sz="1200" kern="1200" dirty="0" smtClean="0">
                <a:solidFill>
                  <a:schemeClr val="tx1"/>
                </a:solidFill>
                <a:effectLst/>
                <a:latin typeface="+mn-lt"/>
                <a:ea typeface="+mn-ea"/>
                <a:cs typeface="+mn-cs"/>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11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68</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smtClean="0">
                <a:solidFill>
                  <a:schemeClr val="tx1"/>
                </a:solidFill>
                <a:effectLst/>
                <a:latin typeface="+mn-lt"/>
                <a:ea typeface="+mn-ea"/>
                <a:cs typeface="+mn-cs"/>
              </a:rPr>
              <a:t>« Voici, les premières choses se sont accomplies, Et je vous en annonce de nouvelles; Avant qu'elles arrivent, je vous les prédis.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12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 : 9 </a:t>
            </a:r>
            <a:endParaRPr lang="es-ES" sz="1200" spc="50" dirty="0" smtClean="0">
              <a:ln w="11430"/>
              <a:solidFill>
                <a:schemeClr val="accent5">
                  <a:lumMod val="25000"/>
                </a:schemeClr>
              </a:solidFill>
              <a:effectLst>
                <a:outerShdw blurRad="76200" dist="50800" dir="5400000" algn="tl" rotWithShape="0">
                  <a:srgbClr val="000000">
                    <a:alpha val="65000"/>
                  </a:srgbClr>
                </a:outerShdw>
              </a:effectLst>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7</a:t>
            </a:fld>
            <a:endParaRPr lang="es-ES"/>
          </a:p>
        </p:txBody>
      </p:sp>
    </p:spTree>
    <p:extLst>
      <p:ext uri="{BB962C8B-B14F-4D97-AF65-F5344CB8AC3E}">
        <p14:creationId xmlns:p14="http://schemas.microsoft.com/office/powerpoint/2010/main" val="3530822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z="1200" kern="1200" dirty="0" smtClean="0">
                <a:solidFill>
                  <a:schemeClr val="tx1"/>
                </a:solidFill>
                <a:effectLst/>
                <a:latin typeface="+mn-lt"/>
                <a:ea typeface="+mn-ea"/>
                <a:cs typeface="+mn-cs"/>
              </a:rPr>
              <a:t>Il a inspiré les prophètes. Il est le véritable auteur des Saintes-Écritures. Le sceau de la divine inspiration est la prophétie accomplie. Dans ce sujet nous allons étudier les prophéties les plus importantes. Regardons-en quelques-unes.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Devenez familier avec quelques-unes des 2300 prophéties contenues dans la Bible!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35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CE712BBF-560E-4F2F-832A-3E94B8531653}" type="slidenum">
              <a:rPr lang="es-ES" smtClean="0"/>
              <a:pPr eaLnBrk="1" hangingPunct="1"/>
              <a:t>8</a:t>
            </a:fld>
            <a:endParaRPr lang="es-E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cap="all" dirty="0" err="1" smtClean="0">
                <a:ln w="0"/>
                <a:solidFill>
                  <a:srgbClr val="800000"/>
                </a:solidFill>
                <a:effectLst>
                  <a:reflection blurRad="6350" stA="55000" endA="300" endPos="45500" dir="5400000" sy="-100000" algn="bl" rotWithShape="0"/>
                </a:effectLst>
                <a:latin typeface="Calibri" panose="020F0502020204030204" pitchFamily="34" charset="0"/>
              </a:rPr>
              <a:t>Villes</a:t>
            </a:r>
            <a:r>
              <a:rPr lang="es-ES" sz="1200" u="none" cap="all" dirty="0" smtClean="0">
                <a:ln w="0"/>
                <a:solidFill>
                  <a:srgbClr val="800000"/>
                </a:solidFill>
                <a:effectLst>
                  <a:reflection blurRad="6350" stA="55000" endA="300" endPos="45500" dir="5400000" sy="-100000" algn="bl" rotWithShape="0"/>
                </a:effectLst>
                <a:latin typeface="Calibri" panose="020F0502020204030204" pitchFamily="34" charset="0"/>
              </a:rPr>
              <a:t> </a:t>
            </a:r>
            <a:r>
              <a:rPr lang="es-ES" sz="1200" u="none" cap="all" dirty="0" err="1" smtClean="0">
                <a:ln w="0"/>
                <a:solidFill>
                  <a:srgbClr val="800000"/>
                </a:solidFill>
                <a:effectLst>
                  <a:reflection blurRad="6350" stA="55000" endA="300" endPos="45500" dir="5400000" sy="-100000" algn="bl" rotWithShape="0"/>
                </a:effectLst>
                <a:latin typeface="Calibri" panose="020F0502020204030204" pitchFamily="34" charset="0"/>
              </a:rPr>
              <a:t>condamnées</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9</a:t>
            </a:fld>
            <a:endParaRPr lang="es-ES"/>
          </a:p>
        </p:txBody>
      </p:sp>
    </p:spTree>
    <p:extLst>
      <p:ext uri="{BB962C8B-B14F-4D97-AF65-F5344CB8AC3E}">
        <p14:creationId xmlns:p14="http://schemas.microsoft.com/office/powerpoint/2010/main" val="295872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A52C279-280E-44F5-A5C7-4ED8C81BAA62}" type="slidenum">
              <a:rPr lang="es-ES"/>
              <a:pPr>
                <a:defRPr/>
              </a:pPr>
              <a:t>‹Nº›</a:t>
            </a:fld>
            <a:endParaRPr lang="es-ES"/>
          </a:p>
        </p:txBody>
      </p:sp>
    </p:spTree>
    <p:extLst>
      <p:ext uri="{BB962C8B-B14F-4D97-AF65-F5344CB8AC3E}">
        <p14:creationId xmlns:p14="http://schemas.microsoft.com/office/powerpoint/2010/main" val="2156098114"/>
      </p:ext>
    </p:extLst>
  </p:cSld>
  <p:clrMapOvr>
    <a:masterClrMapping/>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C30D5A1-B054-425E-8431-C219334E9AE1}" type="slidenum">
              <a:rPr lang="es-ES"/>
              <a:pPr>
                <a:defRPr/>
              </a:pPr>
              <a:t>‹Nº›</a:t>
            </a:fld>
            <a:endParaRPr lang="es-ES"/>
          </a:p>
        </p:txBody>
      </p:sp>
    </p:spTree>
    <p:extLst>
      <p:ext uri="{BB962C8B-B14F-4D97-AF65-F5344CB8AC3E}">
        <p14:creationId xmlns:p14="http://schemas.microsoft.com/office/powerpoint/2010/main" val="1817507648"/>
      </p:ext>
    </p:extLst>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256C9E2-3574-4B19-9C19-B1C26D12A114}" type="slidenum">
              <a:rPr lang="es-ES"/>
              <a:pPr>
                <a:defRPr/>
              </a:pPr>
              <a:t>‹Nº›</a:t>
            </a:fld>
            <a:endParaRPr lang="es-ES"/>
          </a:p>
        </p:txBody>
      </p:sp>
    </p:spTree>
    <p:extLst>
      <p:ext uri="{BB962C8B-B14F-4D97-AF65-F5344CB8AC3E}">
        <p14:creationId xmlns:p14="http://schemas.microsoft.com/office/powerpoint/2010/main" val="177084551"/>
      </p:ext>
    </p:extLst>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8E5EB42-531B-4823-A587-24774EFD4A58}" type="slidenum">
              <a:rPr lang="es-ES"/>
              <a:pPr>
                <a:defRPr/>
              </a:pPr>
              <a:t>‹Nº›</a:t>
            </a:fld>
            <a:endParaRPr lang="es-ES"/>
          </a:p>
        </p:txBody>
      </p:sp>
    </p:spTree>
    <p:extLst>
      <p:ext uri="{BB962C8B-B14F-4D97-AF65-F5344CB8AC3E}">
        <p14:creationId xmlns:p14="http://schemas.microsoft.com/office/powerpoint/2010/main" val="2306434418"/>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DCB1A35-ADDD-4D85-909C-F614160B90B1}" type="slidenum">
              <a:rPr lang="es-ES"/>
              <a:pPr>
                <a:defRPr/>
              </a:pPr>
              <a:t>‹Nº›</a:t>
            </a:fld>
            <a:endParaRPr lang="es-ES"/>
          </a:p>
        </p:txBody>
      </p:sp>
    </p:spTree>
    <p:extLst>
      <p:ext uri="{BB962C8B-B14F-4D97-AF65-F5344CB8AC3E}">
        <p14:creationId xmlns:p14="http://schemas.microsoft.com/office/powerpoint/2010/main" val="2959508081"/>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17D5101-5E22-43EA-AEB4-BFB474BCC6D1}" type="slidenum">
              <a:rPr lang="es-ES"/>
              <a:pPr>
                <a:defRPr/>
              </a:pPr>
              <a:t>‹Nº›</a:t>
            </a:fld>
            <a:endParaRPr lang="es-ES"/>
          </a:p>
        </p:txBody>
      </p:sp>
    </p:spTree>
    <p:extLst>
      <p:ext uri="{BB962C8B-B14F-4D97-AF65-F5344CB8AC3E}">
        <p14:creationId xmlns:p14="http://schemas.microsoft.com/office/powerpoint/2010/main" val="3811915888"/>
      </p:ext>
    </p:extLst>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1C01C809-AEB5-4322-A381-4FC9190028FE}" type="slidenum">
              <a:rPr lang="es-ES"/>
              <a:pPr>
                <a:defRPr/>
              </a:pPr>
              <a:t>‹Nº›</a:t>
            </a:fld>
            <a:endParaRPr lang="es-ES"/>
          </a:p>
        </p:txBody>
      </p:sp>
    </p:spTree>
    <p:extLst>
      <p:ext uri="{BB962C8B-B14F-4D97-AF65-F5344CB8AC3E}">
        <p14:creationId xmlns:p14="http://schemas.microsoft.com/office/powerpoint/2010/main" val="1371350083"/>
      </p:ext>
    </p:extLst>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custDataLst>
              <p:tags r:id="rId1"/>
            </p:custDataLst>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es-E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D743B0C0-2AD5-4DF5-AC5D-64FE358C15FB}" type="slidenum">
              <a:rPr lang="es-ES"/>
              <a:pPr>
                <a:defRPr/>
              </a:pPr>
              <a:t>‹Nº›</a:t>
            </a:fld>
            <a:endParaRPr lang="es-ES"/>
          </a:p>
        </p:txBody>
      </p:sp>
    </p:spTree>
    <p:extLst>
      <p:ext uri="{BB962C8B-B14F-4D97-AF65-F5344CB8AC3E}">
        <p14:creationId xmlns:p14="http://schemas.microsoft.com/office/powerpoint/2010/main" val="3893266616"/>
      </p:ext>
    </p:extLst>
  </p:cSld>
  <p:clrMapOvr>
    <a:masterClrMapping/>
  </p:clrMapOvr>
  <p:transition spd="slow">
    <p:strips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s-E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C097483-3457-414A-87F7-E843E0E7441C}" type="slidenum">
              <a:rPr lang="es-ES"/>
              <a:pPr>
                <a:defRPr/>
              </a:pPr>
              <a:t>‹Nº›</a:t>
            </a:fld>
            <a:endParaRPr lang="es-ES"/>
          </a:p>
        </p:txBody>
      </p:sp>
    </p:spTree>
    <p:extLst>
      <p:ext uri="{BB962C8B-B14F-4D97-AF65-F5344CB8AC3E}">
        <p14:creationId xmlns:p14="http://schemas.microsoft.com/office/powerpoint/2010/main" val="2176556422"/>
      </p:ext>
    </p:extLst>
  </p:cSld>
  <p:clrMapOvr>
    <a:masterClrMapping/>
  </p:clrMapOvr>
  <p:transition spd="slow">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D5580E3-21E1-4FE6-91DA-E8E71143FF4C}" type="slidenum">
              <a:rPr lang="es-ES"/>
              <a:pPr>
                <a:defRPr/>
              </a:pPr>
              <a:t>‹Nº›</a:t>
            </a:fld>
            <a:endParaRPr lang="es-ES"/>
          </a:p>
        </p:txBody>
      </p:sp>
    </p:spTree>
    <p:extLst>
      <p:ext uri="{BB962C8B-B14F-4D97-AF65-F5344CB8AC3E}">
        <p14:creationId xmlns:p14="http://schemas.microsoft.com/office/powerpoint/2010/main" val="3277942766"/>
      </p:ext>
    </p:extLst>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394018F-BE11-4265-B02B-E43B16B9081C}" type="slidenum">
              <a:rPr lang="es-ES"/>
              <a:pPr>
                <a:defRPr/>
              </a:pPr>
              <a:t>‹Nº›</a:t>
            </a:fld>
            <a:endParaRPr lang="es-ES"/>
          </a:p>
        </p:txBody>
      </p:sp>
    </p:spTree>
    <p:extLst>
      <p:ext uri="{BB962C8B-B14F-4D97-AF65-F5344CB8AC3E}">
        <p14:creationId xmlns:p14="http://schemas.microsoft.com/office/powerpoint/2010/main" val="818297270"/>
      </p:ext>
    </p:extLst>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u="none"/>
            </a:lvl1pPr>
          </a:lstStyle>
          <a:p>
            <a:pPr>
              <a:defRPr/>
            </a:pPr>
            <a:endParaRPr lang="es-E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u="none"/>
            </a:lvl1pPr>
          </a:lstStyle>
          <a:p>
            <a:pPr>
              <a:defRPr/>
            </a:pPr>
            <a:endParaRPr lang="es-E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u="none"/>
            </a:lvl1pPr>
          </a:lstStyle>
          <a:p>
            <a:pPr>
              <a:defRPr/>
            </a:pPr>
            <a:fld id="{CD1151C0-280D-4E8A-87CB-A23891729A5C}"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d"/>
  </p:transition>
  <p:timing>
    <p:tnLst>
      <p:par>
        <p:cTn id="1" dur="indefinite" restart="never" nodeType="tmRoot"/>
      </p:par>
    </p:tnLst>
  </p:timing>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0" i="0" u="none">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37.xml"/><Relationship Id="rId7" Type="http://schemas.openxmlformats.org/officeDocument/2006/relationships/image" Target="../media/image2.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9.jpeg"/><Relationship Id="rId5" Type="http://schemas.openxmlformats.org/officeDocument/2006/relationships/notesSlide" Target="../notesSlides/notesSlide10.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0.xml"/><Relationship Id="rId7" Type="http://schemas.openxmlformats.org/officeDocument/2006/relationships/image" Target="../media/image12.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jpeg"/><Relationship Id="rId5" Type="http://schemas.openxmlformats.org/officeDocument/2006/relationships/notesSlide" Target="../notesSlides/notesSlide11.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3.xml"/><Relationship Id="rId7" Type="http://schemas.openxmlformats.org/officeDocument/2006/relationships/image" Target="../media/image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jpe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6.xml"/><Relationship Id="rId7" Type="http://schemas.openxmlformats.org/officeDocument/2006/relationships/image" Target="../media/image2.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7.jpe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9.xml"/><Relationship Id="rId7" Type="http://schemas.openxmlformats.org/officeDocument/2006/relationships/image" Target="../media/image2.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7.jpe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image" Target="../media/image13.jpeg"/><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image" Target="../media/image2.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image" Target="../media/image11.jpeg"/><Relationship Id="rId5" Type="http://schemas.openxmlformats.org/officeDocument/2006/relationships/tags" Target="../tags/tag54.xml"/><Relationship Id="rId10" Type="http://schemas.openxmlformats.org/officeDocument/2006/relationships/notesSlide" Target="../notesSlides/notesSlide15.xml"/><Relationship Id="rId4" Type="http://schemas.openxmlformats.org/officeDocument/2006/relationships/tags" Target="../tags/tag53.xml"/><Relationship Id="rId9" Type="http://schemas.openxmlformats.org/officeDocument/2006/relationships/slideLayout" Target="../slideLayouts/slideLayout7.xml"/><Relationship Id="rId1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image" Target="../media/image4.png"/><Relationship Id="rId3" Type="http://schemas.openxmlformats.org/officeDocument/2006/relationships/tags" Target="../tags/tag60.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14.jpeg"/><Relationship Id="rId5" Type="http://schemas.openxmlformats.org/officeDocument/2006/relationships/tags" Target="../tags/tag62.xml"/><Relationship Id="rId10" Type="http://schemas.openxmlformats.org/officeDocument/2006/relationships/image" Target="../media/image13.jpeg"/><Relationship Id="rId4" Type="http://schemas.openxmlformats.org/officeDocument/2006/relationships/tags" Target="../tags/tag61.xml"/><Relationship Id="rId9"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66.xml"/><Relationship Id="rId7" Type="http://schemas.openxmlformats.org/officeDocument/2006/relationships/notesSlide" Target="../notesSlides/notesSlide17.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tags" Target="../tags/tag68.xml"/><Relationship Id="rId10" Type="http://schemas.openxmlformats.org/officeDocument/2006/relationships/image" Target="../media/image2.png"/><Relationship Id="rId4" Type="http://schemas.openxmlformats.org/officeDocument/2006/relationships/tags" Target="../tags/tag67.xml"/><Relationship Id="rId9"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1.xml"/><Relationship Id="rId7" Type="http://schemas.openxmlformats.org/officeDocument/2006/relationships/image" Target="../media/image11.jpe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72.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7.xml"/><Relationship Id="rId7" Type="http://schemas.openxmlformats.org/officeDocument/2006/relationships/image" Target="../media/image2.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7.jpe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0.xml"/><Relationship Id="rId7" Type="http://schemas.openxmlformats.org/officeDocument/2006/relationships/image" Target="../media/image2.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6.jpe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tags" Target="../tags/tag83.xml"/><Relationship Id="rId7" Type="http://schemas.openxmlformats.org/officeDocument/2006/relationships/image" Target="../media/image16.jpe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22.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84.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9.xml"/><Relationship Id="rId7" Type="http://schemas.openxmlformats.org/officeDocument/2006/relationships/image" Target="../media/image2.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7.jpe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2.xml"/><Relationship Id="rId7" Type="http://schemas.openxmlformats.org/officeDocument/2006/relationships/image" Target="../media/image2.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7.jpe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7.xml"/><Relationship Id="rId7" Type="http://schemas.openxmlformats.org/officeDocument/2006/relationships/image" Target="../media/image2.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7.jpe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0.xml"/><Relationship Id="rId7" Type="http://schemas.openxmlformats.org/officeDocument/2006/relationships/image" Target="../media/image7.jpe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20.jpg"/><Relationship Id="rId5" Type="http://schemas.openxmlformats.org/officeDocument/2006/relationships/notesSlide" Target="../notesSlides/notesSlide28.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3.xml"/><Relationship Id="rId7" Type="http://schemas.openxmlformats.org/officeDocument/2006/relationships/image" Target="../media/image7.jpe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20.jpg"/><Relationship Id="rId5" Type="http://schemas.openxmlformats.org/officeDocument/2006/relationships/notesSlide" Target="../notesSlides/notesSlide29.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06.xml"/><Relationship Id="rId7" Type="http://schemas.openxmlformats.org/officeDocument/2006/relationships/image" Target="../media/image2.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8.jpe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1.xml"/><Relationship Id="rId7" Type="http://schemas.openxmlformats.org/officeDocument/2006/relationships/image" Target="../media/image2.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7.jpe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114.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2.png"/><Relationship Id="rId5" Type="http://schemas.openxmlformats.org/officeDocument/2006/relationships/tags" Target="../tags/tag116.xml"/><Relationship Id="rId10" Type="http://schemas.openxmlformats.org/officeDocument/2006/relationships/image" Target="../media/image22.jpeg"/><Relationship Id="rId4" Type="http://schemas.openxmlformats.org/officeDocument/2006/relationships/tags" Target="../tags/tag115.xml"/><Relationship Id="rId9" Type="http://schemas.openxmlformats.org/officeDocument/2006/relationships/image" Target="../media/image11.jpe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20.xml"/><Relationship Id="rId7" Type="http://schemas.openxmlformats.org/officeDocument/2006/relationships/image" Target="../media/image2.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7.jpeg"/><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125.xml"/><Relationship Id="rId7" Type="http://schemas.openxmlformats.org/officeDocument/2006/relationships/image" Target="../media/image24.jp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notesSlide" Target="../notesSlides/notesSlide36.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126.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31.xml"/><Relationship Id="rId7" Type="http://schemas.openxmlformats.org/officeDocument/2006/relationships/notesSlide" Target="../notesSlides/notesSlide38.xml"/><Relationship Id="rId12" Type="http://schemas.openxmlformats.org/officeDocument/2006/relationships/image" Target="../media/image4.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7.xml"/><Relationship Id="rId11" Type="http://schemas.microsoft.com/office/2007/relationships/hdphoto" Target="../media/hdphoto1.wdp"/><Relationship Id="rId5" Type="http://schemas.openxmlformats.org/officeDocument/2006/relationships/tags" Target="../tags/tag133.xml"/><Relationship Id="rId10" Type="http://schemas.openxmlformats.org/officeDocument/2006/relationships/image" Target="../media/image26.png"/><Relationship Id="rId4" Type="http://schemas.openxmlformats.org/officeDocument/2006/relationships/tags" Target="../tags/tag132.xml"/><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134.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6.jp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37.xml"/><Relationship Id="rId7" Type="http://schemas.openxmlformats.org/officeDocument/2006/relationships/notesSlide" Target="../notesSlides/notesSlide40.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tags" Target="../tags/tag139.xml"/><Relationship Id="rId10" Type="http://schemas.openxmlformats.org/officeDocument/2006/relationships/image" Target="../media/image4.png"/><Relationship Id="rId4" Type="http://schemas.openxmlformats.org/officeDocument/2006/relationships/tags" Target="../tags/tag138.xml"/><Relationship Id="rId9"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2.xml"/><Relationship Id="rId7" Type="http://schemas.openxmlformats.org/officeDocument/2006/relationships/image" Target="../media/image2.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29.jpeg"/><Relationship Id="rId5" Type="http://schemas.openxmlformats.org/officeDocument/2006/relationships/notesSlide" Target="../notesSlides/notesSlide41.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5.xml"/><Relationship Id="rId7" Type="http://schemas.openxmlformats.org/officeDocument/2006/relationships/image" Target="../media/image2.pn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7.jpeg"/><Relationship Id="rId5" Type="http://schemas.openxmlformats.org/officeDocument/2006/relationships/notesSlide" Target="../notesSlides/notesSlide42.xml"/><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8.xml"/><Relationship Id="rId7" Type="http://schemas.openxmlformats.org/officeDocument/2006/relationships/image" Target="../media/image2.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7.jpeg"/><Relationship Id="rId5" Type="http://schemas.openxmlformats.org/officeDocument/2006/relationships/notesSlide" Target="../notesSlides/notesSlide43.xml"/><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image" Target="../media/image2.png"/><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image" Target="../media/image30.jpg"/><Relationship Id="rId2" Type="http://schemas.openxmlformats.org/officeDocument/2006/relationships/tags" Target="../tags/tag152.xml"/><Relationship Id="rId16" Type="http://schemas.openxmlformats.org/officeDocument/2006/relationships/image" Target="../media/image32.png"/><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notesSlide" Target="../notesSlides/notesSlide45.xml"/><Relationship Id="rId5" Type="http://schemas.openxmlformats.org/officeDocument/2006/relationships/tags" Target="../tags/tag155.xml"/><Relationship Id="rId15" Type="http://schemas.openxmlformats.org/officeDocument/2006/relationships/image" Target="../media/image4.png"/><Relationship Id="rId10" Type="http://schemas.openxmlformats.org/officeDocument/2006/relationships/slideLayout" Target="../slideLayouts/slideLayout7.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image" Target="../media/image31.png"/></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62.xml"/><Relationship Id="rId7" Type="http://schemas.openxmlformats.org/officeDocument/2006/relationships/image" Target="../media/image2.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8.jpeg"/><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7.xml"/><Relationship Id="rId7" Type="http://schemas.openxmlformats.org/officeDocument/2006/relationships/image" Target="../media/image7.jpe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notesSlide" Target="../notesSlides/notesSlide48.xml"/><Relationship Id="rId5" Type="http://schemas.openxmlformats.org/officeDocument/2006/relationships/slideLayout" Target="../slideLayouts/slideLayout7.xml"/><Relationship Id="rId4" Type="http://schemas.openxmlformats.org/officeDocument/2006/relationships/tags" Target="../tags/tag168.xml"/><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18" Type="http://schemas.openxmlformats.org/officeDocument/2006/relationships/image" Target="../media/image2.png"/><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image" Target="../media/image34.jpeg"/><Relationship Id="rId2" Type="http://schemas.openxmlformats.org/officeDocument/2006/relationships/tags" Target="../tags/tag170.xml"/><Relationship Id="rId16" Type="http://schemas.openxmlformats.org/officeDocument/2006/relationships/notesSlide" Target="../notesSlides/notesSlide49.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5" Type="http://schemas.openxmlformats.org/officeDocument/2006/relationships/tags" Target="../tags/tag173.xml"/><Relationship Id="rId15" Type="http://schemas.openxmlformats.org/officeDocument/2006/relationships/slideLayout" Target="../slideLayouts/slideLayout7.xml"/><Relationship Id="rId10" Type="http://schemas.openxmlformats.org/officeDocument/2006/relationships/tags" Target="../tags/tag178.xml"/><Relationship Id="rId19" Type="http://schemas.openxmlformats.org/officeDocument/2006/relationships/image" Target="../media/image4.png"/><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87.xml"/><Relationship Id="rId7" Type="http://schemas.openxmlformats.org/officeDocument/2006/relationships/image" Target="../media/image7.jpe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notesSlide" Target="../notesSlides/notesSlide51.xml"/><Relationship Id="rId5" Type="http://schemas.openxmlformats.org/officeDocument/2006/relationships/slideLayout" Target="../slideLayouts/slideLayout7.xml"/><Relationship Id="rId4" Type="http://schemas.openxmlformats.org/officeDocument/2006/relationships/tags" Target="../tags/tag188.xml"/><Relationship Id="rId9"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3.xml"/><Relationship Id="rId7" Type="http://schemas.openxmlformats.org/officeDocument/2006/relationships/image" Target="../media/image7.jpe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notesSlide" Target="../notesSlides/notesSlide53.xml"/><Relationship Id="rId5" Type="http://schemas.openxmlformats.org/officeDocument/2006/relationships/slideLayout" Target="../slideLayouts/slideLayout7.xml"/><Relationship Id="rId4" Type="http://schemas.openxmlformats.org/officeDocument/2006/relationships/tags" Target="../tags/tag194.xml"/><Relationship Id="rId9"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97.xml"/><Relationship Id="rId7" Type="http://schemas.openxmlformats.org/officeDocument/2006/relationships/image" Target="../media/image7.jpe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notesSlide" Target="../notesSlides/notesSlide54.xml"/><Relationship Id="rId5" Type="http://schemas.openxmlformats.org/officeDocument/2006/relationships/slideLayout" Target="../slideLayouts/slideLayout7.xml"/><Relationship Id="rId4" Type="http://schemas.openxmlformats.org/officeDocument/2006/relationships/tags" Target="../tags/tag198.xml"/><Relationship Id="rId9"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01.xml"/><Relationship Id="rId7" Type="http://schemas.openxmlformats.org/officeDocument/2006/relationships/image" Target="../media/image7.jpe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notesSlide" Target="../notesSlides/notesSlide55.xml"/><Relationship Id="rId5" Type="http://schemas.openxmlformats.org/officeDocument/2006/relationships/slideLayout" Target="../slideLayouts/slideLayout7.xml"/><Relationship Id="rId4" Type="http://schemas.openxmlformats.org/officeDocument/2006/relationships/tags" Target="../tags/tag202.xml"/><Relationship Id="rId9"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4.png"/><Relationship Id="rId3" Type="http://schemas.openxmlformats.org/officeDocument/2006/relationships/tags" Target="../tags/tag205.xml"/><Relationship Id="rId7" Type="http://schemas.openxmlformats.org/officeDocument/2006/relationships/image" Target="../media/image2.png"/><Relationship Id="rId12" Type="http://schemas.microsoft.com/office/2007/relationships/diagramDrawing" Target="../diagrams/drawing1.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image" Target="../media/image35.jpeg"/><Relationship Id="rId11" Type="http://schemas.openxmlformats.org/officeDocument/2006/relationships/diagramColors" Target="../diagrams/colors1.xml"/><Relationship Id="rId5" Type="http://schemas.openxmlformats.org/officeDocument/2006/relationships/notesSlide" Target="../notesSlides/notesSlide56.xml"/><Relationship Id="rId10" Type="http://schemas.openxmlformats.org/officeDocument/2006/relationships/diagramQuickStyle" Target="../diagrams/quickStyle1.xml"/><Relationship Id="rId4" Type="http://schemas.openxmlformats.org/officeDocument/2006/relationships/slideLayout" Target="../slideLayouts/slideLayout7.xml"/><Relationship Id="rId9"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0.xml"/><Relationship Id="rId7" Type="http://schemas.openxmlformats.org/officeDocument/2006/relationships/image" Target="../media/image7.jpe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notesSlide" Target="../notesSlides/notesSlide58.xml"/><Relationship Id="rId5" Type="http://schemas.openxmlformats.org/officeDocument/2006/relationships/slideLayout" Target="../slideLayouts/slideLayout7.xml"/><Relationship Id="rId4" Type="http://schemas.openxmlformats.org/officeDocument/2006/relationships/tags" Target="../tags/tag211.xml"/><Relationship Id="rId9"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8.xml"/><Relationship Id="rId7" Type="http://schemas.openxmlformats.org/officeDocument/2006/relationships/image" Target="../media/image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7.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6.xml"/><Relationship Id="rId7" Type="http://schemas.openxmlformats.org/officeDocument/2006/relationships/image" Target="../media/image37.jpe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36.jpeg"/><Relationship Id="rId5" Type="http://schemas.openxmlformats.org/officeDocument/2006/relationships/notesSlide" Target="../notesSlides/notesSlide60.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9.xml"/><Relationship Id="rId7" Type="http://schemas.openxmlformats.org/officeDocument/2006/relationships/image" Target="../media/image37.jpe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36.jpeg"/><Relationship Id="rId5" Type="http://schemas.openxmlformats.org/officeDocument/2006/relationships/notesSlide" Target="../notesSlides/notesSlide61.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2.xml"/><Relationship Id="rId7" Type="http://schemas.openxmlformats.org/officeDocument/2006/relationships/image" Target="../media/image37.jpe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36.jpeg"/><Relationship Id="rId5" Type="http://schemas.openxmlformats.org/officeDocument/2006/relationships/notesSlide" Target="../notesSlides/notesSlide62.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18" Type="http://schemas.openxmlformats.org/officeDocument/2006/relationships/tags" Target="../tags/tag242.xml"/><Relationship Id="rId26" Type="http://schemas.openxmlformats.org/officeDocument/2006/relationships/image" Target="../media/image42.png"/><Relationship Id="rId3" Type="http://schemas.openxmlformats.org/officeDocument/2006/relationships/tags" Target="../tags/tag227.xml"/><Relationship Id="rId21" Type="http://schemas.openxmlformats.org/officeDocument/2006/relationships/image" Target="../media/image38.jpg"/><Relationship Id="rId7" Type="http://schemas.openxmlformats.org/officeDocument/2006/relationships/tags" Target="../tags/tag231.xml"/><Relationship Id="rId12" Type="http://schemas.openxmlformats.org/officeDocument/2006/relationships/tags" Target="../tags/tag236.xml"/><Relationship Id="rId17" Type="http://schemas.openxmlformats.org/officeDocument/2006/relationships/tags" Target="../tags/tag241.xml"/><Relationship Id="rId25" Type="http://schemas.openxmlformats.org/officeDocument/2006/relationships/image" Target="../media/image41.png"/><Relationship Id="rId2" Type="http://schemas.openxmlformats.org/officeDocument/2006/relationships/tags" Target="../tags/tag226.xml"/><Relationship Id="rId16" Type="http://schemas.openxmlformats.org/officeDocument/2006/relationships/tags" Target="../tags/tag240.xml"/><Relationship Id="rId20" Type="http://schemas.openxmlformats.org/officeDocument/2006/relationships/notesSlide" Target="../notesSlides/notesSlide64.xml"/><Relationship Id="rId29" Type="http://schemas.openxmlformats.org/officeDocument/2006/relationships/image" Target="../media/image45.png"/><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24" Type="http://schemas.openxmlformats.org/officeDocument/2006/relationships/image" Target="../media/image40.png"/><Relationship Id="rId5" Type="http://schemas.openxmlformats.org/officeDocument/2006/relationships/tags" Target="../tags/tag229.xml"/><Relationship Id="rId15" Type="http://schemas.openxmlformats.org/officeDocument/2006/relationships/tags" Target="../tags/tag239.xml"/><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tags" Target="../tags/tag234.xml"/><Relationship Id="rId19" Type="http://schemas.openxmlformats.org/officeDocument/2006/relationships/slideLayout" Target="../slideLayouts/slideLayout7.xml"/><Relationship Id="rId31" Type="http://schemas.openxmlformats.org/officeDocument/2006/relationships/image" Target="../media/image4.png"/><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 Id="rId22" Type="http://schemas.openxmlformats.org/officeDocument/2006/relationships/image" Target="../media/image2.png"/><Relationship Id="rId27" Type="http://schemas.openxmlformats.org/officeDocument/2006/relationships/image" Target="../media/image43.png"/><Relationship Id="rId30"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47.xml"/><Relationship Id="rId7" Type="http://schemas.openxmlformats.org/officeDocument/2006/relationships/image" Target="../media/image48.png"/><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image" Target="../media/image47.jpeg"/><Relationship Id="rId5" Type="http://schemas.openxmlformats.org/officeDocument/2006/relationships/notesSlide" Target="../notesSlides/notesSlide66.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50.xml"/><Relationship Id="rId7" Type="http://schemas.openxmlformats.org/officeDocument/2006/relationships/image" Target="../media/image2.png"/><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49.jpg"/><Relationship Id="rId5" Type="http://schemas.openxmlformats.org/officeDocument/2006/relationships/notesSlide" Target="../notesSlides/notesSlide67.xml"/><Relationship Id="rId4"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2.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7.jpe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a:latin typeface="Swis721 LtEx BT" pitchFamily="34" charset="0"/>
              </a:rPr>
              <a:t>M</a:t>
            </a:r>
            <a:r>
              <a:rPr lang="es-ES" sz="1200" b="0" u="none" smtClean="0">
                <a:latin typeface="Swis721 LtEx BT" pitchFamily="34" charset="0"/>
              </a:rPr>
              <a:t>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25598161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10. MUTIMEDIA SDA\Imagenes para estudio\042.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10. MUTIMEDIA SDA\Imagenes para estudio\tiro.jp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a:ext>
            </a:extLst>
          </a:blip>
          <a:srcRect/>
          <a:stretch>
            <a:fillRect/>
          </a:stretch>
        </p:blipFill>
        <p:spPr bwMode="auto">
          <a:xfrm>
            <a:off x="624920" y="764704"/>
            <a:ext cx="3657601" cy="5486401"/>
          </a:xfrm>
          <a:prstGeom prst="rect">
            <a:avLst/>
          </a:prstGeom>
          <a:ln w="476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effectLst>
            <a:outerShdw blurRad="152400" dist="177800" dir="135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6 Rectángulo"/>
          <p:cNvSpPr/>
          <p:nvPr>
            <p:custDataLst>
              <p:tags r:id="rId3"/>
            </p:custDataLst>
          </p:nvPr>
        </p:nvSpPr>
        <p:spPr>
          <a:xfrm>
            <a:off x="4572000" y="4056216"/>
            <a:ext cx="4068451" cy="2163221"/>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lnSpc>
                <a:spcPts val="7900"/>
              </a:lnSpc>
            </a:pPr>
            <a:r>
              <a:rPr lang="es-ES" sz="8000" u="none" dirty="0">
                <a:ln w="0"/>
                <a:solidFill>
                  <a:srgbClr val="800000"/>
                </a:solidFill>
                <a:effectLst>
                  <a:reflection blurRad="6350" stA="55000" endA="300" endPos="45500" dir="5400000" sy="-100000" algn="bl" rotWithShape="0"/>
                </a:effectLst>
                <a:latin typeface="Calibri" panose="020F0502020204030204" pitchFamily="34" charset="0"/>
              </a:rPr>
              <a:t>LA VILLE DE TYR</a:t>
            </a:r>
          </a:p>
        </p:txBody>
      </p:sp>
      <p:pic>
        <p:nvPicPr>
          <p:cNvPr id="6"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881539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2 pregunta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2915816" y="2366040"/>
            <a:ext cx="5616624" cy="254425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u="none" spc="50" dirty="0">
                <a:ln w="11430"/>
                <a:solidFill>
                  <a:srgbClr val="C00000"/>
                </a:solidFill>
                <a:effectLst>
                  <a:outerShdw blurRad="76200" dist="50800" dir="5400000" algn="tl" rotWithShape="0">
                    <a:srgbClr val="000000">
                      <a:alpha val="65000"/>
                    </a:srgbClr>
                  </a:outerShdw>
                </a:effectLst>
                <a:latin typeface="Verdana" pitchFamily="34" charset="0"/>
              </a:rPr>
              <a:t>Quelle prophétie a été donnée concernant cette </a:t>
            </a:r>
            <a:r>
              <a:rPr lang="fr-FR"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ville ?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1026" name="Picture 2" descr="C:\Users\Gerhard\Documents\_Estudios Biblicos PPT\Tiro 001.jpg"/>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1429757"/>
            <a:ext cx="2614210" cy="40159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71634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custDataLst>
              <p:tags r:id="rId2"/>
            </p:custDataLst>
          </p:nvPr>
        </p:nvSpPr>
        <p:spPr bwMode="auto">
          <a:xfrm>
            <a:off x="1115616" y="1772816"/>
            <a:ext cx="6984776" cy="417646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200" i="1" u="none" dirty="0" smtClean="0">
                <a:solidFill>
                  <a:schemeClr val="tx2"/>
                </a:solidFill>
                <a:latin typeface="Verdana" pitchFamily="34" charset="0"/>
              </a:rPr>
              <a:t>A cause de cela, ainsi parle le Seigneur, l'Éternel: Voici, j'en veux à toi, Tyr! Je ferai monter contre toi des nations nombreuses, Comme la mer fait monter ses flots. </a:t>
            </a:r>
            <a:r>
              <a:rPr lang="fr-FR" sz="2200" i="1" u="none" dirty="0">
                <a:solidFill>
                  <a:schemeClr val="tx2"/>
                </a:solidFill>
                <a:latin typeface="Verdana" pitchFamily="34" charset="0"/>
              </a:rPr>
              <a:t>Elles </a:t>
            </a:r>
            <a:r>
              <a:rPr lang="fr-FR" sz="2200" i="1" u="none" dirty="0">
                <a:solidFill>
                  <a:srgbClr val="FF0000"/>
                </a:solidFill>
                <a:latin typeface="Verdana" pitchFamily="34" charset="0"/>
              </a:rPr>
              <a:t>détruiront les murs de Tyr</a:t>
            </a:r>
            <a:r>
              <a:rPr lang="fr-FR" sz="2200" i="1" u="none" dirty="0">
                <a:solidFill>
                  <a:schemeClr val="tx2"/>
                </a:solidFill>
                <a:latin typeface="Verdana" pitchFamily="34" charset="0"/>
              </a:rPr>
              <a:t>, Elles </a:t>
            </a:r>
            <a:r>
              <a:rPr lang="fr-FR" sz="2200" i="1" u="none" dirty="0">
                <a:solidFill>
                  <a:srgbClr val="FF0000"/>
                </a:solidFill>
                <a:latin typeface="Verdana" pitchFamily="34" charset="0"/>
              </a:rPr>
              <a:t>abattront ses tours</a:t>
            </a:r>
            <a:r>
              <a:rPr lang="fr-FR" sz="2200" i="1" u="none" dirty="0">
                <a:solidFill>
                  <a:schemeClr val="tx2"/>
                </a:solidFill>
                <a:latin typeface="Verdana" pitchFamily="34" charset="0"/>
              </a:rPr>
              <a:t>, Et </a:t>
            </a:r>
            <a:r>
              <a:rPr lang="fr-FR" sz="2200" i="1" u="none" dirty="0">
                <a:solidFill>
                  <a:srgbClr val="FF0000"/>
                </a:solidFill>
                <a:latin typeface="Verdana" pitchFamily="34" charset="0"/>
              </a:rPr>
              <a:t>j'en raclerai la </a:t>
            </a:r>
            <a:r>
              <a:rPr lang="fr-FR" sz="2200" i="1" u="none" dirty="0" smtClean="0">
                <a:solidFill>
                  <a:srgbClr val="FF0000"/>
                </a:solidFill>
                <a:latin typeface="Verdana" pitchFamily="34" charset="0"/>
              </a:rPr>
              <a:t>poussière </a:t>
            </a:r>
            <a:r>
              <a:rPr lang="fr-FR" sz="2200" i="1" u="none" dirty="0" smtClean="0">
                <a:solidFill>
                  <a:schemeClr val="tx2"/>
                </a:solidFill>
                <a:latin typeface="Verdana" pitchFamily="34" charset="0"/>
              </a:rPr>
              <a:t>; </a:t>
            </a:r>
            <a:r>
              <a:rPr lang="fr-FR" sz="2200" i="1" u="none" dirty="0">
                <a:solidFill>
                  <a:schemeClr val="tx2"/>
                </a:solidFill>
                <a:latin typeface="Verdana" pitchFamily="34" charset="0"/>
              </a:rPr>
              <a:t>Je </a:t>
            </a:r>
            <a:r>
              <a:rPr lang="fr-FR" sz="2200" i="1" u="none" dirty="0">
                <a:solidFill>
                  <a:srgbClr val="FF0000"/>
                </a:solidFill>
                <a:latin typeface="Verdana" pitchFamily="34" charset="0"/>
              </a:rPr>
              <a:t>ferai d'elle un rocher </a:t>
            </a:r>
            <a:r>
              <a:rPr lang="fr-FR" sz="2200" i="1" u="none" dirty="0" smtClean="0">
                <a:solidFill>
                  <a:srgbClr val="FF0000"/>
                </a:solidFill>
                <a:latin typeface="Verdana" pitchFamily="34" charset="0"/>
              </a:rPr>
              <a:t>nu </a:t>
            </a:r>
            <a:r>
              <a:rPr lang="fr-FR" sz="2200" i="1" u="none" dirty="0" smtClean="0">
                <a:solidFill>
                  <a:schemeClr val="tx2"/>
                </a:solidFill>
                <a:latin typeface="Verdana" pitchFamily="34" charset="0"/>
              </a:rPr>
              <a:t>; </a:t>
            </a:r>
            <a:r>
              <a:rPr lang="fr-FR" sz="2200" i="1" u="none" dirty="0">
                <a:solidFill>
                  <a:schemeClr val="tx2"/>
                </a:solidFill>
                <a:latin typeface="Verdana" pitchFamily="34" charset="0"/>
              </a:rPr>
              <a:t>Elle sera dans la mer un lieu où l'on étendra les filets; Car j'ai parlé, dit le Seigneur, l'Éternel. Elle </a:t>
            </a:r>
            <a:r>
              <a:rPr lang="fr-FR" sz="2200" i="1" u="none" dirty="0">
                <a:solidFill>
                  <a:srgbClr val="FF0000"/>
                </a:solidFill>
                <a:latin typeface="Verdana" pitchFamily="34" charset="0"/>
              </a:rPr>
              <a:t>sera la proie </a:t>
            </a:r>
            <a:r>
              <a:rPr lang="fr-FR" sz="2200" i="1" u="none" dirty="0">
                <a:solidFill>
                  <a:schemeClr val="tx2"/>
                </a:solidFill>
                <a:latin typeface="Verdana" pitchFamily="34" charset="0"/>
              </a:rPr>
              <a:t>des nations.</a:t>
            </a:r>
          </a:p>
        </p:txBody>
      </p:sp>
      <p:sp>
        <p:nvSpPr>
          <p:cNvPr id="2" name="1 Rectángulo"/>
          <p:cNvSpPr/>
          <p:nvPr>
            <p:custDataLst>
              <p:tags r:id="rId3"/>
            </p:custDataLst>
          </p:nvPr>
        </p:nvSpPr>
        <p:spPr>
          <a:xfrm>
            <a:off x="3563888" y="5949280"/>
            <a:ext cx="4752528" cy="461665"/>
          </a:xfrm>
          <a:prstGeom prst="rect">
            <a:avLst/>
          </a:prstGeom>
          <a:gradFill>
            <a:gsLst>
              <a:gs pos="0">
                <a:srgbClr val="F6DAA8"/>
              </a:gs>
              <a:gs pos="50000">
                <a:schemeClr val="bg1"/>
              </a:gs>
              <a:gs pos="91000">
                <a:srgbClr val="FEF0BE"/>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Ezéchiel</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26 : 3-5</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589942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custDataLst>
              <p:tags r:id="rId2"/>
            </p:custDataLst>
          </p:nvPr>
        </p:nvSpPr>
        <p:spPr bwMode="auto">
          <a:xfrm>
            <a:off x="1115616" y="1772816"/>
            <a:ext cx="6984776" cy="417646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100" i="1" u="none" dirty="0" smtClean="0">
                <a:solidFill>
                  <a:schemeClr val="tx2"/>
                </a:solidFill>
                <a:latin typeface="Verdana" pitchFamily="34" charset="0"/>
              </a:rPr>
              <a:t>Car ainsi parle le Seigneur, l'Éternel : Voici, </a:t>
            </a:r>
            <a:r>
              <a:rPr lang="fr-FR" sz="2100" i="1" u="none" dirty="0" smtClean="0">
                <a:solidFill>
                  <a:srgbClr val="FF0000"/>
                </a:solidFill>
                <a:latin typeface="Verdana" pitchFamily="34" charset="0"/>
              </a:rPr>
              <a:t>j'amène</a:t>
            </a:r>
            <a:r>
              <a:rPr lang="fr-FR" sz="2100" i="1" u="none" dirty="0" smtClean="0">
                <a:solidFill>
                  <a:schemeClr val="tx2"/>
                </a:solidFill>
                <a:latin typeface="Verdana" pitchFamily="34" charset="0"/>
              </a:rPr>
              <a:t> du septentrion contre Tyr</a:t>
            </a:r>
            <a:r>
              <a:rPr lang="fr-FR" sz="2100" i="1" u="none" dirty="0" smtClean="0">
                <a:solidFill>
                  <a:srgbClr val="FF0000"/>
                </a:solidFill>
                <a:latin typeface="Verdana" pitchFamily="34" charset="0"/>
              </a:rPr>
              <a:t> </a:t>
            </a:r>
            <a:r>
              <a:rPr lang="fr-FR" sz="2100" i="1" u="none" dirty="0" err="1" smtClean="0">
                <a:solidFill>
                  <a:srgbClr val="FF0000"/>
                </a:solidFill>
                <a:latin typeface="Verdana" pitchFamily="34" charset="0"/>
              </a:rPr>
              <a:t>Nebucadnetsar</a:t>
            </a:r>
            <a:r>
              <a:rPr lang="fr-FR" sz="2100" i="1" u="none" dirty="0" smtClean="0">
                <a:solidFill>
                  <a:schemeClr val="tx2"/>
                </a:solidFill>
                <a:latin typeface="Verdana" pitchFamily="34" charset="0"/>
              </a:rPr>
              <a:t>, roi de Babylone, le roi des rois, avec des chevaux, des chars, des cavaliers, et une grande multitude de peuples. </a:t>
            </a:r>
            <a:r>
              <a:rPr lang="fr-FR" sz="2100" i="1" u="none" dirty="0" smtClean="0">
                <a:solidFill>
                  <a:srgbClr val="C00000"/>
                </a:solidFill>
                <a:latin typeface="Verdana" pitchFamily="34" charset="0"/>
              </a:rPr>
              <a:t>Il tuera par l'épée tes filles</a:t>
            </a:r>
            <a:r>
              <a:rPr lang="es-ES" sz="2100" i="1" u="none" dirty="0" smtClean="0">
                <a:solidFill>
                  <a:srgbClr val="C00000"/>
                </a:solidFill>
                <a:latin typeface="Verdana" pitchFamily="34" charset="0"/>
              </a:rPr>
              <a:t> </a:t>
            </a:r>
            <a:r>
              <a:rPr lang="es-ES" sz="2100" i="1" u="none" dirty="0" smtClean="0">
                <a:solidFill>
                  <a:schemeClr val="tx2"/>
                </a:solidFill>
                <a:latin typeface="Verdana" pitchFamily="34" charset="0"/>
              </a:rPr>
              <a:t>sur ton </a:t>
            </a:r>
            <a:r>
              <a:rPr lang="es-ES" sz="2100" i="1" u="none" dirty="0" err="1" smtClean="0">
                <a:solidFill>
                  <a:schemeClr val="tx2"/>
                </a:solidFill>
                <a:latin typeface="Verdana" pitchFamily="34" charset="0"/>
              </a:rPr>
              <a:t>territoire</a:t>
            </a:r>
            <a:r>
              <a:rPr lang="es-ES" sz="2100" i="1" u="none" dirty="0" smtClean="0">
                <a:solidFill>
                  <a:schemeClr val="tx2"/>
                </a:solidFill>
                <a:latin typeface="Verdana" pitchFamily="34" charset="0"/>
              </a:rPr>
              <a:t> </a:t>
            </a:r>
            <a:r>
              <a:rPr lang="fr-FR" sz="2100" i="1" u="none" dirty="0" smtClean="0">
                <a:solidFill>
                  <a:schemeClr val="tx2"/>
                </a:solidFill>
                <a:latin typeface="Verdana" pitchFamily="34" charset="0"/>
              </a:rPr>
              <a:t>; il fera </a:t>
            </a:r>
            <a:r>
              <a:rPr lang="fr-FR" sz="2100" i="1" u="none" dirty="0" smtClean="0">
                <a:solidFill>
                  <a:srgbClr val="FF0000"/>
                </a:solidFill>
                <a:latin typeface="Verdana" pitchFamily="34" charset="0"/>
              </a:rPr>
              <a:t>contre toi des retranchements</a:t>
            </a:r>
            <a:r>
              <a:rPr lang="fr-FR" sz="2100" i="1" u="none" dirty="0" smtClean="0">
                <a:solidFill>
                  <a:schemeClr val="tx2"/>
                </a:solidFill>
                <a:latin typeface="Verdana" pitchFamily="34" charset="0"/>
              </a:rPr>
              <a:t>, il </a:t>
            </a:r>
            <a:r>
              <a:rPr lang="fr-FR" sz="2100" i="1" u="none" dirty="0" smtClean="0">
                <a:solidFill>
                  <a:srgbClr val="FF0000"/>
                </a:solidFill>
                <a:latin typeface="Verdana" pitchFamily="34" charset="0"/>
              </a:rPr>
              <a:t>élèvera contre toi des terrasses</a:t>
            </a:r>
            <a:r>
              <a:rPr lang="fr-FR" sz="2100" i="1" u="none" dirty="0" smtClean="0">
                <a:solidFill>
                  <a:schemeClr val="tx2"/>
                </a:solidFill>
                <a:latin typeface="Verdana" pitchFamily="34" charset="0"/>
              </a:rPr>
              <a:t>, et il dressera contre toi le bouclier. Il dirigera les coups de son bélier contre tes murs</a:t>
            </a:r>
            <a:r>
              <a:rPr lang="es-ES" sz="2100" i="1" u="none" dirty="0" smtClean="0">
                <a:solidFill>
                  <a:schemeClr val="tx2"/>
                </a:solidFill>
                <a:latin typeface="Verdana" pitchFamily="34" charset="0"/>
              </a:rPr>
              <a:t>, </a:t>
            </a:r>
            <a:r>
              <a:rPr lang="fr-FR" sz="2100" i="1" u="none" dirty="0">
                <a:solidFill>
                  <a:srgbClr val="FF0000"/>
                </a:solidFill>
                <a:latin typeface="Verdana" pitchFamily="34" charset="0"/>
              </a:rPr>
              <a:t>et il renversera tes tours avec ses machines.</a:t>
            </a:r>
          </a:p>
        </p:txBody>
      </p:sp>
      <p:sp>
        <p:nvSpPr>
          <p:cNvPr id="7" name="6 Rectángulo"/>
          <p:cNvSpPr/>
          <p:nvPr>
            <p:custDataLst>
              <p:tags r:id="rId3"/>
            </p:custDataLst>
          </p:nvPr>
        </p:nvSpPr>
        <p:spPr>
          <a:xfrm>
            <a:off x="3563888" y="5949280"/>
            <a:ext cx="4752528" cy="461665"/>
          </a:xfrm>
          <a:prstGeom prst="rect">
            <a:avLst/>
          </a:prstGeom>
          <a:gradFill>
            <a:gsLst>
              <a:gs pos="0">
                <a:srgbClr val="F6DAA8"/>
              </a:gs>
              <a:gs pos="50000">
                <a:schemeClr val="bg1"/>
              </a:gs>
              <a:gs pos="91000">
                <a:srgbClr val="FEF0BE"/>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Ezéchiel</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26 : 7-9</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pic>
        <p:nvPicPr>
          <p:cNvPr id="9"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349490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custDataLst>
              <p:tags r:id="rId2"/>
            </p:custDataLst>
          </p:nvPr>
        </p:nvSpPr>
        <p:spPr bwMode="auto">
          <a:xfrm>
            <a:off x="1115616" y="1772816"/>
            <a:ext cx="6984776" cy="417646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100" i="1" u="none" dirty="0">
                <a:solidFill>
                  <a:schemeClr val="tx2"/>
                </a:solidFill>
                <a:latin typeface="Verdana" pitchFamily="34" charset="0"/>
              </a:rPr>
              <a:t>On </a:t>
            </a:r>
            <a:r>
              <a:rPr lang="fr-FR" sz="2100" i="1" u="none" dirty="0">
                <a:solidFill>
                  <a:srgbClr val="FF0000"/>
                </a:solidFill>
                <a:latin typeface="Verdana" pitchFamily="34" charset="0"/>
              </a:rPr>
              <a:t>enlèvera tes richesses</a:t>
            </a:r>
            <a:r>
              <a:rPr lang="fr-FR" sz="2100" i="1" u="none" dirty="0">
                <a:solidFill>
                  <a:schemeClr val="tx2"/>
                </a:solidFill>
                <a:latin typeface="Verdana" pitchFamily="34" charset="0"/>
              </a:rPr>
              <a:t>, on pillera tes marchandises, on abattra tes murs, on renversera tes maisons de plaisance, </a:t>
            </a:r>
            <a:r>
              <a:rPr lang="fr-FR" sz="2100" i="1" u="none" dirty="0">
                <a:solidFill>
                  <a:srgbClr val="FF0000"/>
                </a:solidFill>
                <a:latin typeface="Verdana" pitchFamily="34" charset="0"/>
              </a:rPr>
              <a:t>et l'on jettera au milieu des eaux tes pierres, ton bois, et ta poussière.</a:t>
            </a:r>
          </a:p>
          <a:p>
            <a:pPr algn="ctr"/>
            <a:r>
              <a:rPr lang="fr-FR" sz="2100" i="1" u="none" dirty="0">
                <a:solidFill>
                  <a:schemeClr val="tx2"/>
                </a:solidFill>
                <a:latin typeface="Verdana" pitchFamily="34" charset="0"/>
              </a:rPr>
              <a:t>Je ferai cesser le bruit de tes chants, et l'on n'entendra plus le son de tes harpes.</a:t>
            </a:r>
          </a:p>
          <a:p>
            <a:pPr algn="ctr"/>
            <a:r>
              <a:rPr lang="fr-FR" sz="2100" i="1" u="none" dirty="0">
                <a:solidFill>
                  <a:schemeClr val="tx2"/>
                </a:solidFill>
                <a:latin typeface="Verdana" pitchFamily="34" charset="0"/>
              </a:rPr>
              <a:t>Je ferai de </a:t>
            </a:r>
            <a:r>
              <a:rPr lang="fr-FR" sz="2100" i="1" u="none" dirty="0">
                <a:solidFill>
                  <a:srgbClr val="FF0000"/>
                </a:solidFill>
                <a:latin typeface="Verdana" pitchFamily="34" charset="0"/>
              </a:rPr>
              <a:t>toi un rocher nu; tu seras un lieu où l'on étendra les filets; tu ne seras plus rebâtie</a:t>
            </a:r>
            <a:r>
              <a:rPr lang="fr-FR" sz="2100" i="1" u="none" dirty="0">
                <a:solidFill>
                  <a:schemeClr val="tx2"/>
                </a:solidFill>
                <a:latin typeface="Verdana" pitchFamily="34" charset="0"/>
              </a:rPr>
              <a:t>. Car moi, l'Éternel, j'ai parlé, dit le Seigneur, l'Éternel.</a:t>
            </a:r>
          </a:p>
        </p:txBody>
      </p:sp>
      <p:sp>
        <p:nvSpPr>
          <p:cNvPr id="6" name="5 Rectángulo"/>
          <p:cNvSpPr/>
          <p:nvPr>
            <p:custDataLst>
              <p:tags r:id="rId3"/>
            </p:custDataLst>
          </p:nvPr>
        </p:nvSpPr>
        <p:spPr>
          <a:xfrm>
            <a:off x="3563888" y="5949280"/>
            <a:ext cx="4752528" cy="461665"/>
          </a:xfrm>
          <a:prstGeom prst="rect">
            <a:avLst/>
          </a:prstGeom>
          <a:gradFill>
            <a:gsLst>
              <a:gs pos="0">
                <a:srgbClr val="F6DAA8"/>
              </a:gs>
              <a:gs pos="50000">
                <a:schemeClr val="bg1"/>
              </a:gs>
              <a:gs pos="91000">
                <a:srgbClr val="FEF0BE"/>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Ezéchiel</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26 : 12-14</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3039810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10. MUTIMEDIA SDA\Imagenes para estudio\Tema 02 preguntas.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ondaWE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396552" y="518568"/>
            <a:ext cx="10081120" cy="1105431"/>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3600" u="none" dirty="0" err="1">
                <a:ln w="0"/>
                <a:solidFill>
                  <a:srgbClr val="800000"/>
                </a:solidFill>
                <a:effectLst>
                  <a:reflection blurRad="6350" stA="55000" endA="300" endPos="45500" dir="5400000" sy="-100000" algn="bl" rotWithShape="0"/>
                </a:effectLst>
                <a:latin typeface="Verdana" pitchFamily="34" charset="0"/>
              </a:rPr>
              <a:t>Accomplissement</a:t>
            </a:r>
            <a:r>
              <a:rPr lang="es-ES" sz="3600" u="none" dirty="0">
                <a:ln w="0"/>
                <a:solidFill>
                  <a:srgbClr val="800000"/>
                </a:solidFill>
                <a:effectLst>
                  <a:reflection blurRad="6350" stA="55000" endA="300" endPos="45500" dir="5400000" sy="-100000" algn="bl" rotWithShape="0"/>
                </a:effectLst>
                <a:latin typeface="Verdana" pitchFamily="34" charset="0"/>
              </a:rPr>
              <a:t> de la </a:t>
            </a:r>
            <a:r>
              <a:rPr lang="es-ES" sz="3600" u="none" dirty="0" err="1" smtClean="0">
                <a:ln w="0"/>
                <a:solidFill>
                  <a:srgbClr val="800000"/>
                </a:solidFill>
                <a:effectLst>
                  <a:reflection blurRad="6350" stA="55000" endA="300" endPos="45500" dir="5400000" sy="-100000" algn="bl" rotWithShape="0"/>
                </a:effectLst>
                <a:latin typeface="Verdana" pitchFamily="34" charset="0"/>
              </a:rPr>
              <a:t>prophétie</a:t>
            </a:r>
            <a:endParaRPr lang="es-ES" sz="3600" u="none" dirty="0">
              <a:ln w="0"/>
              <a:solidFill>
                <a:srgbClr val="800000"/>
              </a:solidFill>
              <a:effectLst>
                <a:reflection blurRad="6350" stA="55000" endA="300" endPos="45500" dir="5400000" sy="-100000" algn="bl" rotWithShape="0"/>
              </a:effectLst>
              <a:latin typeface="Verdana" pitchFamily="34" charset="0"/>
            </a:endParaRPr>
          </a:p>
        </p:txBody>
      </p:sp>
      <p:pic>
        <p:nvPicPr>
          <p:cNvPr id="1026" name="Picture 2" descr="D:\10. MUTIMEDIA SDA\Imagenes para estudio\Tiro-1.jpg"/>
          <p:cNvPicPr>
            <a:picLocks noChangeAspect="1" noChangeArrowheads="1"/>
          </p:cNvPicPr>
          <p:nvPr>
            <p:custDataLst>
              <p:tags r:id="rId3"/>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1726119"/>
            <a:ext cx="4664076" cy="4260850"/>
          </a:xfrm>
          <a:prstGeom prst="rect">
            <a:avLst/>
          </a:prstGeom>
          <a:noFill/>
          <a:effectLst>
            <a:outerShdw blurRad="50800" dist="38100" dir="2700000" algn="tl" rotWithShape="0">
              <a:prstClr val="black">
                <a:alpha val="40000"/>
              </a:prstClr>
            </a:outerShdw>
            <a:softEdge rad="38100"/>
          </a:effectLst>
          <a:extLst>
            <a:ext uri="{909E8E84-426E-40DD-AFC4-6F175D3DCCD1}">
              <a14:hiddenFill xmlns:a14="http://schemas.microsoft.com/office/drawing/2010/main">
                <a:solidFill>
                  <a:srgbClr val="FFFFFF"/>
                </a:solidFill>
              </a14:hiddenFill>
            </a:ext>
          </a:extLst>
        </p:spPr>
      </p:pic>
      <p:sp>
        <p:nvSpPr>
          <p:cNvPr id="3" name="2 Rectángulo"/>
          <p:cNvSpPr/>
          <p:nvPr>
            <p:custDataLst>
              <p:tags r:id="rId4"/>
            </p:custDataLst>
          </p:nvPr>
        </p:nvSpPr>
        <p:spPr bwMode="auto">
          <a:xfrm>
            <a:off x="4788024" y="1929488"/>
            <a:ext cx="4048892" cy="1787544"/>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Wingdings" pitchFamily="2" charset="2"/>
              <a:buChar char="§"/>
            </a:pPr>
            <a:r>
              <a:rPr lang="fr-FR" sz="2800" i="1" u="none" dirty="0" err="1" smtClean="0">
                <a:solidFill>
                  <a:schemeClr val="tx2"/>
                </a:solidFill>
                <a:latin typeface="Calibri" panose="020F0502020204030204" pitchFamily="34" charset="0"/>
              </a:rPr>
              <a:t>Nebuchadnezzar</a:t>
            </a:r>
            <a:r>
              <a:rPr lang="fr-FR" sz="2800" i="1" u="none" dirty="0" smtClean="0">
                <a:solidFill>
                  <a:schemeClr val="tx2"/>
                </a:solidFill>
                <a:latin typeface="Calibri" panose="020F0502020204030204" pitchFamily="34" charset="0"/>
              </a:rPr>
              <a:t> </a:t>
            </a:r>
            <a:r>
              <a:rPr lang="fr-FR" sz="2800" i="1" u="none" dirty="0">
                <a:solidFill>
                  <a:schemeClr val="tx2"/>
                </a:solidFill>
                <a:latin typeface="Calibri" panose="020F0502020204030204" pitchFamily="34" charset="0"/>
              </a:rPr>
              <a:t>a assiégé Tire depuis 13 ans et l'a abandonné.</a:t>
            </a:r>
            <a:endParaRPr lang="es-ES" sz="2800" i="1" u="none" dirty="0">
              <a:solidFill>
                <a:schemeClr val="tx2"/>
              </a:solidFill>
              <a:latin typeface="Calibri" panose="020F0502020204030204" pitchFamily="34" charset="0"/>
            </a:endParaRPr>
          </a:p>
        </p:txBody>
      </p:sp>
      <p:sp>
        <p:nvSpPr>
          <p:cNvPr id="11" name="10 Rectángulo"/>
          <p:cNvSpPr/>
          <p:nvPr>
            <p:custDataLst>
              <p:tags r:id="rId5"/>
            </p:custDataLst>
          </p:nvPr>
        </p:nvSpPr>
        <p:spPr bwMode="auto">
          <a:xfrm>
            <a:off x="4788024" y="3856544"/>
            <a:ext cx="4048892" cy="1693873"/>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Wingdings" pitchFamily="2" charset="2"/>
              <a:buChar char="§"/>
            </a:pPr>
            <a:r>
              <a:rPr lang="fr-FR" sz="2800" i="1" u="none" dirty="0" smtClean="0">
                <a:solidFill>
                  <a:schemeClr val="tx2"/>
                </a:solidFill>
                <a:latin typeface="Calibri" panose="020F0502020204030204" pitchFamily="34" charset="0"/>
              </a:rPr>
              <a:t>Les </a:t>
            </a:r>
            <a:r>
              <a:rPr lang="fr-FR" sz="2800" i="1" u="none" dirty="0">
                <a:solidFill>
                  <a:schemeClr val="tx2"/>
                </a:solidFill>
                <a:latin typeface="Calibri" panose="020F0502020204030204" pitchFamily="34" charset="0"/>
              </a:rPr>
              <a:t>habitants ont fui vers la partie insulaire de la ville.</a:t>
            </a:r>
            <a:endParaRPr lang="es-ES" sz="2800" i="1" u="none" dirty="0">
              <a:solidFill>
                <a:schemeClr val="tx2"/>
              </a:solidFill>
              <a:latin typeface="Calibri" panose="020F0502020204030204" pitchFamily="34" charset="0"/>
            </a:endParaRPr>
          </a:p>
        </p:txBody>
      </p:sp>
      <p:sp>
        <p:nvSpPr>
          <p:cNvPr id="4" name="3 Flecha derecha"/>
          <p:cNvSpPr/>
          <p:nvPr>
            <p:custDataLst>
              <p:tags r:id="rId6"/>
            </p:custDataLst>
          </p:nvPr>
        </p:nvSpPr>
        <p:spPr bwMode="auto">
          <a:xfrm rot="8274579">
            <a:off x="2978126" y="1928891"/>
            <a:ext cx="1391320" cy="936104"/>
          </a:xfrm>
          <a:prstGeom prst="rightArrow">
            <a:avLst>
              <a:gd name="adj1" fmla="val 50000"/>
              <a:gd name="adj2" fmla="val 53981"/>
            </a:avLst>
          </a:prstGeom>
          <a:solidFill>
            <a:srgbClr val="FF0000"/>
          </a:solidFill>
          <a:ln/>
          <a:extLst/>
        </p:spPr>
        <p:style>
          <a:lnRef idx="0">
            <a:schemeClr val="accent2"/>
          </a:lnRef>
          <a:fillRef idx="3">
            <a:schemeClr val="accent2"/>
          </a:fillRef>
          <a:effectRef idx="3">
            <a:schemeClr val="accent2"/>
          </a:effectRef>
          <a:fontRef idx="minor">
            <a:schemeClr val="lt1"/>
          </a:fontRef>
        </p:style>
        <p:txBody>
          <a:bodyPr lIns="360000" tIns="360000" rIns="360000" bIns="360000" rtlCol="0" anchor="ctr"/>
          <a:lstStyle/>
          <a:p>
            <a:pPr algn="ctr"/>
            <a:endParaRPr lang="es-ES" sz="2000" i="1" u="none"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itchFamily="34" charset="0"/>
            </a:endParaRPr>
          </a:p>
        </p:txBody>
      </p:sp>
      <p:sp>
        <p:nvSpPr>
          <p:cNvPr id="13" name="12 Flecha derecha"/>
          <p:cNvSpPr/>
          <p:nvPr>
            <p:custDataLst>
              <p:tags r:id="rId7"/>
            </p:custDataLst>
          </p:nvPr>
        </p:nvSpPr>
        <p:spPr bwMode="auto">
          <a:xfrm rot="394452">
            <a:off x="876596" y="2960946"/>
            <a:ext cx="1391320" cy="936104"/>
          </a:xfrm>
          <a:prstGeom prst="rightArrow">
            <a:avLst>
              <a:gd name="adj1" fmla="val 50000"/>
              <a:gd name="adj2" fmla="val 53981"/>
            </a:avLst>
          </a:prstGeom>
          <a:solidFill>
            <a:srgbClr val="FF0000"/>
          </a:solidFill>
          <a:ln/>
          <a:extLst/>
        </p:spPr>
        <p:style>
          <a:lnRef idx="0">
            <a:schemeClr val="accent2"/>
          </a:lnRef>
          <a:fillRef idx="3">
            <a:schemeClr val="accent2"/>
          </a:fillRef>
          <a:effectRef idx="3">
            <a:schemeClr val="accent2"/>
          </a:effectRef>
          <a:fontRef idx="minor">
            <a:schemeClr val="lt1"/>
          </a:fontRef>
        </p:style>
        <p:txBody>
          <a:bodyPr lIns="360000" tIns="360000" rIns="360000" bIns="360000" rtlCol="0" anchor="ctr"/>
          <a:lstStyle/>
          <a:p>
            <a:pPr algn="ctr"/>
            <a:endParaRPr lang="es-ES" sz="2000" i="1" u="none"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itchFamily="34" charset="0"/>
            </a:endParaRPr>
          </a:p>
        </p:txBody>
      </p:sp>
      <p:sp>
        <p:nvSpPr>
          <p:cNvPr id="7" name="6 CuadroTexto"/>
          <p:cNvSpPr txBox="1"/>
          <p:nvPr>
            <p:custDataLst>
              <p:tags r:id="rId8"/>
            </p:custDataLst>
          </p:nvPr>
        </p:nvSpPr>
        <p:spPr>
          <a:xfrm>
            <a:off x="2699792" y="2780928"/>
            <a:ext cx="936105" cy="430887"/>
          </a:xfrm>
          <a:prstGeom prst="rect">
            <a:avLst/>
          </a:prstGeom>
          <a:noFill/>
        </p:spPr>
        <p:txBody>
          <a:bodyPr wrap="square" rtlCol="0">
            <a:spAutoFit/>
          </a:bodyPr>
          <a:lstStyle/>
          <a:p>
            <a:r>
              <a:rPr lang="es-ES" sz="2200" u="none" dirty="0" err="1" smtClean="0">
                <a:latin typeface="Tahoma" pitchFamily="34" charset="0"/>
                <a:ea typeface="Tahoma" pitchFamily="34" charset="0"/>
                <a:cs typeface="Tahoma" pitchFamily="34" charset="0"/>
              </a:rPr>
              <a:t>Tyr</a:t>
            </a:r>
            <a:endParaRPr lang="es-ES" sz="2200" u="none" dirty="0">
              <a:latin typeface="Tahoma" pitchFamily="34" charset="0"/>
              <a:ea typeface="Tahoma" pitchFamily="34" charset="0"/>
              <a:cs typeface="Tahoma" pitchFamily="34" charset="0"/>
            </a:endParaRPr>
          </a:p>
        </p:txBody>
      </p:sp>
      <p:pic>
        <p:nvPicPr>
          <p:cNvPr id="14" name="Picture 2" descr="C:\Users\Gerhard\Documents\_Estudios Biblicos PPT\loguit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49419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31"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par>
                                <p:cTn id="41" presetID="22" presetClass="entr" presetSubtype="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11" grpId="0" animBg="1"/>
      <p:bldP spid="4" grpId="0" animBg="1"/>
      <p:bldP spid="13"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10. MUTIMEDIA SDA\Imagenes para estudio\Tema 02 preguntas.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10. MUTIMEDIA SDA\Imagenes para estudio\Tiro-1.jpg"/>
          <p:cNvPicPr>
            <a:picLocks noChangeAspect="1" noChangeArrowheads="1"/>
          </p:cNvPicPr>
          <p:nvPr>
            <p:custDataLst>
              <p:tags r:id="rId2"/>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0068" y="1700808"/>
            <a:ext cx="4269964" cy="3900810"/>
          </a:xfrm>
          <a:prstGeom prst="rect">
            <a:avLst/>
          </a:prstGeom>
          <a:noFill/>
          <a:effectLst>
            <a:outerShdw blurRad="50800" dist="38100" dir="2700000" algn="tl" rotWithShape="0">
              <a:prstClr val="black">
                <a:alpha val="40000"/>
              </a:prstClr>
            </a:outerShdw>
            <a:softEdge rad="38100"/>
          </a:effectLst>
          <a:extLst>
            <a:ext uri="{909E8E84-426E-40DD-AFC4-6F175D3DCCD1}">
              <a14:hiddenFill xmlns:a14="http://schemas.microsoft.com/office/drawing/2010/main">
                <a:solidFill>
                  <a:srgbClr val="FFFFFF"/>
                </a:solidFill>
              </a14:hiddenFill>
            </a:ext>
          </a:extLst>
        </p:spPr>
      </p:pic>
      <p:sp>
        <p:nvSpPr>
          <p:cNvPr id="8" name="7 Elipse"/>
          <p:cNvSpPr/>
          <p:nvPr>
            <p:custDataLst>
              <p:tags r:id="rId3"/>
            </p:custDataLst>
          </p:nvPr>
        </p:nvSpPr>
        <p:spPr bwMode="auto">
          <a:xfrm>
            <a:off x="2411760" y="2708920"/>
            <a:ext cx="830754" cy="778812"/>
          </a:xfrm>
          <a:prstGeom prst="ellipse">
            <a:avLst/>
          </a:prstGeom>
          <a:noFill/>
          <a:ln w="76200">
            <a:solidFill>
              <a:srgbClr val="FF0000"/>
            </a:solidFill>
          </a:ln>
          <a:extLst/>
        </p:spPr>
        <p:style>
          <a:lnRef idx="2">
            <a:schemeClr val="accent6"/>
          </a:lnRef>
          <a:fillRef idx="1">
            <a:schemeClr val="lt1"/>
          </a:fillRef>
          <a:effectRef idx="0">
            <a:schemeClr val="accent6"/>
          </a:effectRef>
          <a:fontRef idx="minor">
            <a:schemeClr val="dk1"/>
          </a:fontRef>
        </p:style>
        <p:txBody>
          <a:bodyPr lIns="360000" tIns="360000" rIns="360000" bIns="360000" rtlCol="0" anchor="ctr"/>
          <a:lstStyle/>
          <a:p>
            <a:pPr algn="ctr"/>
            <a:endParaRPr lang="es-ES" sz="2000" i="1" u="none" dirty="0">
              <a:solidFill>
                <a:schemeClr val="tx2"/>
              </a:solidFill>
              <a:latin typeface="Verdana" pitchFamily="34" charset="0"/>
            </a:endParaRPr>
          </a:p>
        </p:txBody>
      </p:sp>
      <p:cxnSp>
        <p:nvCxnSpPr>
          <p:cNvPr id="4" name="3 Conector recto"/>
          <p:cNvCxnSpPr/>
          <p:nvPr/>
        </p:nvCxnSpPr>
        <p:spPr bwMode="auto">
          <a:xfrm flipH="1">
            <a:off x="2627784" y="2924944"/>
            <a:ext cx="360040" cy="288032"/>
          </a:xfrm>
          <a:prstGeom prst="line">
            <a:avLst/>
          </a:prstGeom>
          <a:solidFill>
            <a:schemeClr val="accent1"/>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2 Rectángulo"/>
          <p:cNvSpPr/>
          <p:nvPr>
            <p:custDataLst>
              <p:tags r:id="rId4"/>
            </p:custDataLst>
          </p:nvPr>
        </p:nvSpPr>
        <p:spPr bwMode="auto">
          <a:xfrm>
            <a:off x="5089335" y="1726119"/>
            <a:ext cx="3803145" cy="3854113"/>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Wingdings" pitchFamily="2" charset="2"/>
              <a:buChar char="§"/>
            </a:pPr>
            <a:r>
              <a:rPr lang="fr-FR" sz="2400" i="1" u="none" dirty="0" smtClean="0">
                <a:solidFill>
                  <a:schemeClr val="tx2"/>
                </a:solidFill>
                <a:latin typeface="Calibri" panose="020F0502020204030204" pitchFamily="34" charset="0"/>
              </a:rPr>
              <a:t>Après </a:t>
            </a:r>
            <a:r>
              <a:rPr lang="fr-FR" sz="2400" i="1" u="none" dirty="0">
                <a:solidFill>
                  <a:schemeClr val="tx2"/>
                </a:solidFill>
                <a:latin typeface="Calibri" panose="020F0502020204030204" pitchFamily="34" charset="0"/>
              </a:rPr>
              <a:t>200 ans, Alexandre le Grand, a construit un terreplein en utilisant les débris de Tyr et même sa poussière, a été jeté dans la mer. En 7 mois, il a réalisé la conquête de l'île de Tire.</a:t>
            </a:r>
            <a:endParaRPr lang="es-ES" sz="2400" i="1" u="none" dirty="0">
              <a:solidFill>
                <a:schemeClr val="tx2"/>
              </a:solidFill>
              <a:latin typeface="Calibri" panose="020F0502020204030204" pitchFamily="34" charset="0"/>
            </a:endParaRPr>
          </a:p>
        </p:txBody>
      </p:sp>
      <p:pic>
        <p:nvPicPr>
          <p:cNvPr id="2051" name="Picture 3" descr="D:\10. MUTIMEDIA SDA\Imagenes para estudio\Tiro (1).jpg"/>
          <p:cNvPicPr>
            <a:picLocks noChangeAspect="1" noChangeArrowheads="1"/>
          </p:cNvPicPr>
          <p:nvPr>
            <p:custDataLst>
              <p:tags r:id="rId5"/>
            </p:custDataLst>
          </p:nvPr>
        </p:nvPicPr>
        <p:blipFill>
          <a:blip r:embed="rId11">
            <a:extLst>
              <a:ext uri="{28A0092B-C50C-407E-A947-70E740481C1C}">
                <a14:useLocalDpi xmlns:a14="http://schemas.microsoft.com/office/drawing/2010/main"/>
              </a:ext>
            </a:extLst>
          </a:blip>
          <a:srcRect/>
          <a:stretch>
            <a:fillRect/>
          </a:stretch>
        </p:blipFill>
        <p:spPr bwMode="auto">
          <a:xfrm>
            <a:off x="467172" y="1757801"/>
            <a:ext cx="4539284" cy="3790748"/>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cxnSp>
        <p:nvCxnSpPr>
          <p:cNvPr id="5" name="4 Conector recto"/>
          <p:cNvCxnSpPr/>
          <p:nvPr/>
        </p:nvCxnSpPr>
        <p:spPr bwMode="auto">
          <a:xfrm flipH="1" flipV="1">
            <a:off x="1979712" y="3573016"/>
            <a:ext cx="1296144" cy="216024"/>
          </a:xfrm>
          <a:prstGeom prst="line">
            <a:avLst/>
          </a:prstGeom>
          <a:solidFill>
            <a:schemeClr val="accent1"/>
          </a:solidFill>
          <a:ln w="1270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2" descr="C:\Users\Gerhard\Documents\_Estudios Biblicos PPT\ondaWE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13" name="12 Rectángulo"/>
          <p:cNvSpPr/>
          <p:nvPr>
            <p:custDataLst>
              <p:tags r:id="rId6"/>
            </p:custDataLst>
          </p:nvPr>
        </p:nvSpPr>
        <p:spPr>
          <a:xfrm>
            <a:off x="-396552" y="518568"/>
            <a:ext cx="10081120" cy="1105431"/>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3600" u="none" dirty="0" err="1">
                <a:ln w="0"/>
                <a:solidFill>
                  <a:srgbClr val="800000"/>
                </a:solidFill>
                <a:effectLst>
                  <a:reflection blurRad="6350" stA="55000" endA="300" endPos="45500" dir="5400000" sy="-100000" algn="bl" rotWithShape="0"/>
                </a:effectLst>
                <a:latin typeface="Verdana" pitchFamily="34" charset="0"/>
              </a:rPr>
              <a:t>Accomplissement</a:t>
            </a:r>
            <a:r>
              <a:rPr lang="es-ES" sz="3600" u="none" dirty="0">
                <a:ln w="0"/>
                <a:solidFill>
                  <a:srgbClr val="800000"/>
                </a:solidFill>
                <a:effectLst>
                  <a:reflection blurRad="6350" stA="55000" endA="300" endPos="45500" dir="5400000" sy="-100000" algn="bl" rotWithShape="0"/>
                </a:effectLst>
                <a:latin typeface="Verdana" pitchFamily="34" charset="0"/>
              </a:rPr>
              <a:t> de la </a:t>
            </a:r>
            <a:r>
              <a:rPr lang="es-ES" sz="3600" u="none" dirty="0" err="1" smtClean="0">
                <a:ln w="0"/>
                <a:solidFill>
                  <a:srgbClr val="800000"/>
                </a:solidFill>
                <a:effectLst>
                  <a:reflection blurRad="6350" stA="55000" endA="300" endPos="45500" dir="5400000" sy="-100000" algn="bl" rotWithShape="0"/>
                </a:effectLst>
                <a:latin typeface="Verdana" pitchFamily="34" charset="0"/>
              </a:rPr>
              <a:t>prophétie</a:t>
            </a:r>
            <a:endParaRPr lang="es-ES" sz="3600" u="none" dirty="0">
              <a:ln w="0"/>
              <a:solidFill>
                <a:srgbClr val="800000"/>
              </a:solidFill>
              <a:effectLst>
                <a:reflection blurRad="6350" stA="55000" endA="300" endPos="45500" dir="5400000" sy="-100000" algn="bl" rotWithShape="0"/>
              </a:effectLst>
              <a:latin typeface="Verdana" pitchFamily="34" charset="0"/>
            </a:endParaRPr>
          </a:p>
        </p:txBody>
      </p:sp>
    </p:spTree>
    <p:custDataLst>
      <p:tags r:id="rId1"/>
    </p:custDataLst>
    <p:extLst>
      <p:ext uri="{BB962C8B-B14F-4D97-AF65-F5344CB8AC3E}">
        <p14:creationId xmlns:p14="http://schemas.microsoft.com/office/powerpoint/2010/main" val="352279899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fade">
                                      <p:cBhvr>
                                        <p:cTn id="29" dur="500"/>
                                        <p:tgtEl>
                                          <p:spTgt spid="2051"/>
                                        </p:tgtEl>
                                      </p:cBhvr>
                                    </p:animEffec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right)">
                                      <p:cBhvr>
                                        <p:cTn id="33" dur="1500"/>
                                        <p:tgtEl>
                                          <p:spTgt spid="5"/>
                                        </p:tgtEl>
                                      </p:cBhvr>
                                    </p:animEffect>
                                  </p:childTnLst>
                                </p:cTn>
                              </p:par>
                              <p:par>
                                <p:cTn id="34" presetID="22" presetClass="entr" presetSubtype="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10. MUTIMEDIA SDA\Imagenes para estudio\Tema 02 preguntas.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custDataLst>
              <p:tags r:id="rId2"/>
            </p:custDataLst>
          </p:nvPr>
        </p:nvSpPr>
        <p:spPr bwMode="auto">
          <a:xfrm>
            <a:off x="5112568" y="1919804"/>
            <a:ext cx="4031432" cy="352542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Wingdings" pitchFamily="2" charset="2"/>
              <a:buChar char="§"/>
            </a:pPr>
            <a:r>
              <a:rPr lang="fr-FR" sz="2300" u="none" dirty="0" smtClean="0">
                <a:latin typeface="Verdana" pitchFamily="34" charset="0"/>
                <a:ea typeface="Verdana" pitchFamily="34" charset="0"/>
                <a:cs typeface="Verdana" pitchFamily="34" charset="0"/>
              </a:rPr>
              <a:t>Leurs </a:t>
            </a:r>
            <a:r>
              <a:rPr lang="fr-FR" sz="2300" u="none" dirty="0">
                <a:latin typeface="Verdana" pitchFamily="34" charset="0"/>
                <a:ea typeface="Verdana" pitchFamily="34" charset="0"/>
                <a:cs typeface="Verdana" pitchFamily="34" charset="0"/>
              </a:rPr>
              <a:t>murs seront démolis </a:t>
            </a:r>
          </a:p>
          <a:p>
            <a:pPr marL="342900" indent="-342900">
              <a:buClr>
                <a:srgbClr val="C00000"/>
              </a:buClr>
              <a:buFont typeface="Wingdings" pitchFamily="2" charset="2"/>
              <a:buChar char="§"/>
            </a:pPr>
            <a:r>
              <a:rPr lang="fr-FR" sz="2300" u="none" dirty="0" smtClean="0">
                <a:latin typeface="Verdana" pitchFamily="34" charset="0"/>
                <a:ea typeface="Verdana" pitchFamily="34" charset="0"/>
                <a:cs typeface="Verdana" pitchFamily="34" charset="0"/>
              </a:rPr>
              <a:t>Leurs </a:t>
            </a:r>
            <a:r>
              <a:rPr lang="fr-FR" sz="2300" u="none" dirty="0">
                <a:latin typeface="Verdana" pitchFamily="34" charset="0"/>
                <a:ea typeface="Verdana" pitchFamily="34" charset="0"/>
                <a:cs typeface="Verdana" pitchFamily="34" charset="0"/>
              </a:rPr>
              <a:t>tours seront démolis</a:t>
            </a:r>
          </a:p>
          <a:p>
            <a:pPr marL="342900" indent="-342900">
              <a:buClr>
                <a:srgbClr val="C00000"/>
              </a:buClr>
              <a:buFont typeface="Wingdings" pitchFamily="2" charset="2"/>
              <a:buChar char="§"/>
            </a:pPr>
            <a:r>
              <a:rPr lang="fr-FR" sz="2300" u="none" dirty="0" smtClean="0">
                <a:latin typeface="Verdana" pitchFamily="34" charset="0"/>
                <a:ea typeface="Verdana" pitchFamily="34" charset="0"/>
                <a:cs typeface="Verdana" pitchFamily="34" charset="0"/>
              </a:rPr>
              <a:t>Il </a:t>
            </a:r>
            <a:r>
              <a:rPr lang="fr-FR" sz="2300" u="none" dirty="0">
                <a:latin typeface="Verdana" pitchFamily="34" charset="0"/>
                <a:ea typeface="Verdana" pitchFamily="34" charset="0"/>
                <a:cs typeface="Verdana" pitchFamily="34" charset="0"/>
              </a:rPr>
              <a:t>n'a jamais été reconstruit</a:t>
            </a:r>
          </a:p>
        </p:txBody>
      </p:sp>
      <p:pic>
        <p:nvPicPr>
          <p:cNvPr id="2050" name="Picture 2" descr="D:\10. MUTIMEDIA SDA\Imagenes para estudio\tiro2.jpg"/>
          <p:cNvPicPr>
            <a:picLocks noChangeAspect="1" noChangeArrowheads="1"/>
          </p:cNvPicPr>
          <p:nvPr>
            <p:custDataLst>
              <p:tags r:id="rId3"/>
            </p:custDataLst>
          </p:nvPr>
        </p:nvPicPr>
        <p:blipFill>
          <a:blip r:embed="rId9">
            <a:extLst>
              <a:ext uri="{28A0092B-C50C-407E-A947-70E740481C1C}">
                <a14:useLocalDpi xmlns:a14="http://schemas.microsoft.com/office/drawing/2010/main"/>
              </a:ext>
            </a:extLst>
          </a:blip>
          <a:srcRect/>
          <a:stretch>
            <a:fillRect/>
          </a:stretch>
        </p:blipFill>
        <p:spPr bwMode="auto">
          <a:xfrm>
            <a:off x="198605" y="1775787"/>
            <a:ext cx="5165483" cy="3669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Elipse"/>
          <p:cNvSpPr/>
          <p:nvPr>
            <p:custDataLst>
              <p:tags r:id="rId4"/>
            </p:custDataLst>
          </p:nvPr>
        </p:nvSpPr>
        <p:spPr bwMode="auto">
          <a:xfrm>
            <a:off x="3998764" y="3111624"/>
            <a:ext cx="1382588" cy="1296144"/>
          </a:xfrm>
          <a:prstGeom prst="ellipse">
            <a:avLst/>
          </a:prstGeom>
          <a:noFill/>
          <a:ln w="76200">
            <a:solidFill>
              <a:srgbClr val="FF0000"/>
            </a:solidFill>
          </a:ln>
          <a:extLst/>
        </p:spPr>
        <p:style>
          <a:lnRef idx="2">
            <a:schemeClr val="accent6"/>
          </a:lnRef>
          <a:fillRef idx="1">
            <a:schemeClr val="lt1"/>
          </a:fillRef>
          <a:effectRef idx="0">
            <a:schemeClr val="accent6"/>
          </a:effectRef>
          <a:fontRef idx="minor">
            <a:schemeClr val="dk1"/>
          </a:fontRef>
        </p:style>
        <p:txBody>
          <a:bodyPr lIns="360000" tIns="360000" rIns="360000" bIns="360000" rtlCol="0" anchor="ctr"/>
          <a:lstStyle/>
          <a:p>
            <a:pPr algn="ctr"/>
            <a:endParaRPr lang="es-ES" sz="2000" i="1" u="none" dirty="0">
              <a:solidFill>
                <a:schemeClr val="tx2"/>
              </a:solidFill>
              <a:latin typeface="Verdana" pitchFamily="34" charset="0"/>
            </a:endParaRPr>
          </a:p>
        </p:txBody>
      </p:sp>
      <p:pic>
        <p:nvPicPr>
          <p:cNvPr id="7" name="Picture 2" descr="C:\Users\Gerhard\Documents\_Estudios Biblicos PPT\ondaWEB.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custDataLst>
              <p:tags r:id="rId5"/>
            </p:custDataLst>
          </p:nvPr>
        </p:nvSpPr>
        <p:spPr>
          <a:xfrm>
            <a:off x="-396552" y="518568"/>
            <a:ext cx="10081120" cy="1105431"/>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3600" u="none" dirty="0" err="1">
                <a:ln w="0"/>
                <a:solidFill>
                  <a:srgbClr val="800000"/>
                </a:solidFill>
                <a:effectLst>
                  <a:reflection blurRad="6350" stA="55000" endA="300" endPos="45500" dir="5400000" sy="-100000" algn="bl" rotWithShape="0"/>
                </a:effectLst>
                <a:latin typeface="Verdana" pitchFamily="34" charset="0"/>
              </a:rPr>
              <a:t>Accomplissement</a:t>
            </a:r>
            <a:r>
              <a:rPr lang="es-ES" sz="3600" u="none" dirty="0">
                <a:ln w="0"/>
                <a:solidFill>
                  <a:srgbClr val="800000"/>
                </a:solidFill>
                <a:effectLst>
                  <a:reflection blurRad="6350" stA="55000" endA="300" endPos="45500" dir="5400000" sy="-100000" algn="bl" rotWithShape="0"/>
                </a:effectLst>
                <a:latin typeface="Verdana" pitchFamily="34" charset="0"/>
              </a:rPr>
              <a:t> de la </a:t>
            </a:r>
            <a:r>
              <a:rPr lang="es-ES" sz="3600" u="none" dirty="0" err="1" smtClean="0">
                <a:ln w="0"/>
                <a:solidFill>
                  <a:srgbClr val="800000"/>
                </a:solidFill>
                <a:effectLst>
                  <a:reflection blurRad="6350" stA="55000" endA="300" endPos="45500" dir="5400000" sy="-100000" algn="bl" rotWithShape="0"/>
                </a:effectLst>
                <a:latin typeface="Verdana" pitchFamily="34" charset="0"/>
              </a:rPr>
              <a:t>prophétie</a:t>
            </a:r>
            <a:endParaRPr lang="es-ES" sz="3600" u="none" dirty="0">
              <a:ln w="0"/>
              <a:solidFill>
                <a:srgbClr val="800000"/>
              </a:solidFill>
              <a:effectLst>
                <a:reflection blurRad="6350" stA="55000" endA="300" endPos="45500" dir="5400000" sy="-100000" algn="bl" rotWithShape="0"/>
              </a:effectLst>
              <a:latin typeface="Verdana" pitchFamily="34" charset="0"/>
            </a:endParaRPr>
          </a:p>
        </p:txBody>
      </p:sp>
    </p:spTree>
    <p:custDataLst>
      <p:tags r:id="rId1"/>
    </p:custDataLst>
    <p:extLst>
      <p:ext uri="{BB962C8B-B14F-4D97-AF65-F5344CB8AC3E}">
        <p14:creationId xmlns:p14="http://schemas.microsoft.com/office/powerpoint/2010/main" val="235124300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par>
                                <p:cTn id="22" presetID="2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10. MUTIMEDIA SDA\Imagenes para estudio\Tema 02 preguntas.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custDataLst>
              <p:tags r:id="rId2"/>
            </p:custDataLst>
          </p:nvPr>
        </p:nvSpPr>
        <p:spPr bwMode="auto">
          <a:xfrm>
            <a:off x="35496" y="1700808"/>
            <a:ext cx="4555378" cy="432048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mj-lt"/>
              <a:buAutoNum type="arabicPeriod"/>
            </a:pPr>
            <a:r>
              <a:rPr lang="fr-FR" sz="2000" u="none" dirty="0" err="1" smtClean="0">
                <a:latin typeface="Calibri" panose="020F0502020204030204" pitchFamily="34" charset="0"/>
                <a:ea typeface="Verdana" pitchFamily="34" charset="0"/>
                <a:cs typeface="Verdana" pitchFamily="34" charset="0"/>
              </a:rPr>
              <a:t>Nebuchadnezzar</a:t>
            </a:r>
            <a:r>
              <a:rPr lang="fr-FR" sz="2000" u="none" dirty="0" smtClean="0">
                <a:latin typeface="Calibri" panose="020F0502020204030204" pitchFamily="34" charset="0"/>
                <a:ea typeface="Verdana" pitchFamily="34" charset="0"/>
                <a:cs typeface="Verdana" pitchFamily="34" charset="0"/>
              </a:rPr>
              <a:t> </a:t>
            </a:r>
            <a:r>
              <a:rPr lang="fr-FR" sz="2000" u="none" dirty="0">
                <a:latin typeface="Calibri" panose="020F0502020204030204" pitchFamily="34" charset="0"/>
                <a:ea typeface="Verdana" pitchFamily="34" charset="0"/>
                <a:cs typeface="Verdana" pitchFamily="34" charset="0"/>
              </a:rPr>
              <a:t>ira à l'encontre de Tire</a:t>
            </a:r>
          </a:p>
          <a:p>
            <a:pPr marL="342900" indent="-342900">
              <a:buClr>
                <a:srgbClr val="C00000"/>
              </a:buClr>
              <a:buFont typeface="+mj-lt"/>
              <a:buAutoNum type="arabicPeriod"/>
            </a:pPr>
            <a:r>
              <a:rPr lang="fr-FR" sz="2000" u="none" dirty="0" err="1" smtClean="0">
                <a:latin typeface="Calibri" panose="020F0502020204030204" pitchFamily="34" charset="0"/>
                <a:ea typeface="Verdana" pitchFamily="34" charset="0"/>
                <a:cs typeface="Verdana" pitchFamily="34" charset="0"/>
              </a:rPr>
              <a:t>Nebuchadnezzar</a:t>
            </a:r>
            <a:r>
              <a:rPr lang="fr-FR" sz="2000" u="none" dirty="0" smtClean="0">
                <a:latin typeface="Calibri" panose="020F0502020204030204" pitchFamily="34" charset="0"/>
                <a:ea typeface="Verdana" pitchFamily="34" charset="0"/>
                <a:cs typeface="Verdana" pitchFamily="34" charset="0"/>
              </a:rPr>
              <a:t> </a:t>
            </a:r>
            <a:r>
              <a:rPr lang="fr-FR" sz="2000" u="none" dirty="0">
                <a:latin typeface="Calibri" panose="020F0502020204030204" pitchFamily="34" charset="0"/>
                <a:ea typeface="Verdana" pitchFamily="34" charset="0"/>
                <a:cs typeface="Verdana" pitchFamily="34" charset="0"/>
              </a:rPr>
              <a:t>viendrait du </a:t>
            </a:r>
            <a:r>
              <a:rPr lang="fr-FR" sz="2000" u="none" dirty="0" smtClean="0">
                <a:latin typeface="Calibri" panose="020F0502020204030204" pitchFamily="34" charset="0"/>
                <a:ea typeface="Verdana" pitchFamily="34" charset="0"/>
                <a:cs typeface="Verdana" pitchFamily="34" charset="0"/>
              </a:rPr>
              <a:t>Nord</a:t>
            </a:r>
            <a:endParaRPr lang="fr-FR" sz="2000" u="none" dirty="0">
              <a:latin typeface="Calibri" panose="020F0502020204030204" pitchFamily="34" charset="0"/>
              <a:ea typeface="Verdana" pitchFamily="34" charset="0"/>
              <a:cs typeface="Verdana" pitchFamily="34" charset="0"/>
            </a:endParaRPr>
          </a:p>
          <a:p>
            <a:pPr marL="342900" indent="-342900">
              <a:buClr>
                <a:srgbClr val="C00000"/>
              </a:buClr>
              <a:buFont typeface="+mj-lt"/>
              <a:buAutoNum type="arabicPeriod"/>
            </a:pPr>
            <a:r>
              <a:rPr lang="fr-FR" sz="2000" u="none" dirty="0" smtClean="0">
                <a:latin typeface="Calibri" panose="020F0502020204030204" pitchFamily="34" charset="0"/>
                <a:ea typeface="Verdana" pitchFamily="34" charset="0"/>
                <a:cs typeface="Verdana" pitchFamily="34" charset="0"/>
              </a:rPr>
              <a:t>Avec </a:t>
            </a:r>
            <a:r>
              <a:rPr lang="fr-FR" sz="2000" u="none" dirty="0">
                <a:latin typeface="Calibri" panose="020F0502020204030204" pitchFamily="34" charset="0"/>
                <a:ea typeface="Verdana" pitchFamily="34" charset="0"/>
                <a:cs typeface="Verdana" pitchFamily="34" charset="0"/>
              </a:rPr>
              <a:t>les cavaliers, les voitures et beaucoup de gens</a:t>
            </a:r>
          </a:p>
          <a:p>
            <a:pPr marL="342900" indent="-342900">
              <a:buClr>
                <a:srgbClr val="C00000"/>
              </a:buClr>
              <a:buFont typeface="+mj-lt"/>
              <a:buAutoNum type="arabicPeriod"/>
            </a:pPr>
            <a:r>
              <a:rPr lang="fr-FR" sz="2000" u="none" dirty="0" smtClean="0">
                <a:latin typeface="Calibri" panose="020F0502020204030204" pitchFamily="34" charset="0"/>
                <a:ea typeface="Verdana" pitchFamily="34" charset="0"/>
                <a:cs typeface="Verdana" pitchFamily="34" charset="0"/>
              </a:rPr>
              <a:t>Leurs </a:t>
            </a:r>
            <a:r>
              <a:rPr lang="fr-FR" sz="2000" u="none" dirty="0">
                <a:latin typeface="Calibri" panose="020F0502020204030204" pitchFamily="34" charset="0"/>
                <a:ea typeface="Verdana" pitchFamily="34" charset="0"/>
                <a:cs typeface="Verdana" pitchFamily="34" charset="0"/>
              </a:rPr>
              <a:t>enfants seront tués par l'épée</a:t>
            </a:r>
          </a:p>
          <a:p>
            <a:pPr marL="342900" indent="-342900">
              <a:buClr>
                <a:srgbClr val="C00000"/>
              </a:buClr>
              <a:buFont typeface="+mj-lt"/>
              <a:buAutoNum type="arabicPeriod"/>
            </a:pPr>
            <a:r>
              <a:rPr lang="fr-FR" sz="2000" u="none" dirty="0" smtClean="0">
                <a:latin typeface="Calibri" panose="020F0502020204030204" pitchFamily="34" charset="0"/>
                <a:ea typeface="Verdana" pitchFamily="34" charset="0"/>
                <a:cs typeface="Verdana" pitchFamily="34" charset="0"/>
              </a:rPr>
              <a:t>Leurs </a:t>
            </a:r>
            <a:r>
              <a:rPr lang="fr-FR" sz="2000" u="none" dirty="0">
                <a:latin typeface="Calibri" panose="020F0502020204030204" pitchFamily="34" charset="0"/>
                <a:ea typeface="Verdana" pitchFamily="34" charset="0"/>
                <a:cs typeface="Verdana" pitchFamily="34" charset="0"/>
              </a:rPr>
              <a:t>murs seront démolis </a:t>
            </a:r>
          </a:p>
          <a:p>
            <a:pPr marL="342900" indent="-342900">
              <a:buClr>
                <a:srgbClr val="C00000"/>
              </a:buClr>
              <a:buFont typeface="+mj-lt"/>
              <a:buAutoNum type="arabicPeriod"/>
            </a:pPr>
            <a:r>
              <a:rPr lang="fr-FR" sz="2000" u="none" dirty="0" smtClean="0">
                <a:latin typeface="Calibri" panose="020F0502020204030204" pitchFamily="34" charset="0"/>
                <a:ea typeface="Verdana" pitchFamily="34" charset="0"/>
                <a:cs typeface="Verdana" pitchFamily="34" charset="0"/>
              </a:rPr>
              <a:t>Des </a:t>
            </a:r>
            <a:r>
              <a:rPr lang="fr-FR" sz="2000" u="none" dirty="0">
                <a:latin typeface="Calibri" panose="020F0502020204030204" pitchFamily="34" charset="0"/>
                <a:ea typeface="Verdana" pitchFamily="34" charset="0"/>
                <a:cs typeface="Verdana" pitchFamily="34" charset="0"/>
              </a:rPr>
              <a:t>tours de sites seront placés </a:t>
            </a:r>
          </a:p>
          <a:p>
            <a:pPr marL="342900" indent="-342900">
              <a:buClr>
                <a:srgbClr val="C00000"/>
              </a:buClr>
              <a:buFont typeface="+mj-lt"/>
              <a:buAutoNum type="arabicPeriod"/>
            </a:pPr>
            <a:r>
              <a:rPr lang="fr-FR" sz="2000" u="none" dirty="0" smtClean="0">
                <a:latin typeface="Calibri" panose="020F0502020204030204" pitchFamily="34" charset="0"/>
                <a:ea typeface="Verdana" pitchFamily="34" charset="0"/>
                <a:cs typeface="Verdana" pitchFamily="34" charset="0"/>
              </a:rPr>
              <a:t>Leurs </a:t>
            </a:r>
            <a:r>
              <a:rPr lang="fr-FR" sz="2000" u="none" dirty="0">
                <a:latin typeface="Calibri" panose="020F0502020204030204" pitchFamily="34" charset="0"/>
                <a:ea typeface="Verdana" pitchFamily="34" charset="0"/>
                <a:cs typeface="Verdana" pitchFamily="34" charset="0"/>
              </a:rPr>
              <a:t>tours seront démolis</a:t>
            </a:r>
          </a:p>
          <a:p>
            <a:pPr marL="342900" indent="-342900">
              <a:buClr>
                <a:srgbClr val="C00000"/>
              </a:buClr>
              <a:buFont typeface="+mj-lt"/>
              <a:buAutoNum type="arabicPeriod"/>
            </a:pPr>
            <a:r>
              <a:rPr lang="fr-FR" sz="2000" u="none" dirty="0" smtClean="0">
                <a:latin typeface="Calibri" panose="020F0502020204030204" pitchFamily="34" charset="0"/>
                <a:ea typeface="Verdana" pitchFamily="34" charset="0"/>
                <a:cs typeface="Verdana" pitchFamily="34" charset="0"/>
              </a:rPr>
              <a:t>La </a:t>
            </a:r>
            <a:r>
              <a:rPr lang="fr-FR" sz="2000" u="none" dirty="0">
                <a:latin typeface="Calibri" panose="020F0502020204030204" pitchFamily="34" charset="0"/>
                <a:ea typeface="Verdana" pitchFamily="34" charset="0"/>
                <a:cs typeface="Verdana" pitchFamily="34" charset="0"/>
              </a:rPr>
              <a:t>poussière sera balayée</a:t>
            </a:r>
          </a:p>
          <a:p>
            <a:pPr marL="342900" indent="-342900">
              <a:buClr>
                <a:srgbClr val="C00000"/>
              </a:buClr>
              <a:buFont typeface="+mj-lt"/>
              <a:buAutoNum type="arabicPeriod"/>
            </a:pPr>
            <a:r>
              <a:rPr lang="fr-FR" sz="2000" u="none" dirty="0" smtClean="0">
                <a:latin typeface="Calibri" panose="020F0502020204030204" pitchFamily="34" charset="0"/>
                <a:ea typeface="Verdana" pitchFamily="34" charset="0"/>
                <a:cs typeface="Verdana" pitchFamily="34" charset="0"/>
              </a:rPr>
              <a:t>Il </a:t>
            </a:r>
            <a:r>
              <a:rPr lang="fr-FR" sz="2000" u="none" dirty="0">
                <a:latin typeface="Calibri" panose="020F0502020204030204" pitchFamily="34" charset="0"/>
                <a:ea typeface="Verdana" pitchFamily="34" charset="0"/>
                <a:cs typeface="Verdana" pitchFamily="34" charset="0"/>
              </a:rPr>
              <a:t>restera comme une pierre </a:t>
            </a:r>
            <a:r>
              <a:rPr lang="fr-FR" sz="2000" u="none" dirty="0" smtClean="0">
                <a:latin typeface="Calibri" panose="020F0502020204030204" pitchFamily="34" charset="0"/>
                <a:ea typeface="Verdana" pitchFamily="34" charset="0"/>
                <a:cs typeface="Verdana" pitchFamily="34" charset="0"/>
              </a:rPr>
              <a:t>lisse</a:t>
            </a:r>
          </a:p>
          <a:p>
            <a:pPr marL="342900" indent="-342900">
              <a:buClr>
                <a:srgbClr val="C00000"/>
              </a:buClr>
              <a:buFont typeface="+mj-lt"/>
              <a:buAutoNum type="arabicPeriod"/>
            </a:pPr>
            <a:r>
              <a:rPr lang="fr-FR" sz="2000" u="none" dirty="0" smtClean="0">
                <a:latin typeface="Calibri" panose="020F0502020204030204" pitchFamily="34" charset="0"/>
                <a:ea typeface="Verdana" pitchFamily="34" charset="0"/>
                <a:cs typeface="Verdana" pitchFamily="34" charset="0"/>
              </a:rPr>
              <a:t>Leurs </a:t>
            </a:r>
            <a:r>
              <a:rPr lang="fr-FR" sz="2000" u="none" dirty="0">
                <a:latin typeface="Calibri" panose="020F0502020204030204" pitchFamily="34" charset="0"/>
                <a:ea typeface="Verdana" pitchFamily="34" charset="0"/>
                <a:cs typeface="Verdana" pitchFamily="34" charset="0"/>
              </a:rPr>
              <a:t>enfants seront tués </a:t>
            </a:r>
          </a:p>
        </p:txBody>
      </p:sp>
      <p:sp>
        <p:nvSpPr>
          <p:cNvPr id="9" name="8 Rectángulo"/>
          <p:cNvSpPr/>
          <p:nvPr>
            <p:custDataLst>
              <p:tags r:id="rId3"/>
            </p:custDataLst>
          </p:nvPr>
        </p:nvSpPr>
        <p:spPr bwMode="auto">
          <a:xfrm>
            <a:off x="4355976" y="1700808"/>
            <a:ext cx="4724227" cy="432048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marL="342900" indent="-342900">
              <a:buClr>
                <a:srgbClr val="C00000"/>
              </a:buClr>
              <a:buFont typeface="+mj-lt"/>
              <a:buAutoNum type="arabicPeriod" startAt="11"/>
            </a:pPr>
            <a:r>
              <a:rPr lang="fr-FR" sz="2000" u="none" dirty="0" smtClean="0">
                <a:latin typeface="Calibri" panose="020F0502020204030204" pitchFamily="34" charset="0"/>
                <a:ea typeface="Verdana" pitchFamily="34" charset="0"/>
                <a:cs typeface="Verdana" pitchFamily="34" charset="0"/>
              </a:rPr>
              <a:t>Des </a:t>
            </a:r>
            <a:r>
              <a:rPr lang="fr-FR" sz="2000" u="none" dirty="0">
                <a:latin typeface="Calibri" panose="020F0502020204030204" pitchFamily="34" charset="0"/>
                <a:ea typeface="Verdana" pitchFamily="34" charset="0"/>
                <a:cs typeface="Verdana" pitchFamily="34" charset="0"/>
              </a:rPr>
              <a:t>tours de sites seront placés</a:t>
            </a:r>
          </a:p>
          <a:p>
            <a:pPr marL="342900" indent="-342900">
              <a:buClr>
                <a:srgbClr val="C00000"/>
              </a:buClr>
              <a:buFont typeface="+mj-lt"/>
              <a:buAutoNum type="arabicPeriod" startAt="11"/>
            </a:pPr>
            <a:r>
              <a:rPr lang="fr-FR" sz="2000" u="none" dirty="0" smtClean="0">
                <a:latin typeface="Calibri" panose="020F0502020204030204" pitchFamily="34" charset="0"/>
                <a:ea typeface="Verdana" pitchFamily="34" charset="0"/>
                <a:cs typeface="Verdana" pitchFamily="34" charset="0"/>
              </a:rPr>
              <a:t>Il </a:t>
            </a:r>
            <a:r>
              <a:rPr lang="fr-FR" sz="2000" u="none" dirty="0">
                <a:latin typeface="Calibri" panose="020F0502020204030204" pitchFamily="34" charset="0"/>
                <a:ea typeface="Verdana" pitchFamily="34" charset="0"/>
                <a:cs typeface="Verdana" pitchFamily="34" charset="0"/>
              </a:rPr>
              <a:t>mettra des béliers contre vos murs</a:t>
            </a:r>
          </a:p>
          <a:p>
            <a:pPr marL="342900" indent="-342900">
              <a:buClr>
                <a:srgbClr val="C00000"/>
              </a:buClr>
              <a:buFont typeface="+mj-lt"/>
              <a:buAutoNum type="arabicPeriod" startAt="11"/>
            </a:pPr>
            <a:r>
              <a:rPr lang="fr-FR" sz="2000" u="none" dirty="0" smtClean="0">
                <a:latin typeface="Calibri" panose="020F0502020204030204" pitchFamily="34" charset="0"/>
                <a:ea typeface="Verdana" pitchFamily="34" charset="0"/>
                <a:cs typeface="Verdana" pitchFamily="34" charset="0"/>
              </a:rPr>
              <a:t>Vos </a:t>
            </a:r>
            <a:r>
              <a:rPr lang="fr-FR" sz="2000" u="none" dirty="0">
                <a:latin typeface="Calibri" panose="020F0502020204030204" pitchFamily="34" charset="0"/>
                <a:ea typeface="Verdana" pitchFamily="34" charset="0"/>
                <a:cs typeface="Verdana" pitchFamily="34" charset="0"/>
              </a:rPr>
              <a:t>tours seront détruites avec des axes</a:t>
            </a:r>
          </a:p>
          <a:p>
            <a:pPr marL="342900" indent="-342900">
              <a:buClr>
                <a:srgbClr val="C00000"/>
              </a:buClr>
              <a:buFont typeface="+mj-lt"/>
              <a:buAutoNum type="arabicPeriod" startAt="11"/>
            </a:pPr>
            <a:r>
              <a:rPr lang="fr-FR" sz="2000" u="none" dirty="0" smtClean="0">
                <a:latin typeface="Calibri" panose="020F0502020204030204" pitchFamily="34" charset="0"/>
                <a:ea typeface="Verdana" pitchFamily="34" charset="0"/>
                <a:cs typeface="Verdana" pitchFamily="34" charset="0"/>
              </a:rPr>
              <a:t>Vos </a:t>
            </a:r>
            <a:r>
              <a:rPr lang="fr-FR" sz="2000" u="none" dirty="0">
                <a:latin typeface="Calibri" panose="020F0502020204030204" pitchFamily="34" charset="0"/>
                <a:ea typeface="Verdana" pitchFamily="34" charset="0"/>
                <a:cs typeface="Verdana" pitchFamily="34" charset="0"/>
              </a:rPr>
              <a:t>maisons précieuses seront détruites</a:t>
            </a:r>
          </a:p>
          <a:p>
            <a:pPr marL="342900" indent="-342900">
              <a:buClr>
                <a:srgbClr val="C00000"/>
              </a:buClr>
              <a:buFont typeface="+mj-lt"/>
              <a:buAutoNum type="arabicPeriod" startAt="11"/>
            </a:pPr>
            <a:r>
              <a:rPr lang="fr-FR" sz="2000" u="none" dirty="0" smtClean="0">
                <a:latin typeface="Calibri" panose="020F0502020204030204" pitchFamily="34" charset="0"/>
                <a:ea typeface="Verdana" pitchFamily="34" charset="0"/>
                <a:cs typeface="Verdana" pitchFamily="34" charset="0"/>
              </a:rPr>
              <a:t>Votre </a:t>
            </a:r>
            <a:r>
              <a:rPr lang="fr-FR" sz="2000" u="none" dirty="0">
                <a:latin typeface="Calibri" panose="020F0502020204030204" pitchFamily="34" charset="0"/>
                <a:ea typeface="Verdana" pitchFamily="34" charset="0"/>
                <a:cs typeface="Verdana" pitchFamily="34" charset="0"/>
              </a:rPr>
              <a:t>patrimoine sera volé</a:t>
            </a:r>
          </a:p>
          <a:p>
            <a:pPr marL="342900" indent="-342900">
              <a:buClr>
                <a:srgbClr val="C00000"/>
              </a:buClr>
              <a:buFont typeface="+mj-lt"/>
              <a:buAutoNum type="arabicPeriod" startAt="11"/>
            </a:pPr>
            <a:r>
              <a:rPr lang="fr-FR" sz="2000" u="none" dirty="0" smtClean="0">
                <a:latin typeface="Calibri" panose="020F0502020204030204" pitchFamily="34" charset="0"/>
                <a:ea typeface="Verdana" pitchFamily="34" charset="0"/>
                <a:cs typeface="Verdana" pitchFamily="34" charset="0"/>
              </a:rPr>
              <a:t>Il </a:t>
            </a:r>
            <a:r>
              <a:rPr lang="fr-FR" sz="2000" u="none" dirty="0">
                <a:latin typeface="Calibri" panose="020F0502020204030204" pitchFamily="34" charset="0"/>
                <a:ea typeface="Verdana" pitchFamily="34" charset="0"/>
                <a:cs typeface="Verdana" pitchFamily="34" charset="0"/>
              </a:rPr>
              <a:t>ne sera jamais reconstruit</a:t>
            </a:r>
          </a:p>
          <a:p>
            <a:pPr marL="342900" indent="-342900">
              <a:buClr>
                <a:srgbClr val="C00000"/>
              </a:buClr>
              <a:buFont typeface="+mj-lt"/>
              <a:buAutoNum type="arabicPeriod" startAt="11"/>
            </a:pPr>
            <a:r>
              <a:rPr lang="fr-FR" sz="2000" u="none" dirty="0" smtClean="0">
                <a:latin typeface="Calibri" panose="020F0502020204030204" pitchFamily="34" charset="0"/>
                <a:ea typeface="Verdana" pitchFamily="34" charset="0"/>
                <a:cs typeface="Verdana" pitchFamily="34" charset="0"/>
              </a:rPr>
              <a:t>Leurs </a:t>
            </a:r>
            <a:r>
              <a:rPr lang="fr-FR" sz="2000" u="none" dirty="0">
                <a:latin typeface="Calibri" panose="020F0502020204030204" pitchFamily="34" charset="0"/>
                <a:ea typeface="Verdana" pitchFamily="34" charset="0"/>
                <a:cs typeface="Verdana" pitchFamily="34" charset="0"/>
              </a:rPr>
              <a:t>pierres et leurs bois seront placés dans la mer</a:t>
            </a:r>
          </a:p>
          <a:p>
            <a:pPr marL="342900" indent="-342900">
              <a:buClr>
                <a:srgbClr val="C00000"/>
              </a:buClr>
              <a:buFont typeface="+mj-lt"/>
              <a:buAutoNum type="arabicPeriod" startAt="11"/>
            </a:pPr>
            <a:r>
              <a:rPr lang="fr-FR" sz="2000" u="none" dirty="0" smtClean="0">
                <a:latin typeface="Calibri" panose="020F0502020204030204" pitchFamily="34" charset="0"/>
                <a:ea typeface="Verdana" pitchFamily="34" charset="0"/>
                <a:cs typeface="Verdana" pitchFamily="34" charset="0"/>
              </a:rPr>
              <a:t>Leur </a:t>
            </a:r>
            <a:r>
              <a:rPr lang="fr-FR" sz="2000" u="none" dirty="0">
                <a:latin typeface="Calibri" panose="020F0502020204030204" pitchFamily="34" charset="0"/>
                <a:ea typeface="Verdana" pitchFamily="34" charset="0"/>
                <a:cs typeface="Verdana" pitchFamily="34" charset="0"/>
              </a:rPr>
              <a:t>poussière sera placée au milieu des eaux.</a:t>
            </a:r>
          </a:p>
          <a:p>
            <a:pPr marL="342900" indent="-342900">
              <a:buClr>
                <a:srgbClr val="C00000"/>
              </a:buClr>
              <a:buFont typeface="+mj-lt"/>
              <a:buAutoNum type="arabicPeriod" startAt="11"/>
            </a:pPr>
            <a:r>
              <a:rPr lang="fr-FR" sz="2000" u="none" dirty="0" smtClean="0">
                <a:latin typeface="Calibri" panose="020F0502020204030204" pitchFamily="34" charset="0"/>
                <a:ea typeface="Verdana" pitchFamily="34" charset="0"/>
                <a:cs typeface="Verdana" pitchFamily="34" charset="0"/>
              </a:rPr>
              <a:t>La </a:t>
            </a:r>
            <a:r>
              <a:rPr lang="fr-FR" sz="2000" u="none" dirty="0">
                <a:latin typeface="Calibri" panose="020F0502020204030204" pitchFamily="34" charset="0"/>
                <a:ea typeface="Verdana" pitchFamily="34" charset="0"/>
                <a:cs typeface="Verdana" pitchFamily="34" charset="0"/>
              </a:rPr>
              <a:t>ville sera saccagée</a:t>
            </a:r>
          </a:p>
        </p:txBody>
      </p:sp>
      <p:sp>
        <p:nvSpPr>
          <p:cNvPr id="11" name="10 Rectángulo"/>
          <p:cNvSpPr/>
          <p:nvPr>
            <p:custDataLst>
              <p:tags r:id="rId4"/>
            </p:custDataLst>
          </p:nvPr>
        </p:nvSpPr>
        <p:spPr>
          <a:xfrm>
            <a:off x="467544" y="620688"/>
            <a:ext cx="8280920" cy="1105431"/>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4000" u="none" dirty="0" smtClean="0">
                <a:ln w="0"/>
                <a:solidFill>
                  <a:srgbClr val="800000"/>
                </a:solidFill>
                <a:effectLst>
                  <a:reflection blurRad="6350" stA="55000" endA="300" endPos="45500" dir="5400000" sy="-100000" algn="bl" rotWithShape="0"/>
                </a:effectLst>
                <a:latin typeface="Verdana" pitchFamily="34" charset="0"/>
              </a:rPr>
              <a:t>19 </a:t>
            </a:r>
            <a:r>
              <a:rPr lang="es-ES" sz="4000" u="none" dirty="0" err="1">
                <a:ln w="0"/>
                <a:solidFill>
                  <a:srgbClr val="800000"/>
                </a:solidFill>
                <a:effectLst>
                  <a:reflection blurRad="6350" stA="55000" endA="300" endPos="45500" dir="5400000" sy="-100000" algn="bl" rotWithShape="0"/>
                </a:effectLst>
                <a:latin typeface="Verdana" pitchFamily="34" charset="0"/>
              </a:rPr>
              <a:t>détails</a:t>
            </a:r>
            <a:r>
              <a:rPr lang="es-ES" sz="4000" u="none" dirty="0">
                <a:ln w="0"/>
                <a:solidFill>
                  <a:srgbClr val="800000"/>
                </a:solidFill>
                <a:effectLst>
                  <a:reflection blurRad="6350" stA="55000" endA="300" endPos="45500" dir="5400000" sy="-100000" algn="bl" rotWithShape="0"/>
                </a:effectLst>
                <a:latin typeface="Verdana" pitchFamily="34" charset="0"/>
              </a:rPr>
              <a:t> </a:t>
            </a:r>
            <a:r>
              <a:rPr lang="es-ES" sz="4000" u="none" dirty="0" err="1">
                <a:ln w="0"/>
                <a:solidFill>
                  <a:srgbClr val="800000"/>
                </a:solidFill>
                <a:effectLst>
                  <a:reflection blurRad="6350" stA="55000" endA="300" endPos="45500" dir="5400000" sy="-100000" algn="bl" rotWithShape="0"/>
                </a:effectLst>
                <a:latin typeface="Verdana" pitchFamily="34" charset="0"/>
              </a:rPr>
              <a:t>complétés</a:t>
            </a:r>
            <a:endParaRPr lang="es-ES" sz="4000" u="none" dirty="0">
              <a:ln w="0"/>
              <a:solidFill>
                <a:srgbClr val="800000"/>
              </a:solidFill>
              <a:effectLst>
                <a:reflection blurRad="6350" stA="55000" endA="300" endPos="45500" dir="5400000" sy="-100000" algn="bl" rotWithShape="0"/>
              </a:effectLst>
              <a:latin typeface="Verdana" pitchFamily="34" charset="0"/>
            </a:endParaRPr>
          </a:p>
        </p:txBody>
      </p:sp>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52395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22"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2 jerusalen.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3347864" y="2366040"/>
            <a:ext cx="5400600" cy="254425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u="none" spc="50" dirty="0">
                <a:ln w="11430"/>
                <a:solidFill>
                  <a:srgbClr val="C00000"/>
                </a:solidFill>
                <a:effectLst>
                  <a:outerShdw blurRad="76200" dist="50800" dir="5400000" algn="tl" rotWithShape="0">
                    <a:srgbClr val="000000">
                      <a:alpha val="65000"/>
                    </a:srgbClr>
                  </a:outerShdw>
                </a:effectLst>
                <a:latin typeface="Verdana" pitchFamily="34" charset="0"/>
              </a:rPr>
              <a:t>Qu’est-ce qui était prédit de la destruction de </a:t>
            </a:r>
            <a:r>
              <a:rPr lang="fr-FR"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Jérusalem ?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369962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10. MUTIMEDIA SDA\Imagenes para estudio\Tema 02 oracion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758"/>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custDataLst>
              <p:tags r:id="rId2"/>
            </p:custDataLst>
          </p:nvPr>
        </p:nvSpPr>
        <p:spPr bwMode="auto">
          <a:xfrm>
            <a:off x="1619672" y="4655021"/>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Impact" pitchFamily="34" charset="0"/>
              </a:rPr>
              <a:t>UN MOMENT DE PRIÈRE…</a:t>
            </a:r>
            <a:endParaRPr lang="en-US" sz="4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300" endPos="45500" dir="5400000" sy="-100000" algn="bl" rotWithShape="0"/>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2995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custDataLst>
              <p:tags r:id="rId2"/>
            </p:custDataLst>
          </p:nvPr>
        </p:nvSpPr>
        <p:spPr bwMode="auto">
          <a:xfrm>
            <a:off x="1115616" y="1962656"/>
            <a:ext cx="6984776" cy="3796785"/>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 Jérusalem, Jérusalem, qui tues les prophètes et qui lapides ceux qui te sont envoyés… »</a:t>
            </a:r>
          </a:p>
          <a:p>
            <a:pPr algn="ctr"/>
            <a:endParaRPr lang="es-ES"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ndParaRPr>
          </a:p>
          <a:p>
            <a:pPr algn="ctr"/>
            <a:r>
              <a:rPr lang="fr-FR"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Voici, </a:t>
            </a:r>
            <a:r>
              <a:rPr lang="fr-FR" sz="2400" i="1" u="none" spc="50" dirty="0">
                <a:ln w="11430"/>
                <a:solidFill>
                  <a:srgbClr val="FF0000"/>
                </a:solidFill>
                <a:effectLst>
                  <a:outerShdw blurRad="76200" dist="50800" dir="5400000" algn="tl" rotWithShape="0">
                    <a:srgbClr val="000000">
                      <a:alpha val="65000"/>
                    </a:srgbClr>
                  </a:outerShdw>
                </a:effectLst>
                <a:latin typeface="Verdana" pitchFamily="34" charset="0"/>
              </a:rPr>
              <a:t>votre maison vous sera laissée </a:t>
            </a:r>
            <a:r>
              <a:rPr lang="fr-FR" sz="2400" i="1" u="none" spc="50" dirty="0" smtClean="0">
                <a:ln w="11430"/>
                <a:solidFill>
                  <a:srgbClr val="FF0000"/>
                </a:solidFill>
                <a:effectLst>
                  <a:outerShdw blurRad="76200" dist="50800" dir="5400000" algn="tl" rotWithShape="0">
                    <a:srgbClr val="000000">
                      <a:alpha val="65000"/>
                    </a:srgbClr>
                  </a:outerShdw>
                </a:effectLst>
                <a:latin typeface="Verdana" pitchFamily="34" charset="0"/>
              </a:rPr>
              <a:t>déserte</a:t>
            </a:r>
            <a:r>
              <a:rPr lang="fr-FR" sz="24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p>
          <a:p>
            <a:pPr algn="ctr"/>
            <a:endParaRPr lang="es-ES" sz="24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ndParaRPr>
          </a:p>
          <a:p>
            <a:pPr algn="ctr"/>
            <a:r>
              <a:rPr lang="es-ES" sz="24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a:t>
            </a:r>
            <a:r>
              <a:rPr lang="fr-FR"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Je vous le dis en vérité, </a:t>
            </a:r>
            <a:r>
              <a:rPr lang="fr-FR" sz="2400" i="1" u="none" spc="50" dirty="0">
                <a:ln w="11430"/>
                <a:solidFill>
                  <a:srgbClr val="FF0000"/>
                </a:solidFill>
                <a:effectLst>
                  <a:outerShdw blurRad="76200" dist="50800" dir="5400000" algn="tl" rotWithShape="0">
                    <a:srgbClr val="000000">
                      <a:alpha val="65000"/>
                    </a:srgbClr>
                  </a:outerShdw>
                </a:effectLst>
                <a:latin typeface="Verdana" pitchFamily="34" charset="0"/>
              </a:rPr>
              <a:t>il ne restera pas ici pierre sur pierr</a:t>
            </a:r>
            <a:r>
              <a:rPr lang="fr-FR" sz="24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rPr>
              <a:t>e qui ne soit renversée. »</a:t>
            </a:r>
          </a:p>
        </p:txBody>
      </p:sp>
      <p:sp>
        <p:nvSpPr>
          <p:cNvPr id="2" name="1 Rectángulo"/>
          <p:cNvSpPr/>
          <p:nvPr>
            <p:custDataLst>
              <p:tags r:id="rId3"/>
            </p:custDataLst>
          </p:nvPr>
        </p:nvSpPr>
        <p:spPr>
          <a:xfrm>
            <a:off x="2483768" y="5949280"/>
            <a:ext cx="5760640" cy="461665"/>
          </a:xfrm>
          <a:prstGeom prst="rect">
            <a:avLst/>
          </a:prstGeom>
          <a:gradFill>
            <a:gsLst>
              <a:gs pos="0">
                <a:srgbClr val="F6DAA8"/>
              </a:gs>
              <a:gs pos="50000">
                <a:schemeClr val="bg1"/>
              </a:gs>
              <a:gs pos="91000">
                <a:srgbClr val="FEF0BE"/>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Matthieu</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23 : 37</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38 ; 24 : 2</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504976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2 jerusalen.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custDataLst>
              <p:tags r:id="rId2"/>
            </p:custDataLst>
          </p:nvPr>
        </p:nvSpPr>
        <p:spPr bwMode="auto">
          <a:xfrm>
            <a:off x="3995936" y="1916832"/>
            <a:ext cx="4752528" cy="360040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algn="ctr"/>
            <a:r>
              <a:rPr lang="fr-FR" sz="2800" u="none" dirty="0">
                <a:solidFill>
                  <a:schemeClr val="tx2"/>
                </a:solidFill>
                <a:latin typeface="Calibri" panose="020F0502020204030204" pitchFamily="34" charset="0"/>
              </a:rPr>
              <a:t>En l’an 70 </a:t>
            </a:r>
            <a:r>
              <a:rPr lang="fr-FR" sz="2800" u="none" dirty="0" err="1">
                <a:solidFill>
                  <a:schemeClr val="tx2"/>
                </a:solidFill>
                <a:latin typeface="Calibri" panose="020F0502020204030204" pitchFamily="34" charset="0"/>
              </a:rPr>
              <a:t>ap</a:t>
            </a:r>
            <a:r>
              <a:rPr lang="fr-FR" sz="2800" u="none" dirty="0">
                <a:solidFill>
                  <a:schemeClr val="tx2"/>
                </a:solidFill>
                <a:latin typeface="Calibri" panose="020F0502020204030204" pitchFamily="34" charset="0"/>
              </a:rPr>
              <a:t>. J.C., Jérusalem a été assiégée par les Romains. </a:t>
            </a:r>
            <a:endParaRPr lang="fr-FR" sz="2800" u="none" dirty="0" smtClean="0">
              <a:solidFill>
                <a:schemeClr val="tx2"/>
              </a:solidFill>
              <a:latin typeface="Calibri" panose="020F0502020204030204" pitchFamily="34" charset="0"/>
            </a:endParaRPr>
          </a:p>
          <a:p>
            <a:pPr algn="ctr"/>
            <a:r>
              <a:rPr lang="fr-FR" sz="2800" u="none" dirty="0">
                <a:solidFill>
                  <a:schemeClr val="tx2"/>
                </a:solidFill>
                <a:latin typeface="Calibri" panose="020F0502020204030204" pitchFamily="34" charset="0"/>
              </a:rPr>
              <a:t>Le général Titus avait donné l’ordre de ne pas détruire le temple car il contenait de riches </a:t>
            </a:r>
            <a:r>
              <a:rPr lang="fr-FR" sz="2800" u="none" dirty="0" smtClean="0">
                <a:solidFill>
                  <a:schemeClr val="tx2"/>
                </a:solidFill>
                <a:latin typeface="Calibri" panose="020F0502020204030204" pitchFamily="34" charset="0"/>
              </a:rPr>
              <a:t>trésors.</a:t>
            </a:r>
            <a:endParaRPr lang="es-ES" sz="2800" u="none" dirty="0">
              <a:solidFill>
                <a:schemeClr val="tx2"/>
              </a:solidFill>
              <a:latin typeface="Calibri" panose="020F0502020204030204" pitchFamily="34" charset="0"/>
            </a:endParaRPr>
          </a:p>
        </p:txBody>
      </p:sp>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custDataLst>
              <p:tags r:id="rId3"/>
            </p:custDataLst>
          </p:nvPr>
        </p:nvSpPr>
        <p:spPr>
          <a:xfrm>
            <a:off x="-396552" y="518568"/>
            <a:ext cx="10081120" cy="1105431"/>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3600" u="none" dirty="0" err="1">
                <a:ln w="0"/>
                <a:solidFill>
                  <a:srgbClr val="800000"/>
                </a:solidFill>
                <a:effectLst>
                  <a:reflection blurRad="6350" stA="55000" endA="300" endPos="45500" dir="5400000" sy="-100000" algn="bl" rotWithShape="0"/>
                </a:effectLst>
                <a:latin typeface="Verdana" pitchFamily="34" charset="0"/>
              </a:rPr>
              <a:t>Accomplissement</a:t>
            </a:r>
            <a:r>
              <a:rPr lang="es-ES" sz="3600" u="none" dirty="0">
                <a:ln w="0"/>
                <a:solidFill>
                  <a:srgbClr val="800000"/>
                </a:solidFill>
                <a:effectLst>
                  <a:reflection blurRad="6350" stA="55000" endA="300" endPos="45500" dir="5400000" sy="-100000" algn="bl" rotWithShape="0"/>
                </a:effectLst>
                <a:latin typeface="Verdana" pitchFamily="34" charset="0"/>
              </a:rPr>
              <a:t> de la </a:t>
            </a:r>
            <a:r>
              <a:rPr lang="es-ES" sz="3600" u="none" dirty="0" err="1" smtClean="0">
                <a:ln w="0"/>
                <a:solidFill>
                  <a:srgbClr val="800000"/>
                </a:solidFill>
                <a:effectLst>
                  <a:reflection blurRad="6350" stA="55000" endA="300" endPos="45500" dir="5400000" sy="-100000" algn="bl" rotWithShape="0"/>
                </a:effectLst>
                <a:latin typeface="Verdana" pitchFamily="34" charset="0"/>
              </a:rPr>
              <a:t>prophétie</a:t>
            </a:r>
            <a:endParaRPr lang="es-ES" sz="3600" u="none" dirty="0">
              <a:ln w="0"/>
              <a:solidFill>
                <a:srgbClr val="800000"/>
              </a:solidFill>
              <a:effectLst>
                <a:reflection blurRad="6350" stA="55000" endA="300" endPos="45500" dir="5400000" sy="-100000" algn="bl" rotWithShape="0"/>
              </a:effectLst>
              <a:latin typeface="Verdana" pitchFamily="34" charset="0"/>
            </a:endParaRPr>
          </a:p>
        </p:txBody>
      </p:sp>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2 jerusalen.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custDataLst>
              <p:tags r:id="rId2"/>
            </p:custDataLst>
          </p:nvPr>
        </p:nvSpPr>
        <p:spPr bwMode="auto">
          <a:xfrm>
            <a:off x="4883366" y="1916832"/>
            <a:ext cx="3865097" cy="3600400"/>
          </a:xfrm>
          <a:prstGeom prst="rect">
            <a:avLst/>
          </a:prstGeom>
          <a:solidFill>
            <a:schemeClr val="bg1">
              <a:alpha val="12000"/>
            </a:schemeClr>
          </a:solidFill>
          <a:ln>
            <a:noFill/>
          </a:ln>
          <a:effectLst>
            <a:glow rad="228600">
              <a:schemeClr val="bg1">
                <a:alpha val="30000"/>
              </a:schemeClr>
            </a:glow>
          </a:effectLst>
          <a:extLst/>
        </p:spPr>
        <p:txBody>
          <a:bodyPr lIns="360000" tIns="360000" rIns="360000" bIns="360000" rtlCol="0" anchor="ctr"/>
          <a:lstStyle/>
          <a:p>
            <a:pPr algn="ctr"/>
            <a:r>
              <a:rPr lang="fr-FR" sz="2800" u="none" dirty="0" smtClean="0">
                <a:solidFill>
                  <a:schemeClr val="tx2"/>
                </a:solidFill>
                <a:latin typeface="Calibri" panose="020F0502020204030204" pitchFamily="34" charset="0"/>
              </a:rPr>
              <a:t>…mais </a:t>
            </a:r>
            <a:r>
              <a:rPr lang="fr-FR" sz="2800" u="none" dirty="0">
                <a:solidFill>
                  <a:schemeClr val="tx2"/>
                </a:solidFill>
                <a:latin typeface="Calibri" panose="020F0502020204030204" pitchFamily="34" charset="0"/>
              </a:rPr>
              <a:t>un soldat romain lança une torche et un incendie gigantesque engloutit le temple.</a:t>
            </a:r>
            <a:endParaRPr lang="es-ES" sz="2800" u="none" dirty="0">
              <a:solidFill>
                <a:schemeClr val="tx2"/>
              </a:solidFill>
              <a:latin typeface="Calibri" panose="020F0502020204030204" pitchFamily="34" charset="0"/>
            </a:endParaRPr>
          </a:p>
        </p:txBody>
      </p:sp>
      <p:pic>
        <p:nvPicPr>
          <p:cNvPr id="5" name="4 Imagen"/>
          <p:cNvPicPr>
            <a:picLocks noChangeAspect="1"/>
          </p:cNvPicPr>
          <p:nvPr>
            <p:custDataLst>
              <p:tags r:id="rId3"/>
            </p:custDataLst>
          </p:nvPr>
        </p:nvPicPr>
        <p:blipFill>
          <a:blip r:embed="rId8" cstate="print">
            <a:extLst>
              <a:ext uri="{28A0092B-C50C-407E-A947-70E740481C1C}">
                <a14:useLocalDpi xmlns:a14="http://schemas.microsoft.com/office/drawing/2010/main"/>
              </a:ext>
            </a:extLst>
          </a:blip>
          <a:stretch>
            <a:fillRect/>
          </a:stretch>
        </p:blipFill>
        <p:spPr>
          <a:xfrm>
            <a:off x="179512" y="1988840"/>
            <a:ext cx="4703855" cy="3439695"/>
          </a:xfrm>
          <a:prstGeom prst="rect">
            <a:avLst/>
          </a:prstGeom>
          <a:ln>
            <a:noFill/>
          </a:ln>
          <a:effectLst>
            <a:softEdge rad="112500"/>
          </a:effectLst>
        </p:spPr>
      </p:pic>
      <p:pic>
        <p:nvPicPr>
          <p:cNvPr id="7" name="Picture 2" descr="C:\Users\Gerhard\Documents\_Estudios Biblicos PPT\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custDataLst>
              <p:tags r:id="rId4"/>
            </p:custDataLst>
          </p:nvPr>
        </p:nvSpPr>
        <p:spPr>
          <a:xfrm>
            <a:off x="-396552" y="518568"/>
            <a:ext cx="10081120" cy="1105431"/>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3600" u="none" dirty="0" err="1">
                <a:ln w="0"/>
                <a:solidFill>
                  <a:srgbClr val="800000"/>
                </a:solidFill>
                <a:effectLst>
                  <a:reflection blurRad="6350" stA="55000" endA="300" endPos="45500" dir="5400000" sy="-100000" algn="bl" rotWithShape="0"/>
                </a:effectLst>
                <a:latin typeface="Verdana" pitchFamily="34" charset="0"/>
              </a:rPr>
              <a:t>Accomplissement</a:t>
            </a:r>
            <a:r>
              <a:rPr lang="es-ES" sz="3600" u="none" dirty="0">
                <a:ln w="0"/>
                <a:solidFill>
                  <a:srgbClr val="800000"/>
                </a:solidFill>
                <a:effectLst>
                  <a:reflection blurRad="6350" stA="55000" endA="300" endPos="45500" dir="5400000" sy="-100000" algn="bl" rotWithShape="0"/>
                </a:effectLst>
                <a:latin typeface="Verdana" pitchFamily="34" charset="0"/>
              </a:rPr>
              <a:t> de la </a:t>
            </a:r>
            <a:r>
              <a:rPr lang="es-ES" sz="3600" u="none" dirty="0" err="1" smtClean="0">
                <a:ln w="0"/>
                <a:solidFill>
                  <a:srgbClr val="800000"/>
                </a:solidFill>
                <a:effectLst>
                  <a:reflection blurRad="6350" stA="55000" endA="300" endPos="45500" dir="5400000" sy="-100000" algn="bl" rotWithShape="0"/>
                </a:effectLst>
                <a:latin typeface="Verdana" pitchFamily="34" charset="0"/>
              </a:rPr>
              <a:t>prophétie</a:t>
            </a:r>
            <a:endParaRPr lang="es-ES" sz="3600" u="none" dirty="0">
              <a:ln w="0"/>
              <a:solidFill>
                <a:srgbClr val="800000"/>
              </a:solidFill>
              <a:effectLst>
                <a:reflection blurRad="6350" stA="55000" endA="300" endPos="45500" dir="5400000" sy="-100000" algn="bl" rotWithShape="0"/>
              </a:effectLst>
              <a:latin typeface="Verdana" pitchFamily="34" charset="0"/>
            </a:endParaRPr>
          </a:p>
        </p:txBody>
      </p:sp>
    </p:spTree>
    <p:custDataLst>
      <p:tags r:id="rId1"/>
    </p:custDataLst>
    <p:extLst>
      <p:ext uri="{BB962C8B-B14F-4D97-AF65-F5344CB8AC3E}">
        <p14:creationId xmlns:p14="http://schemas.microsoft.com/office/powerpoint/2010/main" val="124370630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2 egipt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4067944" y="1609162"/>
            <a:ext cx="4896544" cy="3927709"/>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800" u="none" spc="50" dirty="0">
                <a:ln w="11430"/>
                <a:solidFill>
                  <a:srgbClr val="C00000"/>
                </a:solidFill>
                <a:effectLst>
                  <a:outerShdw blurRad="76200" dist="50800" dir="5400000" algn="tl" rotWithShape="0">
                    <a:srgbClr val="000000">
                      <a:alpha val="65000"/>
                    </a:srgbClr>
                  </a:outerShdw>
                </a:effectLst>
                <a:latin typeface="Verdana" pitchFamily="34" charset="0"/>
              </a:rPr>
              <a:t>Comment l’Égypte serait comparée aux autres nations après avoir été un puissant royaume pendant des milliers </a:t>
            </a:r>
            <a:r>
              <a:rPr lang="fr-FR" sz="28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d’années ? </a:t>
            </a:r>
            <a:endPar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80141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custDataLst>
              <p:tags r:id="rId2"/>
            </p:custDataLst>
          </p:nvPr>
        </p:nvSpPr>
        <p:spPr bwMode="auto">
          <a:xfrm>
            <a:off x="1396447" y="1988840"/>
            <a:ext cx="6495122"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Le pays d'Égypte deviendra </a:t>
            </a:r>
            <a:r>
              <a:rPr lang="fr-FR"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une solitude et un désert</a:t>
            </a: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Et ils sauront que je suis l'Éternel, Parce qu'il a dit: Le fleuve est à moi, c'est moi qui l'ai fait! »</a:t>
            </a:r>
          </a:p>
        </p:txBody>
      </p:sp>
      <p:sp>
        <p:nvSpPr>
          <p:cNvPr id="2" name="1 Rectángulo"/>
          <p:cNvSpPr/>
          <p:nvPr>
            <p:custDataLst>
              <p:tags r:id="rId3"/>
            </p:custDataLst>
          </p:nvPr>
        </p:nvSpPr>
        <p:spPr>
          <a:xfrm>
            <a:off x="4139952" y="5877272"/>
            <a:ext cx="4032448"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Ezéchiel</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29 : 9</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712730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1691680" y="2152495"/>
            <a:ext cx="5904656" cy="3273091"/>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t>
            </a:r>
            <a:r>
              <a:rPr lang="fr-FR"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Ce sera le moindre des royaumes, Et il ne s'élèvera </a:t>
            </a:r>
            <a:r>
              <a:rPr lang="fr-FR"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plus au-dessus des nations, Je les diminuerai, afin qu'ils ne dominent pas sur les nations. »</a:t>
            </a:r>
          </a:p>
        </p:txBody>
      </p:sp>
      <p:sp>
        <p:nvSpPr>
          <p:cNvPr id="8" name="7 Rectángulo"/>
          <p:cNvSpPr/>
          <p:nvPr>
            <p:custDataLst>
              <p:tags r:id="rId3"/>
            </p:custDataLst>
          </p:nvPr>
        </p:nvSpPr>
        <p:spPr>
          <a:xfrm>
            <a:off x="4139952" y="5877272"/>
            <a:ext cx="4032448"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Ezéchiel</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29 : 15</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pic>
        <p:nvPicPr>
          <p:cNvPr id="9"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743420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2 judi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3491880" y="1834707"/>
            <a:ext cx="5256584" cy="3332602"/>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u="none" spc="50" dirty="0">
                <a:ln w="11430"/>
                <a:solidFill>
                  <a:srgbClr val="C00000"/>
                </a:solidFill>
                <a:effectLst>
                  <a:outerShdw blurRad="76200" dist="50800" dir="5400000" algn="tl" rotWithShape="0">
                    <a:srgbClr val="000000">
                      <a:alpha val="65000"/>
                    </a:srgbClr>
                  </a:outerShdw>
                </a:effectLst>
                <a:latin typeface="Verdana" pitchFamily="34" charset="0"/>
              </a:rPr>
              <a:t>Quel châtiment avait été prédit pour les Juifs s’ils désobéissaient à </a:t>
            </a:r>
            <a:r>
              <a:rPr lang="fr-FR" sz="3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Dieu ? </a:t>
            </a:r>
            <a:endParaRPr lang="es-ES" sz="32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19973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9"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Deutéronome</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 : 15</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5" name="Rectangle 5"/>
          <p:cNvSpPr>
            <a:spLocks noChangeArrowheads="1"/>
          </p:cNvSpPr>
          <p:nvPr>
            <p:custDataLst>
              <p:tags r:id="rId3"/>
            </p:custDataLst>
          </p:nvPr>
        </p:nvSpPr>
        <p:spPr bwMode="auto">
          <a:xfrm>
            <a:off x="1396447" y="1988840"/>
            <a:ext cx="6495122"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Mais si tu n'obéis point à la voix de l'Éternel, ton Dieu, </a:t>
            </a:r>
            <a:r>
              <a:rPr lang="fr-FR"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si tu n'observes pas et ne mets pas en pratique tous ses commandements </a:t>
            </a:r>
            <a:r>
              <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et toutes ses lois que je te prescris aujourd'hui, voici </a:t>
            </a:r>
            <a:r>
              <a:rPr lang="fr-FR"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toutes les malédictions qui viendront sur toi </a:t>
            </a:r>
            <a:r>
              <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et qui seront ton </a:t>
            </a:r>
            <a:r>
              <a:rPr lang="fr-FR"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partage.</a:t>
            </a:r>
            <a:r>
              <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t>
            </a:r>
          </a:p>
        </p:txBody>
      </p:sp>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667143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26"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2293" name="Rectangle 5"/>
          <p:cNvSpPr>
            <a:spLocks noChangeArrowheads="1"/>
          </p:cNvSpPr>
          <p:nvPr>
            <p:custDataLst>
              <p:tags r:id="rId2"/>
            </p:custDataLst>
          </p:nvPr>
        </p:nvSpPr>
        <p:spPr bwMode="auto">
          <a:xfrm>
            <a:off x="1691680" y="2152495"/>
            <a:ext cx="5904656" cy="3273091"/>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L'Éternel </a:t>
            </a:r>
            <a:r>
              <a:rPr lang="fr-FR"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te fera battre par tes ennemis</a:t>
            </a:r>
            <a:r>
              <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tu sortiras contre eux par un seul chemin, </a:t>
            </a:r>
            <a:r>
              <a:rPr lang="fr-FR"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et tu t'enfuiras devant eux par sept chemins; et tu seras un objet d'effroi pour tous les royaumes de la terre</a:t>
            </a:r>
            <a:r>
              <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t>
            </a:r>
          </a:p>
        </p:txBody>
      </p:sp>
      <p:sp>
        <p:nvSpPr>
          <p:cNvPr id="5" name="4 Rectángulo"/>
          <p:cNvSpPr/>
          <p:nvPr>
            <p:custDataLst>
              <p:tags r:id="rId3"/>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Deutéronome</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 : 25</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634240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custDataLst>
              <p:tags r:id="rId2"/>
            </p:custDataLst>
          </p:nvPr>
        </p:nvSpPr>
        <p:spPr bwMode="auto">
          <a:xfrm>
            <a:off x="1691680" y="2152495"/>
            <a:ext cx="5904656" cy="3273091"/>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Et tu seras </a:t>
            </a:r>
            <a:r>
              <a:rPr lang="fr-FR"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un sujet d'étonnement</a:t>
            </a:r>
            <a:r>
              <a:rPr lang="fr-FR"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t>
            </a:r>
            <a:r>
              <a:rPr lang="fr-FR"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de sarcasme et de raillerie</a:t>
            </a:r>
            <a:r>
              <a:rPr lang="fr-FR"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parmi tous les peuples chez qui l'Éternel te mènera. »</a:t>
            </a:r>
          </a:p>
        </p:txBody>
      </p:sp>
      <p:sp>
        <p:nvSpPr>
          <p:cNvPr id="6" name="5 Rectángulo"/>
          <p:cNvSpPr/>
          <p:nvPr>
            <p:custDataLst>
              <p:tags r:id="rId3"/>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Deutéronome</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28 : 37</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pic>
        <p:nvPicPr>
          <p:cNvPr id="8"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146973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itulo tema 02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2"/>
            </p:custDataLst>
          </p:nvPr>
        </p:nvSpPr>
        <p:spPr>
          <a:xfrm>
            <a:off x="629035" y="2204864"/>
            <a:ext cx="6391237" cy="4144724"/>
          </a:xfrm>
          <a:prstGeom prst="rect">
            <a:avLst/>
          </a:prstGeom>
          <a:noFill/>
          <a:effectLst>
            <a:glow rad="736600">
              <a:schemeClr val="bg1">
                <a:alpha val="54000"/>
              </a:schemeClr>
            </a:glow>
            <a:softEdge rad="190500"/>
          </a:effectLst>
        </p:spPr>
        <p:txBody>
          <a:bodyPr wrap="square">
            <a:spAutoFit/>
            <a:scene3d>
              <a:camera prst="perspectiveHeroicExtremeRightFacing"/>
              <a:lightRig rig="contrasting" dir="t">
                <a:rot lat="0" lon="0" rev="4500000"/>
              </a:lightRig>
            </a:scene3d>
            <a:sp3d extrusionH="57150" contourW="6350" prstMaterial="metal">
              <a:bevelT w="127000" h="31750" prst="hardEdge"/>
              <a:contourClr>
                <a:schemeClr val="accent1">
                  <a:shade val="75000"/>
                </a:schemeClr>
              </a:contourClr>
            </a:sp3d>
          </a:bodyPr>
          <a:lstStyle/>
          <a:p>
            <a:pPr algn="ctr">
              <a:lnSpc>
                <a:spcPts val="7900"/>
              </a:lnSpc>
            </a:pPr>
            <a:r>
              <a:rPr lang="fr-FR" sz="7200" u="none" cap="all" dirty="0" smtClean="0">
                <a:ln w="0"/>
                <a:solidFill>
                  <a:srgbClr val="7030A0"/>
                </a:solidFill>
                <a:effectLst>
                  <a:glow rad="546100">
                    <a:schemeClr val="bg1">
                      <a:alpha val="73000"/>
                    </a:schemeClr>
                  </a:glow>
                </a:effectLst>
                <a:latin typeface="Humnst777 Blk BT" pitchFamily="34" charset="0"/>
              </a:rPr>
              <a:t>EST-CE </a:t>
            </a:r>
            <a:r>
              <a:rPr lang="fr-FR" sz="7200" u="none" cap="all" dirty="0">
                <a:ln w="0"/>
                <a:solidFill>
                  <a:srgbClr val="7030A0"/>
                </a:solidFill>
                <a:effectLst>
                  <a:glow rad="546100">
                    <a:schemeClr val="bg1">
                      <a:alpha val="73000"/>
                    </a:schemeClr>
                  </a:glow>
                </a:effectLst>
                <a:latin typeface="Humnst777 Blk BT" pitchFamily="34" charset="0"/>
              </a:rPr>
              <a:t>POSSIBLE DE CONNAÎTRE LE </a:t>
            </a:r>
            <a:r>
              <a:rPr lang="fr-FR" sz="7200" u="none" cap="all" dirty="0" smtClean="0">
                <a:ln w="0"/>
                <a:solidFill>
                  <a:srgbClr val="7030A0"/>
                </a:solidFill>
                <a:effectLst>
                  <a:glow rad="546100">
                    <a:schemeClr val="bg1">
                      <a:alpha val="73000"/>
                    </a:schemeClr>
                  </a:glow>
                </a:effectLst>
                <a:latin typeface="Humnst777 Blk BT" pitchFamily="34" charset="0"/>
              </a:rPr>
              <a:t>FUTUR ?</a:t>
            </a:r>
            <a:endParaRPr lang="fr-FR" sz="7200" u="none" cap="all" dirty="0">
              <a:ln w="0"/>
              <a:solidFill>
                <a:srgbClr val="7030A0"/>
              </a:solidFill>
              <a:effectLst>
                <a:glow rad="546100">
                  <a:schemeClr val="bg1">
                    <a:alpha val="73000"/>
                  </a:schemeClr>
                </a:glow>
              </a:effectLst>
              <a:latin typeface="Humnst777 Blk BT" pitchFamily="34" charset="0"/>
            </a:endParaRPr>
          </a:p>
        </p:txBody>
      </p:sp>
      <p:sp>
        <p:nvSpPr>
          <p:cNvPr id="5" name="Rectangle 8"/>
          <p:cNvSpPr>
            <a:spLocks noChangeArrowheads="1"/>
          </p:cNvSpPr>
          <p:nvPr>
            <p:custDataLst>
              <p:tags r:id="rId3"/>
            </p:custDataLst>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a:t>
            </a:r>
            <a:endParaRPr lang="en-US" sz="4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endParaRPr>
          </a:p>
        </p:txBody>
      </p:sp>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243826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2 subtitlo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12" y="-1"/>
            <a:ext cx="918051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2"/>
            </p:custDataLst>
          </p:nvPr>
        </p:nvSpPr>
        <p:spPr>
          <a:xfrm>
            <a:off x="755576" y="1863185"/>
            <a:ext cx="8064896" cy="3131627"/>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6600" u="none" cap="all" dirty="0">
                <a:ln w="0"/>
                <a:solidFill>
                  <a:srgbClr val="800000"/>
                </a:solidFill>
                <a:effectLst>
                  <a:reflection blurRad="6350" stA="55000" endA="300" endPos="45500" dir="5400000" sy="-100000" algn="bl" rotWithShape="0"/>
                </a:effectLst>
                <a:latin typeface="Calibri" panose="020F0502020204030204" pitchFamily="34" charset="0"/>
              </a:rPr>
              <a:t> DÉCOUVERTES ET INVENTIONS MODERNES </a:t>
            </a:r>
          </a:p>
        </p:txBody>
      </p:sp>
      <p:sp>
        <p:nvSpPr>
          <p:cNvPr id="2" name="1 Rectángulo"/>
          <p:cNvSpPr/>
          <p:nvPr>
            <p:custDataLst>
              <p:tags r:id="rId3"/>
            </p:custDataLst>
          </p:nvPr>
        </p:nvSpPr>
        <p:spPr>
          <a:xfrm>
            <a:off x="4494462" y="5157192"/>
            <a:ext cx="3451778" cy="461665"/>
          </a:xfrm>
          <a:prstGeom prst="rect">
            <a:avLst/>
          </a:prstGeom>
        </p:spPr>
        <p:txBody>
          <a:bodyPr wrap="none">
            <a:spAutoFit/>
          </a:bodyPr>
          <a:lstStyle/>
          <a:p>
            <a:pPr algn="ctr"/>
            <a:r>
              <a:rPr lang="fr-FR" sz="3600" u="none" baseline="30000" dirty="0">
                <a:latin typeface="Calibri" panose="020F0502020204030204" pitchFamily="34" charset="0"/>
                <a:ea typeface="Tahoma" pitchFamily="34" charset="0"/>
                <a:cs typeface="Tahoma" pitchFamily="34" charset="0"/>
              </a:rPr>
              <a:t>PRÉDITES IL Y A 3500 ANS</a:t>
            </a:r>
          </a:p>
        </p:txBody>
      </p:sp>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448530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2 tierra.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4067944" y="1513587"/>
            <a:ext cx="4824536" cy="4118858"/>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000" u="none" spc="50" dirty="0">
                <a:ln w="11430"/>
                <a:solidFill>
                  <a:srgbClr val="C00000"/>
                </a:solidFill>
                <a:effectLst>
                  <a:outerShdw blurRad="76200" dist="50800" dir="5400000" algn="tl" rotWithShape="0">
                    <a:srgbClr val="000000">
                      <a:alpha val="65000"/>
                    </a:srgbClr>
                  </a:outerShdw>
                </a:effectLst>
                <a:latin typeface="Verdana" pitchFamily="34" charset="0"/>
              </a:rPr>
              <a:t>Que disait la Bible de la terre au temps où les gens pensaient </a:t>
            </a:r>
            <a:r>
              <a:rPr lang="fr-FR" sz="3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qu’elle était </a:t>
            </a:r>
            <a:r>
              <a:rPr lang="fr-FR" sz="3000" u="none" spc="50" dirty="0">
                <a:ln w="11430"/>
                <a:solidFill>
                  <a:srgbClr val="C00000"/>
                </a:solidFill>
                <a:effectLst>
                  <a:outerShdw blurRad="76200" dist="50800" dir="5400000" algn="tl" rotWithShape="0">
                    <a:srgbClr val="000000">
                      <a:alpha val="65000"/>
                    </a:srgbClr>
                  </a:outerShdw>
                </a:effectLst>
                <a:latin typeface="Verdana" pitchFamily="34" charset="0"/>
              </a:rPr>
              <a:t>supportée par des éléphants </a:t>
            </a:r>
            <a:r>
              <a:rPr lang="fr-FR" sz="3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géants ? </a:t>
            </a:r>
            <a:endParaRPr lang="es-ES" sz="3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654031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custDataLst>
              <p:tags r:id="rId2"/>
            </p:custDataLst>
          </p:nvPr>
        </p:nvSpPr>
        <p:spPr bwMode="auto">
          <a:xfrm>
            <a:off x="1960074" y="2541992"/>
            <a:ext cx="5367869" cy="2422088"/>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Il étend le septentrion</a:t>
            </a:r>
            <a:r>
              <a:rPr lang="fr-FR"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 sur le vide</a:t>
            </a: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t>
            </a:r>
            <a:endParaRPr lang="fr-FR"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pPr algn="ctr"/>
            <a:r>
              <a:rPr lang="fr-FR"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Il </a:t>
            </a: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suspend la terre </a:t>
            </a:r>
            <a:r>
              <a:rPr lang="fr-FR"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r>
            <a:br>
              <a:rPr lang="fr-FR"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br>
            <a:r>
              <a:rPr lang="fr-FR" sz="36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sur </a:t>
            </a:r>
            <a:r>
              <a:rPr lang="fr-FR"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le néant</a:t>
            </a: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s-A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2" name="1 Rectángulo"/>
          <p:cNvSpPr/>
          <p:nvPr>
            <p:custDataLst>
              <p:tags r:id="rId3"/>
            </p:custDataLst>
          </p:nvPr>
        </p:nvSpPr>
        <p:spPr>
          <a:xfrm>
            <a:off x="3707904" y="5877272"/>
            <a:ext cx="4320479"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Job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26 : 7</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pic>
        <p:nvPicPr>
          <p:cNvPr id="8"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961057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2 preguntas.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4283968" y="1628800"/>
            <a:ext cx="4680520" cy="374441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000" u="none" spc="50" dirty="0">
                <a:ln w="11430"/>
                <a:solidFill>
                  <a:srgbClr val="C00000"/>
                </a:solidFill>
                <a:effectLst>
                  <a:outerShdw blurRad="76200" dist="50800" dir="5400000" algn="tl" rotWithShape="0">
                    <a:srgbClr val="000000">
                      <a:alpha val="65000"/>
                    </a:srgbClr>
                  </a:outerShdw>
                </a:effectLst>
                <a:latin typeface="Verdana" pitchFamily="34" charset="0"/>
              </a:rPr>
              <a:t>Dans Job 28:25, nous pouvons lire au sujet du poids de l’air. Qu’est-il écrit des courants du vent et du cycle de </a:t>
            </a:r>
            <a:r>
              <a:rPr lang="fr-FR" sz="3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l’eau ? </a:t>
            </a:r>
            <a:endParaRPr lang="es-ES" sz="3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8194" name="Picture 2" descr="D:\10. MUTIMEDIA SDA\Imagenes para estudio\ciclo del agua2.jpg"/>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a:ext>
            </a:extLst>
          </a:blip>
          <a:srcRect/>
          <a:stretch>
            <a:fillRect/>
          </a:stretch>
        </p:blipFill>
        <p:spPr bwMode="auto">
          <a:xfrm>
            <a:off x="107504" y="1556792"/>
            <a:ext cx="4248472" cy="39941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 name="2 Grupo"/>
          <p:cNvGrpSpPr/>
          <p:nvPr>
            <p:custDataLst>
              <p:tags r:id="rId4"/>
            </p:custDataLst>
          </p:nvPr>
        </p:nvGrpSpPr>
        <p:grpSpPr>
          <a:xfrm rot="809568">
            <a:off x="363488" y="1478530"/>
            <a:ext cx="3430944" cy="3367588"/>
            <a:chOff x="230459" y="1614449"/>
            <a:chExt cx="3430944" cy="3367588"/>
          </a:xfrm>
        </p:grpSpPr>
        <p:sp>
          <p:nvSpPr>
            <p:cNvPr id="2" name="1 Flecha curvada hacia abajo"/>
            <p:cNvSpPr/>
            <p:nvPr>
              <p:custDataLst>
                <p:tags r:id="rId5"/>
              </p:custDataLst>
            </p:nvPr>
          </p:nvSpPr>
          <p:spPr bwMode="auto">
            <a:xfrm rot="13289917">
              <a:off x="230459" y="3826517"/>
              <a:ext cx="2481340" cy="1155520"/>
            </a:xfrm>
            <a:prstGeom prst="curvedDownArrow">
              <a:avLst/>
            </a:prstGeom>
            <a:solidFill>
              <a:srgbClr val="FF0000"/>
            </a:solidFill>
            <a:ln w="25400">
              <a:gradFill>
                <a:gsLst>
                  <a:gs pos="0">
                    <a:srgbClr val="FFF200"/>
                  </a:gs>
                  <a:gs pos="45000">
                    <a:srgbClr val="FF7A00"/>
                  </a:gs>
                  <a:gs pos="70000">
                    <a:srgbClr val="FF0300"/>
                  </a:gs>
                  <a:gs pos="100000">
                    <a:srgbClr val="4D0808"/>
                  </a:gs>
                </a:gsLst>
                <a:lin ang="5400000" scaled="0"/>
              </a:gradFill>
            </a:ln>
            <a:effectLst>
              <a:glow rad="368300">
                <a:schemeClr val="bg1">
                  <a:alpha val="71000"/>
                </a:schemeClr>
              </a:glow>
              <a:outerShdw blurRad="40000" dist="23000" dir="5400000" rotWithShape="0">
                <a:srgbClr val="000000">
                  <a:alpha val="35000"/>
                </a:srgbClr>
              </a:outerShdw>
            </a:effectLst>
            <a:extLst/>
          </p:spPr>
          <p:style>
            <a:lnRef idx="0">
              <a:schemeClr val="accent2"/>
            </a:lnRef>
            <a:fillRef idx="3">
              <a:schemeClr val="accent2"/>
            </a:fillRef>
            <a:effectRef idx="3">
              <a:schemeClr val="accent2"/>
            </a:effectRef>
            <a:fontRef idx="minor">
              <a:schemeClr val="lt1"/>
            </a:fontRef>
          </p:style>
          <p:txBody>
            <a:bodyPr lIns="360000" tIns="360000" rIns="360000" bIns="360000" rtlCol="0" anchor="ctr"/>
            <a:lstStyle/>
            <a:p>
              <a:pPr algn="ctr"/>
              <a:endParaRPr lang="es-ES" sz="2000" i="1" u="none" dirty="0">
                <a:solidFill>
                  <a:schemeClr val="tx2"/>
                </a:solidFill>
                <a:latin typeface="Verdana" pitchFamily="34" charset="0"/>
              </a:endParaRPr>
            </a:p>
          </p:txBody>
        </p:sp>
        <p:sp>
          <p:nvSpPr>
            <p:cNvPr id="8" name="7 Flecha curvada hacia abajo"/>
            <p:cNvSpPr/>
            <p:nvPr>
              <p:custDataLst>
                <p:tags r:id="rId6"/>
              </p:custDataLst>
            </p:nvPr>
          </p:nvSpPr>
          <p:spPr bwMode="auto">
            <a:xfrm rot="2795332">
              <a:off x="1842973" y="2277359"/>
              <a:ext cx="2481340" cy="1155520"/>
            </a:xfrm>
            <a:prstGeom prst="curvedDownArrow">
              <a:avLst/>
            </a:prstGeom>
            <a:solidFill>
              <a:srgbClr val="FF0000"/>
            </a:solidFill>
            <a:ln w="25400">
              <a:gradFill>
                <a:gsLst>
                  <a:gs pos="0">
                    <a:srgbClr val="FFF200"/>
                  </a:gs>
                  <a:gs pos="45000">
                    <a:srgbClr val="FF7A00"/>
                  </a:gs>
                  <a:gs pos="70000">
                    <a:srgbClr val="FF0300"/>
                  </a:gs>
                  <a:gs pos="100000">
                    <a:srgbClr val="4D0808"/>
                  </a:gs>
                </a:gsLst>
                <a:lin ang="5400000" scaled="0"/>
              </a:gradFill>
            </a:ln>
            <a:effectLst>
              <a:glow rad="368300">
                <a:schemeClr val="bg1">
                  <a:alpha val="71000"/>
                </a:schemeClr>
              </a:glow>
              <a:outerShdw blurRad="40000" dist="23000" dir="5400000" rotWithShape="0">
                <a:srgbClr val="000000">
                  <a:alpha val="35000"/>
                </a:srgbClr>
              </a:outerShdw>
            </a:effectLst>
            <a:extLst/>
          </p:spPr>
          <p:style>
            <a:lnRef idx="0">
              <a:schemeClr val="accent2"/>
            </a:lnRef>
            <a:fillRef idx="3">
              <a:schemeClr val="accent2"/>
            </a:fillRef>
            <a:effectRef idx="3">
              <a:schemeClr val="accent2"/>
            </a:effectRef>
            <a:fontRef idx="minor">
              <a:schemeClr val="lt1"/>
            </a:fontRef>
          </p:style>
          <p:txBody>
            <a:bodyPr lIns="360000" tIns="360000" rIns="360000" bIns="360000" rtlCol="0" anchor="ctr"/>
            <a:lstStyle/>
            <a:p>
              <a:pPr algn="ctr"/>
              <a:endParaRPr lang="es-ES" sz="2000" i="1" u="none" dirty="0">
                <a:solidFill>
                  <a:schemeClr val="tx2"/>
                </a:solidFill>
                <a:latin typeface="Verdana" pitchFamily="34" charset="0"/>
              </a:endParaRPr>
            </a:p>
          </p:txBody>
        </p:sp>
      </p:grpSp>
      <p:pic>
        <p:nvPicPr>
          <p:cNvPr id="9" name="Picture 2" descr="C:\Users\Gerhard\Documents\_Estudios Biblicos PPT\ondaWEB.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loguit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759473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ppt_x</p:attrName>
                                        </p:attrNameLst>
                                      </p:cBhvr>
                                      <p:tavLst>
                                        <p:tav tm="0">
                                          <p:val>
                                            <p:strVal val="#ppt_x-.2"/>
                                          </p:val>
                                        </p:tav>
                                        <p:tav tm="100000">
                                          <p:val>
                                            <p:strVal val="#ppt_x"/>
                                          </p:val>
                                        </p:tav>
                                      </p:tavLst>
                                    </p:anim>
                                    <p:anim calcmode="lin" valueType="num">
                                      <p:cBhvr>
                                        <p:cTn id="1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2" dur="1000"/>
                                        <p:tgtEl>
                                          <p:spTgt spid="7"/>
                                        </p:tgtEl>
                                      </p:cBhvr>
                                    </p:animEffect>
                                  </p:childTnLst>
                                </p:cTn>
                              </p:par>
                            </p:childTnLst>
                          </p:cTn>
                        </p:par>
                        <p:par>
                          <p:cTn id="13" fill="hold">
                            <p:stCondLst>
                              <p:cond delay="1000"/>
                            </p:stCondLst>
                            <p:childTnLst>
                              <p:par>
                                <p:cTn id="14" presetID="21" presetClass="entr" presetSubtype="1" fill="hold" nodeType="after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4000"/>
                                        <p:tgtEl>
                                          <p:spTgt spid="3"/>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Ecclésiaste</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 : 6-7</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10" name="Rectangle 5"/>
          <p:cNvSpPr>
            <a:spLocks noChangeArrowheads="1"/>
          </p:cNvSpPr>
          <p:nvPr>
            <p:custDataLst>
              <p:tags r:id="rId3"/>
            </p:custDataLst>
          </p:nvPr>
        </p:nvSpPr>
        <p:spPr bwMode="auto">
          <a:xfrm>
            <a:off x="1331640" y="1844824"/>
            <a:ext cx="6408712" cy="396044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Le </a:t>
            </a:r>
            <a:r>
              <a:rPr lang="fr-FR"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vent </a:t>
            </a:r>
            <a:r>
              <a:rPr lang="fr-FR"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se dirige vers le midi, tourne vers le nord; puis </a:t>
            </a:r>
            <a:r>
              <a:rPr lang="fr-FR"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il tourne encore</a:t>
            </a:r>
            <a:r>
              <a:rPr lang="fr-FR"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et reprend les mêmes circuits.</a:t>
            </a:r>
          </a:p>
          <a:p>
            <a:pPr algn="ctr"/>
            <a:r>
              <a:rPr lang="fr-FR"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Tous </a:t>
            </a:r>
            <a:r>
              <a:rPr lang="fr-FR"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les fleuves </a:t>
            </a:r>
            <a:r>
              <a:rPr lang="fr-FR" sz="32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vont à la mer, et la mer n'est point remplie; </a:t>
            </a:r>
            <a:r>
              <a:rPr lang="fr-FR" sz="32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ils continuent à aller vers le lieu où ils se dirigent</a:t>
            </a:r>
            <a:r>
              <a:rPr lang="fr-FR" sz="32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rPr>
              <a:t>.</a:t>
            </a:r>
            <a:endParaRPr lang="es-AR" sz="3200" i="1" u="none" spc="50" dirty="0" smtClean="0">
              <a:ln w="11430"/>
              <a:solidFill>
                <a:srgbClr val="FF0000"/>
              </a:solidFill>
              <a:effectLst>
                <a:outerShdw blurRad="76200" dist="50800" dir="5400000" algn="tl" rotWithShape="0">
                  <a:srgbClr val="000000">
                    <a:alpha val="65000"/>
                  </a:srgbClr>
                </a:outerShdw>
              </a:effectLst>
              <a:latin typeface="Calibri" panose="020F0502020204030204" pitchFamily="34" charset="0"/>
            </a:endParaRPr>
          </a:p>
        </p:txBody>
      </p:sp>
      <p:pic>
        <p:nvPicPr>
          <p:cNvPr id="6"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19446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2 estrella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4211960" y="1799001"/>
            <a:ext cx="4680520" cy="3404015"/>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u="none" spc="50" dirty="0">
                <a:ln w="11430"/>
                <a:solidFill>
                  <a:srgbClr val="C00000"/>
                </a:solidFill>
                <a:effectLst>
                  <a:outerShdw blurRad="76200" dist="50800" dir="5400000" algn="tl" rotWithShape="0">
                    <a:srgbClr val="000000">
                      <a:alpha val="65000"/>
                    </a:srgbClr>
                  </a:outerShdw>
                </a:effectLst>
                <a:latin typeface="Verdana" pitchFamily="34" charset="0"/>
              </a:rPr>
              <a:t>Que disait la Bible du nombre des étoiles, au temps où elles étaient </a:t>
            </a:r>
            <a:r>
              <a:rPr lang="fr-FR" sz="3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comptées ? </a:t>
            </a:r>
            <a:endParaRPr lang="es-ES" sz="32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13611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Jérémie</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33 : 22</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7" name="Rectangle 5"/>
          <p:cNvSpPr>
            <a:spLocks noChangeArrowheads="1"/>
          </p:cNvSpPr>
          <p:nvPr>
            <p:custDataLst>
              <p:tags r:id="rId3"/>
            </p:custDataLst>
          </p:nvPr>
        </p:nvSpPr>
        <p:spPr bwMode="auto">
          <a:xfrm>
            <a:off x="1691680" y="2152495"/>
            <a:ext cx="5904656" cy="3273091"/>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De même </a:t>
            </a:r>
            <a:r>
              <a:rPr lang="fr-FR"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qu'on ne peut compter</a:t>
            </a: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l'armée des cieux, Ni mesurer le sable de la mer</a:t>
            </a:r>
            <a:r>
              <a:rPr lang="es-AR" sz="36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t>
            </a:r>
            <a:endParaRPr lang="es-A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12293" name="Rectangle 5"/>
          <p:cNvSpPr>
            <a:spLocks noChangeArrowheads="1"/>
          </p:cNvSpPr>
          <p:nvPr>
            <p:custDataLst>
              <p:tags r:id="rId4"/>
            </p:custDataLst>
          </p:nvPr>
        </p:nvSpPr>
        <p:spPr bwMode="auto">
          <a:xfrm>
            <a:off x="2051720" y="2204864"/>
            <a:ext cx="5184576" cy="2808312"/>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800" i="1" u="none" dirty="0">
              <a:latin typeface="Verdana" pitchFamily="34" charset="0"/>
              <a:ea typeface="Verdana" pitchFamily="34" charset="0"/>
              <a:cs typeface="Verdana" pitchFamily="34" charset="0"/>
            </a:endParaRPr>
          </a:p>
        </p:txBody>
      </p:sp>
      <p:pic>
        <p:nvPicPr>
          <p:cNvPr id="9"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061362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29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2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1"/>
            <a:ext cx="9180512"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2"/>
            </p:custDataLst>
          </p:nvPr>
        </p:nvSpPr>
        <p:spPr>
          <a:xfrm>
            <a:off x="3131840" y="2636912"/>
            <a:ext cx="5400600" cy="2118529"/>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fr-FR" sz="7200" u="none" cap="all" dirty="0">
                <a:ln w="0"/>
                <a:solidFill>
                  <a:srgbClr val="800000"/>
                </a:solidFill>
                <a:effectLst>
                  <a:reflection blurRad="6350" stA="55000" endA="300" endPos="45500" dir="5400000" sy="-100000" algn="bl" rotWithShape="0"/>
                </a:effectLst>
                <a:latin typeface="Calibri" panose="020F0502020204030204" pitchFamily="34" charset="0"/>
              </a:rPr>
              <a:t>La Bible et la santé</a:t>
            </a:r>
            <a:endParaRPr lang="es-ES" sz="7200" u="none" cap="all" dirty="0">
              <a:ln w="0"/>
              <a:solidFill>
                <a:srgbClr val="800000"/>
              </a:solidFill>
              <a:effectLst>
                <a:reflection blurRad="6350" stA="55000" endA="300" endPos="45500" dir="5400000" sy="-100000" algn="bl" rotWithShape="0"/>
              </a:effectLst>
              <a:latin typeface="Calibri" panose="020F0502020204030204"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021054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2" descr="C:\Users\Gerhard\Documents\_Estudios Biblicos PPT\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8"/>
          <p:cNvSpPr>
            <a:spLocks noChangeArrowheads="1"/>
          </p:cNvSpPr>
          <p:nvPr>
            <p:custDataLst>
              <p:tags r:id="rId2"/>
            </p:custDataLst>
          </p:nvPr>
        </p:nvSpPr>
        <p:spPr bwMode="auto">
          <a:xfrm>
            <a:off x="1562358" y="720106"/>
            <a:ext cx="7402130" cy="1640115"/>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Méthodes</a:t>
            </a:r>
            <a:r>
              <a:rPr lang="es-E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antiseptiques</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8" name="7 Imagen"/>
          <p:cNvPicPr>
            <a:picLocks noChangeAspect="1"/>
          </p:cNvPicPr>
          <p:nvPr>
            <p:custDataLst>
              <p:tags r:id="rId3"/>
            </p:custDataLst>
          </p:nvPr>
        </p:nvPicPr>
        <p:blipFill>
          <a:blip r:embed="rId10" cstate="print">
            <a:extLst>
              <a:ext uri="{BEBA8EAE-BF5A-486C-A8C5-ECC9F3942E4B}">
                <a14:imgProps xmlns:a14="http://schemas.microsoft.com/office/drawing/2010/main">
                  <a14:imgLayer r:embed="rId11">
                    <a14:imgEffect>
                      <a14:colorTemperature colorTemp="6400"/>
                    </a14:imgEffect>
                  </a14:imgLayer>
                </a14:imgProps>
              </a:ext>
              <a:ext uri="{28A0092B-C50C-407E-A947-70E740481C1C}">
                <a14:useLocalDpi xmlns:a14="http://schemas.microsoft.com/office/drawing/2010/main"/>
              </a:ext>
            </a:extLst>
          </a:blip>
          <a:stretch>
            <a:fillRect/>
          </a:stretch>
        </p:blipFill>
        <p:spPr>
          <a:xfrm>
            <a:off x="388378" y="700971"/>
            <a:ext cx="1647909" cy="1647909"/>
          </a:xfrm>
          <a:prstGeom prst="rect">
            <a:avLst/>
          </a:prstGeom>
          <a:effectLst>
            <a:glow>
              <a:schemeClr val="accent1"/>
            </a:glow>
            <a:outerShdw blurRad="127000" dist="76200" dir="2700000" algn="tl" rotWithShape="0">
              <a:prstClr val="black">
                <a:alpha val="45000"/>
              </a:prstClr>
            </a:outerShdw>
            <a:reflection endPos="0" dir="5400000" sy="-100000" algn="bl" rotWithShape="0"/>
            <a:softEdge rad="0"/>
          </a:effectLst>
        </p:spPr>
      </p:pic>
      <p:sp>
        <p:nvSpPr>
          <p:cNvPr id="18" name="Rectangle 18"/>
          <p:cNvSpPr>
            <a:spLocks noChangeArrowheads="1"/>
          </p:cNvSpPr>
          <p:nvPr>
            <p:custDataLst>
              <p:tags r:id="rId4"/>
            </p:custDataLst>
          </p:nvPr>
        </p:nvSpPr>
        <p:spPr bwMode="auto">
          <a:xfrm>
            <a:off x="539551" y="2276872"/>
            <a:ext cx="8201753" cy="1640115"/>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u="none" spc="50" dirty="0">
                <a:ln w="11430"/>
                <a:solidFill>
                  <a:srgbClr val="C00000"/>
                </a:solidFill>
                <a:effectLst>
                  <a:outerShdw blurRad="76200" dist="50800" dir="5400000" algn="tl" rotWithShape="0">
                    <a:srgbClr val="000000">
                      <a:alpha val="65000"/>
                    </a:srgbClr>
                  </a:outerShdw>
                </a:effectLst>
                <a:latin typeface="Verdana" pitchFamily="34" charset="0"/>
              </a:rPr>
              <a:t>Les gens devaient se laver les mains après avoir touché un corps mort.</a:t>
            </a:r>
            <a:endPar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19" name="Rectangle 5"/>
          <p:cNvSpPr>
            <a:spLocks noChangeArrowheads="1"/>
          </p:cNvSpPr>
          <p:nvPr>
            <p:custDataLst>
              <p:tags r:id="rId5"/>
            </p:custDataLst>
          </p:nvPr>
        </p:nvSpPr>
        <p:spPr bwMode="auto">
          <a:xfrm>
            <a:off x="576557" y="3717032"/>
            <a:ext cx="8164748" cy="2808312"/>
          </a:xfrm>
          <a:prstGeom prst="rect">
            <a:avLst/>
          </a:prstGeom>
          <a:solidFill>
            <a:schemeClr val="bg1">
              <a:alpha val="49000"/>
            </a:schemeClr>
          </a:solidFill>
          <a:ln>
            <a:noFill/>
          </a:ln>
          <a:effectLst>
            <a:glow rad="317500">
              <a:schemeClr val="bg1">
                <a:alpha val="69000"/>
              </a:schemeClr>
            </a:glow>
            <a:softEdge rad="38100"/>
          </a:effectLst>
          <a:extLst/>
        </p:spPr>
        <p:txBody>
          <a:bodyPr lIns="360000" tIns="360000" rIns="360000" bIns="360000" anchor="ctr"/>
          <a:lstStyle/>
          <a:p>
            <a:r>
              <a:rPr lang="es-ES" sz="2800" i="1" u="none" dirty="0" smtClean="0">
                <a:latin typeface="Calibri" panose="020F0502020204030204" pitchFamily="34" charset="0"/>
                <a:ea typeface="Verdana" pitchFamily="34" charset="0"/>
                <a:cs typeface="Verdana" pitchFamily="34" charset="0"/>
              </a:rPr>
              <a:t>« </a:t>
            </a:r>
            <a:r>
              <a:rPr lang="fr-FR" sz="2800" i="1" u="none" dirty="0" smtClean="0">
                <a:latin typeface="Calibri" panose="020F0502020204030204" pitchFamily="34" charset="0"/>
                <a:ea typeface="Verdana" pitchFamily="34" charset="0"/>
                <a:cs typeface="Verdana" pitchFamily="34" charset="0"/>
              </a:rPr>
              <a:t>Celui </a:t>
            </a:r>
            <a:r>
              <a:rPr lang="fr-FR" sz="2800" i="1" u="none" dirty="0">
                <a:latin typeface="Calibri" panose="020F0502020204030204" pitchFamily="34" charset="0"/>
                <a:ea typeface="Verdana" pitchFamily="34" charset="0"/>
                <a:cs typeface="Verdana" pitchFamily="34" charset="0"/>
              </a:rPr>
              <a:t>qui touchera un mort, le corps d'un homme qui sera mort, et qui ne se purifiera pas, souille le tabernacle de l'Éternel; celui-là sera retranché d'Israël. Comme l'eau de purification n'a pas été répandue sur lui, il est impur, et son impureté est encore sur lui</a:t>
            </a:r>
            <a:r>
              <a:rPr lang="fr-FR" sz="2800" i="1" u="none" dirty="0" smtClean="0">
                <a:latin typeface="Calibri" panose="020F0502020204030204" pitchFamily="34" charset="0"/>
                <a:ea typeface="Verdana" pitchFamily="34" charset="0"/>
                <a:cs typeface="Verdana" pitchFamily="34" charset="0"/>
              </a:rPr>
              <a:t>. </a:t>
            </a:r>
            <a:r>
              <a:rPr lang="es-ES" sz="2800" i="1" u="none" dirty="0" smtClean="0">
                <a:latin typeface="Calibri" panose="020F0502020204030204" pitchFamily="34" charset="0"/>
                <a:ea typeface="Verdana" pitchFamily="34" charset="0"/>
                <a:cs typeface="Verdana" pitchFamily="34" charset="0"/>
              </a:rPr>
              <a:t>» </a:t>
            </a:r>
            <a:r>
              <a:rPr lang="es-ES" sz="2800" i="1" u="none" dirty="0">
                <a:latin typeface="Calibri" panose="020F0502020204030204" pitchFamily="34" charset="0"/>
                <a:ea typeface="Verdana" pitchFamily="34" charset="0"/>
                <a:cs typeface="Verdana" pitchFamily="34" charset="0"/>
              </a:rPr>
              <a:t>Nombres </a:t>
            </a:r>
            <a:r>
              <a:rPr lang="es-ES" sz="2800" i="1" u="none" dirty="0" smtClean="0">
                <a:latin typeface="Calibri" panose="020F0502020204030204" pitchFamily="34" charset="0"/>
                <a:ea typeface="Verdana" pitchFamily="34" charset="0"/>
                <a:cs typeface="Verdana" pitchFamily="34" charset="0"/>
              </a:rPr>
              <a:t>19 : 13</a:t>
            </a:r>
            <a:r>
              <a:rPr lang="es-ES" sz="2800" i="1" u="none" dirty="0">
                <a:latin typeface="Calibri" panose="020F0502020204030204" pitchFamily="34" charset="0"/>
                <a:ea typeface="Verdana" pitchFamily="34" charset="0"/>
                <a:cs typeface="Verdana" pitchFamily="34" charset="0"/>
              </a:rPr>
              <a:t>, </a:t>
            </a:r>
            <a:r>
              <a:rPr lang="es-ES" sz="2800" i="1" u="none" dirty="0" smtClean="0">
                <a:latin typeface="Calibri" panose="020F0502020204030204" pitchFamily="34" charset="0"/>
                <a:ea typeface="Verdana" pitchFamily="34" charset="0"/>
                <a:cs typeface="Verdana" pitchFamily="34" charset="0"/>
              </a:rPr>
              <a:t>7 </a:t>
            </a:r>
            <a:endParaRPr lang="es-ES" sz="2800" i="1" u="none" dirty="0">
              <a:latin typeface="Calibri" panose="020F0502020204030204" pitchFamily="34" charset="0"/>
              <a:ea typeface="Verdana" pitchFamily="34" charset="0"/>
              <a:cs typeface="Verdana" pitchFamily="34" charset="0"/>
            </a:endParaRPr>
          </a:p>
        </p:txBody>
      </p:sp>
      <p:pic>
        <p:nvPicPr>
          <p:cNvPr id="7" name="Picture 2" descr="C:\Users\Gerhard\Documents\_Estudios Biblicos PPT\loguit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273521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29"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ppt_x</p:attrName>
                                        </p:attrNameLst>
                                      </p:cBhvr>
                                      <p:tavLst>
                                        <p:tav tm="0">
                                          <p:val>
                                            <p:strVal val="#ppt_x-.2"/>
                                          </p:val>
                                        </p:tav>
                                        <p:tav tm="100000">
                                          <p:val>
                                            <p:strVal val="#ppt_x"/>
                                          </p:val>
                                        </p:tav>
                                      </p:tavLst>
                                    </p:anim>
                                    <p:anim calcmode="lin" valueType="num">
                                      <p:cBhvr>
                                        <p:cTn id="2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8"/>
                                        </p:tgtEl>
                                      </p:cBhvr>
                                    </p:animEffect>
                                  </p:childTnLst>
                                </p:cTn>
                              </p:par>
                            </p:childTnLst>
                          </p:cTn>
                        </p:par>
                        <p:par>
                          <p:cTn id="22" fill="hold">
                            <p:stCondLst>
                              <p:cond delay="2500"/>
                            </p:stCondLst>
                            <p:childTnLst>
                              <p:par>
                                <p:cTn id="23" presetID="42" presetClass="entr" presetSubtype="0" fill="hold" grpId="0" nodeType="after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22" presetClass="entr" presetSubtype="1"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645024"/>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899015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Rectangle 18"/>
          <p:cNvSpPr>
            <a:spLocks noChangeArrowheads="1"/>
          </p:cNvSpPr>
          <p:nvPr>
            <p:custDataLst>
              <p:tags r:id="rId2"/>
            </p:custDataLst>
          </p:nvPr>
        </p:nvSpPr>
        <p:spPr bwMode="auto">
          <a:xfrm>
            <a:off x="395536" y="2636912"/>
            <a:ext cx="8496944" cy="2160240"/>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r>
              <a:rPr lang="fr-FR" sz="4400" u="none"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Tahoma" pitchFamily="34" charset="0"/>
                <a:cs typeface="Tahoma" pitchFamily="34" charset="0"/>
              </a:rPr>
              <a:t>Les hommes ont toujours voulu connaître le futur. </a:t>
            </a:r>
            <a:endParaRPr lang="en-US" sz="4400" u="none"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Tahoma" pitchFamily="34" charset="0"/>
              <a:cs typeface="Tahoma" pitchFamily="34" charset="0"/>
            </a:endParaRPr>
          </a:p>
        </p:txBody>
      </p:sp>
      <p:pic>
        <p:nvPicPr>
          <p:cNvPr id="4"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8197" name="Rectangle 5"/>
          <p:cNvSpPr>
            <a:spLocks noGrp="1" noChangeArrowheads="1"/>
          </p:cNvSpPr>
          <p:nvPr>
            <p:ph type="title"/>
            <p:custDataLst>
              <p:tags r:id="rId3"/>
            </p:custDataLst>
          </p:nvPr>
        </p:nvSpPr>
        <p:spPr>
          <a:xfrm>
            <a:off x="1043608" y="4772352"/>
            <a:ext cx="6480720" cy="1656184"/>
          </a:xfrm>
          <a:solidFill>
            <a:schemeClr val="bg1">
              <a:alpha val="22000"/>
            </a:schemeClr>
          </a:solidFill>
          <a:effectLst>
            <a:glow rad="292100">
              <a:schemeClr val="bg1">
                <a:alpha val="51000"/>
              </a:schemeClr>
            </a:glow>
            <a:softEdge rad="114300"/>
          </a:effectLst>
        </p:spPr>
        <p:txBody>
          <a:bodyPr lIns="360000" tIns="360000" rIns="360000" bIns="360000"/>
          <a:lstStyle/>
          <a:p>
            <a:pPr marL="441325" algn="l" eaLnBrk="1" hangingPunct="1"/>
            <a:r>
              <a:rPr lang="fr-FR" sz="2400" b="1" dirty="0">
                <a:latin typeface="Calibri" panose="020F0502020204030204" pitchFamily="34" charset="0"/>
              </a:rPr>
              <a:t>Les horoscopes, les voyants, le tarot, les </a:t>
            </a:r>
            <a:r>
              <a:rPr lang="fr-FR" sz="2400" b="1" dirty="0" smtClean="0">
                <a:latin typeface="Calibri" panose="020F0502020204030204" pitchFamily="34" charset="0"/>
              </a:rPr>
              <a:t>chamans</a:t>
            </a:r>
            <a:r>
              <a:rPr lang="es-ES" sz="2400" b="1" dirty="0" smtClean="0">
                <a:latin typeface="Calibri" panose="020F0502020204030204" pitchFamily="34" charset="0"/>
              </a:rPr>
              <a:t>.</a:t>
            </a:r>
            <a:br>
              <a:rPr lang="es-ES" sz="2400" b="1" dirty="0" smtClean="0">
                <a:latin typeface="Calibri" panose="020F0502020204030204" pitchFamily="34" charset="0"/>
              </a:rPr>
            </a:br>
            <a:r>
              <a:rPr lang="es-ES" sz="3600" b="1" dirty="0" err="1" smtClean="0">
                <a:solidFill>
                  <a:srgbClr val="CC3300"/>
                </a:solidFill>
                <a:latin typeface="Calibri" panose="020F0502020204030204" pitchFamily="34" charset="0"/>
              </a:rPr>
              <a:t>Leur</a:t>
            </a:r>
            <a:r>
              <a:rPr lang="es-ES" sz="3600" b="1" dirty="0" smtClean="0">
                <a:solidFill>
                  <a:srgbClr val="CC3300"/>
                </a:solidFill>
                <a:latin typeface="Calibri" panose="020F0502020204030204" pitchFamily="34" charset="0"/>
              </a:rPr>
              <a:t> </a:t>
            </a:r>
            <a:r>
              <a:rPr lang="es-ES" sz="3600" b="1" dirty="0" err="1" smtClean="0">
                <a:solidFill>
                  <a:srgbClr val="CC3300"/>
                </a:solidFill>
                <a:latin typeface="Calibri" panose="020F0502020204030204" pitchFamily="34" charset="0"/>
              </a:rPr>
              <a:t>dit-on</a:t>
            </a:r>
            <a:r>
              <a:rPr lang="es-ES" sz="3600" b="1" dirty="0" smtClean="0">
                <a:solidFill>
                  <a:srgbClr val="CC3300"/>
                </a:solidFill>
                <a:latin typeface="Calibri" panose="020F0502020204030204" pitchFamily="34" charset="0"/>
              </a:rPr>
              <a:t> la </a:t>
            </a:r>
            <a:r>
              <a:rPr lang="es-ES" sz="3600" b="1" dirty="0" err="1" smtClean="0">
                <a:solidFill>
                  <a:srgbClr val="CC3300"/>
                </a:solidFill>
                <a:latin typeface="Calibri" panose="020F0502020204030204" pitchFamily="34" charset="0"/>
              </a:rPr>
              <a:t>vérité</a:t>
            </a:r>
            <a:r>
              <a:rPr lang="es-ES" sz="3600" b="1" dirty="0" smtClean="0">
                <a:solidFill>
                  <a:srgbClr val="CC3300"/>
                </a:solidFill>
                <a:latin typeface="Calibri" panose="020F0502020204030204" pitchFamily="34" charset="0"/>
              </a:rPr>
              <a:t> ?</a:t>
            </a:r>
            <a:endParaRPr lang="en-US" sz="4800" b="1" dirty="0" smtClean="0">
              <a:solidFill>
                <a:srgbClr val="CC3300"/>
              </a:solidFill>
              <a:latin typeface="Calibri" panose="020F0502020204030204" pitchFamily="34" charset="0"/>
            </a:endParaRPr>
          </a:p>
        </p:txBody>
      </p:sp>
      <p:pic>
        <p:nvPicPr>
          <p:cNvPr id="5"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10" presetClass="entr" presetSubtype="0" fill="hold" grpId="0" nodeType="afterEffect">
                                  <p:stCondLst>
                                    <p:cond delay="3000"/>
                                  </p:stCondLst>
                                  <p:childTnLst>
                                    <p:set>
                                      <p:cBhvr>
                                        <p:cTn id="12" dur="1" fill="hold">
                                          <p:stCondLst>
                                            <p:cond delay="0"/>
                                          </p:stCondLst>
                                        </p:cTn>
                                        <p:tgtEl>
                                          <p:spTgt spid="8197"/>
                                        </p:tgtEl>
                                        <p:attrNameLst>
                                          <p:attrName>style.visibility</p:attrName>
                                        </p:attrNameLst>
                                      </p:cBhvr>
                                      <p:to>
                                        <p:strVal val="visible"/>
                                      </p:to>
                                    </p:set>
                                    <p:animEffect transition="in" filter="fade">
                                      <p:cBhvr>
                                        <p:cTn id="13" dur="2000"/>
                                        <p:tgtEl>
                                          <p:spTgt spid="8197"/>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19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10. MUTIMEDIA SDA\Imagenes para estudio\Tema 02 preguntas.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8"/>
          <p:cNvSpPr>
            <a:spLocks noChangeArrowheads="1"/>
          </p:cNvSpPr>
          <p:nvPr>
            <p:custDataLst>
              <p:tags r:id="rId2"/>
            </p:custDataLst>
          </p:nvPr>
        </p:nvSpPr>
        <p:spPr bwMode="auto">
          <a:xfrm>
            <a:off x="539552" y="692696"/>
            <a:ext cx="8201752" cy="936104"/>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La </a:t>
            </a:r>
            <a:r>
              <a:rPr lang="fr-FR" sz="3600" u="none" spc="50" dirty="0">
                <a:ln w="11430"/>
                <a:solidFill>
                  <a:srgbClr val="C00000"/>
                </a:solidFill>
                <a:effectLst>
                  <a:outerShdw blurRad="76200" dist="50800" dir="5400000" algn="tl" rotWithShape="0">
                    <a:srgbClr val="000000">
                      <a:alpha val="65000"/>
                    </a:srgbClr>
                  </a:outerShdw>
                </a:effectLst>
                <a:latin typeface="Verdana" pitchFamily="34" charset="0"/>
              </a:rPr>
              <a:t>circoncision </a:t>
            </a:r>
            <a:endParaRPr lang="fr-FR" sz="36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pPr algn="ctr"/>
            <a:r>
              <a:rPr lang="fr-FR"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au </a:t>
            </a:r>
            <a:r>
              <a:rPr lang="fr-FR" sz="3600" u="none" spc="50" dirty="0">
                <a:ln w="11430"/>
                <a:solidFill>
                  <a:srgbClr val="C00000"/>
                </a:solidFill>
                <a:effectLst>
                  <a:outerShdw blurRad="76200" dist="50800" dir="5400000" algn="tl" rotWithShape="0">
                    <a:srgbClr val="000000">
                      <a:alpha val="65000"/>
                    </a:srgbClr>
                  </a:outerShdw>
                </a:effectLst>
                <a:latin typeface="Verdana" pitchFamily="34" charset="0"/>
              </a:rPr>
              <a:t>8ème jour </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19" name="Rectangle 5"/>
          <p:cNvSpPr>
            <a:spLocks noChangeArrowheads="1"/>
          </p:cNvSpPr>
          <p:nvPr>
            <p:custDataLst>
              <p:tags r:id="rId3"/>
            </p:custDataLst>
          </p:nvPr>
        </p:nvSpPr>
        <p:spPr bwMode="auto">
          <a:xfrm>
            <a:off x="539552" y="1772816"/>
            <a:ext cx="8164748" cy="1584176"/>
          </a:xfrm>
          <a:prstGeom prst="rect">
            <a:avLst/>
          </a:prstGeom>
          <a:solidFill>
            <a:schemeClr val="bg1">
              <a:alpha val="25000"/>
            </a:schemeClr>
          </a:solidFill>
          <a:ln>
            <a:noFill/>
          </a:ln>
          <a:effectLst>
            <a:glow rad="317500">
              <a:schemeClr val="bg1">
                <a:alpha val="22000"/>
              </a:schemeClr>
            </a:glow>
            <a:softEdge rad="38100"/>
          </a:effectLst>
          <a:extLst/>
        </p:spPr>
        <p:txBody>
          <a:bodyPr lIns="360000" tIns="360000" rIns="360000" bIns="360000" anchor="ctr"/>
          <a:lstStyle/>
          <a:p>
            <a:r>
              <a:rPr lang="fr-FR" sz="2800" i="1" u="none" dirty="0" smtClean="0">
                <a:latin typeface="Calibri" panose="020F0502020204030204" pitchFamily="34" charset="0"/>
                <a:ea typeface="Verdana" pitchFamily="34" charset="0"/>
                <a:cs typeface="Verdana" pitchFamily="34" charset="0"/>
              </a:rPr>
              <a:t>« A </a:t>
            </a:r>
            <a:r>
              <a:rPr lang="fr-FR" sz="2800" i="1" u="none" dirty="0">
                <a:latin typeface="Calibri" panose="020F0502020204030204" pitchFamily="34" charset="0"/>
                <a:ea typeface="Verdana" pitchFamily="34" charset="0"/>
                <a:cs typeface="Verdana" pitchFamily="34" charset="0"/>
              </a:rPr>
              <a:t>l'âge de huit jours, tout mâle parmi vous sera circoncis, selon vos </a:t>
            </a:r>
            <a:r>
              <a:rPr lang="fr-FR" sz="2800" i="1" u="none" dirty="0" smtClean="0">
                <a:latin typeface="Calibri" panose="020F0502020204030204" pitchFamily="34" charset="0"/>
                <a:ea typeface="Verdana" pitchFamily="34" charset="0"/>
                <a:cs typeface="Verdana" pitchFamily="34" charset="0"/>
              </a:rPr>
              <a:t>générations</a:t>
            </a:r>
            <a:r>
              <a:rPr lang="es-ES" sz="2800" i="1" u="none" dirty="0" smtClean="0">
                <a:latin typeface="Calibri" panose="020F0502020204030204" pitchFamily="34" charset="0"/>
                <a:ea typeface="Verdana" pitchFamily="34" charset="0"/>
                <a:cs typeface="Verdana" pitchFamily="34" charset="0"/>
              </a:rPr>
              <a:t>… » </a:t>
            </a:r>
            <a:r>
              <a:rPr lang="es-ES" sz="2800" i="1" u="none" dirty="0" err="1">
                <a:latin typeface="Calibri" panose="020F0502020204030204" pitchFamily="34" charset="0"/>
                <a:ea typeface="Verdana" pitchFamily="34" charset="0"/>
                <a:cs typeface="Verdana" pitchFamily="34" charset="0"/>
              </a:rPr>
              <a:t>Genèse</a:t>
            </a:r>
            <a:r>
              <a:rPr lang="es-ES" sz="2800" i="1" u="none" dirty="0">
                <a:latin typeface="Calibri" panose="020F0502020204030204" pitchFamily="34" charset="0"/>
                <a:ea typeface="Verdana" pitchFamily="34" charset="0"/>
                <a:cs typeface="Verdana" pitchFamily="34" charset="0"/>
              </a:rPr>
              <a:t> </a:t>
            </a:r>
            <a:r>
              <a:rPr lang="es-ES" sz="2800" i="1" u="none" dirty="0" smtClean="0">
                <a:latin typeface="Calibri" panose="020F0502020204030204" pitchFamily="34" charset="0"/>
                <a:ea typeface="Verdana" pitchFamily="34" charset="0"/>
                <a:cs typeface="Verdana" pitchFamily="34" charset="0"/>
              </a:rPr>
              <a:t>17 : 12</a:t>
            </a:r>
            <a:endParaRPr lang="es-ES" sz="2800" i="1" u="none" dirty="0">
              <a:latin typeface="Calibri" panose="020F0502020204030204" pitchFamily="34" charset="0"/>
              <a:ea typeface="Verdana" pitchFamily="34" charset="0"/>
              <a:cs typeface="Verdana" pitchFamily="34" charset="0"/>
            </a:endParaRPr>
          </a:p>
        </p:txBody>
      </p:sp>
      <p:pic>
        <p:nvPicPr>
          <p:cNvPr id="10" name="9 Imagen"/>
          <p:cNvPicPr>
            <a:picLocks noChangeAspect="1"/>
          </p:cNvPicPr>
          <p:nvPr>
            <p:custDataLst>
              <p:tags r:id="rId4"/>
            </p:custDataLst>
          </p:nvPr>
        </p:nvPicPr>
        <p:blipFill>
          <a:blip r:embed="rId9" cstate="print">
            <a:extLst>
              <a:ext uri="{28A0092B-C50C-407E-A947-70E740481C1C}">
                <a14:useLocalDpi xmlns:a14="http://schemas.microsoft.com/office/drawing/2010/main"/>
              </a:ext>
            </a:extLst>
          </a:blip>
          <a:stretch>
            <a:fillRect/>
          </a:stretch>
        </p:blipFill>
        <p:spPr>
          <a:xfrm>
            <a:off x="605186" y="3823514"/>
            <a:ext cx="1806574" cy="1549702"/>
          </a:xfrm>
          <a:prstGeom prst="rect">
            <a:avLst/>
          </a:prstGeom>
          <a:effectLst>
            <a:glow rad="546100">
              <a:schemeClr val="bg1">
                <a:alpha val="51000"/>
              </a:schemeClr>
            </a:glow>
          </a:effectLst>
        </p:spPr>
      </p:pic>
      <p:sp>
        <p:nvSpPr>
          <p:cNvPr id="12" name="Rectangle 5"/>
          <p:cNvSpPr>
            <a:spLocks noChangeArrowheads="1"/>
          </p:cNvSpPr>
          <p:nvPr>
            <p:custDataLst>
              <p:tags r:id="rId5"/>
            </p:custDataLst>
          </p:nvPr>
        </p:nvSpPr>
        <p:spPr bwMode="auto">
          <a:xfrm>
            <a:off x="2627784" y="3535481"/>
            <a:ext cx="6113520" cy="2125767"/>
          </a:xfrm>
          <a:prstGeom prst="rect">
            <a:avLst/>
          </a:prstGeom>
          <a:solidFill>
            <a:schemeClr val="bg1">
              <a:alpha val="25000"/>
            </a:schemeClr>
          </a:solidFill>
          <a:ln>
            <a:noFill/>
          </a:ln>
          <a:effectLst>
            <a:glow rad="317500">
              <a:schemeClr val="bg1">
                <a:alpha val="22000"/>
              </a:schemeClr>
            </a:glow>
            <a:softEdge rad="38100"/>
          </a:effectLst>
          <a:extLst/>
        </p:spPr>
        <p:txBody>
          <a:bodyPr lIns="360000" tIns="360000" rIns="360000" bIns="360000" anchor="ctr"/>
          <a:lstStyle/>
          <a:p>
            <a:r>
              <a:rPr lang="fr-FR" sz="2800" i="1" u="none" dirty="0">
                <a:latin typeface="Calibri" panose="020F0502020204030204" pitchFamily="34" charset="0"/>
                <a:ea typeface="Verdana" pitchFamily="34" charset="0"/>
                <a:cs typeface="Verdana" pitchFamily="34" charset="0"/>
              </a:rPr>
              <a:t>On a découvert que la vitamine K et la prothrombine, deux éléments qui contribuent à la coagulation du sang, sont à leur plus haut niveau au 8ème jour de la vie.</a:t>
            </a:r>
            <a:endParaRPr lang="es-ES" sz="2800" i="1" u="none" dirty="0">
              <a:latin typeface="Calibri" panose="020F0502020204030204" pitchFamily="34" charset="0"/>
              <a:ea typeface="Verdana" pitchFamily="34" charset="0"/>
              <a:cs typeface="Verdana" pitchFamily="34" charset="0"/>
            </a:endParaRPr>
          </a:p>
        </p:txBody>
      </p:sp>
      <p:pic>
        <p:nvPicPr>
          <p:cNvPr id="8"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9521644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2 sonrisa.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730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8"/>
          <p:cNvSpPr>
            <a:spLocks noChangeArrowheads="1"/>
          </p:cNvSpPr>
          <p:nvPr>
            <p:custDataLst>
              <p:tags r:id="rId2"/>
            </p:custDataLst>
          </p:nvPr>
        </p:nvSpPr>
        <p:spPr bwMode="auto">
          <a:xfrm>
            <a:off x="467544" y="620688"/>
            <a:ext cx="8136904" cy="1368152"/>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Les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maladies</a:t>
            </a:r>
            <a:r>
              <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psychosomatiques</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9" name="Rectangle 18"/>
          <p:cNvSpPr>
            <a:spLocks noChangeArrowheads="1"/>
          </p:cNvSpPr>
          <p:nvPr>
            <p:custDataLst>
              <p:tags r:id="rId3"/>
            </p:custDataLst>
          </p:nvPr>
        </p:nvSpPr>
        <p:spPr bwMode="auto">
          <a:xfrm>
            <a:off x="4283968" y="2636912"/>
            <a:ext cx="4320480" cy="254425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u="none" spc="50" dirty="0" err="1">
                <a:ln w="11430"/>
                <a:solidFill>
                  <a:srgbClr val="C00000"/>
                </a:solidFill>
                <a:effectLst>
                  <a:outerShdw blurRad="76200" dist="50800" dir="5400000" algn="tl" rotWithShape="0">
                    <a:srgbClr val="000000">
                      <a:alpha val="65000"/>
                    </a:srgbClr>
                  </a:outerShdw>
                </a:effectLst>
                <a:latin typeface="Verdana" pitchFamily="34" charset="0"/>
              </a:rPr>
              <a:t>Qu’est</a:t>
            </a:r>
            <a:r>
              <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rPr>
              <a:t>-ce </a:t>
            </a:r>
            <a:r>
              <a:rPr lang="es-ES" sz="4000" u="none" spc="50" dirty="0" err="1">
                <a:ln w="11430"/>
                <a:solidFill>
                  <a:srgbClr val="C00000"/>
                </a:solidFill>
                <a:effectLst>
                  <a:outerShdw blurRad="76200" dist="50800" dir="5400000" algn="tl" rotWithShape="0">
                    <a:srgbClr val="000000">
                      <a:alpha val="65000"/>
                    </a:srgbClr>
                  </a:outerShdw>
                </a:effectLst>
                <a:latin typeface="Verdana" pitchFamily="34" charset="0"/>
              </a:rPr>
              <a:t>qu’un</a:t>
            </a:r>
            <a:r>
              <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4000" u="none" spc="50" dirty="0" err="1">
                <a:ln w="11430"/>
                <a:solidFill>
                  <a:srgbClr val="C00000"/>
                </a:solidFill>
                <a:effectLst>
                  <a:outerShdw blurRad="76200" dist="50800" dir="5400000" algn="tl" rotWithShape="0">
                    <a:srgbClr val="000000">
                      <a:alpha val="65000"/>
                    </a:srgbClr>
                  </a:outerShdw>
                </a:effectLst>
                <a:latin typeface="Verdana" pitchFamily="34" charset="0"/>
              </a:rPr>
              <a:t>cœur</a:t>
            </a:r>
            <a:r>
              <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40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joyeux</a:t>
            </a:r>
            <a:r>
              <a:rPr lang="es-ES"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29390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2"/>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Proverbes</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17 : 22</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7" name="Rectangle 5"/>
          <p:cNvSpPr>
            <a:spLocks noChangeArrowheads="1"/>
          </p:cNvSpPr>
          <p:nvPr>
            <p:custDataLst>
              <p:tags r:id="rId3"/>
            </p:custDataLst>
          </p:nvPr>
        </p:nvSpPr>
        <p:spPr bwMode="auto">
          <a:xfrm>
            <a:off x="1396447" y="2301272"/>
            <a:ext cx="6495122" cy="2975537"/>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Un </a:t>
            </a:r>
            <a:r>
              <a:rPr lang="fr-FR" sz="36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coeur</a:t>
            </a: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joyeux est un </a:t>
            </a:r>
            <a:r>
              <a:rPr lang="fr-FR" sz="36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bon remède</a:t>
            </a:r>
            <a:r>
              <a:rPr lang="fr-F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Mais un esprit abattu dessèche les os.</a:t>
            </a:r>
            <a:endParaRPr lang="es-AR" sz="36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pic>
        <p:nvPicPr>
          <p:cNvPr id="9"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444519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Proverbes</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14 : 30</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7" name="Rectangle 5"/>
          <p:cNvSpPr>
            <a:spLocks noChangeArrowheads="1"/>
          </p:cNvSpPr>
          <p:nvPr>
            <p:custDataLst>
              <p:tags r:id="rId3"/>
            </p:custDataLst>
          </p:nvPr>
        </p:nvSpPr>
        <p:spPr bwMode="auto">
          <a:xfrm>
            <a:off x="1691680" y="2301272"/>
            <a:ext cx="5904656" cy="2975537"/>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Un </a:t>
            </a:r>
            <a:r>
              <a:rPr lang="fr-FR" sz="4000" i="1" u="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coeur</a:t>
            </a:r>
            <a:r>
              <a:rPr lang="fr-FR" sz="4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 calme est la </a:t>
            </a:r>
            <a:r>
              <a:rPr lang="fr-FR" sz="40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vie du corps</a:t>
            </a:r>
            <a:r>
              <a:rPr lang="fr-FR" sz="4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 </a:t>
            </a:r>
            <a:endParaRPr lang="fr-FR" sz="40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endParaRPr>
          </a:p>
          <a:p>
            <a:pPr algn="ctr"/>
            <a:r>
              <a:rPr lang="fr-FR" sz="40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Mais </a:t>
            </a:r>
            <a:r>
              <a:rPr lang="fr-FR" sz="4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rPr>
              <a:t>l'envie est la carie des os.</a:t>
            </a:r>
            <a:endParaRPr lang="es-AR" sz="40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a typeface="Verdana" panose="020B0604030504040204" pitchFamily="34" charset="0"/>
              <a:cs typeface="Verdana" panose="020B0604030504040204" pitchFamily="34" charset="0"/>
            </a:endParaRPr>
          </a:p>
        </p:txBody>
      </p:sp>
      <p:pic>
        <p:nvPicPr>
          <p:cNvPr id="9"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6671614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2 pregunta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custDataLst>
              <p:tags r:id="rId2"/>
            </p:custDataLst>
          </p:nvPr>
        </p:nvSpPr>
        <p:spPr bwMode="auto">
          <a:xfrm>
            <a:off x="2915816" y="2001933"/>
            <a:ext cx="5616624" cy="3142167"/>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u="none" spc="50" dirty="0">
                <a:ln w="11430"/>
                <a:solidFill>
                  <a:srgbClr val="C00000"/>
                </a:solidFill>
                <a:effectLst>
                  <a:outerShdw blurRad="76200" dist="50800" dir="5400000" algn="tl" rotWithShape="0">
                    <a:srgbClr val="000000">
                      <a:alpha val="65000"/>
                    </a:srgbClr>
                  </a:outerShdw>
                </a:effectLst>
                <a:latin typeface="Verdana" pitchFamily="34" charset="0"/>
              </a:rPr>
              <a:t>A quelles inventions se réfèrent ces </a:t>
            </a:r>
            <a:r>
              <a:rPr lang="fr-FR"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r>
            <a:br>
              <a:rPr lang="fr-FR"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br>
            <a:r>
              <a:rPr lang="fr-FR"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deux textes ?</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spTree>
    <p:custDataLst>
      <p:tags r:id="rId1"/>
    </p:custDataLst>
    <p:extLst>
      <p:ext uri="{BB962C8B-B14F-4D97-AF65-F5344CB8AC3E}">
        <p14:creationId xmlns:p14="http://schemas.microsoft.com/office/powerpoint/2010/main" val="235306615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2" descr="C:\Users\Gerhard\Documents\_Estudios Biblicos PPT\ondaWEB.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3 Grupo"/>
          <p:cNvGrpSpPr/>
          <p:nvPr>
            <p:custDataLst>
              <p:tags r:id="rId2"/>
            </p:custDataLst>
          </p:nvPr>
        </p:nvGrpSpPr>
        <p:grpSpPr>
          <a:xfrm>
            <a:off x="539552" y="1207096"/>
            <a:ext cx="4722092" cy="2653952"/>
            <a:chOff x="864096" y="1395349"/>
            <a:chExt cx="4722092" cy="2193349"/>
          </a:xfrm>
        </p:grpSpPr>
        <p:sp>
          <p:nvSpPr>
            <p:cNvPr id="3" name="2 Rectángulo"/>
            <p:cNvSpPr/>
            <p:nvPr>
              <p:custDataLst>
                <p:tags r:id="rId8"/>
              </p:custDataLst>
            </p:nvPr>
          </p:nvSpPr>
          <p:spPr bwMode="auto">
            <a:xfrm>
              <a:off x="864096" y="1395349"/>
              <a:ext cx="4722092" cy="1889189"/>
            </a:xfrm>
            <a:prstGeom prst="rect">
              <a:avLst/>
            </a:prstGeom>
            <a:gradFill>
              <a:gsLst>
                <a:gs pos="0">
                  <a:schemeClr val="bg1">
                    <a:alpha val="0"/>
                  </a:schemeClr>
                </a:gs>
                <a:gs pos="25000">
                  <a:srgbClr val="FFFFFF">
                    <a:alpha val="55000"/>
                  </a:srgbClr>
                </a:gs>
                <a:gs pos="100000">
                  <a:srgbClr val="FFFFFF">
                    <a:alpha val="50000"/>
                  </a:srgbClr>
                </a:gs>
              </a:gsLst>
              <a:lin ang="10800000" scaled="0"/>
            </a:gradFill>
            <a:ln w="9525" cap="flat" cmpd="sng" algn="ctr">
              <a:noFill/>
              <a:prstDash val="solid"/>
              <a:round/>
              <a:headEnd type="none" w="med" len="med"/>
              <a:tailEnd type="none" w="med" len="med"/>
            </a:ln>
            <a:effectLst>
              <a:glow rad="304800">
                <a:schemeClr val="bg1">
                  <a:alpha val="59000"/>
                </a:schemeClr>
              </a:glow>
              <a:softEdge rad="76200"/>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1" i="0" u="sng" strike="noStrike" cap="none" normalizeH="0" baseline="0" smtClean="0">
                <a:ln>
                  <a:noFill/>
                </a:ln>
                <a:solidFill>
                  <a:schemeClr val="tx1"/>
                </a:solidFill>
                <a:effectLst/>
                <a:latin typeface="Calibri" panose="020F0502020204030204" pitchFamily="34" charset="0"/>
              </a:endParaRPr>
            </a:p>
          </p:txBody>
        </p:sp>
        <p:sp>
          <p:nvSpPr>
            <p:cNvPr id="7" name="6 Rectángulo"/>
            <p:cNvSpPr/>
            <p:nvPr>
              <p:custDataLst>
                <p:tags r:id="rId9"/>
              </p:custDataLst>
            </p:nvPr>
          </p:nvSpPr>
          <p:spPr>
            <a:xfrm>
              <a:off x="864096" y="1772816"/>
              <a:ext cx="4572000" cy="1815882"/>
            </a:xfrm>
            <a:prstGeom prst="rect">
              <a:avLst/>
            </a:prstGeom>
          </p:spPr>
          <p:txBody>
            <a:bodyPr>
              <a:spAutoFit/>
            </a:bodyPr>
            <a:lstStyle/>
            <a:p>
              <a:r>
                <a:rPr lang="fr-FR" sz="2800" i="1" u="none" dirty="0">
                  <a:latin typeface="Calibri" panose="020F0502020204030204" pitchFamily="34" charset="0"/>
                  <a:ea typeface="Verdana" pitchFamily="34" charset="0"/>
                  <a:cs typeface="Verdana" pitchFamily="34" charset="0"/>
                </a:rPr>
                <a:t>Qui sont ceux-là qui volent comme des nuées, Comme des colombes vers leur colombier?</a:t>
              </a:r>
              <a:endParaRPr lang="es-ES" sz="2800" i="1" u="none" dirty="0">
                <a:latin typeface="Calibri" panose="020F0502020204030204" pitchFamily="34" charset="0"/>
                <a:ea typeface="Verdana" pitchFamily="34" charset="0"/>
                <a:cs typeface="Verdana" pitchFamily="34" charset="0"/>
              </a:endParaRPr>
            </a:p>
          </p:txBody>
        </p:sp>
      </p:grpSp>
      <p:pic>
        <p:nvPicPr>
          <p:cNvPr id="9" name="8 Imagen"/>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53289" y="1761752"/>
            <a:ext cx="2951159" cy="881684"/>
          </a:xfrm>
          <a:prstGeom prst="rect">
            <a:avLst/>
          </a:prstGeom>
          <a:effectLst/>
        </p:spPr>
      </p:pic>
      <p:sp>
        <p:nvSpPr>
          <p:cNvPr id="14" name="13 Rectángulo"/>
          <p:cNvSpPr/>
          <p:nvPr>
            <p:custDataLst>
              <p:tags r:id="rId3"/>
            </p:custDataLst>
          </p:nvPr>
        </p:nvSpPr>
        <p:spPr>
          <a:xfrm>
            <a:off x="575556" y="1124744"/>
            <a:ext cx="4499991" cy="492443"/>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26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60 : 8</a:t>
            </a:r>
            <a:endPar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grpSp>
        <p:nvGrpSpPr>
          <p:cNvPr id="16" name="15 Grupo"/>
          <p:cNvGrpSpPr/>
          <p:nvPr>
            <p:custDataLst>
              <p:tags r:id="rId4"/>
            </p:custDataLst>
          </p:nvPr>
        </p:nvGrpSpPr>
        <p:grpSpPr>
          <a:xfrm>
            <a:off x="4139952" y="3482870"/>
            <a:ext cx="4876152" cy="3186490"/>
            <a:chOff x="710036" y="1395349"/>
            <a:chExt cx="4876152" cy="3186490"/>
          </a:xfrm>
        </p:grpSpPr>
        <p:sp>
          <p:nvSpPr>
            <p:cNvPr id="17" name="16 Rectángulo"/>
            <p:cNvSpPr/>
            <p:nvPr>
              <p:custDataLst>
                <p:tags r:id="rId6"/>
              </p:custDataLst>
            </p:nvPr>
          </p:nvSpPr>
          <p:spPr bwMode="auto">
            <a:xfrm>
              <a:off x="710036" y="1395349"/>
              <a:ext cx="4876152" cy="3186490"/>
            </a:xfrm>
            <a:prstGeom prst="rect">
              <a:avLst/>
            </a:prstGeom>
            <a:gradFill>
              <a:gsLst>
                <a:gs pos="0">
                  <a:schemeClr val="bg1">
                    <a:alpha val="0"/>
                  </a:schemeClr>
                </a:gs>
                <a:gs pos="25000">
                  <a:srgbClr val="FFFFFF">
                    <a:alpha val="55000"/>
                  </a:srgbClr>
                </a:gs>
                <a:gs pos="100000">
                  <a:srgbClr val="FFFFFF">
                    <a:alpha val="50000"/>
                  </a:srgbClr>
                </a:gs>
              </a:gsLst>
              <a:lin ang="10800000" scaled="0"/>
            </a:gradFill>
            <a:ln w="9525" cap="flat" cmpd="sng" algn="ctr">
              <a:noFill/>
              <a:prstDash val="solid"/>
              <a:round/>
              <a:headEnd type="none" w="med" len="med"/>
              <a:tailEnd type="none" w="med" len="med"/>
            </a:ln>
            <a:effectLst>
              <a:glow rad="304800">
                <a:schemeClr val="bg1">
                  <a:alpha val="59000"/>
                </a:schemeClr>
              </a:glow>
              <a:softEdge rad="76200"/>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000" b="1" i="0" u="sng" strike="noStrike" cap="none" normalizeH="0" baseline="0" smtClean="0">
                <a:ln>
                  <a:noFill/>
                </a:ln>
                <a:solidFill>
                  <a:schemeClr val="tx1"/>
                </a:solidFill>
                <a:effectLst/>
                <a:latin typeface="Calibri" panose="020F0502020204030204" pitchFamily="34" charset="0"/>
              </a:endParaRPr>
            </a:p>
          </p:txBody>
        </p:sp>
        <p:sp>
          <p:nvSpPr>
            <p:cNvPr id="18" name="17 Rectángulo"/>
            <p:cNvSpPr/>
            <p:nvPr>
              <p:custDataLst>
                <p:tags r:id="rId7"/>
              </p:custDataLst>
            </p:nvPr>
          </p:nvSpPr>
          <p:spPr>
            <a:xfrm>
              <a:off x="710036" y="1772816"/>
              <a:ext cx="4726060" cy="2246769"/>
            </a:xfrm>
            <a:prstGeom prst="rect">
              <a:avLst/>
            </a:prstGeom>
          </p:spPr>
          <p:txBody>
            <a:bodyPr wrap="square">
              <a:spAutoFit/>
            </a:bodyPr>
            <a:lstStyle/>
            <a:p>
              <a:r>
                <a:rPr lang="fr-FR" sz="2800" i="1" u="none" dirty="0">
                  <a:latin typeface="Calibri" panose="020F0502020204030204" pitchFamily="34" charset="0"/>
                  <a:ea typeface="Verdana" pitchFamily="34" charset="0"/>
                  <a:cs typeface="Verdana" pitchFamily="34" charset="0"/>
                </a:rPr>
                <a:t>Les chars s'élancent dans la campagne, Se précipitent sur les </a:t>
              </a:r>
              <a:r>
                <a:rPr lang="fr-FR" sz="2800" i="1" u="none" dirty="0" smtClean="0">
                  <a:latin typeface="Calibri" panose="020F0502020204030204" pitchFamily="34" charset="0"/>
                  <a:ea typeface="Verdana" pitchFamily="34" charset="0"/>
                  <a:cs typeface="Verdana" pitchFamily="34" charset="0"/>
                </a:rPr>
                <a:t>places ; </a:t>
              </a:r>
              <a:r>
                <a:rPr lang="fr-FR" sz="2800" i="1" u="none" dirty="0">
                  <a:latin typeface="Calibri" panose="020F0502020204030204" pitchFamily="34" charset="0"/>
                  <a:ea typeface="Verdana" pitchFamily="34" charset="0"/>
                  <a:cs typeface="Verdana" pitchFamily="34" charset="0"/>
                </a:rPr>
                <a:t>A les voir, on dirait des flambeaux, Ils courent comme des éclairs...</a:t>
              </a:r>
              <a:endParaRPr lang="es-ES" sz="2800" i="1" u="none" dirty="0">
                <a:latin typeface="Calibri" panose="020F0502020204030204" pitchFamily="34" charset="0"/>
                <a:ea typeface="Verdana" pitchFamily="34" charset="0"/>
                <a:cs typeface="Verdana" pitchFamily="34" charset="0"/>
              </a:endParaRPr>
            </a:p>
          </p:txBody>
        </p:sp>
      </p:grpSp>
      <p:sp>
        <p:nvSpPr>
          <p:cNvPr id="19" name="18 Rectángulo"/>
          <p:cNvSpPr/>
          <p:nvPr>
            <p:custDataLst>
              <p:tags r:id="rId5"/>
            </p:custDataLst>
          </p:nvPr>
        </p:nvSpPr>
        <p:spPr>
          <a:xfrm>
            <a:off x="4176937" y="3356830"/>
            <a:ext cx="4499991" cy="492443"/>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Nahum</a:t>
            </a:r>
            <a:r>
              <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6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2 : 4</a:t>
            </a:r>
            <a:endParaRPr lang="es-ES" sz="26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pic>
        <p:nvPicPr>
          <p:cNvPr id="13" name="Picture 2" descr="C:\Users\Gerhard\Documents\_Estudios Biblicos PPT\loguit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n para auto deportivo roj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8999511" y="3643350"/>
            <a:ext cx="4429473" cy="26008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ara auto deportivo roj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96981" y="3707462"/>
            <a:ext cx="4429473" cy="26008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3286455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1+#ppt_w/2"/>
                                          </p:val>
                                        </p:tav>
                                        <p:tav tm="100000">
                                          <p:val>
                                            <p:strVal val="#ppt_x"/>
                                          </p:val>
                                        </p:tav>
                                      </p:tavLst>
                                    </p:anim>
                                    <p:anim calcmode="lin" valueType="num">
                                      <p:cBhvr additive="base">
                                        <p:cTn id="18" dur="3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000" fill="hold"/>
                                        <p:tgtEl>
                                          <p:spTgt spid="15"/>
                                        </p:tgtEl>
                                        <p:attrNameLst>
                                          <p:attrName>ppt_x</p:attrName>
                                        </p:attrNameLst>
                                      </p:cBhvr>
                                      <p:tavLst>
                                        <p:tav tm="0">
                                          <p:val>
                                            <p:strVal val="0-#ppt_w/2"/>
                                          </p:val>
                                        </p:tav>
                                        <p:tav tm="100000">
                                          <p:val>
                                            <p:strVal val="#ppt_x"/>
                                          </p:val>
                                        </p:tav>
                                      </p:tavLst>
                                    </p:anim>
                                    <p:anim calcmode="lin" valueType="num">
                                      <p:cBhvr additive="base">
                                        <p:cTn id="35" dur="1000" fill="hold"/>
                                        <p:tgtEl>
                                          <p:spTgt spid="15"/>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2" presetClass="entr" presetSubtype="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2 subtitlo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12" y="-1"/>
            <a:ext cx="918051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2"/>
            </p:custDataLst>
          </p:nvPr>
        </p:nvSpPr>
        <p:spPr>
          <a:xfrm>
            <a:off x="1331640" y="1863185"/>
            <a:ext cx="7488832" cy="3131627"/>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6600" u="none" cap="all" dirty="0" smtClean="0">
                <a:ln w="0"/>
                <a:solidFill>
                  <a:srgbClr val="800000"/>
                </a:solidFill>
                <a:effectLst>
                  <a:reflection blurRad="6350" stA="55000" endA="300" endPos="45500" dir="5400000" sy="-100000" algn="bl" rotWithShape="0"/>
                </a:effectLst>
                <a:latin typeface="Calibri" panose="020F0502020204030204" pitchFamily="34" charset="0"/>
              </a:rPr>
              <a:t> </a:t>
            </a:r>
            <a:r>
              <a:rPr lang="fr-FR" sz="6600" u="none" cap="all" dirty="0">
                <a:ln w="0"/>
                <a:solidFill>
                  <a:srgbClr val="800000"/>
                </a:solidFill>
                <a:effectLst>
                  <a:reflection blurRad="6350" stA="55000" endA="300" endPos="45500" dir="5400000" sy="-100000" algn="bl" rotWithShape="0"/>
                </a:effectLst>
                <a:latin typeface="Calibri" panose="020F0502020204030204" pitchFamily="34" charset="0"/>
              </a:rPr>
              <a:t>DES PROPHÉTIES CONCERNANT </a:t>
            </a:r>
            <a:r>
              <a:rPr lang="fr-FR" sz="6600" u="none" cap="all" dirty="0" smtClean="0">
                <a:ln w="0"/>
                <a:solidFill>
                  <a:srgbClr val="800000"/>
                </a:solidFill>
                <a:effectLst>
                  <a:reflection blurRad="6350" stA="55000" endA="300" endPos="45500" dir="5400000" sy="-100000" algn="bl" rotWithShape="0"/>
                </a:effectLst>
                <a:latin typeface="Calibri" panose="020F0502020204030204" pitchFamily="34" charset="0"/>
              </a:rPr>
              <a:t/>
            </a:r>
            <a:br>
              <a:rPr lang="fr-FR" sz="6600" u="none" cap="all" dirty="0" smtClean="0">
                <a:ln w="0"/>
                <a:solidFill>
                  <a:srgbClr val="800000"/>
                </a:solidFill>
                <a:effectLst>
                  <a:reflection blurRad="6350" stA="55000" endA="300" endPos="45500" dir="5400000" sy="-100000" algn="bl" rotWithShape="0"/>
                </a:effectLst>
                <a:latin typeface="Calibri" panose="020F0502020204030204" pitchFamily="34" charset="0"/>
              </a:rPr>
            </a:br>
            <a:r>
              <a:rPr lang="fr-FR" sz="6600" u="none" cap="all" dirty="0" smtClean="0">
                <a:ln w="0"/>
                <a:solidFill>
                  <a:srgbClr val="800000"/>
                </a:solidFill>
                <a:effectLst>
                  <a:reflection blurRad="6350" stA="55000" endA="300" endPos="45500" dir="5400000" sy="-100000" algn="bl" rotWithShape="0"/>
                </a:effectLst>
                <a:latin typeface="Calibri" panose="020F0502020204030204" pitchFamily="34" charset="0"/>
              </a:rPr>
              <a:t>LE </a:t>
            </a:r>
            <a:r>
              <a:rPr lang="fr-FR" sz="6600" u="none" cap="all" dirty="0">
                <a:ln w="0"/>
                <a:solidFill>
                  <a:srgbClr val="800000"/>
                </a:solidFill>
                <a:effectLst>
                  <a:reflection blurRad="6350" stA="55000" endA="300" endPos="45500" dir="5400000" sy="-100000" algn="bl" rotWithShape="0"/>
                </a:effectLst>
                <a:latin typeface="Calibri" panose="020F0502020204030204" pitchFamily="34" charset="0"/>
              </a:rPr>
              <a:t>CHRIST </a:t>
            </a:r>
          </a:p>
        </p:txBody>
      </p:sp>
      <p:sp>
        <p:nvSpPr>
          <p:cNvPr id="2" name="1 Rectángulo"/>
          <p:cNvSpPr/>
          <p:nvPr>
            <p:custDataLst>
              <p:tags r:id="rId3"/>
            </p:custDataLst>
          </p:nvPr>
        </p:nvSpPr>
        <p:spPr>
          <a:xfrm>
            <a:off x="-36511" y="5301208"/>
            <a:ext cx="9180511" cy="461665"/>
          </a:xfrm>
          <a:prstGeom prst="rect">
            <a:avLst/>
          </a:prstGeom>
        </p:spPr>
        <p:txBody>
          <a:bodyPr wrap="square">
            <a:spAutoFit/>
          </a:bodyPr>
          <a:lstStyle/>
          <a:p>
            <a:pPr algn="ctr"/>
            <a:r>
              <a:rPr lang="fr-FR" sz="3600" u="none" baseline="30000" dirty="0">
                <a:latin typeface="Calibri" panose="020F0502020204030204" pitchFamily="34" charset="0"/>
                <a:ea typeface="Tahoma" pitchFamily="34" charset="0"/>
                <a:cs typeface="Tahoma" pitchFamily="34" charset="0"/>
              </a:rPr>
              <a:t>ONT ÉTÉ ÉCRITES 1600-600 ANS AVANT SA NAISSANCE</a:t>
            </a:r>
          </a:p>
        </p:txBody>
      </p:sp>
      <p:pic>
        <p:nvPicPr>
          <p:cNvPr id="7"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639777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10. MUTIMEDIA SDA\Imagenes para estudio\Tema 02 belen.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p:custDataLst>
              <p:tags r:id="rId2"/>
            </p:custDataLst>
          </p:nvPr>
        </p:nvSpPr>
        <p:spPr bwMode="auto">
          <a:xfrm>
            <a:off x="5148064" y="2322728"/>
            <a:ext cx="3927710" cy="2452544"/>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u="none" spc="50" dirty="0">
                <a:ln w="11430"/>
                <a:solidFill>
                  <a:srgbClr val="C00000"/>
                </a:solidFill>
                <a:effectLst>
                  <a:outerShdw blurRad="76200" dist="50800" dir="5400000" algn="tl" rotWithShape="0">
                    <a:srgbClr val="000000">
                      <a:alpha val="65000"/>
                    </a:srgbClr>
                  </a:outerShdw>
                </a:effectLst>
                <a:latin typeface="Verdana" pitchFamily="34" charset="0"/>
              </a:rPr>
              <a:t>Où devait naître le </a:t>
            </a:r>
            <a:r>
              <a:rPr lang="fr-FR"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Christ ? </a:t>
            </a:r>
            <a:endParaRPr lang="es-ES"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906283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Michée</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5 : 2 </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8" name="Rectangle 5"/>
          <p:cNvSpPr>
            <a:spLocks noChangeArrowheads="1"/>
          </p:cNvSpPr>
          <p:nvPr>
            <p:custDataLst>
              <p:tags r:id="rId3"/>
            </p:custDataLst>
          </p:nvPr>
        </p:nvSpPr>
        <p:spPr bwMode="auto">
          <a:xfrm>
            <a:off x="1691680" y="1988840"/>
            <a:ext cx="5904656"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i="1" u="none" dirty="0">
                <a:latin typeface="Calibri" panose="020F0502020204030204" pitchFamily="34" charset="0"/>
                <a:ea typeface="Verdana" pitchFamily="34" charset="0"/>
                <a:cs typeface="Verdana" pitchFamily="34" charset="0"/>
              </a:rPr>
              <a:t>« Et toi, </a:t>
            </a:r>
            <a:r>
              <a:rPr lang="fr-FR" sz="3200" i="1" u="none" dirty="0" err="1">
                <a:solidFill>
                  <a:srgbClr val="FF0000"/>
                </a:solidFill>
                <a:latin typeface="Calibri" panose="020F0502020204030204" pitchFamily="34" charset="0"/>
                <a:ea typeface="Verdana" pitchFamily="34" charset="0"/>
                <a:cs typeface="Verdana" pitchFamily="34" charset="0"/>
              </a:rPr>
              <a:t>Bethléhem</a:t>
            </a:r>
            <a:r>
              <a:rPr lang="fr-FR" sz="3200" i="1" u="none" dirty="0">
                <a:solidFill>
                  <a:srgbClr val="FF0000"/>
                </a:solidFill>
                <a:latin typeface="Calibri" panose="020F0502020204030204" pitchFamily="34" charset="0"/>
                <a:ea typeface="Verdana" pitchFamily="34" charset="0"/>
                <a:cs typeface="Verdana" pitchFamily="34" charset="0"/>
              </a:rPr>
              <a:t> </a:t>
            </a:r>
            <a:r>
              <a:rPr lang="fr-FR" sz="3200" i="1" u="none" dirty="0" err="1">
                <a:solidFill>
                  <a:srgbClr val="FF0000"/>
                </a:solidFill>
                <a:latin typeface="Calibri" panose="020F0502020204030204" pitchFamily="34" charset="0"/>
                <a:ea typeface="Verdana" pitchFamily="34" charset="0"/>
                <a:cs typeface="Verdana" pitchFamily="34" charset="0"/>
              </a:rPr>
              <a:t>Éphrata</a:t>
            </a:r>
            <a:r>
              <a:rPr lang="fr-FR" sz="3200" i="1" u="none" dirty="0">
                <a:latin typeface="Calibri" panose="020F0502020204030204" pitchFamily="34" charset="0"/>
                <a:ea typeface="Verdana" pitchFamily="34" charset="0"/>
                <a:cs typeface="Verdana" pitchFamily="34" charset="0"/>
              </a:rPr>
              <a:t>, Petite entre les milliers de Juda, </a:t>
            </a:r>
            <a:r>
              <a:rPr lang="fr-FR" sz="3200" i="1" u="none" dirty="0">
                <a:solidFill>
                  <a:srgbClr val="FF0000"/>
                </a:solidFill>
                <a:latin typeface="Calibri" panose="020F0502020204030204" pitchFamily="34" charset="0"/>
                <a:ea typeface="Verdana" pitchFamily="34" charset="0"/>
                <a:cs typeface="Verdana" pitchFamily="34" charset="0"/>
              </a:rPr>
              <a:t>De toi sortira pour moi Celui qui dominera sur Israël</a:t>
            </a:r>
            <a:r>
              <a:rPr lang="fr-FR" sz="3200" i="1" u="none" dirty="0">
                <a:latin typeface="Calibri" panose="020F0502020204030204" pitchFamily="34" charset="0"/>
                <a:ea typeface="Verdana" pitchFamily="34" charset="0"/>
                <a:cs typeface="Verdana" pitchFamily="34" charset="0"/>
              </a:rPr>
              <a:t>, Et dont l'origine remonte aux temps anciens, Aux jours de l'éternité. »</a:t>
            </a:r>
          </a:p>
        </p:txBody>
      </p:sp>
      <p:sp>
        <p:nvSpPr>
          <p:cNvPr id="12293" name="Rectangle 5"/>
          <p:cNvSpPr>
            <a:spLocks noChangeArrowheads="1"/>
          </p:cNvSpPr>
          <p:nvPr>
            <p:custDataLst>
              <p:tags r:id="rId4"/>
            </p:custDataLst>
          </p:nvPr>
        </p:nvSpPr>
        <p:spPr bwMode="auto">
          <a:xfrm>
            <a:off x="1907704" y="2132856"/>
            <a:ext cx="5184576" cy="3168352"/>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400" i="1" u="none" dirty="0">
              <a:latin typeface="Verdana" pitchFamily="34" charset="0"/>
              <a:ea typeface="Verdana" pitchFamily="34" charset="0"/>
              <a:cs typeface="Verdana" pitchFamily="34" charset="0"/>
            </a:endParaRPr>
          </a:p>
        </p:txBody>
      </p:sp>
      <p:pic>
        <p:nvPicPr>
          <p:cNvPr id="10"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371845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29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jesus profecia.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 y="312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ondaWEB.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9512" y="3937647"/>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15374" name="15373 Rectángulo"/>
          <p:cNvSpPr/>
          <p:nvPr>
            <p:custDataLst>
              <p:tags r:id="rId2"/>
            </p:custDataLst>
          </p:nvPr>
        </p:nvSpPr>
        <p:spPr bwMode="auto">
          <a:xfrm>
            <a:off x="801419" y="5501330"/>
            <a:ext cx="2634537" cy="417239"/>
          </a:xfrm>
          <a:prstGeom prst="rect">
            <a:avLst/>
          </a:prstGeom>
          <a:gradFill>
            <a:gsLst>
              <a:gs pos="0">
                <a:schemeClr val="bg1"/>
              </a:gs>
              <a:gs pos="100000">
                <a:srgbClr val="FFFFFF">
                  <a:alpha val="32000"/>
                </a:srgbClr>
              </a:gs>
            </a:gsLst>
            <a:lin ang="540000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dirty="0" smtClean="0">
              <a:ln>
                <a:noFill/>
              </a:ln>
              <a:solidFill>
                <a:schemeClr val="tx1"/>
              </a:solidFill>
              <a:effectLst/>
              <a:latin typeface="Arial" charset="0"/>
            </a:endParaRPr>
          </a:p>
        </p:txBody>
      </p:sp>
      <p:sp>
        <p:nvSpPr>
          <p:cNvPr id="47" name="46 Rectángulo"/>
          <p:cNvSpPr/>
          <p:nvPr>
            <p:custDataLst>
              <p:tags r:id="rId3"/>
            </p:custDataLst>
          </p:nvPr>
        </p:nvSpPr>
        <p:spPr bwMode="auto">
          <a:xfrm>
            <a:off x="5843080" y="5501330"/>
            <a:ext cx="2545344" cy="396288"/>
          </a:xfrm>
          <a:prstGeom prst="rect">
            <a:avLst/>
          </a:prstGeom>
          <a:gradFill>
            <a:gsLst>
              <a:gs pos="0">
                <a:schemeClr val="bg1"/>
              </a:gs>
              <a:gs pos="100000">
                <a:srgbClr val="FFFFFF">
                  <a:alpha val="49000"/>
                </a:srgbClr>
              </a:gs>
            </a:gsLst>
            <a:lin ang="540000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smtClean="0">
              <a:ln>
                <a:noFill/>
              </a:ln>
              <a:solidFill>
                <a:schemeClr val="tx1"/>
              </a:solidFill>
              <a:effectLst/>
              <a:latin typeface="Arial" charset="0"/>
            </a:endParaRPr>
          </a:p>
        </p:txBody>
      </p:sp>
      <p:sp>
        <p:nvSpPr>
          <p:cNvPr id="48" name="47 Rectángulo"/>
          <p:cNvSpPr/>
          <p:nvPr>
            <p:custDataLst>
              <p:tags r:id="rId4"/>
            </p:custDataLst>
          </p:nvPr>
        </p:nvSpPr>
        <p:spPr bwMode="auto">
          <a:xfrm>
            <a:off x="3435956" y="5928106"/>
            <a:ext cx="2407124" cy="374604"/>
          </a:xfrm>
          <a:prstGeom prst="rect">
            <a:avLst/>
          </a:prstGeom>
          <a:gradFill>
            <a:gsLst>
              <a:gs pos="0">
                <a:schemeClr val="bg1">
                  <a:alpha val="51000"/>
                </a:schemeClr>
              </a:gs>
              <a:gs pos="100000">
                <a:srgbClr val="FFFFFF">
                  <a:alpha val="81000"/>
                </a:srgbClr>
              </a:gs>
            </a:gsLst>
            <a:lin ang="540000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smtClean="0">
              <a:ln>
                <a:noFill/>
              </a:ln>
              <a:solidFill>
                <a:schemeClr val="tx1"/>
              </a:solidFill>
              <a:effectLst/>
              <a:latin typeface="Arial" charset="0"/>
            </a:endParaRPr>
          </a:p>
        </p:txBody>
      </p:sp>
      <p:cxnSp>
        <p:nvCxnSpPr>
          <p:cNvPr id="15361" name="15360 Conector recto"/>
          <p:cNvCxnSpPr/>
          <p:nvPr>
            <p:custDataLst>
              <p:tags r:id="rId5"/>
            </p:custDataLst>
          </p:nvPr>
        </p:nvCxnSpPr>
        <p:spPr bwMode="auto">
          <a:xfrm flipV="1">
            <a:off x="801419" y="5897619"/>
            <a:ext cx="7587005" cy="30487"/>
          </a:xfrm>
          <a:prstGeom prst="line">
            <a:avLst/>
          </a:prstGeom>
          <a:ln w="57150">
            <a:solidFill>
              <a:srgbClr val="FFFF00"/>
            </a:solidFill>
            <a:headEnd type="none" w="med" len="med"/>
            <a:tailEnd type="none" w="med" len="med"/>
          </a:ln>
          <a:effectLst>
            <a:glow rad="127000">
              <a:srgbClr val="FFC000">
                <a:alpha val="50000"/>
              </a:srgbClr>
            </a:glow>
            <a:outerShdw blurRad="40000" dist="23000" dir="5400000" rotWithShape="0">
              <a:srgbClr val="000000">
                <a:alpha val="35000"/>
              </a:srgbClr>
            </a:outerShdw>
          </a:effectLst>
          <a:extLst/>
        </p:spPr>
        <p:style>
          <a:lnRef idx="3">
            <a:schemeClr val="accent2"/>
          </a:lnRef>
          <a:fillRef idx="0">
            <a:schemeClr val="accent2"/>
          </a:fillRef>
          <a:effectRef idx="2">
            <a:schemeClr val="accent2"/>
          </a:effectRef>
          <a:fontRef idx="minor">
            <a:schemeClr val="tx1"/>
          </a:fontRef>
        </p:style>
      </p:cxnSp>
      <p:sp>
        <p:nvSpPr>
          <p:cNvPr id="15375" name="15374 CuadroTexto"/>
          <p:cNvSpPr txBox="1"/>
          <p:nvPr>
            <p:custDataLst>
              <p:tags r:id="rId6"/>
            </p:custDataLst>
          </p:nvPr>
        </p:nvSpPr>
        <p:spPr>
          <a:xfrm>
            <a:off x="1092572" y="5501330"/>
            <a:ext cx="2044149" cy="369332"/>
          </a:xfrm>
          <a:prstGeom prst="rect">
            <a:avLst/>
          </a:prstGeom>
          <a:noFill/>
        </p:spPr>
        <p:txBody>
          <a:bodyPr wrap="none" rtlCol="0">
            <a:spAutoFit/>
          </a:bodyPr>
          <a:lstStyle/>
          <a:p>
            <a:pPr algn="ctr"/>
            <a:r>
              <a:rPr lang="es-ES" u="none" dirty="0" smtClean="0">
                <a:solidFill>
                  <a:srgbClr val="FF0000"/>
                </a:solidFill>
                <a:effectLst/>
              </a:rPr>
              <a:t>PRE-EXISTENCE</a:t>
            </a:r>
            <a:endParaRPr lang="es-ES" u="none" dirty="0">
              <a:solidFill>
                <a:srgbClr val="FF0000"/>
              </a:solidFill>
              <a:effectLst/>
            </a:endParaRPr>
          </a:p>
        </p:txBody>
      </p:sp>
      <p:sp>
        <p:nvSpPr>
          <p:cNvPr id="50" name="49 CuadroTexto"/>
          <p:cNvSpPr txBox="1"/>
          <p:nvPr>
            <p:custDataLst>
              <p:tags r:id="rId7"/>
            </p:custDataLst>
          </p:nvPr>
        </p:nvSpPr>
        <p:spPr>
          <a:xfrm>
            <a:off x="3902491" y="5949280"/>
            <a:ext cx="1492716" cy="369332"/>
          </a:xfrm>
          <a:prstGeom prst="rect">
            <a:avLst/>
          </a:prstGeom>
          <a:noFill/>
        </p:spPr>
        <p:txBody>
          <a:bodyPr wrap="none" rtlCol="0">
            <a:spAutoFit/>
          </a:bodyPr>
          <a:lstStyle>
            <a:defPPr>
              <a:defRPr lang="es-ES"/>
            </a:defPPr>
            <a:lvl1pPr>
              <a:defRPr u="none">
                <a:solidFill>
                  <a:srgbClr val="FF0000"/>
                </a:solidFill>
                <a:effectLst>
                  <a:glow rad="355600">
                    <a:schemeClr val="accent3">
                      <a:satMod val="175000"/>
                      <a:alpha val="40000"/>
                    </a:schemeClr>
                  </a:glow>
                </a:effectLst>
              </a:defRPr>
            </a:lvl1pPr>
          </a:lstStyle>
          <a:p>
            <a:pPr algn="ctr"/>
            <a:r>
              <a:rPr lang="es-ES" dirty="0" smtClean="0">
                <a:effectLst/>
              </a:rPr>
              <a:t>EXISTENCE</a:t>
            </a:r>
            <a:endParaRPr lang="es-ES" dirty="0">
              <a:effectLst/>
            </a:endParaRPr>
          </a:p>
        </p:txBody>
      </p:sp>
      <p:sp>
        <p:nvSpPr>
          <p:cNvPr id="52" name="51 CuadroTexto"/>
          <p:cNvSpPr txBox="1"/>
          <p:nvPr>
            <p:custDataLst>
              <p:tags r:id="rId8"/>
            </p:custDataLst>
          </p:nvPr>
        </p:nvSpPr>
        <p:spPr>
          <a:xfrm>
            <a:off x="6026905" y="5501330"/>
            <a:ext cx="2651367" cy="369332"/>
          </a:xfrm>
          <a:prstGeom prst="rect">
            <a:avLst/>
          </a:prstGeom>
          <a:noFill/>
        </p:spPr>
        <p:txBody>
          <a:bodyPr wrap="none" rtlCol="0">
            <a:spAutoFit/>
          </a:bodyPr>
          <a:lstStyle>
            <a:defPPr>
              <a:defRPr lang="es-ES"/>
            </a:defPPr>
            <a:lvl1pPr>
              <a:defRPr u="none">
                <a:solidFill>
                  <a:srgbClr val="FF0000"/>
                </a:solidFill>
                <a:effectLst>
                  <a:glow rad="355600">
                    <a:schemeClr val="accent3">
                      <a:satMod val="175000"/>
                      <a:alpha val="40000"/>
                    </a:schemeClr>
                  </a:glow>
                </a:effectLst>
              </a:defRPr>
            </a:lvl1pPr>
          </a:lstStyle>
          <a:p>
            <a:r>
              <a:rPr lang="fr-FR" u="sng" dirty="0">
                <a:effectLst/>
              </a:rPr>
              <a:t>ROUYAUME ETERNEL</a:t>
            </a:r>
            <a:endParaRPr lang="es-AR" dirty="0">
              <a:effectLst/>
            </a:endParaRPr>
          </a:p>
        </p:txBody>
      </p:sp>
      <p:cxnSp>
        <p:nvCxnSpPr>
          <p:cNvPr id="37" name="36 Conector recto de flecha"/>
          <p:cNvCxnSpPr/>
          <p:nvPr>
            <p:custDataLst>
              <p:tags r:id="rId9"/>
            </p:custDataLst>
          </p:nvPr>
        </p:nvCxnSpPr>
        <p:spPr bwMode="auto">
          <a:xfrm>
            <a:off x="801419" y="5309505"/>
            <a:ext cx="7587005" cy="0"/>
          </a:xfrm>
          <a:prstGeom prst="straightConnector1">
            <a:avLst/>
          </a:prstGeom>
          <a:ln>
            <a:solidFill>
              <a:srgbClr val="FF0000"/>
            </a:solidFill>
            <a:headEnd type="arrow"/>
            <a:tailEnd type="arrow"/>
          </a:ln>
          <a:extLst/>
        </p:spPr>
        <p:style>
          <a:lnRef idx="3">
            <a:schemeClr val="accent4"/>
          </a:lnRef>
          <a:fillRef idx="0">
            <a:schemeClr val="accent4"/>
          </a:fillRef>
          <a:effectRef idx="2">
            <a:schemeClr val="accent4"/>
          </a:effectRef>
          <a:fontRef idx="minor">
            <a:schemeClr val="tx1"/>
          </a:fontRef>
        </p:style>
      </p:cxnSp>
      <p:sp>
        <p:nvSpPr>
          <p:cNvPr id="38" name="37 CuadroTexto"/>
          <p:cNvSpPr txBox="1"/>
          <p:nvPr>
            <p:custDataLst>
              <p:tags r:id="rId10"/>
            </p:custDataLst>
          </p:nvPr>
        </p:nvSpPr>
        <p:spPr>
          <a:xfrm>
            <a:off x="3435956" y="5141289"/>
            <a:ext cx="2364876" cy="369332"/>
          </a:xfrm>
          <a:prstGeom prst="rect">
            <a:avLst/>
          </a:prstGeom>
          <a:gradFill>
            <a:gsLst>
              <a:gs pos="47900">
                <a:srgbClr val="FF0000"/>
              </a:gs>
              <a:gs pos="0">
                <a:schemeClr val="bg1">
                  <a:alpha val="0"/>
                </a:schemeClr>
              </a:gs>
              <a:gs pos="100000">
                <a:srgbClr val="FFFFFF">
                  <a:alpha val="0"/>
                </a:srgbClr>
              </a:gs>
            </a:gsLst>
            <a:lin ang="5400000" scaled="0"/>
          </a:gradFill>
        </p:spPr>
        <p:txBody>
          <a:bodyPr wrap="square" rtlCol="0">
            <a:spAutoFit/>
          </a:bodyPr>
          <a:lstStyle/>
          <a:p>
            <a:pPr algn="ctr"/>
            <a:r>
              <a:rPr lang="es-ES" u="none" spc="100" dirty="0" smtClean="0">
                <a:solidFill>
                  <a:srgbClr val="FFFFFF"/>
                </a:solidFill>
              </a:rPr>
              <a:t>ÉTERNITÉ</a:t>
            </a:r>
            <a:endParaRPr lang="es-ES" u="none" spc="100" dirty="0">
              <a:solidFill>
                <a:srgbClr val="FFFFFF"/>
              </a:solidFill>
            </a:endParaRPr>
          </a:p>
        </p:txBody>
      </p:sp>
      <p:sp>
        <p:nvSpPr>
          <p:cNvPr id="40" name="39 CuadroTexto"/>
          <p:cNvSpPr txBox="1"/>
          <p:nvPr>
            <p:custDataLst>
              <p:tags r:id="rId11"/>
            </p:custDataLst>
          </p:nvPr>
        </p:nvSpPr>
        <p:spPr>
          <a:xfrm>
            <a:off x="1581326" y="5085184"/>
            <a:ext cx="915636" cy="369332"/>
          </a:xfrm>
          <a:prstGeom prst="rect">
            <a:avLst/>
          </a:prstGeom>
          <a:noFill/>
        </p:spPr>
        <p:txBody>
          <a:bodyPr wrap="none" rtlCol="0">
            <a:spAutoFit/>
          </a:bodyPr>
          <a:lstStyle/>
          <a:p>
            <a:pPr algn="ctr"/>
            <a:r>
              <a:rPr lang="es-ES" u="none" dirty="0" err="1">
                <a:solidFill>
                  <a:srgbClr val="FFFFFF"/>
                </a:solidFill>
                <a:effectLst>
                  <a:glow rad="228600">
                    <a:schemeClr val="accent4">
                      <a:satMod val="175000"/>
                      <a:alpha val="40000"/>
                    </a:schemeClr>
                  </a:glow>
                </a:effectLst>
              </a:rPr>
              <a:t>Christ</a:t>
            </a:r>
            <a:r>
              <a:rPr lang="es-ES" u="none" dirty="0">
                <a:solidFill>
                  <a:srgbClr val="FFFFFF"/>
                </a:solidFill>
                <a:effectLst>
                  <a:glow rad="228600">
                    <a:schemeClr val="accent4">
                      <a:satMod val="175000"/>
                      <a:alpha val="40000"/>
                    </a:schemeClr>
                  </a:glow>
                </a:effectLst>
              </a:rPr>
              <a:t> </a:t>
            </a:r>
          </a:p>
        </p:txBody>
      </p:sp>
      <p:sp>
        <p:nvSpPr>
          <p:cNvPr id="78" name="77 CuadroTexto"/>
          <p:cNvSpPr txBox="1"/>
          <p:nvPr>
            <p:custDataLst>
              <p:tags r:id="rId12"/>
            </p:custDataLst>
          </p:nvPr>
        </p:nvSpPr>
        <p:spPr>
          <a:xfrm>
            <a:off x="2655928" y="6300028"/>
            <a:ext cx="3709670" cy="369332"/>
          </a:xfrm>
          <a:prstGeom prst="rect">
            <a:avLst/>
          </a:prstGeom>
          <a:noFill/>
        </p:spPr>
        <p:txBody>
          <a:bodyPr wrap="none" rtlCol="0">
            <a:spAutoFit/>
          </a:bodyPr>
          <a:lstStyle/>
          <a:p>
            <a:r>
              <a:rPr lang="fr-FR" u="none" dirty="0">
                <a:solidFill>
                  <a:schemeClr val="accent1">
                    <a:lumMod val="90000"/>
                  </a:schemeClr>
                </a:solidFill>
                <a:latin typeface="Tahoma" pitchFamily="34" charset="0"/>
                <a:ea typeface="Tahoma" pitchFamily="34" charset="0"/>
                <a:cs typeface="Tahoma" pitchFamily="34" charset="0"/>
              </a:rPr>
              <a:t>Jésus a pris la nature humaine</a:t>
            </a:r>
            <a:endParaRPr lang="es-ES" u="none" dirty="0">
              <a:solidFill>
                <a:schemeClr val="accent1">
                  <a:lumMod val="90000"/>
                </a:schemeClr>
              </a:solidFill>
              <a:latin typeface="Tahoma" pitchFamily="34" charset="0"/>
              <a:ea typeface="Tahoma" pitchFamily="34" charset="0"/>
              <a:cs typeface="Tahoma" pitchFamily="34" charset="0"/>
            </a:endParaRPr>
          </a:p>
        </p:txBody>
      </p:sp>
      <p:sp>
        <p:nvSpPr>
          <p:cNvPr id="79" name="78 CuadroTexto"/>
          <p:cNvSpPr txBox="1"/>
          <p:nvPr>
            <p:custDataLst>
              <p:tags r:id="rId13"/>
            </p:custDataLst>
          </p:nvPr>
        </p:nvSpPr>
        <p:spPr>
          <a:xfrm>
            <a:off x="6298861" y="5080041"/>
            <a:ext cx="1633782" cy="369332"/>
          </a:xfrm>
          <a:prstGeom prst="rect">
            <a:avLst/>
          </a:prstGeom>
          <a:noFill/>
        </p:spPr>
        <p:txBody>
          <a:bodyPr wrap="none" rtlCol="0">
            <a:spAutoFit/>
          </a:bodyPr>
          <a:lstStyle/>
          <a:p>
            <a:pPr algn="ctr"/>
            <a:r>
              <a:rPr lang="es-ES" u="none" dirty="0" err="1">
                <a:solidFill>
                  <a:srgbClr val="FFFFFF"/>
                </a:solidFill>
              </a:rPr>
              <a:t>Jésus</a:t>
            </a:r>
            <a:r>
              <a:rPr lang="es-ES" u="none" dirty="0">
                <a:solidFill>
                  <a:srgbClr val="FFFFFF"/>
                </a:solidFill>
              </a:rPr>
              <a:t> </a:t>
            </a:r>
            <a:r>
              <a:rPr lang="es-ES" u="none" dirty="0" err="1" smtClean="0">
                <a:solidFill>
                  <a:srgbClr val="FFFFFF"/>
                </a:solidFill>
              </a:rPr>
              <a:t>Christ</a:t>
            </a:r>
            <a:r>
              <a:rPr lang="es-ES" u="none" dirty="0" smtClean="0">
                <a:solidFill>
                  <a:srgbClr val="FFFFFF"/>
                </a:solidFill>
              </a:rPr>
              <a:t> </a:t>
            </a:r>
            <a:endParaRPr lang="es-ES" u="none" dirty="0">
              <a:solidFill>
                <a:srgbClr val="FFFFFF"/>
              </a:solidFill>
            </a:endParaRPr>
          </a:p>
        </p:txBody>
      </p:sp>
      <p:sp>
        <p:nvSpPr>
          <p:cNvPr id="28" name="Rectangle 18"/>
          <p:cNvSpPr>
            <a:spLocks noChangeArrowheads="1"/>
          </p:cNvSpPr>
          <p:nvPr>
            <p:custDataLst>
              <p:tags r:id="rId14"/>
            </p:custDataLst>
          </p:nvPr>
        </p:nvSpPr>
        <p:spPr bwMode="auto">
          <a:xfrm>
            <a:off x="2483768" y="548680"/>
            <a:ext cx="3662711" cy="4272448"/>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u="none" spc="50" dirty="0">
                <a:ln w="11430"/>
                <a:solidFill>
                  <a:srgbClr val="C00000"/>
                </a:solidFill>
                <a:effectLst>
                  <a:outerShdw blurRad="76200" dist="50800" dir="5400000" algn="tl" rotWithShape="0">
                    <a:srgbClr val="000000">
                      <a:alpha val="65000"/>
                    </a:srgbClr>
                  </a:outerShdw>
                </a:effectLst>
                <a:latin typeface="Verdana" pitchFamily="34" charset="0"/>
              </a:rPr>
              <a:t>Le Christ descendrait de </a:t>
            </a:r>
            <a:r>
              <a:rPr lang="fr-FR"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David</a:t>
            </a:r>
          </a:p>
          <a:p>
            <a:r>
              <a:rPr lang="es-ES" sz="2400" u="none" spc="50" dirty="0" err="1">
                <a:ln w="11430"/>
                <a:effectLst>
                  <a:outerShdw blurRad="76200" dist="50800" dir="5400000" algn="tl" rotWithShape="0">
                    <a:srgbClr val="000000">
                      <a:alpha val="65000"/>
                    </a:srgbClr>
                  </a:outerShdw>
                </a:effectLst>
                <a:latin typeface="Verdana" pitchFamily="34" charset="0"/>
              </a:rPr>
              <a:t>Jérémie</a:t>
            </a:r>
            <a:r>
              <a:rPr lang="es-ES" sz="2400" u="none" spc="50" dirty="0">
                <a:ln w="11430"/>
                <a:effectLst>
                  <a:outerShdw blurRad="76200" dist="50800" dir="5400000" algn="tl" rotWithShape="0">
                    <a:srgbClr val="000000">
                      <a:alpha val="65000"/>
                    </a:srgbClr>
                  </a:outerShdw>
                </a:effectLst>
                <a:latin typeface="Verdana" pitchFamily="34" charset="0"/>
              </a:rPr>
              <a:t> </a:t>
            </a:r>
            <a:r>
              <a:rPr lang="es-ES" sz="2400" u="none" spc="50" dirty="0" smtClean="0">
                <a:ln w="11430"/>
                <a:effectLst>
                  <a:outerShdw blurRad="76200" dist="50800" dir="5400000" algn="tl" rotWithShape="0">
                    <a:srgbClr val="000000">
                      <a:alpha val="65000"/>
                    </a:srgbClr>
                  </a:outerShdw>
                </a:effectLst>
                <a:latin typeface="Verdana" pitchFamily="34" charset="0"/>
              </a:rPr>
              <a:t>23 : 5-6</a:t>
            </a:r>
          </a:p>
          <a:p>
            <a:endPar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ndParaRPr>
          </a:p>
          <a:p>
            <a:r>
              <a:rPr lang="es-ES" sz="24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d’Abraham</a:t>
            </a:r>
            <a:endPar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r>
              <a:rPr lang="es-ES" sz="2400" u="none" spc="50" dirty="0" err="1" smtClean="0">
                <a:ln w="11430"/>
                <a:effectLst>
                  <a:outerShdw blurRad="76200" dist="50800" dir="5400000" algn="tl" rotWithShape="0">
                    <a:srgbClr val="000000">
                      <a:alpha val="65000"/>
                    </a:srgbClr>
                  </a:outerShdw>
                </a:effectLst>
                <a:latin typeface="Verdana" pitchFamily="34" charset="0"/>
              </a:rPr>
              <a:t>Genèse</a:t>
            </a:r>
            <a:r>
              <a:rPr lang="es-ES" sz="2400" u="none" spc="50" dirty="0" smtClean="0">
                <a:ln w="11430"/>
                <a:effectLst>
                  <a:outerShdw blurRad="76200" dist="50800" dir="5400000" algn="tl" rotWithShape="0">
                    <a:srgbClr val="000000">
                      <a:alpha val="65000"/>
                    </a:srgbClr>
                  </a:outerShdw>
                </a:effectLst>
                <a:latin typeface="Verdana" pitchFamily="34" charset="0"/>
              </a:rPr>
              <a:t> 22 : 18</a:t>
            </a:r>
          </a:p>
          <a:p>
            <a:endPar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r>
              <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Tribu : </a:t>
            </a:r>
            <a:r>
              <a:rPr lang="es-ES" sz="24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Juda</a:t>
            </a:r>
            <a:endPar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r>
              <a:rPr lang="es-ES" sz="2400" u="none" spc="50" dirty="0" err="1">
                <a:ln w="11430"/>
                <a:effectLst>
                  <a:outerShdw blurRad="76200" dist="50800" dir="5400000" algn="tl" rotWithShape="0">
                    <a:srgbClr val="000000">
                      <a:alpha val="65000"/>
                    </a:srgbClr>
                  </a:outerShdw>
                </a:effectLst>
                <a:latin typeface="Verdana" pitchFamily="34" charset="0"/>
              </a:rPr>
              <a:t>Genèse</a:t>
            </a:r>
            <a:r>
              <a:rPr lang="es-ES" sz="2400" u="none" spc="50" dirty="0">
                <a:ln w="11430"/>
                <a:effectLst>
                  <a:outerShdw blurRad="76200" dist="50800" dir="5400000" algn="tl" rotWithShape="0">
                    <a:srgbClr val="000000">
                      <a:alpha val="65000"/>
                    </a:srgbClr>
                  </a:outerShdw>
                </a:effectLst>
                <a:latin typeface="Verdana" pitchFamily="34" charset="0"/>
              </a:rPr>
              <a:t> </a:t>
            </a:r>
            <a:r>
              <a:rPr lang="es-ES" sz="2400" u="none" spc="50" dirty="0" smtClean="0">
                <a:ln w="11430"/>
                <a:effectLst>
                  <a:outerShdw blurRad="76200" dist="50800" dir="5400000" algn="tl" rotWithShape="0">
                    <a:srgbClr val="000000">
                      <a:alpha val="65000"/>
                    </a:srgbClr>
                  </a:outerShdw>
                </a:effectLst>
                <a:latin typeface="Verdana" pitchFamily="34" charset="0"/>
              </a:rPr>
              <a:t>49 : 10</a:t>
            </a:r>
            <a:endParaRPr lang="es-ES" sz="2400" u="none" spc="50" dirty="0">
              <a:ln w="11430"/>
              <a:effectLst>
                <a:outerShdw blurRad="76200" dist="50800" dir="5400000" algn="tl" rotWithShape="0">
                  <a:srgbClr val="000000">
                    <a:alpha val="65000"/>
                  </a:srgbClr>
                </a:outerShdw>
              </a:effectLst>
              <a:latin typeface="Verdana" pitchFamily="34" charset="0"/>
            </a:endParaRPr>
          </a:p>
        </p:txBody>
      </p:sp>
      <p:pic>
        <p:nvPicPr>
          <p:cNvPr id="17" name="Picture 2" descr="C:\Users\Gerhard\Documents\_Estudios Biblicos PPT\loguito.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492321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ppt_x</p:attrName>
                                        </p:attrNameLst>
                                      </p:cBhvr>
                                      <p:tavLst>
                                        <p:tav tm="0">
                                          <p:val>
                                            <p:strVal val="#ppt_x-.2"/>
                                          </p:val>
                                        </p:tav>
                                        <p:tav tm="100000">
                                          <p:val>
                                            <p:strVal val="#ppt_x"/>
                                          </p:val>
                                        </p:tav>
                                      </p:tavLst>
                                    </p:anim>
                                    <p:anim calcmode="lin" valueType="num">
                                      <p:cBhvr>
                                        <p:cTn id="8"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outVertical)">
                                      <p:cBhvr>
                                        <p:cTn id="14" dur="1000"/>
                                        <p:tgtEl>
                                          <p:spTgt spid="38"/>
                                        </p:tgtEl>
                                      </p:cBhvr>
                                    </p:animEffect>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outVertical)">
                                      <p:cBhvr>
                                        <p:cTn id="18" dur="1000"/>
                                        <p:tgtEl>
                                          <p:spTgt spid="37"/>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1000"/>
                                        <p:tgtEl>
                                          <p:spTgt spid="79"/>
                                        </p:tgtEl>
                                      </p:cBhvr>
                                    </p:animEffect>
                                  </p:childTnLst>
                                </p:cTn>
                              </p:par>
                            </p:childTnLst>
                          </p:cTn>
                        </p:par>
                        <p:par>
                          <p:cTn id="26" fill="hold">
                            <p:stCondLst>
                              <p:cond delay="3000"/>
                            </p:stCondLst>
                            <p:childTnLst>
                              <p:par>
                                <p:cTn id="27" presetID="22" presetClass="entr" presetSubtype="2" fill="hold" grpId="0" nodeType="afterEffect">
                                  <p:stCondLst>
                                    <p:cond delay="0"/>
                                  </p:stCondLst>
                                  <p:childTnLst>
                                    <p:set>
                                      <p:cBhvr>
                                        <p:cTn id="28" dur="1" fill="hold">
                                          <p:stCondLst>
                                            <p:cond delay="0"/>
                                          </p:stCondLst>
                                        </p:cTn>
                                        <p:tgtEl>
                                          <p:spTgt spid="15374"/>
                                        </p:tgtEl>
                                        <p:attrNameLst>
                                          <p:attrName>style.visibility</p:attrName>
                                        </p:attrNameLst>
                                      </p:cBhvr>
                                      <p:to>
                                        <p:strVal val="visible"/>
                                      </p:to>
                                    </p:set>
                                    <p:animEffect transition="in" filter="wipe(right)">
                                      <p:cBhvr>
                                        <p:cTn id="29" dur="1000"/>
                                        <p:tgtEl>
                                          <p:spTgt spid="15374"/>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5375"/>
                                        </p:tgtEl>
                                        <p:attrNameLst>
                                          <p:attrName>style.visibility</p:attrName>
                                        </p:attrNameLst>
                                      </p:cBhvr>
                                      <p:to>
                                        <p:strVal val="visible"/>
                                      </p:to>
                                    </p:set>
                                    <p:animEffect transition="in" filter="wipe(right)">
                                      <p:cBhvr>
                                        <p:cTn id="32" dur="1000"/>
                                        <p:tgtEl>
                                          <p:spTgt spid="15375"/>
                                        </p:tgtEl>
                                      </p:cBhvr>
                                    </p:animEffect>
                                  </p:childTnLst>
                                </p:cTn>
                              </p:par>
                            </p:childTnLst>
                          </p:cTn>
                        </p:par>
                        <p:par>
                          <p:cTn id="33" fill="hold">
                            <p:stCondLst>
                              <p:cond delay="4000"/>
                            </p:stCondLst>
                            <p:childTnLst>
                              <p:par>
                                <p:cTn id="34" presetID="16" presetClass="entr" presetSubtype="21" fill="hold" nodeType="afterEffect">
                                  <p:stCondLst>
                                    <p:cond delay="0"/>
                                  </p:stCondLst>
                                  <p:childTnLst>
                                    <p:set>
                                      <p:cBhvr>
                                        <p:cTn id="35" dur="1" fill="hold">
                                          <p:stCondLst>
                                            <p:cond delay="0"/>
                                          </p:stCondLst>
                                        </p:cTn>
                                        <p:tgtEl>
                                          <p:spTgt spid="15361"/>
                                        </p:tgtEl>
                                        <p:attrNameLst>
                                          <p:attrName>style.visibility</p:attrName>
                                        </p:attrNameLst>
                                      </p:cBhvr>
                                      <p:to>
                                        <p:strVal val="visible"/>
                                      </p:to>
                                    </p:set>
                                    <p:animEffect transition="in" filter="barn(inVertical)">
                                      <p:cBhvr>
                                        <p:cTn id="36" dur="1000"/>
                                        <p:tgtEl>
                                          <p:spTgt spid="15361"/>
                                        </p:tgtEl>
                                      </p:cBhvr>
                                    </p:animEffect>
                                  </p:childTnLst>
                                </p:cTn>
                              </p:par>
                            </p:childTnLst>
                          </p:cTn>
                        </p:par>
                        <p:par>
                          <p:cTn id="37" fill="hold">
                            <p:stCondLst>
                              <p:cond delay="5000"/>
                            </p:stCondLst>
                            <p:childTnLst>
                              <p:par>
                                <p:cTn id="38" presetID="22" presetClass="entr" presetSubtype="1"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up)">
                                      <p:cBhvr>
                                        <p:cTn id="40" dur="1000"/>
                                        <p:tgtEl>
                                          <p:spTgt spid="4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1000"/>
                                        <p:tgtEl>
                                          <p:spTgt spid="50"/>
                                        </p:tgtEl>
                                      </p:cBhvr>
                                    </p:animEffect>
                                  </p:childTnLst>
                                </p:cTn>
                              </p:par>
                            </p:childTnLst>
                          </p:cTn>
                        </p:par>
                        <p:par>
                          <p:cTn id="44" fill="hold">
                            <p:stCondLst>
                              <p:cond delay="6000"/>
                            </p:stCondLst>
                            <p:childTnLst>
                              <p:par>
                                <p:cTn id="45" presetID="42" presetClass="entr" presetSubtype="0" fill="hold" grpId="0"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anim calcmode="lin" valueType="num">
                                      <p:cBhvr>
                                        <p:cTn id="48" dur="1000" fill="hold"/>
                                        <p:tgtEl>
                                          <p:spTgt spid="78"/>
                                        </p:tgtEl>
                                        <p:attrNameLst>
                                          <p:attrName>ppt_x</p:attrName>
                                        </p:attrNameLst>
                                      </p:cBhvr>
                                      <p:tavLst>
                                        <p:tav tm="0">
                                          <p:val>
                                            <p:strVal val="#ppt_x"/>
                                          </p:val>
                                        </p:tav>
                                        <p:tav tm="100000">
                                          <p:val>
                                            <p:strVal val="#ppt_x"/>
                                          </p:val>
                                        </p:tav>
                                      </p:tavLst>
                                    </p:anim>
                                    <p:anim calcmode="lin" valueType="num">
                                      <p:cBhvr>
                                        <p:cTn id="49" dur="1000" fill="hold"/>
                                        <p:tgtEl>
                                          <p:spTgt spid="78"/>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22" presetClass="entr" presetSubtype="8"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1000"/>
                                        <p:tgtEl>
                                          <p:spTgt spid="4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1000"/>
                                        <p:tgtEl>
                                          <p:spTgt spid="52"/>
                                        </p:tgtEl>
                                      </p:cBhvr>
                                    </p:animEffect>
                                  </p:childTnLst>
                                </p:cTn>
                              </p:par>
                              <p:par>
                                <p:cTn id="57" presetID="22" presetClass="entr" presetSubtype="1"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animBg="1"/>
      <p:bldP spid="47" grpId="0" animBg="1"/>
      <p:bldP spid="48" grpId="0" animBg="1"/>
      <p:bldP spid="15375" grpId="0"/>
      <p:bldP spid="50" grpId="0"/>
      <p:bldP spid="52" grpId="0"/>
      <p:bldP spid="38" grpId="0" animBg="1"/>
      <p:bldP spid="40" grpId="0"/>
      <p:bldP spid="78" grpId="0"/>
      <p:bldP spid="79"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custDataLst>
              <p:tags r:id="rId2"/>
            </p:custDataLst>
          </p:nvPr>
        </p:nvSpPr>
        <p:spPr bwMode="auto">
          <a:xfrm>
            <a:off x="395536" y="4221088"/>
            <a:ext cx="8316416" cy="2160240"/>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r>
              <a:rPr lang="fr-FR" sz="4000" u="none" spc="50" dirty="0">
                <a:ln w="11430"/>
                <a:solidFill>
                  <a:srgbClr val="C00000"/>
                </a:solidFill>
                <a:effectLst>
                  <a:outerShdw blurRad="76200" dist="50800" dir="5400000" algn="tl" rotWithShape="0">
                    <a:srgbClr val="000000">
                      <a:alpha val="65000"/>
                    </a:srgbClr>
                  </a:outerShdw>
                </a:effectLst>
                <a:latin typeface="Verdana" pitchFamily="34" charset="0"/>
              </a:rPr>
              <a:t>La connaissance du futur est l’attribut exclusif du vrai </a:t>
            </a:r>
            <a:r>
              <a:rPr lang="fr-FR"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Dieu ! </a:t>
            </a:r>
            <a:endParaRPr lang="en-US" sz="4000" u="none" kern="0" spc="50" dirty="0">
              <a:ln w="11430"/>
              <a:solidFill>
                <a:srgbClr val="C00000"/>
              </a:solidFill>
              <a:effectLst>
                <a:outerShdw blurRad="76200" dist="50800" dir="5400000" algn="tl" rotWithShape="0">
                  <a:srgbClr val="000000">
                    <a:alpha val="65000"/>
                  </a:srgbClr>
                </a:outerShdw>
              </a:effectLst>
              <a:latin typeface="Tahoma" pitchFamily="34" charset="0"/>
              <a:ea typeface="Tahoma" pitchFamily="34" charset="0"/>
              <a:cs typeface="Tahoma" pitchFamily="34" charset="0"/>
            </a:endParaRPr>
          </a:p>
        </p:txBody>
      </p:sp>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7400016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par>
                                <p:cTn id="10" presetID="22" presetClass="entr" presetSubtype="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10. MUTIMEDIA SDA\Imagenes para estudio\Tema 02 belen.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p:custDataLst>
              <p:tags r:id="rId2"/>
            </p:custDataLst>
          </p:nvPr>
        </p:nvSpPr>
        <p:spPr bwMode="auto">
          <a:xfrm>
            <a:off x="4644008" y="1916832"/>
            <a:ext cx="4320480" cy="326433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u="none" spc="50" dirty="0">
                <a:ln w="11430"/>
                <a:solidFill>
                  <a:srgbClr val="C00000"/>
                </a:solidFill>
                <a:effectLst>
                  <a:outerShdw blurRad="76200" dist="50800" dir="5400000" algn="tl" rotWithShape="0">
                    <a:srgbClr val="000000">
                      <a:alpha val="65000"/>
                    </a:srgbClr>
                  </a:outerShdw>
                </a:effectLst>
                <a:latin typeface="Verdana" pitchFamily="34" charset="0"/>
              </a:rPr>
              <a:t>Quel genre de femme donnerait naissance au Fils de </a:t>
            </a:r>
            <a:r>
              <a:rPr lang="fr-FR"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Dieu ? </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0597938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7 : 14</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8" name="Rectangle 5"/>
          <p:cNvSpPr>
            <a:spLocks noChangeArrowheads="1"/>
          </p:cNvSpPr>
          <p:nvPr>
            <p:custDataLst>
              <p:tags r:id="rId3"/>
            </p:custDataLst>
          </p:nvPr>
        </p:nvSpPr>
        <p:spPr bwMode="auto">
          <a:xfrm>
            <a:off x="1071691" y="1988840"/>
            <a:ext cx="7144634"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i="1" u="none" dirty="0">
                <a:latin typeface="Calibri" panose="020F0502020204030204" pitchFamily="34" charset="0"/>
                <a:ea typeface="Verdana" pitchFamily="34" charset="0"/>
                <a:cs typeface="Verdana" pitchFamily="34" charset="0"/>
              </a:rPr>
              <a:t>« C'est pourquoi le Seigneur lui-même vous donnera un signe, Voici, </a:t>
            </a:r>
            <a:r>
              <a:rPr lang="fr-FR" sz="3600" i="1" u="none" dirty="0">
                <a:solidFill>
                  <a:srgbClr val="FF0000"/>
                </a:solidFill>
                <a:latin typeface="Calibri" panose="020F0502020204030204" pitchFamily="34" charset="0"/>
                <a:ea typeface="Verdana" pitchFamily="34" charset="0"/>
                <a:cs typeface="Verdana" pitchFamily="34" charset="0"/>
              </a:rPr>
              <a:t>la jeune fille deviendra enceinte</a:t>
            </a:r>
            <a:r>
              <a:rPr lang="fr-FR" sz="3600" i="1" u="none" dirty="0">
                <a:latin typeface="Calibri" panose="020F0502020204030204" pitchFamily="34" charset="0"/>
                <a:ea typeface="Verdana" pitchFamily="34" charset="0"/>
                <a:cs typeface="Verdana" pitchFamily="34" charset="0"/>
              </a:rPr>
              <a:t>, elle enfantera un fils, Et elle lui donnera le nom d'Emmanuel. »</a:t>
            </a:r>
          </a:p>
        </p:txBody>
      </p:sp>
      <p:sp>
        <p:nvSpPr>
          <p:cNvPr id="12293" name="Rectangle 5"/>
          <p:cNvSpPr>
            <a:spLocks noChangeArrowheads="1"/>
          </p:cNvSpPr>
          <p:nvPr>
            <p:custDataLst>
              <p:tags r:id="rId4"/>
            </p:custDataLst>
          </p:nvPr>
        </p:nvSpPr>
        <p:spPr bwMode="auto">
          <a:xfrm>
            <a:off x="2051720" y="2132856"/>
            <a:ext cx="5184576" cy="3168352"/>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3200" i="1" u="none" dirty="0">
              <a:latin typeface="Calibri" panose="020F0502020204030204" pitchFamily="34" charset="0"/>
              <a:ea typeface="Verdana" pitchFamily="34" charset="0"/>
              <a:cs typeface="Verdana" pitchFamily="34" charset="0"/>
            </a:endParaRPr>
          </a:p>
        </p:txBody>
      </p:sp>
      <p:pic>
        <p:nvPicPr>
          <p:cNvPr id="10"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527576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29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2 jesu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p:custDataLst>
              <p:tags r:id="rId2"/>
            </p:custDataLst>
          </p:nvPr>
        </p:nvSpPr>
        <p:spPr bwMode="auto">
          <a:xfrm>
            <a:off x="3491880" y="1916832"/>
            <a:ext cx="5112568" cy="326433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u="none" spc="50" dirty="0">
                <a:ln w="11430"/>
                <a:solidFill>
                  <a:srgbClr val="C00000"/>
                </a:solidFill>
                <a:effectLst>
                  <a:outerShdw blurRad="76200" dist="50800" dir="5400000" algn="tl" rotWithShape="0">
                    <a:srgbClr val="000000">
                      <a:alpha val="65000"/>
                    </a:srgbClr>
                  </a:outerShdw>
                </a:effectLst>
                <a:latin typeface="Verdana" pitchFamily="34" charset="0"/>
              </a:rPr>
              <a:t>Traits de son caractère ou de son ministère</a:t>
            </a: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0923464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42 : 1-2</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7" name="Rectangle 5"/>
          <p:cNvSpPr>
            <a:spLocks noChangeArrowheads="1"/>
          </p:cNvSpPr>
          <p:nvPr>
            <p:custDataLst>
              <p:tags r:id="rId3"/>
            </p:custDataLst>
          </p:nvPr>
        </p:nvSpPr>
        <p:spPr bwMode="auto">
          <a:xfrm>
            <a:off x="1396447" y="1798019"/>
            <a:ext cx="6495122" cy="4198066"/>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i="1" u="none" dirty="0">
                <a:latin typeface="Calibri" panose="020F0502020204030204" pitchFamily="34" charset="0"/>
                <a:ea typeface="Verdana" pitchFamily="34" charset="0"/>
                <a:cs typeface="Verdana" pitchFamily="34" charset="0"/>
              </a:rPr>
              <a:t>Voici mon serviteur, que je soutiendrai, Mon élu, en qui mon âme prend plaisir. J'ai mis mon esprit sur lui; Il </a:t>
            </a:r>
            <a:r>
              <a:rPr lang="fr-FR" sz="3200" i="1" u="none" dirty="0">
                <a:solidFill>
                  <a:srgbClr val="FF0000"/>
                </a:solidFill>
                <a:latin typeface="Calibri" panose="020F0502020204030204" pitchFamily="34" charset="0"/>
                <a:ea typeface="Verdana" pitchFamily="34" charset="0"/>
                <a:cs typeface="Verdana" pitchFamily="34" charset="0"/>
              </a:rPr>
              <a:t>annoncera la justice aux nations.</a:t>
            </a:r>
          </a:p>
          <a:p>
            <a:pPr algn="ctr"/>
            <a:r>
              <a:rPr lang="fr-FR" sz="3200" i="1" u="none" dirty="0">
                <a:solidFill>
                  <a:srgbClr val="FF0000"/>
                </a:solidFill>
                <a:latin typeface="Calibri" panose="020F0502020204030204" pitchFamily="34" charset="0"/>
                <a:ea typeface="Verdana" pitchFamily="34" charset="0"/>
                <a:cs typeface="Verdana" pitchFamily="34" charset="0"/>
              </a:rPr>
              <a:t>Il ne criera point, il n'élèvera point la voix, Et ne la fera point entendre dans les rues</a:t>
            </a:r>
            <a:r>
              <a:rPr lang="fr-FR" sz="3200" i="1" u="none" dirty="0">
                <a:latin typeface="Calibri" panose="020F0502020204030204" pitchFamily="34" charset="0"/>
                <a:ea typeface="Verdana" pitchFamily="34" charset="0"/>
                <a:cs typeface="Verdana" pitchFamily="34" charset="0"/>
              </a:rPr>
              <a:t>.</a:t>
            </a:r>
          </a:p>
        </p:txBody>
      </p:sp>
      <p:sp>
        <p:nvSpPr>
          <p:cNvPr id="12293" name="Rectangle 5"/>
          <p:cNvSpPr>
            <a:spLocks noChangeArrowheads="1"/>
          </p:cNvSpPr>
          <p:nvPr>
            <p:custDataLst>
              <p:tags r:id="rId4"/>
            </p:custDataLst>
          </p:nvPr>
        </p:nvSpPr>
        <p:spPr bwMode="auto">
          <a:xfrm>
            <a:off x="1475656" y="1772816"/>
            <a:ext cx="6120680" cy="3600400"/>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400" i="1" u="none" dirty="0">
              <a:latin typeface="Verdana" pitchFamily="34" charset="0"/>
              <a:ea typeface="Verdana" pitchFamily="34" charset="0"/>
              <a:cs typeface="Verdana" pitchFamily="34" charset="0"/>
            </a:endParaRPr>
          </a:p>
        </p:txBody>
      </p:sp>
      <p:pic>
        <p:nvPicPr>
          <p:cNvPr id="9"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61905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29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42 : 3-4</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7" name="Rectangle 5"/>
          <p:cNvSpPr>
            <a:spLocks noChangeArrowheads="1"/>
          </p:cNvSpPr>
          <p:nvPr>
            <p:custDataLst>
              <p:tags r:id="rId3"/>
            </p:custDataLst>
          </p:nvPr>
        </p:nvSpPr>
        <p:spPr bwMode="auto">
          <a:xfrm>
            <a:off x="1396447" y="1798019"/>
            <a:ext cx="6495122" cy="4198066"/>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i="1" u="none" dirty="0">
                <a:solidFill>
                  <a:srgbClr val="FF0000"/>
                </a:solidFill>
                <a:latin typeface="Calibri" panose="020F0502020204030204" pitchFamily="34" charset="0"/>
                <a:ea typeface="Verdana" pitchFamily="34" charset="0"/>
                <a:cs typeface="Verdana" pitchFamily="34" charset="0"/>
              </a:rPr>
              <a:t>Il ne brisera point le roseau cassé, Et il n'éteindra point la mèche qui brûle encore; Il annoncera la justice selon la vérité.</a:t>
            </a:r>
          </a:p>
          <a:p>
            <a:pPr algn="ctr"/>
            <a:r>
              <a:rPr lang="fr-FR" sz="3200" i="1" u="none" dirty="0">
                <a:solidFill>
                  <a:srgbClr val="FF0000"/>
                </a:solidFill>
                <a:latin typeface="Calibri" panose="020F0502020204030204" pitchFamily="34" charset="0"/>
                <a:ea typeface="Verdana" pitchFamily="34" charset="0"/>
                <a:cs typeface="Verdana" pitchFamily="34" charset="0"/>
              </a:rPr>
              <a:t>Il ne se découragera point et ne se relâchera point, </a:t>
            </a:r>
            <a:r>
              <a:rPr lang="fr-FR" sz="3200" i="1" u="none" dirty="0">
                <a:latin typeface="Calibri" panose="020F0502020204030204" pitchFamily="34" charset="0"/>
                <a:ea typeface="Verdana" pitchFamily="34" charset="0"/>
                <a:cs typeface="Verdana" pitchFamily="34" charset="0"/>
              </a:rPr>
              <a:t>Jusqu'à ce qu'il ait établi la justice sur la terre, Et que les îles espèrent en sa loi.</a:t>
            </a:r>
          </a:p>
        </p:txBody>
      </p:sp>
      <p:sp>
        <p:nvSpPr>
          <p:cNvPr id="12293" name="Rectangle 5"/>
          <p:cNvSpPr>
            <a:spLocks noChangeArrowheads="1"/>
          </p:cNvSpPr>
          <p:nvPr>
            <p:custDataLst>
              <p:tags r:id="rId4"/>
            </p:custDataLst>
          </p:nvPr>
        </p:nvSpPr>
        <p:spPr bwMode="auto">
          <a:xfrm>
            <a:off x="1547664" y="2060848"/>
            <a:ext cx="5904656" cy="3456384"/>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400" i="1" u="none" dirty="0">
              <a:latin typeface="Verdana" pitchFamily="34" charset="0"/>
              <a:ea typeface="Verdana" pitchFamily="34" charset="0"/>
              <a:cs typeface="Verdana" pitchFamily="34" charset="0"/>
            </a:endParaRPr>
          </a:p>
        </p:txBody>
      </p:sp>
      <p:pic>
        <p:nvPicPr>
          <p:cNvPr id="9"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7175317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29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42 : 6-7</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7" name="Rectangle 5"/>
          <p:cNvSpPr>
            <a:spLocks noChangeArrowheads="1"/>
          </p:cNvSpPr>
          <p:nvPr>
            <p:custDataLst>
              <p:tags r:id="rId3"/>
            </p:custDataLst>
          </p:nvPr>
        </p:nvSpPr>
        <p:spPr bwMode="auto">
          <a:xfrm>
            <a:off x="971600" y="1700808"/>
            <a:ext cx="7144634" cy="4198066"/>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000" i="1" u="none" dirty="0">
                <a:latin typeface="Calibri" panose="020F0502020204030204" pitchFamily="34" charset="0"/>
                <a:ea typeface="Verdana" pitchFamily="34" charset="0"/>
                <a:cs typeface="Verdana" pitchFamily="34" charset="0"/>
              </a:rPr>
              <a:t>Moi, l'Éternel, je t'ai appelé pour le salut, </a:t>
            </a:r>
            <a:r>
              <a:rPr lang="fr-FR" sz="3000" i="1" u="none" dirty="0">
                <a:solidFill>
                  <a:srgbClr val="FF0000"/>
                </a:solidFill>
                <a:latin typeface="Calibri" panose="020F0502020204030204" pitchFamily="34" charset="0"/>
                <a:ea typeface="Verdana" pitchFamily="34" charset="0"/>
                <a:cs typeface="Verdana" pitchFamily="34" charset="0"/>
              </a:rPr>
              <a:t>Et je te prendrai par la main, Je te garderai, et je t'établirai pour traiter alliance avec le peuple, Pour être la lumière des nations,</a:t>
            </a:r>
          </a:p>
          <a:p>
            <a:pPr algn="ctr"/>
            <a:r>
              <a:rPr lang="fr-FR" sz="3000" i="1" u="none" dirty="0">
                <a:solidFill>
                  <a:srgbClr val="FF0000"/>
                </a:solidFill>
                <a:latin typeface="Calibri" panose="020F0502020204030204" pitchFamily="34" charset="0"/>
                <a:ea typeface="Verdana" pitchFamily="34" charset="0"/>
                <a:cs typeface="Verdana" pitchFamily="34" charset="0"/>
              </a:rPr>
              <a:t>Pour ouvrir les yeux des aveugles, Pour faire sortir de prison le captif, Et de leur cachot ceux qui habitent dans les ténèbres.</a:t>
            </a:r>
          </a:p>
        </p:txBody>
      </p:sp>
      <p:sp>
        <p:nvSpPr>
          <p:cNvPr id="12293" name="Rectangle 5"/>
          <p:cNvSpPr>
            <a:spLocks noChangeArrowheads="1"/>
          </p:cNvSpPr>
          <p:nvPr>
            <p:custDataLst>
              <p:tags r:id="rId4"/>
            </p:custDataLst>
          </p:nvPr>
        </p:nvSpPr>
        <p:spPr bwMode="auto">
          <a:xfrm>
            <a:off x="1547664" y="1916832"/>
            <a:ext cx="5976664" cy="3744416"/>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400" i="1" u="none" dirty="0">
              <a:solidFill>
                <a:srgbClr val="CC3300"/>
              </a:solidFill>
              <a:latin typeface="Calibri" panose="020F0502020204030204" pitchFamily="34" charset="0"/>
              <a:ea typeface="Verdana" pitchFamily="34" charset="0"/>
              <a:cs typeface="Verdana" pitchFamily="34" charset="0"/>
            </a:endParaRPr>
          </a:p>
        </p:txBody>
      </p:sp>
      <p:pic>
        <p:nvPicPr>
          <p:cNvPr id="9"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196698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29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2 jesus.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7 Diagrama"/>
          <p:cNvGraphicFramePr/>
          <p:nvPr>
            <p:custDataLst>
              <p:tags r:id="rId2"/>
            </p:custDataLst>
            <p:extLst>
              <p:ext uri="{D42A27DB-BD31-4B8C-83A1-F6EECF244321}">
                <p14:modId xmlns:p14="http://schemas.microsoft.com/office/powerpoint/2010/main" val="2629986645"/>
              </p:ext>
            </p:extLst>
          </p:nvPr>
        </p:nvGraphicFramePr>
        <p:xfrm>
          <a:off x="3779912" y="1628800"/>
          <a:ext cx="4716016" cy="43924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Rectangle 18"/>
          <p:cNvSpPr>
            <a:spLocks noChangeArrowheads="1"/>
          </p:cNvSpPr>
          <p:nvPr>
            <p:custDataLst>
              <p:tags r:id="rId3"/>
            </p:custDataLst>
          </p:nvPr>
        </p:nvSpPr>
        <p:spPr bwMode="auto">
          <a:xfrm>
            <a:off x="2555776" y="1052736"/>
            <a:ext cx="6264696" cy="936104"/>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2400" u="none" spc="50" dirty="0">
                <a:ln w="11430"/>
                <a:solidFill>
                  <a:srgbClr val="C00000"/>
                </a:solidFill>
                <a:effectLst>
                  <a:outerShdw blurRad="76200" dist="50800" dir="5400000" algn="tl" rotWithShape="0">
                    <a:srgbClr val="000000">
                      <a:alpha val="65000"/>
                    </a:srgbClr>
                  </a:outerShdw>
                </a:effectLst>
                <a:latin typeface="Verdana" pitchFamily="34" charset="0"/>
              </a:rPr>
              <a:t>Quelques traits de son caractère ou de son ministère</a:t>
            </a:r>
          </a:p>
        </p:txBody>
      </p:sp>
      <p:pic>
        <p:nvPicPr>
          <p:cNvPr id="6" name="Picture 2" descr="C:\Users\Gerhard\Documents\_Estudios Biblicos PPT\loguit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3890114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8">
                                            <p:graphicEl>
                                              <a:dgm id="{C76ECA42-3B40-4C30-B8C6-0277521FAB81}"/>
                                            </p:graphicEl>
                                          </p:spTgt>
                                        </p:tgtEl>
                                        <p:attrNameLst>
                                          <p:attrName>style.visibility</p:attrName>
                                        </p:attrNameLst>
                                      </p:cBhvr>
                                      <p:to>
                                        <p:strVal val="visible"/>
                                      </p:to>
                                    </p:set>
                                    <p:animEffect transition="in" filter="wipe(up)">
                                      <p:cBhvr>
                                        <p:cTn id="13" dur="500"/>
                                        <p:tgtEl>
                                          <p:spTgt spid="8">
                                            <p:graphicEl>
                                              <a:dgm id="{C76ECA42-3B40-4C30-B8C6-0277521FAB81}"/>
                                            </p:graphicEl>
                                          </p:spTgt>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8">
                                            <p:graphicEl>
                                              <a:dgm id="{1DCB11B5-7A2C-402E-9C87-A3DB8DE223A0}"/>
                                            </p:graphicEl>
                                          </p:spTgt>
                                        </p:tgtEl>
                                        <p:attrNameLst>
                                          <p:attrName>style.visibility</p:attrName>
                                        </p:attrNameLst>
                                      </p:cBhvr>
                                      <p:to>
                                        <p:strVal val="visible"/>
                                      </p:to>
                                    </p:set>
                                    <p:animEffect transition="in" filter="wipe(up)">
                                      <p:cBhvr>
                                        <p:cTn id="17" dur="500"/>
                                        <p:tgtEl>
                                          <p:spTgt spid="8">
                                            <p:graphicEl>
                                              <a:dgm id="{1DCB11B5-7A2C-402E-9C87-A3DB8DE223A0}"/>
                                            </p:graphicEl>
                                          </p:spTgt>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8">
                                            <p:graphicEl>
                                              <a:dgm id="{C67C5EB3-6650-4E35-9ECB-C176E4898FFD}"/>
                                            </p:graphicEl>
                                          </p:spTgt>
                                        </p:tgtEl>
                                        <p:attrNameLst>
                                          <p:attrName>style.visibility</p:attrName>
                                        </p:attrNameLst>
                                      </p:cBhvr>
                                      <p:to>
                                        <p:strVal val="visible"/>
                                      </p:to>
                                    </p:set>
                                    <p:animEffect transition="in" filter="wipe(up)">
                                      <p:cBhvr>
                                        <p:cTn id="21" dur="500"/>
                                        <p:tgtEl>
                                          <p:spTgt spid="8">
                                            <p:graphicEl>
                                              <a:dgm id="{C67C5EB3-6650-4E35-9ECB-C176E4898FFD}"/>
                                            </p:graphicEl>
                                          </p:spTgt>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8">
                                            <p:graphicEl>
                                              <a:dgm id="{8CED2BC8-2C3B-4D13-AC2F-F918143E7912}"/>
                                            </p:graphicEl>
                                          </p:spTgt>
                                        </p:tgtEl>
                                        <p:attrNameLst>
                                          <p:attrName>style.visibility</p:attrName>
                                        </p:attrNameLst>
                                      </p:cBhvr>
                                      <p:to>
                                        <p:strVal val="visible"/>
                                      </p:to>
                                    </p:set>
                                    <p:animEffect transition="in" filter="wipe(up)">
                                      <p:cBhvr>
                                        <p:cTn id="25" dur="500"/>
                                        <p:tgtEl>
                                          <p:spTgt spid="8">
                                            <p:graphicEl>
                                              <a:dgm id="{8CED2BC8-2C3B-4D13-AC2F-F918143E7912}"/>
                                            </p:graphicEl>
                                          </p:spTgt>
                                        </p:tgtEl>
                                      </p:cBhvr>
                                    </p:animEffect>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8">
                                            <p:graphicEl>
                                              <a:dgm id="{4A644ECB-7BDA-4835-8BF8-83E7B51FF740}"/>
                                            </p:graphicEl>
                                          </p:spTgt>
                                        </p:tgtEl>
                                        <p:attrNameLst>
                                          <p:attrName>style.visibility</p:attrName>
                                        </p:attrNameLst>
                                      </p:cBhvr>
                                      <p:to>
                                        <p:strVal val="visible"/>
                                      </p:to>
                                    </p:set>
                                    <p:animEffect transition="in" filter="wipe(up)">
                                      <p:cBhvr>
                                        <p:cTn id="29" dur="500"/>
                                        <p:tgtEl>
                                          <p:spTgt spid="8">
                                            <p:graphicEl>
                                              <a:dgm id="{4A644ECB-7BDA-4835-8BF8-83E7B51FF740}"/>
                                            </p:graphicEl>
                                          </p:spTgt>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graphicEl>
                                              <a:dgm id="{EAFF9B2F-6D19-4326-A308-85EB9A957997}"/>
                                            </p:graphicEl>
                                          </p:spTgt>
                                        </p:tgtEl>
                                        <p:attrNameLst>
                                          <p:attrName>style.visibility</p:attrName>
                                        </p:attrNameLst>
                                      </p:cBhvr>
                                      <p:to>
                                        <p:strVal val="visible"/>
                                      </p:to>
                                    </p:set>
                                    <p:animEffect transition="in" filter="wipe(up)">
                                      <p:cBhvr>
                                        <p:cTn id="33" dur="500"/>
                                        <p:tgtEl>
                                          <p:spTgt spid="8">
                                            <p:graphicEl>
                                              <a:dgm id="{EAFF9B2F-6D19-4326-A308-85EB9A957997}"/>
                                            </p:graphicEl>
                                          </p:spTgt>
                                        </p:tgtEl>
                                      </p:cBhvr>
                                    </p:animEffect>
                                  </p:childTnLst>
                                </p:cTn>
                              </p:par>
                            </p:childTnLst>
                          </p:cTn>
                        </p:par>
                        <p:par>
                          <p:cTn id="34" fill="hold">
                            <p:stCondLst>
                              <p:cond delay="4000"/>
                            </p:stCondLst>
                            <p:childTnLst>
                              <p:par>
                                <p:cTn id="35" presetID="22" presetClass="entr" presetSubtype="1" fill="hold" grpId="0" nodeType="afterEffect">
                                  <p:stCondLst>
                                    <p:cond delay="0"/>
                                  </p:stCondLst>
                                  <p:childTnLst>
                                    <p:set>
                                      <p:cBhvr>
                                        <p:cTn id="36" dur="1" fill="hold">
                                          <p:stCondLst>
                                            <p:cond delay="0"/>
                                          </p:stCondLst>
                                        </p:cTn>
                                        <p:tgtEl>
                                          <p:spTgt spid="8">
                                            <p:graphicEl>
                                              <a:dgm id="{F0B6A496-D63A-4207-BE52-28D6A2B1A8BB}"/>
                                            </p:graphicEl>
                                          </p:spTgt>
                                        </p:tgtEl>
                                        <p:attrNameLst>
                                          <p:attrName>style.visibility</p:attrName>
                                        </p:attrNameLst>
                                      </p:cBhvr>
                                      <p:to>
                                        <p:strVal val="visible"/>
                                      </p:to>
                                    </p:set>
                                    <p:animEffect transition="in" filter="wipe(up)">
                                      <p:cBhvr>
                                        <p:cTn id="37" dur="500"/>
                                        <p:tgtEl>
                                          <p:spTgt spid="8">
                                            <p:graphicEl>
                                              <a:dgm id="{F0B6A496-D63A-4207-BE52-28D6A2B1A8BB}"/>
                                            </p:graphicEl>
                                          </p:spTgt>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8">
                                            <p:graphicEl>
                                              <a:dgm id="{093D6005-C363-4761-89BF-067A89FDBC5E}"/>
                                            </p:graphicEl>
                                          </p:spTgt>
                                        </p:tgtEl>
                                        <p:attrNameLst>
                                          <p:attrName>style.visibility</p:attrName>
                                        </p:attrNameLst>
                                      </p:cBhvr>
                                      <p:to>
                                        <p:strVal val="visible"/>
                                      </p:to>
                                    </p:set>
                                    <p:animEffect transition="in" filter="wipe(up)">
                                      <p:cBhvr>
                                        <p:cTn id="41" dur="500"/>
                                        <p:tgtEl>
                                          <p:spTgt spid="8">
                                            <p:graphicEl>
                                              <a:dgm id="{093D6005-C363-4761-89BF-067A89FDBC5E}"/>
                                            </p:graphicEl>
                                          </p:spTgt>
                                        </p:tgtEl>
                                      </p:cBhvr>
                                    </p:animEffect>
                                  </p:childTnLst>
                                </p:cTn>
                              </p:par>
                              <p:par>
                                <p:cTn id="42" presetID="22" presetClass="entr" presetSubtype="1"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2 jesu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p:custDataLst>
              <p:tags r:id="rId2"/>
            </p:custDataLst>
          </p:nvPr>
        </p:nvSpPr>
        <p:spPr bwMode="auto">
          <a:xfrm>
            <a:off x="2987824" y="1916832"/>
            <a:ext cx="5904656" cy="3264336"/>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u="none" spc="50" dirty="0">
                <a:ln w="11430"/>
                <a:solidFill>
                  <a:srgbClr val="C00000"/>
                </a:solidFill>
                <a:effectLst>
                  <a:outerShdw blurRad="76200" dist="50800" dir="5400000" algn="tl" rotWithShape="0">
                    <a:srgbClr val="000000">
                      <a:alpha val="65000"/>
                    </a:srgbClr>
                  </a:outerShdw>
                </a:effectLst>
                <a:latin typeface="Verdana" pitchFamily="34" charset="0"/>
              </a:rPr>
              <a:t>D’après la prophétie, quel prix fut payé pour la trahison du </a:t>
            </a:r>
            <a:r>
              <a:rPr lang="fr-FR"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Christ ?</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975603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02 Es posible conocer el futuro\fondo corti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3563888" y="6021288"/>
            <a:ext cx="4824535" cy="461665"/>
          </a:xfrm>
          <a:prstGeom prst="rect">
            <a:avLst/>
          </a:prstGeom>
          <a:gradFill>
            <a:gsLst>
              <a:gs pos="0">
                <a:srgbClr val="FEF0BE">
                  <a:alpha val="95686"/>
                </a:srgbClr>
              </a:gs>
              <a:gs pos="60000">
                <a:schemeClr val="bg1">
                  <a:alpha val="93000"/>
                </a:schemeClr>
              </a:gs>
              <a:gs pos="91000">
                <a:srgbClr val="F6DAA8">
                  <a:alpha val="18000"/>
                </a:srgbClr>
              </a:gs>
            </a:gsLst>
            <a:lin ang="5400000" scaled="0"/>
          </a:gradFill>
          <a:effectLst>
            <a:glow rad="266700">
              <a:schemeClr val="bg1">
                <a:alpha val="45000"/>
              </a:schemeClr>
            </a:glow>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Zacharie</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11 : 12</a:t>
            </a:r>
            <a:endPar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endParaRPr>
          </a:p>
        </p:txBody>
      </p:sp>
      <p:sp>
        <p:nvSpPr>
          <p:cNvPr id="7" name="Rectangle 5"/>
          <p:cNvSpPr>
            <a:spLocks noChangeArrowheads="1"/>
          </p:cNvSpPr>
          <p:nvPr>
            <p:custDataLst>
              <p:tags r:id="rId3"/>
            </p:custDataLst>
          </p:nvPr>
        </p:nvSpPr>
        <p:spPr bwMode="auto">
          <a:xfrm>
            <a:off x="1691680" y="1988840"/>
            <a:ext cx="5904656" cy="3600400"/>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i="1" u="none" dirty="0">
                <a:latin typeface="Calibri" panose="020F0502020204030204" pitchFamily="34" charset="0"/>
                <a:ea typeface="Verdana" pitchFamily="34" charset="0"/>
                <a:cs typeface="Verdana" pitchFamily="34" charset="0"/>
              </a:rPr>
              <a:t>« Je leur dis: Si vous le trouvez bon, donnez-moi mon salaire; sinon, ne le donnez pas. Et ils pesèrent pour mon salaire </a:t>
            </a:r>
            <a:r>
              <a:rPr lang="fr-FR" sz="3600" i="1" u="none" dirty="0">
                <a:solidFill>
                  <a:srgbClr val="FF0000"/>
                </a:solidFill>
                <a:latin typeface="Calibri" panose="020F0502020204030204" pitchFamily="34" charset="0"/>
                <a:ea typeface="Verdana" pitchFamily="34" charset="0"/>
                <a:cs typeface="Verdana" pitchFamily="34" charset="0"/>
              </a:rPr>
              <a:t>trente sicles d'argent</a:t>
            </a:r>
            <a:r>
              <a:rPr lang="fr-FR" sz="3600" i="1" u="none" dirty="0">
                <a:latin typeface="Calibri" panose="020F0502020204030204" pitchFamily="34" charset="0"/>
                <a:ea typeface="Verdana" pitchFamily="34" charset="0"/>
                <a:cs typeface="Verdana" pitchFamily="34" charset="0"/>
              </a:rPr>
              <a:t>. »</a:t>
            </a:r>
          </a:p>
        </p:txBody>
      </p:sp>
      <p:sp>
        <p:nvSpPr>
          <p:cNvPr id="12293" name="Rectangle 5"/>
          <p:cNvSpPr>
            <a:spLocks noChangeArrowheads="1"/>
          </p:cNvSpPr>
          <p:nvPr>
            <p:custDataLst>
              <p:tags r:id="rId4"/>
            </p:custDataLst>
          </p:nvPr>
        </p:nvSpPr>
        <p:spPr bwMode="auto">
          <a:xfrm>
            <a:off x="1907704" y="2060848"/>
            <a:ext cx="5328592" cy="2952328"/>
          </a:xfrm>
          <a:prstGeom prst="rect">
            <a:avLst/>
          </a:prstGeom>
          <a:noFill/>
          <a:ln>
            <a:noFill/>
          </a:ln>
          <a:effectLst>
            <a:glow rad="228600">
              <a:schemeClr val="bg1">
                <a:alpha val="30000"/>
              </a:schemeClr>
            </a:glow>
          </a:effectLst>
          <a:extLst/>
        </p:spPr>
        <p:txBody>
          <a:bodyPr lIns="360000" tIns="360000" rIns="360000" bIns="360000" anchor="ctr"/>
          <a:lstStyle/>
          <a:p>
            <a:pPr algn="ctr"/>
            <a:endParaRPr lang="es-ES" sz="2400" i="1" u="none" dirty="0">
              <a:latin typeface="Verdana" pitchFamily="34" charset="0"/>
              <a:ea typeface="Verdana" pitchFamily="34" charset="0"/>
              <a:cs typeface="Verdana" pitchFamily="34" charset="0"/>
            </a:endParaRPr>
          </a:p>
        </p:txBody>
      </p:sp>
      <p:pic>
        <p:nvPicPr>
          <p:cNvPr id="9"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396846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500"/>
                                        <p:tgtEl>
                                          <p:spTgt spid="1229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29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2 jesu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a:spLocks noChangeArrowheads="1"/>
          </p:cNvSpPr>
          <p:nvPr>
            <p:custDataLst>
              <p:tags r:id="rId2"/>
            </p:custDataLst>
          </p:nvPr>
        </p:nvSpPr>
        <p:spPr bwMode="auto">
          <a:xfrm>
            <a:off x="2555776" y="1772816"/>
            <a:ext cx="6495122" cy="3528392"/>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200" u="none" dirty="0">
                <a:solidFill>
                  <a:srgbClr val="CC3300"/>
                </a:solidFill>
                <a:latin typeface="Tahoma" pitchFamily="34" charset="0"/>
                <a:ea typeface="Tahoma" pitchFamily="34" charset="0"/>
                <a:cs typeface="Tahoma" pitchFamily="34" charset="0"/>
              </a:rPr>
              <a:t>Que disait la prophétie d’Esaïe, écrite 700 ans avant, </a:t>
            </a:r>
            <a:endParaRPr lang="es-ES" u="none" dirty="0">
              <a:solidFill>
                <a:srgbClr val="CC3300"/>
              </a:solidFill>
              <a:latin typeface="Tahoma" pitchFamily="34" charset="0"/>
              <a:ea typeface="Tahoma" pitchFamily="34" charset="0"/>
              <a:cs typeface="Tahoma" pitchFamily="34" charset="0"/>
            </a:endParaRPr>
          </a:p>
          <a:p>
            <a:pPr algn="ctr"/>
            <a:r>
              <a:rPr lang="fr-FR" sz="4000" u="none" spc="50" dirty="0">
                <a:ln w="11430"/>
                <a:solidFill>
                  <a:srgbClr val="C00000"/>
                </a:solidFill>
                <a:effectLst>
                  <a:outerShdw blurRad="76200" dist="50800" dir="5400000" algn="tl" rotWithShape="0">
                    <a:srgbClr val="000000">
                      <a:alpha val="65000"/>
                    </a:srgbClr>
                  </a:outerShdw>
                </a:effectLst>
                <a:latin typeface="Verdana" pitchFamily="34" charset="0"/>
              </a:rPr>
              <a:t>sur la vie de Jésus, ses souffrances et sa </a:t>
            </a:r>
            <a:r>
              <a:rPr lang="fr-FR" sz="40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mort ? </a:t>
            </a:r>
            <a:endParaRPr lang="fr-FR" sz="40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6532460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custDataLst>
              <p:tags r:id="rId2"/>
            </p:custDataLst>
          </p:nvPr>
        </p:nvSpPr>
        <p:spPr bwMode="auto">
          <a:xfrm>
            <a:off x="1007604" y="1726011"/>
            <a:ext cx="7128792" cy="4198066"/>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Souvenez-vous </a:t>
            </a:r>
            <a:r>
              <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de ce qui s'est passé dès les temps anciens; </a:t>
            </a:r>
            <a:r>
              <a:rPr lang="fr-FR"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Car je suis Dieu, et il n'y en a point d'autre, Je suis Dieu, et nul n'est semblable à moi. J'annonce dès le commencement ce qui doit arriver</a:t>
            </a:r>
            <a:r>
              <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Et longtemps d'avance ce qui n'est pas encore accompli; Je dis: Mes arrêts subsisteront, Et j'exécuterai toute ma volonté</a:t>
            </a:r>
            <a:r>
              <a:rPr lang="fr-FR"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t>
            </a:r>
            <a:endPar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2" name="1 Rectángulo"/>
          <p:cNvSpPr/>
          <p:nvPr>
            <p:custDataLst>
              <p:tags r:id="rId3"/>
            </p:custDataLst>
          </p:nvPr>
        </p:nvSpPr>
        <p:spPr>
          <a:xfrm>
            <a:off x="3419872" y="6021288"/>
            <a:ext cx="4824536" cy="461665"/>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2400" u="none" spc="50" dirty="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46 : 9-10</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pic>
        <p:nvPicPr>
          <p:cNvPr id="6"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768540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14338" name="Picture 2" descr="D:\10. MUTIMEDIA SDA\Imagenes para estudio\004.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33513"/>
            <a:ext cx="8784976" cy="6824487"/>
          </a:xfrm>
          <a:prstGeom prst="rect">
            <a:avLst/>
          </a:prstGeom>
          <a:noFill/>
          <a:effectLst>
            <a:outerShdw blurRad="152400" dist="139700" dir="2700000" algn="tl" rotWithShape="0">
              <a:prstClr val="black">
                <a:alpha val="56000"/>
              </a:prstClr>
            </a:outerShdw>
            <a:softEdge rad="38100"/>
          </a:effectLst>
          <a:extLst>
            <a:ext uri="{909E8E84-426E-40DD-AFC4-6F175D3DCCD1}">
              <a14:hiddenFill xmlns:a14="http://schemas.microsoft.com/office/drawing/2010/main">
                <a:solidFill>
                  <a:srgbClr val="FFFFFF"/>
                </a:solidFill>
              </a14:hiddenFill>
            </a:ext>
          </a:extLst>
        </p:spPr>
      </p:pic>
      <p:sp>
        <p:nvSpPr>
          <p:cNvPr id="3" name="2 Rectángulo"/>
          <p:cNvSpPr/>
          <p:nvPr>
            <p:custDataLst>
              <p:tags r:id="rId2"/>
            </p:custDataLst>
          </p:nvPr>
        </p:nvSpPr>
        <p:spPr>
          <a:xfrm>
            <a:off x="899592" y="662498"/>
            <a:ext cx="6984776" cy="492443"/>
          </a:xfrm>
          <a:prstGeom prst="rect">
            <a:avLst/>
          </a:prstGeom>
          <a:noFill/>
          <a:effectLst>
            <a:softEdge rad="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a:ln w="11430"/>
                <a:solidFill>
                  <a:srgbClr val="CC3300"/>
                </a:solidFill>
                <a:effectLst>
                  <a:outerShdw blurRad="76200" dist="50800" dir="5400000" algn="tl" rotWithShape="0">
                    <a:srgbClr val="000000">
                      <a:alpha val="65000"/>
                    </a:srgbClr>
                  </a:outerShdw>
                </a:effectLst>
                <a:latin typeface="Verdana" pitchFamily="34" charset="0"/>
              </a:rPr>
              <a:t>Esaïe</a:t>
            </a:r>
            <a:r>
              <a:rPr lang="es-ES" sz="2600" u="none" spc="50" dirty="0">
                <a:ln w="11430"/>
                <a:solidFill>
                  <a:srgbClr val="CC3300"/>
                </a:solidFill>
                <a:effectLst>
                  <a:outerShdw blurRad="76200" dist="50800" dir="5400000" algn="tl" rotWithShape="0">
                    <a:srgbClr val="000000">
                      <a:alpha val="65000"/>
                    </a:srgbClr>
                  </a:outerShdw>
                </a:effectLst>
                <a:latin typeface="Verdana" pitchFamily="34" charset="0"/>
              </a:rPr>
              <a:t> 53:1-12</a:t>
            </a:r>
          </a:p>
        </p:txBody>
      </p:sp>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3"/>
            </p:custDataLst>
          </p:nvPr>
        </p:nvSpPr>
        <p:spPr>
          <a:xfrm>
            <a:off x="1187624" y="1340768"/>
            <a:ext cx="6624736" cy="4893647"/>
          </a:xfrm>
          <a:prstGeom prst="rect">
            <a:avLst/>
          </a:prstGeom>
        </p:spPr>
        <p:txBody>
          <a:bodyPr wrap="square">
            <a:spAutoFit/>
          </a:bodyPr>
          <a:lstStyle/>
          <a:p>
            <a:pPr marL="342900" indent="-342900">
              <a:buClr>
                <a:srgbClr val="C00000"/>
              </a:buClr>
              <a:buFont typeface="Wingdings" pitchFamily="2" charset="2"/>
              <a:buChar char="v"/>
            </a:pPr>
            <a:r>
              <a:rPr lang="fr-FR" sz="2400" i="1" u="none" dirty="0">
                <a:latin typeface="Myriad Pro Cond" pitchFamily="34" charset="0"/>
                <a:ea typeface="Tahoma" pitchFamily="34" charset="0"/>
                <a:cs typeface="Tahoma" pitchFamily="34" charset="0"/>
              </a:rPr>
              <a:t>Qui a cru à ce qui nous était </a:t>
            </a:r>
            <a:r>
              <a:rPr lang="fr-FR" sz="2400" i="1" u="none" dirty="0" smtClean="0">
                <a:latin typeface="Myriad Pro Cond" pitchFamily="34" charset="0"/>
                <a:ea typeface="Tahoma" pitchFamily="34" charset="0"/>
                <a:cs typeface="Tahoma" pitchFamily="34" charset="0"/>
              </a:rPr>
              <a:t>annoncé ? </a:t>
            </a:r>
            <a:r>
              <a:rPr lang="fr-FR" sz="2400" i="1" u="none" dirty="0">
                <a:latin typeface="Myriad Pro Cond" pitchFamily="34" charset="0"/>
                <a:ea typeface="Tahoma" pitchFamily="34" charset="0"/>
                <a:cs typeface="Tahoma" pitchFamily="34" charset="0"/>
              </a:rPr>
              <a:t>Qui a reconnu le bras de </a:t>
            </a:r>
            <a:r>
              <a:rPr lang="fr-FR" sz="2400" i="1" u="none" dirty="0" smtClean="0">
                <a:latin typeface="Myriad Pro Cond" pitchFamily="34" charset="0"/>
                <a:ea typeface="Tahoma" pitchFamily="34" charset="0"/>
                <a:cs typeface="Tahoma" pitchFamily="34" charset="0"/>
              </a:rPr>
              <a:t>l'Éternel ?</a:t>
            </a:r>
            <a:endParaRPr lang="fr-FR" sz="2400" i="1" u="none" dirty="0">
              <a:latin typeface="Myriad Pro Cond" pitchFamily="34" charset="0"/>
              <a:ea typeface="Tahoma" pitchFamily="34" charset="0"/>
              <a:cs typeface="Tahoma" pitchFamily="34" charset="0"/>
            </a:endParaRPr>
          </a:p>
          <a:p>
            <a:pPr marL="342900" indent="-342900">
              <a:buClr>
                <a:srgbClr val="C00000"/>
              </a:buClr>
              <a:buFont typeface="Wingdings" pitchFamily="2" charset="2"/>
              <a:buChar char="v"/>
            </a:pPr>
            <a:r>
              <a:rPr lang="fr-FR" sz="2400" i="1" u="none" dirty="0" smtClean="0">
                <a:latin typeface="Myriad Pro Cond" pitchFamily="34" charset="0"/>
                <a:ea typeface="Tahoma" pitchFamily="34" charset="0"/>
                <a:cs typeface="Tahoma" pitchFamily="34" charset="0"/>
              </a:rPr>
              <a:t>Il </a:t>
            </a:r>
            <a:r>
              <a:rPr lang="fr-FR" sz="2400" i="1" u="none" dirty="0">
                <a:latin typeface="Myriad Pro Cond" pitchFamily="34" charset="0"/>
                <a:ea typeface="Tahoma" pitchFamily="34" charset="0"/>
                <a:cs typeface="Tahoma" pitchFamily="34" charset="0"/>
              </a:rPr>
              <a:t>s'est élevé devant lui comme une faible plante, Comme un rejeton qui sort d'une terre </a:t>
            </a:r>
            <a:r>
              <a:rPr lang="fr-FR" sz="2400" i="1" u="none" dirty="0" smtClean="0">
                <a:latin typeface="Myriad Pro Cond" pitchFamily="34" charset="0"/>
                <a:ea typeface="Tahoma" pitchFamily="34" charset="0"/>
                <a:cs typeface="Tahoma" pitchFamily="34" charset="0"/>
              </a:rPr>
              <a:t>desséchée ; </a:t>
            </a:r>
            <a:r>
              <a:rPr lang="fr-FR" sz="2400" i="1" u="none" dirty="0">
                <a:latin typeface="Myriad Pro Cond" pitchFamily="34" charset="0"/>
                <a:ea typeface="Tahoma" pitchFamily="34" charset="0"/>
                <a:cs typeface="Tahoma" pitchFamily="34" charset="0"/>
              </a:rPr>
              <a:t>Il n'avait ni beauté, ni éclat pour attirer nos regards, Et son aspect n'avait rien pour nous plaire.</a:t>
            </a:r>
          </a:p>
          <a:p>
            <a:pPr marL="342900" indent="-342900">
              <a:buClr>
                <a:srgbClr val="C00000"/>
              </a:buClr>
              <a:buFont typeface="Wingdings" pitchFamily="2" charset="2"/>
              <a:buChar char="v"/>
            </a:pPr>
            <a:r>
              <a:rPr lang="fr-FR" sz="2400" i="1" u="none" dirty="0" smtClean="0">
                <a:latin typeface="Myriad Pro Cond" pitchFamily="34" charset="0"/>
                <a:ea typeface="Tahoma" pitchFamily="34" charset="0"/>
                <a:cs typeface="Tahoma" pitchFamily="34" charset="0"/>
              </a:rPr>
              <a:t>Méprisé </a:t>
            </a:r>
            <a:r>
              <a:rPr lang="fr-FR" sz="2400" i="1" u="none" dirty="0">
                <a:latin typeface="Myriad Pro Cond" pitchFamily="34" charset="0"/>
                <a:ea typeface="Tahoma" pitchFamily="34" charset="0"/>
                <a:cs typeface="Tahoma" pitchFamily="34" charset="0"/>
              </a:rPr>
              <a:t>et abandonné des hommes, Homme de douleur et habitué à la souffrance, Semblable à celui dont on détourne le visage, Nous l'avons dédaigné, nous n'avons fait de lui aucun cas.</a:t>
            </a:r>
          </a:p>
          <a:p>
            <a:pPr marL="342900" indent="-342900">
              <a:buClr>
                <a:srgbClr val="C00000"/>
              </a:buClr>
              <a:buFont typeface="Wingdings" pitchFamily="2" charset="2"/>
              <a:buChar char="v"/>
            </a:pPr>
            <a:r>
              <a:rPr lang="fr-FR" sz="2400" i="1" u="none" dirty="0" smtClean="0">
                <a:latin typeface="Myriad Pro Cond" pitchFamily="34" charset="0"/>
                <a:ea typeface="Tahoma" pitchFamily="34" charset="0"/>
                <a:cs typeface="Tahoma" pitchFamily="34" charset="0"/>
              </a:rPr>
              <a:t>Cependant</a:t>
            </a:r>
            <a:r>
              <a:rPr lang="fr-FR" sz="2400" i="1" u="none" dirty="0">
                <a:latin typeface="Myriad Pro Cond" pitchFamily="34" charset="0"/>
                <a:ea typeface="Tahoma" pitchFamily="34" charset="0"/>
                <a:cs typeface="Tahoma" pitchFamily="34" charset="0"/>
              </a:rPr>
              <a:t>, ce sont nos souffrances qu'il a portées, C'est de nos douleurs qu'il s'est </a:t>
            </a:r>
            <a:r>
              <a:rPr lang="fr-FR" sz="2400" i="1" u="none" dirty="0" smtClean="0">
                <a:latin typeface="Myriad Pro Cond" pitchFamily="34" charset="0"/>
                <a:ea typeface="Tahoma" pitchFamily="34" charset="0"/>
                <a:cs typeface="Tahoma" pitchFamily="34" charset="0"/>
              </a:rPr>
              <a:t>chargé ; </a:t>
            </a:r>
            <a:r>
              <a:rPr lang="fr-FR" sz="2400" i="1" u="none" dirty="0">
                <a:latin typeface="Myriad Pro Cond" pitchFamily="34" charset="0"/>
                <a:ea typeface="Tahoma" pitchFamily="34" charset="0"/>
                <a:cs typeface="Tahoma" pitchFamily="34" charset="0"/>
              </a:rPr>
              <a:t>Et nous l'avons considéré comme puni, Frappé de Dieu, et humilié.</a:t>
            </a:r>
            <a:endParaRPr lang="es-ES" sz="2400" i="1" u="none" dirty="0" smtClean="0">
              <a:latin typeface="Myriad Pro Cond" pitchFamily="34"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83099608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14338" name="Picture 2" descr="D:\10. MUTIMEDIA SDA\Imagenes para estudio\004.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33513"/>
            <a:ext cx="8784976" cy="6824487"/>
          </a:xfrm>
          <a:prstGeom prst="rect">
            <a:avLst/>
          </a:prstGeom>
          <a:noFill/>
          <a:effectLst>
            <a:outerShdw blurRad="152400" dist="139700" dir="2700000" algn="tl" rotWithShape="0">
              <a:prstClr val="black">
                <a:alpha val="56000"/>
              </a:prstClr>
            </a:outerShdw>
            <a:softEdge rad="38100"/>
          </a:effectLst>
          <a:extLst>
            <a:ext uri="{909E8E84-426E-40DD-AFC4-6F175D3DCCD1}">
              <a14:hiddenFill xmlns:a14="http://schemas.microsoft.com/office/drawing/2010/main">
                <a:solidFill>
                  <a:srgbClr val="FFFFFF"/>
                </a:solidFill>
              </a14:hiddenFill>
            </a:ext>
          </a:extLst>
        </p:spPr>
      </p:pic>
      <p:sp>
        <p:nvSpPr>
          <p:cNvPr id="3" name="2 Rectángulo"/>
          <p:cNvSpPr/>
          <p:nvPr>
            <p:custDataLst>
              <p:tags r:id="rId2"/>
            </p:custDataLst>
          </p:nvPr>
        </p:nvSpPr>
        <p:spPr>
          <a:xfrm>
            <a:off x="899592" y="662498"/>
            <a:ext cx="6984776" cy="492443"/>
          </a:xfrm>
          <a:prstGeom prst="rect">
            <a:avLst/>
          </a:prstGeom>
          <a:noFill/>
          <a:effectLst>
            <a:softEdge rad="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a:ln w="11430"/>
                <a:solidFill>
                  <a:srgbClr val="CC3300"/>
                </a:solidFill>
                <a:effectLst>
                  <a:outerShdw blurRad="76200" dist="50800" dir="5400000" algn="tl" rotWithShape="0">
                    <a:srgbClr val="000000">
                      <a:alpha val="65000"/>
                    </a:srgbClr>
                  </a:outerShdw>
                </a:effectLst>
                <a:latin typeface="Verdana" pitchFamily="34" charset="0"/>
              </a:rPr>
              <a:t>Esaïe</a:t>
            </a:r>
            <a:r>
              <a:rPr lang="es-ES" sz="2600" u="none" spc="50" dirty="0">
                <a:ln w="11430"/>
                <a:solidFill>
                  <a:srgbClr val="CC3300"/>
                </a:solidFill>
                <a:effectLst>
                  <a:outerShdw blurRad="76200" dist="50800" dir="5400000" algn="tl" rotWithShape="0">
                    <a:srgbClr val="000000">
                      <a:alpha val="65000"/>
                    </a:srgbClr>
                  </a:outerShdw>
                </a:effectLst>
                <a:latin typeface="Verdana" pitchFamily="34" charset="0"/>
              </a:rPr>
              <a:t> </a:t>
            </a:r>
            <a:r>
              <a:rPr lang="es-ES" sz="2600" u="none" spc="50" dirty="0" smtClean="0">
                <a:ln w="11430"/>
                <a:solidFill>
                  <a:srgbClr val="CC3300"/>
                </a:solidFill>
                <a:effectLst>
                  <a:outerShdw blurRad="76200" dist="50800" dir="5400000" algn="tl" rotWithShape="0">
                    <a:srgbClr val="000000">
                      <a:alpha val="65000"/>
                    </a:srgbClr>
                  </a:outerShdw>
                </a:effectLst>
                <a:latin typeface="Verdana" pitchFamily="34" charset="0"/>
              </a:rPr>
              <a:t>53 : 1-12</a:t>
            </a:r>
            <a:endParaRPr lang="es-ES" sz="2600" u="none" spc="50" dirty="0">
              <a:ln w="11430"/>
              <a:solidFill>
                <a:srgbClr val="CC3300"/>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3"/>
            </p:custDataLst>
          </p:nvPr>
        </p:nvSpPr>
        <p:spPr>
          <a:xfrm>
            <a:off x="1187624" y="1333792"/>
            <a:ext cx="6811957" cy="5047536"/>
          </a:xfrm>
          <a:prstGeom prst="rect">
            <a:avLst/>
          </a:prstGeom>
        </p:spPr>
        <p:txBody>
          <a:bodyPr wrap="square">
            <a:spAutoFit/>
          </a:bodyPr>
          <a:lstStyle/>
          <a:p>
            <a:pPr marL="342900" indent="-342900">
              <a:buClr>
                <a:srgbClr val="C00000"/>
              </a:buClr>
              <a:buFont typeface="Wingdings" pitchFamily="2" charset="2"/>
              <a:buChar char="v"/>
            </a:pPr>
            <a:r>
              <a:rPr lang="fr-FR" sz="2400" i="1" u="none" dirty="0">
                <a:latin typeface="Myriad Pro Cond" pitchFamily="34" charset="0"/>
                <a:ea typeface="Tahoma" pitchFamily="34" charset="0"/>
                <a:cs typeface="Tahoma" pitchFamily="34" charset="0"/>
              </a:rPr>
              <a:t>Mais il était blessé pour nos péchés, Brisé pour nos iniquités; Le châtiment qui nous donne la paix est tombé sur lui, Et c'est par ses meurtrissures que nous sommes guéris.</a:t>
            </a:r>
          </a:p>
          <a:p>
            <a:pPr marL="342900" indent="-342900">
              <a:buClr>
                <a:srgbClr val="C00000"/>
              </a:buClr>
              <a:buFont typeface="Wingdings" pitchFamily="2" charset="2"/>
              <a:buChar char="v"/>
            </a:pPr>
            <a:r>
              <a:rPr lang="fr-FR" sz="2400" i="1" u="none" dirty="0">
                <a:latin typeface="Myriad Pro Cond" pitchFamily="34" charset="0"/>
                <a:ea typeface="Tahoma" pitchFamily="34" charset="0"/>
                <a:cs typeface="Tahoma" pitchFamily="34" charset="0"/>
              </a:rPr>
              <a:t>Nous étions tous errants comme des brebis, Chacun suivait sa propre </a:t>
            </a:r>
            <a:r>
              <a:rPr lang="fr-FR" sz="2400" i="1" u="none" dirty="0" smtClean="0">
                <a:latin typeface="Myriad Pro Cond" pitchFamily="34" charset="0"/>
                <a:ea typeface="Tahoma" pitchFamily="34" charset="0"/>
                <a:cs typeface="Tahoma" pitchFamily="34" charset="0"/>
              </a:rPr>
              <a:t>voie ; </a:t>
            </a:r>
            <a:r>
              <a:rPr lang="fr-FR" sz="2400" i="1" u="none" dirty="0">
                <a:latin typeface="Myriad Pro Cond" pitchFamily="34" charset="0"/>
                <a:ea typeface="Tahoma" pitchFamily="34" charset="0"/>
                <a:cs typeface="Tahoma" pitchFamily="34" charset="0"/>
              </a:rPr>
              <a:t>Et l'Éternel a fait retomber sur lui l'iniquité de nous tous.</a:t>
            </a:r>
          </a:p>
          <a:p>
            <a:pPr marL="342900" indent="-342900">
              <a:buClr>
                <a:srgbClr val="C00000"/>
              </a:buClr>
              <a:buFont typeface="Wingdings" pitchFamily="2" charset="2"/>
              <a:buChar char="v"/>
            </a:pPr>
            <a:r>
              <a:rPr lang="fr-FR" sz="2400" i="1" u="none" dirty="0">
                <a:latin typeface="Myriad Pro Cond" pitchFamily="34" charset="0"/>
                <a:ea typeface="Tahoma" pitchFamily="34" charset="0"/>
                <a:cs typeface="Tahoma" pitchFamily="34" charset="0"/>
              </a:rPr>
              <a:t>Il a été maltraité et opprimé, Et il n'a point ouvert la bouche, Semblable à un agneau qu'on mène à la boucherie, A une brebis muette devant ceux qui la tondent; Il n'a point ouvert la bouche.</a:t>
            </a:r>
          </a:p>
          <a:p>
            <a:pPr marL="342900" indent="-342900">
              <a:buClr>
                <a:srgbClr val="C00000"/>
              </a:buClr>
              <a:buFont typeface="Wingdings" pitchFamily="2" charset="2"/>
              <a:buChar char="v"/>
            </a:pPr>
            <a:r>
              <a:rPr lang="fr-FR" sz="2400" i="1" u="none" dirty="0">
                <a:latin typeface="Myriad Pro Cond" pitchFamily="34" charset="0"/>
                <a:ea typeface="Tahoma" pitchFamily="34" charset="0"/>
                <a:cs typeface="Tahoma" pitchFamily="34" charset="0"/>
              </a:rPr>
              <a:t>Il a été enlevé par l'angoisse et le châtiment; Et parmi ceux de sa génération, qui a cru Qu'il était retranché de la terre des vivants Et frappé pour les péchés de mon </a:t>
            </a:r>
            <a:r>
              <a:rPr lang="fr-FR" sz="2400" i="1" u="none" dirty="0" smtClean="0">
                <a:latin typeface="Myriad Pro Cond" pitchFamily="34" charset="0"/>
                <a:ea typeface="Tahoma" pitchFamily="34" charset="0"/>
                <a:cs typeface="Tahoma" pitchFamily="34" charset="0"/>
              </a:rPr>
              <a:t>peuple ?</a:t>
            </a:r>
            <a:endParaRPr lang="fr-FR" sz="2400" i="1" u="none" dirty="0">
              <a:latin typeface="Myriad Pro Cond" pitchFamily="34"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5438657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childTnLst>
                                </p:cTn>
                              </p:par>
                            </p:childTnLst>
                          </p:cTn>
                        </p:par>
                        <p:par>
                          <p:cTn id="12" fill="hold">
                            <p:stCondLst>
                              <p:cond delay="2750"/>
                            </p:stCondLst>
                            <p:childTnLst>
                              <p:par>
                                <p:cTn id="13" presetID="10" presetClass="entr" presetSubtype="0" fill="hold" grpId="0" nodeType="afterEffect">
                                  <p:stCondLst>
                                    <p:cond delay="75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500"/>
                                        <p:tgtEl>
                                          <p:spTgt spid="5">
                                            <p:txEl>
                                              <p:pRg st="1" end="1"/>
                                            </p:txEl>
                                          </p:spTgt>
                                        </p:tgtEl>
                                      </p:cBhvr>
                                    </p:animEffect>
                                  </p:childTnLst>
                                </p:cTn>
                              </p:par>
                            </p:childTnLst>
                          </p:cTn>
                        </p:par>
                        <p:par>
                          <p:cTn id="16" fill="hold">
                            <p:stCondLst>
                              <p:cond delay="5000"/>
                            </p:stCondLst>
                            <p:childTnLst>
                              <p:par>
                                <p:cTn id="17" presetID="10" presetClass="entr" presetSubtype="0" fill="hold" grpId="0" nodeType="afterEffect">
                                  <p:stCondLst>
                                    <p:cond delay="75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500"/>
                                        <p:tgtEl>
                                          <p:spTgt spid="5">
                                            <p:txEl>
                                              <p:pRg st="2" end="2"/>
                                            </p:txEl>
                                          </p:spTgt>
                                        </p:tgtEl>
                                      </p:cBhvr>
                                    </p:animEffect>
                                  </p:childTnLst>
                                </p:cTn>
                              </p:par>
                            </p:childTnLst>
                          </p:cTn>
                        </p:par>
                        <p:par>
                          <p:cTn id="20" fill="hold">
                            <p:stCondLst>
                              <p:cond delay="7250"/>
                            </p:stCondLst>
                            <p:childTnLst>
                              <p:par>
                                <p:cTn id="21" presetID="10" presetClass="entr" presetSubtype="0" fill="hold" grpId="0" nodeType="afterEffect">
                                  <p:stCondLst>
                                    <p:cond delay="75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500"/>
                                        <p:tgtEl>
                                          <p:spTgt spid="5">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14338" name="Picture 2" descr="D:\10. MUTIMEDIA SDA\Imagenes para estudio\004.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512" y="33513"/>
            <a:ext cx="8784976" cy="6824487"/>
          </a:xfrm>
          <a:prstGeom prst="rect">
            <a:avLst/>
          </a:prstGeom>
          <a:noFill/>
          <a:effectLst>
            <a:outerShdw blurRad="152400" dist="139700" dir="2700000" algn="tl" rotWithShape="0">
              <a:prstClr val="black">
                <a:alpha val="56000"/>
              </a:prstClr>
            </a:outerShdw>
            <a:softEdge rad="38100"/>
          </a:effectLst>
          <a:extLst>
            <a:ext uri="{909E8E84-426E-40DD-AFC4-6F175D3DCCD1}">
              <a14:hiddenFill xmlns:a14="http://schemas.microsoft.com/office/drawing/2010/main">
                <a:solidFill>
                  <a:srgbClr val="FFFFFF"/>
                </a:solidFill>
              </a14:hiddenFill>
            </a:ext>
          </a:extLst>
        </p:spPr>
      </p:pic>
      <p:sp>
        <p:nvSpPr>
          <p:cNvPr id="3" name="2 Rectángulo"/>
          <p:cNvSpPr/>
          <p:nvPr>
            <p:custDataLst>
              <p:tags r:id="rId2"/>
            </p:custDataLst>
          </p:nvPr>
        </p:nvSpPr>
        <p:spPr>
          <a:xfrm>
            <a:off x="899592" y="662498"/>
            <a:ext cx="6984776" cy="492443"/>
          </a:xfrm>
          <a:prstGeom prst="rect">
            <a:avLst/>
          </a:prstGeom>
          <a:noFill/>
          <a:effectLst>
            <a:softEdge rad="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600" u="none" spc="50" dirty="0" err="1">
                <a:ln w="11430"/>
                <a:solidFill>
                  <a:srgbClr val="CC3300"/>
                </a:solidFill>
                <a:effectLst>
                  <a:outerShdw blurRad="76200" dist="50800" dir="5400000" algn="tl" rotWithShape="0">
                    <a:srgbClr val="000000">
                      <a:alpha val="65000"/>
                    </a:srgbClr>
                  </a:outerShdw>
                </a:effectLst>
                <a:latin typeface="Verdana" pitchFamily="34" charset="0"/>
              </a:rPr>
              <a:t>Esaïe</a:t>
            </a:r>
            <a:r>
              <a:rPr lang="es-ES" sz="2600" u="none" spc="50" dirty="0">
                <a:ln w="11430"/>
                <a:solidFill>
                  <a:srgbClr val="CC3300"/>
                </a:solidFill>
                <a:effectLst>
                  <a:outerShdw blurRad="76200" dist="50800" dir="5400000" algn="tl" rotWithShape="0">
                    <a:srgbClr val="000000">
                      <a:alpha val="65000"/>
                    </a:srgbClr>
                  </a:outerShdw>
                </a:effectLst>
                <a:latin typeface="Verdana" pitchFamily="34" charset="0"/>
              </a:rPr>
              <a:t> </a:t>
            </a:r>
            <a:r>
              <a:rPr lang="es-ES" sz="2600" u="none" spc="50" dirty="0" smtClean="0">
                <a:ln w="11430"/>
                <a:solidFill>
                  <a:srgbClr val="CC3300"/>
                </a:solidFill>
                <a:effectLst>
                  <a:outerShdw blurRad="76200" dist="50800" dir="5400000" algn="tl" rotWithShape="0">
                    <a:srgbClr val="000000">
                      <a:alpha val="65000"/>
                    </a:srgbClr>
                  </a:outerShdw>
                </a:effectLst>
                <a:latin typeface="Verdana" pitchFamily="34" charset="0"/>
              </a:rPr>
              <a:t>53 : 1-12</a:t>
            </a:r>
            <a:endParaRPr lang="es-ES" sz="2600" u="none" spc="50" dirty="0">
              <a:ln w="11430"/>
              <a:solidFill>
                <a:srgbClr val="CC3300"/>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3"/>
            </p:custDataLst>
          </p:nvPr>
        </p:nvSpPr>
        <p:spPr>
          <a:xfrm>
            <a:off x="1187624" y="1340768"/>
            <a:ext cx="6811957" cy="4832092"/>
          </a:xfrm>
          <a:prstGeom prst="rect">
            <a:avLst/>
          </a:prstGeom>
        </p:spPr>
        <p:txBody>
          <a:bodyPr wrap="square">
            <a:spAutoFit/>
          </a:bodyPr>
          <a:lstStyle/>
          <a:p>
            <a:pPr marL="342900" indent="-342900">
              <a:buClr>
                <a:srgbClr val="C00000"/>
              </a:buClr>
              <a:buFont typeface="Wingdings" pitchFamily="2" charset="2"/>
              <a:buChar char="v"/>
            </a:pPr>
            <a:r>
              <a:rPr lang="fr-FR" sz="2200" i="1" u="none" dirty="0">
                <a:latin typeface="Myriad Pro Cond" pitchFamily="34" charset="0"/>
                <a:ea typeface="Tahoma" pitchFamily="34" charset="0"/>
                <a:cs typeface="Tahoma" pitchFamily="34" charset="0"/>
              </a:rPr>
              <a:t>On a mis son sépulcre parmi les méchants, Son tombeau avec le riche, Quoiqu'il n'eût point commis de violence Et qu'il n'y eût point de fraude dans sa bouche.</a:t>
            </a:r>
          </a:p>
          <a:p>
            <a:pPr marL="342900" indent="-342900">
              <a:buClr>
                <a:srgbClr val="C00000"/>
              </a:buClr>
              <a:buFont typeface="Wingdings" pitchFamily="2" charset="2"/>
              <a:buChar char="v"/>
            </a:pPr>
            <a:r>
              <a:rPr lang="fr-FR" sz="2200" i="1" u="none" dirty="0">
                <a:latin typeface="Myriad Pro Cond" pitchFamily="34" charset="0"/>
                <a:ea typeface="Tahoma" pitchFamily="34" charset="0"/>
                <a:cs typeface="Tahoma" pitchFamily="34" charset="0"/>
              </a:rPr>
              <a:t>Il a plu à l'Éternel de le briser par la souffrance... Après avoir livré sa vie en sacrifice pour le péché, Il verra une postérité et prolongera ses </a:t>
            </a:r>
            <a:r>
              <a:rPr lang="fr-FR" sz="2200" i="1" u="none" dirty="0" smtClean="0">
                <a:latin typeface="Myriad Pro Cond" pitchFamily="34" charset="0"/>
                <a:ea typeface="Tahoma" pitchFamily="34" charset="0"/>
                <a:cs typeface="Tahoma" pitchFamily="34" charset="0"/>
              </a:rPr>
              <a:t>jours ; </a:t>
            </a:r>
            <a:r>
              <a:rPr lang="fr-FR" sz="2200" i="1" u="none" dirty="0">
                <a:latin typeface="Myriad Pro Cond" pitchFamily="34" charset="0"/>
                <a:ea typeface="Tahoma" pitchFamily="34" charset="0"/>
                <a:cs typeface="Tahoma" pitchFamily="34" charset="0"/>
              </a:rPr>
              <a:t>Et l'</a:t>
            </a:r>
            <a:r>
              <a:rPr lang="fr-FR" sz="2200" i="1" u="none" dirty="0" err="1">
                <a:latin typeface="Myriad Pro Cond" pitchFamily="34" charset="0"/>
                <a:ea typeface="Tahoma" pitchFamily="34" charset="0"/>
                <a:cs typeface="Tahoma" pitchFamily="34" charset="0"/>
              </a:rPr>
              <a:t>oeuvre</a:t>
            </a:r>
            <a:r>
              <a:rPr lang="fr-FR" sz="2200" i="1" u="none" dirty="0">
                <a:latin typeface="Myriad Pro Cond" pitchFamily="34" charset="0"/>
                <a:ea typeface="Tahoma" pitchFamily="34" charset="0"/>
                <a:cs typeface="Tahoma" pitchFamily="34" charset="0"/>
              </a:rPr>
              <a:t> de l'Éternel prospérera entre ses mains.</a:t>
            </a:r>
          </a:p>
          <a:p>
            <a:pPr marL="342900" indent="-342900">
              <a:buClr>
                <a:srgbClr val="C00000"/>
              </a:buClr>
              <a:buFont typeface="Wingdings" pitchFamily="2" charset="2"/>
              <a:buChar char="v"/>
            </a:pPr>
            <a:r>
              <a:rPr lang="fr-FR" sz="2200" i="1" u="none" dirty="0">
                <a:latin typeface="Myriad Pro Cond" pitchFamily="34" charset="0"/>
                <a:ea typeface="Tahoma" pitchFamily="34" charset="0"/>
                <a:cs typeface="Tahoma" pitchFamily="34" charset="0"/>
              </a:rPr>
              <a:t>A cause du travail de son âme, il rassasiera ses </a:t>
            </a:r>
            <a:r>
              <a:rPr lang="fr-FR" sz="2200" i="1" u="none" dirty="0" smtClean="0">
                <a:latin typeface="Myriad Pro Cond" pitchFamily="34" charset="0"/>
                <a:ea typeface="Tahoma" pitchFamily="34" charset="0"/>
                <a:cs typeface="Tahoma" pitchFamily="34" charset="0"/>
              </a:rPr>
              <a:t>regards ; </a:t>
            </a:r>
            <a:r>
              <a:rPr lang="fr-FR" sz="2200" i="1" u="none" dirty="0">
                <a:latin typeface="Myriad Pro Cond" pitchFamily="34" charset="0"/>
                <a:ea typeface="Tahoma" pitchFamily="34" charset="0"/>
                <a:cs typeface="Tahoma" pitchFamily="34" charset="0"/>
              </a:rPr>
              <a:t>Par sa connaissance mon serviteur juste justifiera beaucoup d'hommes, Et il se chargera de leurs iniquités.</a:t>
            </a:r>
          </a:p>
          <a:p>
            <a:pPr marL="342900" indent="-342900">
              <a:buClr>
                <a:srgbClr val="C00000"/>
              </a:buClr>
              <a:buFont typeface="Wingdings" pitchFamily="2" charset="2"/>
              <a:buChar char="v"/>
            </a:pPr>
            <a:r>
              <a:rPr lang="fr-FR" sz="2200" i="1" u="none" dirty="0">
                <a:latin typeface="Myriad Pro Cond" pitchFamily="34" charset="0"/>
                <a:ea typeface="Tahoma" pitchFamily="34" charset="0"/>
                <a:cs typeface="Tahoma" pitchFamily="34" charset="0"/>
              </a:rPr>
              <a:t>C'est pourquoi je lui donnerai sa part avec les </a:t>
            </a:r>
            <a:r>
              <a:rPr lang="fr-FR" sz="2200" i="1" u="none" dirty="0" smtClean="0">
                <a:latin typeface="Myriad Pro Cond" pitchFamily="34" charset="0"/>
                <a:ea typeface="Tahoma" pitchFamily="34" charset="0"/>
                <a:cs typeface="Tahoma" pitchFamily="34" charset="0"/>
              </a:rPr>
              <a:t>grands ; </a:t>
            </a:r>
            <a:r>
              <a:rPr lang="fr-FR" sz="2200" i="1" u="none" dirty="0">
                <a:latin typeface="Myriad Pro Cond" pitchFamily="34" charset="0"/>
                <a:ea typeface="Tahoma" pitchFamily="34" charset="0"/>
                <a:cs typeface="Tahoma" pitchFamily="34" charset="0"/>
              </a:rPr>
              <a:t>Il partagera le butin avec les puissants, Parce qu'il s'est livré lui-même à la mort, Et qu'il a été mis au nombre des malfaiteurs, Parce qu'il a porté les péchés de beaucoup d'hommes, Et qu'il a intercédé pour les coupables.</a:t>
            </a:r>
          </a:p>
        </p:txBody>
      </p:sp>
    </p:spTree>
    <p:custDataLst>
      <p:tags r:id="rId1"/>
    </p:custDataLst>
    <p:extLst>
      <p:ext uri="{BB962C8B-B14F-4D97-AF65-F5344CB8AC3E}">
        <p14:creationId xmlns:p14="http://schemas.microsoft.com/office/powerpoint/2010/main" val="319400134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childTnLst>
                                </p:cTn>
                              </p:par>
                            </p:childTnLst>
                          </p:cTn>
                        </p:par>
                        <p:par>
                          <p:cTn id="12" fill="hold">
                            <p:stCondLst>
                              <p:cond delay="2750"/>
                            </p:stCondLst>
                            <p:childTnLst>
                              <p:par>
                                <p:cTn id="13" presetID="10" presetClass="entr" presetSubtype="0" fill="hold" grpId="0" nodeType="afterEffect">
                                  <p:stCondLst>
                                    <p:cond delay="75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500"/>
                                        <p:tgtEl>
                                          <p:spTgt spid="5">
                                            <p:txEl>
                                              <p:pRg st="1" end="1"/>
                                            </p:txEl>
                                          </p:spTgt>
                                        </p:tgtEl>
                                      </p:cBhvr>
                                    </p:animEffect>
                                  </p:childTnLst>
                                </p:cTn>
                              </p:par>
                            </p:childTnLst>
                          </p:cTn>
                        </p:par>
                        <p:par>
                          <p:cTn id="16" fill="hold">
                            <p:stCondLst>
                              <p:cond delay="5000"/>
                            </p:stCondLst>
                            <p:childTnLst>
                              <p:par>
                                <p:cTn id="17" presetID="10" presetClass="entr" presetSubtype="0" fill="hold" grpId="0" nodeType="afterEffect">
                                  <p:stCondLst>
                                    <p:cond delay="75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500"/>
                                        <p:tgtEl>
                                          <p:spTgt spid="5">
                                            <p:txEl>
                                              <p:pRg st="2" end="2"/>
                                            </p:txEl>
                                          </p:spTgt>
                                        </p:tgtEl>
                                      </p:cBhvr>
                                    </p:animEffect>
                                  </p:childTnLst>
                                </p:cTn>
                              </p:par>
                            </p:childTnLst>
                          </p:cTn>
                        </p:par>
                        <p:par>
                          <p:cTn id="20" fill="hold">
                            <p:stCondLst>
                              <p:cond delay="7250"/>
                            </p:stCondLst>
                            <p:childTnLst>
                              <p:par>
                                <p:cTn id="21" presetID="10" presetClass="entr" presetSubtype="0" fill="hold" grpId="0" nodeType="afterEffect">
                                  <p:stCondLst>
                                    <p:cond delay="75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500"/>
                                        <p:tgtEl>
                                          <p:spTgt spid="5">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2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1"/>
            <a:ext cx="9180512"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custDataLst>
              <p:tags r:id="rId2"/>
            </p:custDataLst>
          </p:nvPr>
        </p:nvSpPr>
        <p:spPr>
          <a:xfrm>
            <a:off x="2411760" y="3428999"/>
            <a:ext cx="6408712" cy="995722"/>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5400" u="none" cap="all" dirty="0" err="1" smtClean="0">
                <a:ln w="0"/>
                <a:solidFill>
                  <a:srgbClr val="800000"/>
                </a:solidFill>
                <a:effectLst>
                  <a:reflection blurRad="6350" stA="55000" endA="300" endPos="45500" dir="5400000" sy="-100000" algn="bl" rotWithShape="0"/>
                </a:effectLst>
                <a:latin typeface="Verdana" pitchFamily="34" charset="0"/>
              </a:rPr>
              <a:t>conclusiOn</a:t>
            </a:r>
            <a:endParaRPr lang="es-ES" sz="5400" u="none" cap="all" dirty="0">
              <a:ln w="0"/>
              <a:solidFill>
                <a:srgbClr val="800000"/>
              </a:solidFill>
              <a:effectLst>
                <a:reflection blurRad="6350" stA="55000" endA="300" endPos="45500" dir="5400000" sy="-100000" algn="bl" rotWithShape="0"/>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257625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pic>
        <p:nvPicPr>
          <p:cNvPr id="28" name="Picture 2" descr="C:\Users\Gerhard\Documents\_Estudios Biblicos PPT\ondaWEB.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custDataLst>
              <p:tags r:id="rId2"/>
            </p:custDataLst>
          </p:nvPr>
        </p:nvPicPr>
        <p:blipFill rotWithShape="1">
          <a:blip r:embed="rId23" cstate="print">
            <a:extLst>
              <a:ext uri="{28A0092B-C50C-407E-A947-70E740481C1C}">
                <a14:useLocalDpi xmlns:a14="http://schemas.microsoft.com/office/drawing/2010/main"/>
              </a:ext>
            </a:extLst>
          </a:blip>
          <a:srcRect l="16318" t="46700" r="19300" b="15728"/>
          <a:stretch/>
        </p:blipFill>
        <p:spPr>
          <a:xfrm>
            <a:off x="1115616" y="4877759"/>
            <a:ext cx="4688766" cy="2006312"/>
          </a:xfrm>
          <a:prstGeom prst="rect">
            <a:avLst/>
          </a:prstGeom>
          <a:effectLst>
            <a:softEdge rad="38100"/>
          </a:effectLst>
        </p:spPr>
      </p:pic>
      <p:grpSp>
        <p:nvGrpSpPr>
          <p:cNvPr id="3" name="2 Grupo"/>
          <p:cNvGrpSpPr/>
          <p:nvPr>
            <p:custDataLst>
              <p:tags r:id="rId3"/>
            </p:custDataLst>
          </p:nvPr>
        </p:nvGrpSpPr>
        <p:grpSpPr>
          <a:xfrm>
            <a:off x="0" y="0"/>
            <a:ext cx="3930555" cy="2822028"/>
            <a:chOff x="0" y="0"/>
            <a:chExt cx="3930555" cy="2822028"/>
          </a:xfrm>
        </p:grpSpPr>
        <p:pic>
          <p:nvPicPr>
            <p:cNvPr id="5" name="4 Imagen"/>
            <p:cNvPicPr>
              <a:picLocks noChangeAspect="1"/>
            </p:cNvPicPr>
            <p:nvPr/>
          </p:nvPicPr>
          <p:blipFill rotWithShape="1">
            <a:blip r:embed="rId24" cstate="print">
              <a:extLst>
                <a:ext uri="{28A0092B-C50C-407E-A947-70E740481C1C}">
                  <a14:useLocalDpi xmlns:a14="http://schemas.microsoft.com/office/drawing/2010/main"/>
                </a:ext>
              </a:extLst>
            </a:blip>
            <a:srcRect r="57015" b="58850"/>
            <a:stretch/>
          </p:blipFill>
          <p:spPr>
            <a:xfrm>
              <a:off x="0" y="0"/>
              <a:ext cx="3930555" cy="2822028"/>
            </a:xfrm>
            <a:prstGeom prst="rect">
              <a:avLst/>
            </a:prstGeom>
          </p:spPr>
        </p:pic>
        <p:sp>
          <p:nvSpPr>
            <p:cNvPr id="13" name="12 CuadroTexto"/>
            <p:cNvSpPr txBox="1"/>
            <p:nvPr>
              <p:custDataLst>
                <p:tags r:id="rId18"/>
              </p:custDataLst>
            </p:nvPr>
          </p:nvSpPr>
          <p:spPr>
            <a:xfrm rot="723255">
              <a:off x="763885" y="1412060"/>
              <a:ext cx="1999265" cy="461665"/>
            </a:xfrm>
            <a:prstGeom prst="rect">
              <a:avLst/>
            </a:prstGeom>
            <a:noFill/>
          </p:spPr>
          <p:txBody>
            <a:bodyPr wrap="none" rtlCol="0">
              <a:spAutoFit/>
            </a:bodyPr>
            <a:lstStyle/>
            <a:p>
              <a:r>
                <a:rPr lang="es-ES" sz="2400" u="none" dirty="0">
                  <a:solidFill>
                    <a:schemeClr val="bg1"/>
                  </a:solidFill>
                </a:rPr>
                <a:t>NAISSANCE</a:t>
              </a:r>
            </a:p>
          </p:txBody>
        </p:sp>
      </p:grpSp>
      <p:grpSp>
        <p:nvGrpSpPr>
          <p:cNvPr id="4" name="3 Grupo"/>
          <p:cNvGrpSpPr/>
          <p:nvPr>
            <p:custDataLst>
              <p:tags r:id="rId4"/>
            </p:custDataLst>
          </p:nvPr>
        </p:nvGrpSpPr>
        <p:grpSpPr>
          <a:xfrm>
            <a:off x="0" y="2190055"/>
            <a:ext cx="4499993" cy="2333972"/>
            <a:chOff x="0" y="2190055"/>
            <a:chExt cx="4499993" cy="2333972"/>
          </a:xfrm>
        </p:grpSpPr>
        <p:pic>
          <p:nvPicPr>
            <p:cNvPr id="7" name="6 Imagen"/>
            <p:cNvPicPr>
              <a:picLocks noChangeAspect="1"/>
            </p:cNvPicPr>
            <p:nvPr/>
          </p:nvPicPr>
          <p:blipFill rotWithShape="1">
            <a:blip r:embed="rId25" cstate="print">
              <a:extLst>
                <a:ext uri="{28A0092B-C50C-407E-A947-70E740481C1C}">
                  <a14:useLocalDpi xmlns:a14="http://schemas.microsoft.com/office/drawing/2010/main"/>
                </a:ext>
              </a:extLst>
            </a:blip>
            <a:srcRect t="31934" r="50787" b="34033"/>
            <a:stretch/>
          </p:blipFill>
          <p:spPr>
            <a:xfrm>
              <a:off x="0" y="2190055"/>
              <a:ext cx="4499993" cy="2333972"/>
            </a:xfrm>
            <a:prstGeom prst="rect">
              <a:avLst/>
            </a:prstGeom>
          </p:spPr>
        </p:pic>
        <p:sp>
          <p:nvSpPr>
            <p:cNvPr id="14" name="13 CuadroTexto"/>
            <p:cNvSpPr txBox="1"/>
            <p:nvPr>
              <p:custDataLst>
                <p:tags r:id="rId17"/>
              </p:custDataLst>
            </p:nvPr>
          </p:nvSpPr>
          <p:spPr>
            <a:xfrm rot="21107196">
              <a:off x="592833" y="2996952"/>
              <a:ext cx="2358338" cy="461665"/>
            </a:xfrm>
            <a:prstGeom prst="rect">
              <a:avLst/>
            </a:prstGeom>
            <a:noFill/>
          </p:spPr>
          <p:txBody>
            <a:bodyPr wrap="none" rtlCol="0">
              <a:spAutoFit/>
            </a:bodyPr>
            <a:lstStyle/>
            <a:p>
              <a:r>
                <a:rPr lang="es-ES" sz="2400" u="none" dirty="0">
                  <a:solidFill>
                    <a:schemeClr val="bg1"/>
                  </a:solidFill>
                </a:rPr>
                <a:t>PROVENANCE</a:t>
              </a:r>
              <a:endParaRPr lang="es-ES" u="none" dirty="0">
                <a:solidFill>
                  <a:schemeClr val="bg1"/>
                </a:solidFill>
              </a:endParaRPr>
            </a:p>
          </p:txBody>
        </p:sp>
      </p:grpSp>
      <p:grpSp>
        <p:nvGrpSpPr>
          <p:cNvPr id="6" name="5 Grupo"/>
          <p:cNvGrpSpPr/>
          <p:nvPr>
            <p:custDataLst>
              <p:tags r:id="rId5"/>
            </p:custDataLst>
          </p:nvPr>
        </p:nvGrpSpPr>
        <p:grpSpPr>
          <a:xfrm>
            <a:off x="0" y="3704896"/>
            <a:ext cx="3712191" cy="3153103"/>
            <a:chOff x="0" y="3704896"/>
            <a:chExt cx="3712191" cy="3153103"/>
          </a:xfrm>
        </p:grpSpPr>
        <p:pic>
          <p:nvPicPr>
            <p:cNvPr id="8" name="7 Imagen"/>
            <p:cNvPicPr>
              <a:picLocks noChangeAspect="1"/>
            </p:cNvPicPr>
            <p:nvPr/>
          </p:nvPicPr>
          <p:blipFill rotWithShape="1">
            <a:blip r:embed="rId26" cstate="print">
              <a:extLst>
                <a:ext uri="{28A0092B-C50C-407E-A947-70E740481C1C}">
                  <a14:useLocalDpi xmlns:a14="http://schemas.microsoft.com/office/drawing/2010/main"/>
                </a:ext>
              </a:extLst>
            </a:blip>
            <a:srcRect t="54023" r="59403"/>
            <a:stretch/>
          </p:blipFill>
          <p:spPr>
            <a:xfrm>
              <a:off x="0" y="3704896"/>
              <a:ext cx="3712191" cy="3153103"/>
            </a:xfrm>
            <a:prstGeom prst="rect">
              <a:avLst/>
            </a:prstGeom>
          </p:spPr>
        </p:pic>
        <p:sp>
          <p:nvSpPr>
            <p:cNvPr id="16" name="15 CuadroTexto"/>
            <p:cNvSpPr txBox="1"/>
            <p:nvPr>
              <p:custDataLst>
                <p:tags r:id="rId16"/>
              </p:custDataLst>
            </p:nvPr>
          </p:nvSpPr>
          <p:spPr>
            <a:xfrm rot="20341377">
              <a:off x="780716" y="4530645"/>
              <a:ext cx="2379177" cy="461665"/>
            </a:xfrm>
            <a:prstGeom prst="rect">
              <a:avLst/>
            </a:prstGeom>
            <a:noFill/>
          </p:spPr>
          <p:txBody>
            <a:bodyPr wrap="none" rtlCol="0">
              <a:spAutoFit/>
            </a:bodyPr>
            <a:lstStyle/>
            <a:p>
              <a:r>
                <a:rPr lang="es-ES" sz="2400" u="none" dirty="0">
                  <a:solidFill>
                    <a:schemeClr val="bg1"/>
                  </a:solidFill>
                </a:rPr>
                <a:t>D'UNE VIERGE</a:t>
              </a:r>
            </a:p>
          </p:txBody>
        </p:sp>
      </p:grpSp>
      <p:grpSp>
        <p:nvGrpSpPr>
          <p:cNvPr id="15" name="14 Grupo"/>
          <p:cNvGrpSpPr/>
          <p:nvPr>
            <p:custDataLst>
              <p:tags r:id="rId6"/>
            </p:custDataLst>
          </p:nvPr>
        </p:nvGrpSpPr>
        <p:grpSpPr>
          <a:xfrm>
            <a:off x="5292182" y="231994"/>
            <a:ext cx="3835021" cy="2463715"/>
            <a:chOff x="5308978" y="0"/>
            <a:chExt cx="3835021" cy="2463715"/>
          </a:xfrm>
        </p:grpSpPr>
        <p:pic>
          <p:nvPicPr>
            <p:cNvPr id="9" name="8 Imagen"/>
            <p:cNvPicPr>
              <a:picLocks noChangeAspect="1"/>
            </p:cNvPicPr>
            <p:nvPr/>
          </p:nvPicPr>
          <p:blipFill rotWithShape="1">
            <a:blip r:embed="rId27" cstate="print">
              <a:extLst>
                <a:ext uri="{28A0092B-C50C-407E-A947-70E740481C1C}">
                  <a14:useLocalDpi xmlns:a14="http://schemas.microsoft.com/office/drawing/2010/main"/>
                </a:ext>
              </a:extLst>
            </a:blip>
            <a:srcRect l="58059" b="64075"/>
            <a:stretch/>
          </p:blipFill>
          <p:spPr>
            <a:xfrm>
              <a:off x="5308978" y="0"/>
              <a:ext cx="3835021" cy="2463715"/>
            </a:xfrm>
            <a:prstGeom prst="rect">
              <a:avLst/>
            </a:prstGeom>
          </p:spPr>
        </p:pic>
        <p:sp>
          <p:nvSpPr>
            <p:cNvPr id="18" name="17 CuadroTexto"/>
            <p:cNvSpPr txBox="1"/>
            <p:nvPr>
              <p:custDataLst>
                <p:tags r:id="rId15"/>
              </p:custDataLst>
            </p:nvPr>
          </p:nvSpPr>
          <p:spPr>
            <a:xfrm rot="20579990">
              <a:off x="6039890" y="1046819"/>
              <a:ext cx="2611612" cy="461665"/>
            </a:xfrm>
            <a:prstGeom prst="rect">
              <a:avLst/>
            </a:prstGeom>
            <a:noFill/>
          </p:spPr>
          <p:txBody>
            <a:bodyPr wrap="none" rtlCol="0">
              <a:spAutoFit/>
            </a:bodyPr>
            <a:lstStyle/>
            <a:p>
              <a:r>
                <a:rPr lang="es-ES" sz="2400" u="none" dirty="0">
                  <a:solidFill>
                    <a:schemeClr val="bg1"/>
                  </a:solidFill>
                </a:rPr>
                <a:t>SON MINISTÈRE</a:t>
              </a:r>
              <a:endParaRPr lang="es-ES" u="none" dirty="0">
                <a:solidFill>
                  <a:schemeClr val="bg1"/>
                </a:solidFill>
              </a:endParaRPr>
            </a:p>
          </p:txBody>
        </p:sp>
      </p:grpSp>
      <p:grpSp>
        <p:nvGrpSpPr>
          <p:cNvPr id="24" name="23 Grupo"/>
          <p:cNvGrpSpPr/>
          <p:nvPr>
            <p:custDataLst>
              <p:tags r:id="rId7"/>
            </p:custDataLst>
          </p:nvPr>
        </p:nvGrpSpPr>
        <p:grpSpPr>
          <a:xfrm rot="20800289">
            <a:off x="5808292" y="3511299"/>
            <a:ext cx="3835022" cy="2680096"/>
            <a:chOff x="5308978" y="4177903"/>
            <a:chExt cx="3835022" cy="2680096"/>
          </a:xfrm>
        </p:grpSpPr>
        <p:pic>
          <p:nvPicPr>
            <p:cNvPr id="12" name="11 Imagen"/>
            <p:cNvPicPr>
              <a:picLocks noChangeAspect="1"/>
            </p:cNvPicPr>
            <p:nvPr/>
          </p:nvPicPr>
          <p:blipFill rotWithShape="1">
            <a:blip r:embed="rId28" cstate="print">
              <a:extLst>
                <a:ext uri="{28A0092B-C50C-407E-A947-70E740481C1C}">
                  <a14:useLocalDpi xmlns:a14="http://schemas.microsoft.com/office/drawing/2010/main"/>
                </a:ext>
              </a:extLst>
            </a:blip>
            <a:srcRect l="58059" t="60920"/>
            <a:stretch/>
          </p:blipFill>
          <p:spPr>
            <a:xfrm>
              <a:off x="5308978" y="4177903"/>
              <a:ext cx="3835022" cy="2680096"/>
            </a:xfrm>
            <a:prstGeom prst="rect">
              <a:avLst/>
            </a:prstGeom>
          </p:spPr>
        </p:pic>
        <p:sp>
          <p:nvSpPr>
            <p:cNvPr id="22" name="21 CuadroTexto"/>
            <p:cNvSpPr txBox="1"/>
            <p:nvPr>
              <p:custDataLst>
                <p:tags r:id="rId14"/>
              </p:custDataLst>
            </p:nvPr>
          </p:nvSpPr>
          <p:spPr>
            <a:xfrm rot="1676265">
              <a:off x="6096162" y="5094199"/>
              <a:ext cx="1591911" cy="461665"/>
            </a:xfrm>
            <a:prstGeom prst="rect">
              <a:avLst/>
            </a:prstGeom>
            <a:noFill/>
          </p:spPr>
          <p:txBody>
            <a:bodyPr wrap="none" rtlCol="0">
              <a:spAutoFit/>
            </a:bodyPr>
            <a:lstStyle/>
            <a:p>
              <a:r>
                <a:rPr lang="es-ES" sz="2400" u="none" dirty="0">
                  <a:solidFill>
                    <a:schemeClr val="bg1"/>
                  </a:solidFill>
                </a:rPr>
                <a:t>SA MORT</a:t>
              </a:r>
              <a:endParaRPr lang="es-ES" u="none" dirty="0">
                <a:solidFill>
                  <a:schemeClr val="bg1"/>
                </a:solidFill>
              </a:endParaRPr>
            </a:p>
          </p:txBody>
        </p:sp>
      </p:grpSp>
      <p:grpSp>
        <p:nvGrpSpPr>
          <p:cNvPr id="19" name="18 Grupo"/>
          <p:cNvGrpSpPr/>
          <p:nvPr>
            <p:custDataLst>
              <p:tags r:id="rId8"/>
            </p:custDataLst>
          </p:nvPr>
        </p:nvGrpSpPr>
        <p:grpSpPr>
          <a:xfrm rot="21317000">
            <a:off x="4752528" y="3068960"/>
            <a:ext cx="4572000" cy="1786731"/>
            <a:chOff x="4572000" y="3284538"/>
            <a:chExt cx="4572000" cy="1786731"/>
          </a:xfrm>
        </p:grpSpPr>
        <p:pic>
          <p:nvPicPr>
            <p:cNvPr id="11" name="10 Imagen"/>
            <p:cNvPicPr>
              <a:picLocks noChangeAspect="1"/>
            </p:cNvPicPr>
            <p:nvPr/>
          </p:nvPicPr>
          <p:blipFill rotWithShape="1">
            <a:blip r:embed="rId29" cstate="print">
              <a:extLst>
                <a:ext uri="{28A0092B-C50C-407E-A947-70E740481C1C}">
                  <a14:useLocalDpi xmlns:a14="http://schemas.microsoft.com/office/drawing/2010/main"/>
                </a:ext>
              </a:extLst>
            </a:blip>
            <a:srcRect l="50000" t="47893" b="26053"/>
            <a:stretch/>
          </p:blipFill>
          <p:spPr>
            <a:xfrm>
              <a:off x="4572000" y="3284538"/>
              <a:ext cx="4572000" cy="1786731"/>
            </a:xfrm>
            <a:prstGeom prst="rect">
              <a:avLst/>
            </a:prstGeom>
          </p:spPr>
        </p:pic>
        <p:sp>
          <p:nvSpPr>
            <p:cNvPr id="20" name="19 CuadroTexto"/>
            <p:cNvSpPr txBox="1"/>
            <p:nvPr>
              <p:custDataLst>
                <p:tags r:id="rId13"/>
              </p:custDataLst>
            </p:nvPr>
          </p:nvSpPr>
          <p:spPr>
            <a:xfrm rot="491484">
              <a:off x="6382197" y="3819758"/>
              <a:ext cx="2323072" cy="461665"/>
            </a:xfrm>
            <a:prstGeom prst="rect">
              <a:avLst/>
            </a:prstGeom>
            <a:noFill/>
          </p:spPr>
          <p:txBody>
            <a:bodyPr wrap="none" rtlCol="0">
              <a:spAutoFit/>
            </a:bodyPr>
            <a:lstStyle/>
            <a:p>
              <a:r>
                <a:rPr lang="es-ES" sz="2400" u="none" dirty="0">
                  <a:solidFill>
                    <a:schemeClr val="bg1"/>
                  </a:solidFill>
                </a:rPr>
                <a:t>SOUFFRANCE</a:t>
              </a:r>
              <a:endParaRPr lang="es-ES" u="none" dirty="0">
                <a:solidFill>
                  <a:schemeClr val="bg1"/>
                </a:solidFill>
              </a:endParaRPr>
            </a:p>
          </p:txBody>
        </p:sp>
      </p:grpSp>
      <p:grpSp>
        <p:nvGrpSpPr>
          <p:cNvPr id="17" name="16 Grupo"/>
          <p:cNvGrpSpPr/>
          <p:nvPr>
            <p:custDataLst>
              <p:tags r:id="rId9"/>
            </p:custDataLst>
          </p:nvPr>
        </p:nvGrpSpPr>
        <p:grpSpPr>
          <a:xfrm>
            <a:off x="4555203" y="1758889"/>
            <a:ext cx="4572000" cy="1641646"/>
            <a:chOff x="4572000" y="1642892"/>
            <a:chExt cx="4572000" cy="1641646"/>
          </a:xfrm>
        </p:grpSpPr>
        <p:pic>
          <p:nvPicPr>
            <p:cNvPr id="10" name="9 Imagen"/>
            <p:cNvPicPr>
              <a:picLocks noChangeAspect="1"/>
            </p:cNvPicPr>
            <p:nvPr/>
          </p:nvPicPr>
          <p:blipFill rotWithShape="1">
            <a:blip r:embed="rId30" cstate="print">
              <a:extLst>
                <a:ext uri="{28A0092B-C50C-407E-A947-70E740481C1C}">
                  <a14:useLocalDpi xmlns:a14="http://schemas.microsoft.com/office/drawing/2010/main"/>
                </a:ext>
              </a:extLst>
            </a:blip>
            <a:srcRect l="50000" t="23955" b="52107"/>
            <a:stretch/>
          </p:blipFill>
          <p:spPr>
            <a:xfrm>
              <a:off x="4572000" y="1642892"/>
              <a:ext cx="4572000" cy="1641646"/>
            </a:xfrm>
            <a:prstGeom prst="rect">
              <a:avLst/>
            </a:prstGeom>
          </p:spPr>
        </p:pic>
        <p:sp>
          <p:nvSpPr>
            <p:cNvPr id="21" name="20 CuadroTexto"/>
            <p:cNvSpPr txBox="1"/>
            <p:nvPr>
              <p:custDataLst>
                <p:tags r:id="rId12"/>
              </p:custDataLst>
            </p:nvPr>
          </p:nvSpPr>
          <p:spPr>
            <a:xfrm>
              <a:off x="6873138" y="2348880"/>
              <a:ext cx="1263487" cy="461665"/>
            </a:xfrm>
            <a:prstGeom prst="rect">
              <a:avLst/>
            </a:prstGeom>
            <a:noFill/>
          </p:spPr>
          <p:txBody>
            <a:bodyPr wrap="none" rtlCol="0">
              <a:spAutoFit/>
            </a:bodyPr>
            <a:lstStyle/>
            <a:p>
              <a:r>
                <a:rPr lang="es-ES" sz="2400" u="none" dirty="0">
                  <a:solidFill>
                    <a:schemeClr val="bg1"/>
                  </a:solidFill>
                </a:rPr>
                <a:t>VENDU</a:t>
              </a:r>
              <a:endParaRPr lang="es-ES" u="none" dirty="0">
                <a:solidFill>
                  <a:schemeClr val="bg1"/>
                </a:solidFill>
              </a:endParaRPr>
            </a:p>
          </p:txBody>
        </p:sp>
      </p:grpSp>
      <p:sp>
        <p:nvSpPr>
          <p:cNvPr id="26" name="25 Rectángulo"/>
          <p:cNvSpPr/>
          <p:nvPr>
            <p:custDataLst>
              <p:tags r:id="rId10"/>
            </p:custDataLst>
          </p:nvPr>
        </p:nvSpPr>
        <p:spPr>
          <a:xfrm>
            <a:off x="35495" y="-27384"/>
            <a:ext cx="9091707" cy="987578"/>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fr-FR" sz="4000" u="none" cap="all" dirty="0">
                <a:ln w="0"/>
                <a:solidFill>
                  <a:schemeClr val="accent1">
                    <a:lumMod val="75000"/>
                  </a:schemeClr>
                </a:solidFill>
                <a:effectLst>
                  <a:reflection blurRad="6350" stA="55000" endA="300" endPos="45500" dir="5400000" sy="-100000" algn="bl" rotWithShape="0"/>
                </a:effectLst>
                <a:latin typeface="Calibri" panose="020F0502020204030204" pitchFamily="34" charset="0"/>
              </a:rPr>
              <a:t>Jésus-Christ est le Fils de Dieu</a:t>
            </a:r>
            <a:endParaRPr lang="es-ES" sz="4000" u="none" cap="all" dirty="0">
              <a:ln w="0"/>
              <a:solidFill>
                <a:schemeClr val="accent1">
                  <a:lumMod val="75000"/>
                </a:schemeClr>
              </a:solidFill>
              <a:effectLst>
                <a:reflection blurRad="6350" stA="55000" endA="300" endPos="45500" dir="5400000" sy="-100000" algn="bl" rotWithShape="0"/>
              </a:effectLst>
              <a:latin typeface="Calibri" panose="020F0502020204030204" pitchFamily="34" charset="0"/>
            </a:endParaRPr>
          </a:p>
        </p:txBody>
      </p:sp>
      <p:sp>
        <p:nvSpPr>
          <p:cNvPr id="27" name="26 Rectángulo"/>
          <p:cNvSpPr/>
          <p:nvPr>
            <p:custDataLst>
              <p:tags r:id="rId11"/>
            </p:custDataLst>
          </p:nvPr>
        </p:nvSpPr>
        <p:spPr>
          <a:xfrm>
            <a:off x="3612709" y="5294818"/>
            <a:ext cx="5423787"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4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LA BIBLE EST LA PAROLE DE DIEU</a:t>
            </a:r>
            <a:endParaRPr lang="es-ES" sz="44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endParaRPr>
          </a:p>
        </p:txBody>
      </p:sp>
      <p:pic>
        <p:nvPicPr>
          <p:cNvPr id="29" name="Picture 2" descr="C:\Users\Gerhard\Documents\_Estudios Biblicos PPT\loguito.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432401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31" presetClass="exit" presetSubtype="0" fill="hold" nodeType="afterEffect">
                                  <p:stCondLst>
                                    <p:cond delay="2000"/>
                                  </p:stCondLst>
                                  <p:childTnLst>
                                    <p:anim calcmode="lin" valueType="num">
                                      <p:cBhvr>
                                        <p:cTn id="34" dur="1000"/>
                                        <p:tgtEl>
                                          <p:spTgt spid="3"/>
                                        </p:tgtEl>
                                        <p:attrNameLst>
                                          <p:attrName>ppt_w</p:attrName>
                                        </p:attrNameLst>
                                      </p:cBhvr>
                                      <p:tavLst>
                                        <p:tav tm="0">
                                          <p:val>
                                            <p:strVal val="ppt_w"/>
                                          </p:val>
                                        </p:tav>
                                        <p:tav tm="100000">
                                          <p:val>
                                            <p:fltVal val="0"/>
                                          </p:val>
                                        </p:tav>
                                      </p:tavLst>
                                    </p:anim>
                                    <p:anim calcmode="lin" valueType="num">
                                      <p:cBhvr>
                                        <p:cTn id="35" dur="1000"/>
                                        <p:tgtEl>
                                          <p:spTgt spid="3"/>
                                        </p:tgtEl>
                                        <p:attrNameLst>
                                          <p:attrName>ppt_h</p:attrName>
                                        </p:attrNameLst>
                                      </p:cBhvr>
                                      <p:tavLst>
                                        <p:tav tm="0">
                                          <p:val>
                                            <p:strVal val="ppt_h"/>
                                          </p:val>
                                        </p:tav>
                                        <p:tav tm="100000">
                                          <p:val>
                                            <p:fltVal val="0"/>
                                          </p:val>
                                        </p:tav>
                                      </p:tavLst>
                                    </p:anim>
                                    <p:anim calcmode="lin" valueType="num">
                                      <p:cBhvr>
                                        <p:cTn id="36" dur="1000"/>
                                        <p:tgtEl>
                                          <p:spTgt spid="3"/>
                                        </p:tgtEl>
                                        <p:attrNameLst>
                                          <p:attrName>style.rotation</p:attrName>
                                        </p:attrNameLst>
                                      </p:cBhvr>
                                      <p:tavLst>
                                        <p:tav tm="0">
                                          <p:val>
                                            <p:fltVal val="0"/>
                                          </p:val>
                                        </p:tav>
                                        <p:tav tm="100000">
                                          <p:val>
                                            <p:fltVal val="90"/>
                                          </p:val>
                                        </p:tav>
                                      </p:tavLst>
                                    </p:anim>
                                    <p:animEffect transition="out" filter="fade">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cTn>
                              </p:par>
                            </p:childTnLst>
                          </p:cTn>
                        </p:par>
                        <p:par>
                          <p:cTn id="39" fill="hold">
                            <p:stCondLst>
                              <p:cond delay="6500"/>
                            </p:stCondLst>
                            <p:childTnLst>
                              <p:par>
                                <p:cTn id="40" presetID="31" presetClass="exit" presetSubtype="0" fill="hold" nodeType="afterEffect">
                                  <p:stCondLst>
                                    <p:cond delay="0"/>
                                  </p:stCondLst>
                                  <p:childTnLst>
                                    <p:anim calcmode="lin" valueType="num">
                                      <p:cBhvr>
                                        <p:cTn id="41" dur="1000"/>
                                        <p:tgtEl>
                                          <p:spTgt spid="4"/>
                                        </p:tgtEl>
                                        <p:attrNameLst>
                                          <p:attrName>ppt_w</p:attrName>
                                        </p:attrNameLst>
                                      </p:cBhvr>
                                      <p:tavLst>
                                        <p:tav tm="0">
                                          <p:val>
                                            <p:strVal val="ppt_w"/>
                                          </p:val>
                                        </p:tav>
                                        <p:tav tm="100000">
                                          <p:val>
                                            <p:fltVal val="0"/>
                                          </p:val>
                                        </p:tav>
                                      </p:tavLst>
                                    </p:anim>
                                    <p:anim calcmode="lin" valueType="num">
                                      <p:cBhvr>
                                        <p:cTn id="42" dur="1000"/>
                                        <p:tgtEl>
                                          <p:spTgt spid="4"/>
                                        </p:tgtEl>
                                        <p:attrNameLst>
                                          <p:attrName>ppt_h</p:attrName>
                                        </p:attrNameLst>
                                      </p:cBhvr>
                                      <p:tavLst>
                                        <p:tav tm="0">
                                          <p:val>
                                            <p:strVal val="ppt_h"/>
                                          </p:val>
                                        </p:tav>
                                        <p:tav tm="100000">
                                          <p:val>
                                            <p:fltVal val="0"/>
                                          </p:val>
                                        </p:tav>
                                      </p:tavLst>
                                    </p:anim>
                                    <p:anim calcmode="lin" valueType="num">
                                      <p:cBhvr>
                                        <p:cTn id="43" dur="1000"/>
                                        <p:tgtEl>
                                          <p:spTgt spid="4"/>
                                        </p:tgtEl>
                                        <p:attrNameLst>
                                          <p:attrName>style.rotation</p:attrName>
                                        </p:attrNameLst>
                                      </p:cBhvr>
                                      <p:tavLst>
                                        <p:tav tm="0">
                                          <p:val>
                                            <p:fltVal val="0"/>
                                          </p:val>
                                        </p:tav>
                                        <p:tav tm="100000">
                                          <p:val>
                                            <p:fltVal val="90"/>
                                          </p:val>
                                        </p:tav>
                                      </p:tavLst>
                                    </p:anim>
                                    <p:animEffect transition="out" filter="fade">
                                      <p:cBhvr>
                                        <p:cTn id="44" dur="1000"/>
                                        <p:tgtEl>
                                          <p:spTgt spid="4"/>
                                        </p:tgtEl>
                                      </p:cBhvr>
                                    </p:animEffect>
                                    <p:set>
                                      <p:cBhvr>
                                        <p:cTn id="45" dur="1" fill="hold">
                                          <p:stCondLst>
                                            <p:cond delay="999"/>
                                          </p:stCondLst>
                                        </p:cTn>
                                        <p:tgtEl>
                                          <p:spTgt spid="4"/>
                                        </p:tgtEl>
                                        <p:attrNameLst>
                                          <p:attrName>style.visibility</p:attrName>
                                        </p:attrNameLst>
                                      </p:cBhvr>
                                      <p:to>
                                        <p:strVal val="hidden"/>
                                      </p:to>
                                    </p:set>
                                  </p:childTnLst>
                                </p:cTn>
                              </p:par>
                            </p:childTnLst>
                          </p:cTn>
                        </p:par>
                        <p:par>
                          <p:cTn id="46" fill="hold">
                            <p:stCondLst>
                              <p:cond delay="7500"/>
                            </p:stCondLst>
                            <p:childTnLst>
                              <p:par>
                                <p:cTn id="47" presetID="31" presetClass="exit" presetSubtype="0" fill="hold" nodeType="afterEffect">
                                  <p:stCondLst>
                                    <p:cond delay="0"/>
                                  </p:stCondLst>
                                  <p:childTnLst>
                                    <p:anim calcmode="lin" valueType="num">
                                      <p:cBhvr>
                                        <p:cTn id="48" dur="1000"/>
                                        <p:tgtEl>
                                          <p:spTgt spid="6"/>
                                        </p:tgtEl>
                                        <p:attrNameLst>
                                          <p:attrName>ppt_w</p:attrName>
                                        </p:attrNameLst>
                                      </p:cBhvr>
                                      <p:tavLst>
                                        <p:tav tm="0">
                                          <p:val>
                                            <p:strVal val="ppt_w"/>
                                          </p:val>
                                        </p:tav>
                                        <p:tav tm="100000">
                                          <p:val>
                                            <p:fltVal val="0"/>
                                          </p:val>
                                        </p:tav>
                                      </p:tavLst>
                                    </p:anim>
                                    <p:anim calcmode="lin" valueType="num">
                                      <p:cBhvr>
                                        <p:cTn id="49" dur="1000"/>
                                        <p:tgtEl>
                                          <p:spTgt spid="6"/>
                                        </p:tgtEl>
                                        <p:attrNameLst>
                                          <p:attrName>ppt_h</p:attrName>
                                        </p:attrNameLst>
                                      </p:cBhvr>
                                      <p:tavLst>
                                        <p:tav tm="0">
                                          <p:val>
                                            <p:strVal val="ppt_h"/>
                                          </p:val>
                                        </p:tav>
                                        <p:tav tm="100000">
                                          <p:val>
                                            <p:fltVal val="0"/>
                                          </p:val>
                                        </p:tav>
                                      </p:tavLst>
                                    </p:anim>
                                    <p:anim calcmode="lin" valueType="num">
                                      <p:cBhvr>
                                        <p:cTn id="50" dur="1000"/>
                                        <p:tgtEl>
                                          <p:spTgt spid="6"/>
                                        </p:tgtEl>
                                        <p:attrNameLst>
                                          <p:attrName>style.rotation</p:attrName>
                                        </p:attrNameLst>
                                      </p:cBhvr>
                                      <p:tavLst>
                                        <p:tav tm="0">
                                          <p:val>
                                            <p:fltVal val="0"/>
                                          </p:val>
                                        </p:tav>
                                        <p:tav tm="100000">
                                          <p:val>
                                            <p:fltVal val="90"/>
                                          </p:val>
                                        </p:tav>
                                      </p:tavLst>
                                    </p:anim>
                                    <p:animEffect transition="out" filter="fade">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cTn>
                              </p:par>
                            </p:childTnLst>
                          </p:cTn>
                        </p:par>
                        <p:par>
                          <p:cTn id="53" fill="hold">
                            <p:stCondLst>
                              <p:cond delay="8500"/>
                            </p:stCondLst>
                            <p:childTnLst>
                              <p:par>
                                <p:cTn id="54" presetID="31" presetClass="exit" presetSubtype="0" fill="hold" nodeType="afterEffect">
                                  <p:stCondLst>
                                    <p:cond delay="0"/>
                                  </p:stCondLst>
                                  <p:childTnLst>
                                    <p:anim calcmode="lin" valueType="num">
                                      <p:cBhvr>
                                        <p:cTn id="55" dur="1000"/>
                                        <p:tgtEl>
                                          <p:spTgt spid="15"/>
                                        </p:tgtEl>
                                        <p:attrNameLst>
                                          <p:attrName>ppt_w</p:attrName>
                                        </p:attrNameLst>
                                      </p:cBhvr>
                                      <p:tavLst>
                                        <p:tav tm="0">
                                          <p:val>
                                            <p:strVal val="ppt_w"/>
                                          </p:val>
                                        </p:tav>
                                        <p:tav tm="100000">
                                          <p:val>
                                            <p:fltVal val="0"/>
                                          </p:val>
                                        </p:tav>
                                      </p:tavLst>
                                    </p:anim>
                                    <p:anim calcmode="lin" valueType="num">
                                      <p:cBhvr>
                                        <p:cTn id="56" dur="1000"/>
                                        <p:tgtEl>
                                          <p:spTgt spid="15"/>
                                        </p:tgtEl>
                                        <p:attrNameLst>
                                          <p:attrName>ppt_h</p:attrName>
                                        </p:attrNameLst>
                                      </p:cBhvr>
                                      <p:tavLst>
                                        <p:tav tm="0">
                                          <p:val>
                                            <p:strVal val="ppt_h"/>
                                          </p:val>
                                        </p:tav>
                                        <p:tav tm="100000">
                                          <p:val>
                                            <p:fltVal val="0"/>
                                          </p:val>
                                        </p:tav>
                                      </p:tavLst>
                                    </p:anim>
                                    <p:anim calcmode="lin" valueType="num">
                                      <p:cBhvr>
                                        <p:cTn id="57" dur="1000"/>
                                        <p:tgtEl>
                                          <p:spTgt spid="15"/>
                                        </p:tgtEl>
                                        <p:attrNameLst>
                                          <p:attrName>style.rotation</p:attrName>
                                        </p:attrNameLst>
                                      </p:cBhvr>
                                      <p:tavLst>
                                        <p:tav tm="0">
                                          <p:val>
                                            <p:fltVal val="0"/>
                                          </p:val>
                                        </p:tav>
                                        <p:tav tm="100000">
                                          <p:val>
                                            <p:fltVal val="90"/>
                                          </p:val>
                                        </p:tav>
                                      </p:tavLst>
                                    </p:anim>
                                    <p:animEffect transition="out" filter="fade">
                                      <p:cBhvr>
                                        <p:cTn id="58" dur="1000"/>
                                        <p:tgtEl>
                                          <p:spTgt spid="15"/>
                                        </p:tgtEl>
                                      </p:cBhvr>
                                    </p:animEffect>
                                    <p:set>
                                      <p:cBhvr>
                                        <p:cTn id="59" dur="1" fill="hold">
                                          <p:stCondLst>
                                            <p:cond delay="999"/>
                                          </p:stCondLst>
                                        </p:cTn>
                                        <p:tgtEl>
                                          <p:spTgt spid="15"/>
                                        </p:tgtEl>
                                        <p:attrNameLst>
                                          <p:attrName>style.visibility</p:attrName>
                                        </p:attrNameLst>
                                      </p:cBhvr>
                                      <p:to>
                                        <p:strVal val="hidden"/>
                                      </p:to>
                                    </p:set>
                                  </p:childTnLst>
                                </p:cTn>
                              </p:par>
                            </p:childTnLst>
                          </p:cTn>
                        </p:par>
                        <p:par>
                          <p:cTn id="60" fill="hold">
                            <p:stCondLst>
                              <p:cond delay="9500"/>
                            </p:stCondLst>
                            <p:childTnLst>
                              <p:par>
                                <p:cTn id="61" presetID="31" presetClass="exit" presetSubtype="0" fill="hold" nodeType="afterEffect">
                                  <p:stCondLst>
                                    <p:cond delay="0"/>
                                  </p:stCondLst>
                                  <p:childTnLst>
                                    <p:anim calcmode="lin" valueType="num">
                                      <p:cBhvr>
                                        <p:cTn id="62" dur="1000"/>
                                        <p:tgtEl>
                                          <p:spTgt spid="17"/>
                                        </p:tgtEl>
                                        <p:attrNameLst>
                                          <p:attrName>ppt_w</p:attrName>
                                        </p:attrNameLst>
                                      </p:cBhvr>
                                      <p:tavLst>
                                        <p:tav tm="0">
                                          <p:val>
                                            <p:strVal val="ppt_w"/>
                                          </p:val>
                                        </p:tav>
                                        <p:tav tm="100000">
                                          <p:val>
                                            <p:fltVal val="0"/>
                                          </p:val>
                                        </p:tav>
                                      </p:tavLst>
                                    </p:anim>
                                    <p:anim calcmode="lin" valueType="num">
                                      <p:cBhvr>
                                        <p:cTn id="63" dur="1000"/>
                                        <p:tgtEl>
                                          <p:spTgt spid="17"/>
                                        </p:tgtEl>
                                        <p:attrNameLst>
                                          <p:attrName>ppt_h</p:attrName>
                                        </p:attrNameLst>
                                      </p:cBhvr>
                                      <p:tavLst>
                                        <p:tav tm="0">
                                          <p:val>
                                            <p:strVal val="ppt_h"/>
                                          </p:val>
                                        </p:tav>
                                        <p:tav tm="100000">
                                          <p:val>
                                            <p:fltVal val="0"/>
                                          </p:val>
                                        </p:tav>
                                      </p:tavLst>
                                    </p:anim>
                                    <p:anim calcmode="lin" valueType="num">
                                      <p:cBhvr>
                                        <p:cTn id="64" dur="1000"/>
                                        <p:tgtEl>
                                          <p:spTgt spid="17"/>
                                        </p:tgtEl>
                                        <p:attrNameLst>
                                          <p:attrName>style.rotation</p:attrName>
                                        </p:attrNameLst>
                                      </p:cBhvr>
                                      <p:tavLst>
                                        <p:tav tm="0">
                                          <p:val>
                                            <p:fltVal val="0"/>
                                          </p:val>
                                        </p:tav>
                                        <p:tav tm="100000">
                                          <p:val>
                                            <p:fltVal val="90"/>
                                          </p:val>
                                        </p:tav>
                                      </p:tavLst>
                                    </p:anim>
                                    <p:animEffect transition="out" filter="fade">
                                      <p:cBhvr>
                                        <p:cTn id="65" dur="1000"/>
                                        <p:tgtEl>
                                          <p:spTgt spid="17"/>
                                        </p:tgtEl>
                                      </p:cBhvr>
                                    </p:animEffect>
                                    <p:set>
                                      <p:cBhvr>
                                        <p:cTn id="66" dur="1" fill="hold">
                                          <p:stCondLst>
                                            <p:cond delay="999"/>
                                          </p:stCondLst>
                                        </p:cTn>
                                        <p:tgtEl>
                                          <p:spTgt spid="17"/>
                                        </p:tgtEl>
                                        <p:attrNameLst>
                                          <p:attrName>style.visibility</p:attrName>
                                        </p:attrNameLst>
                                      </p:cBhvr>
                                      <p:to>
                                        <p:strVal val="hidden"/>
                                      </p:to>
                                    </p:set>
                                  </p:childTnLst>
                                </p:cTn>
                              </p:par>
                            </p:childTnLst>
                          </p:cTn>
                        </p:par>
                        <p:par>
                          <p:cTn id="67" fill="hold">
                            <p:stCondLst>
                              <p:cond delay="10500"/>
                            </p:stCondLst>
                            <p:childTnLst>
                              <p:par>
                                <p:cTn id="68" presetID="31" presetClass="exit" presetSubtype="0" fill="hold" nodeType="afterEffect">
                                  <p:stCondLst>
                                    <p:cond delay="0"/>
                                  </p:stCondLst>
                                  <p:childTnLst>
                                    <p:anim calcmode="lin" valueType="num">
                                      <p:cBhvr>
                                        <p:cTn id="69" dur="1000"/>
                                        <p:tgtEl>
                                          <p:spTgt spid="19"/>
                                        </p:tgtEl>
                                        <p:attrNameLst>
                                          <p:attrName>ppt_w</p:attrName>
                                        </p:attrNameLst>
                                      </p:cBhvr>
                                      <p:tavLst>
                                        <p:tav tm="0">
                                          <p:val>
                                            <p:strVal val="ppt_w"/>
                                          </p:val>
                                        </p:tav>
                                        <p:tav tm="100000">
                                          <p:val>
                                            <p:fltVal val="0"/>
                                          </p:val>
                                        </p:tav>
                                      </p:tavLst>
                                    </p:anim>
                                    <p:anim calcmode="lin" valueType="num">
                                      <p:cBhvr>
                                        <p:cTn id="70" dur="1000"/>
                                        <p:tgtEl>
                                          <p:spTgt spid="19"/>
                                        </p:tgtEl>
                                        <p:attrNameLst>
                                          <p:attrName>ppt_h</p:attrName>
                                        </p:attrNameLst>
                                      </p:cBhvr>
                                      <p:tavLst>
                                        <p:tav tm="0">
                                          <p:val>
                                            <p:strVal val="ppt_h"/>
                                          </p:val>
                                        </p:tav>
                                        <p:tav tm="100000">
                                          <p:val>
                                            <p:fltVal val="0"/>
                                          </p:val>
                                        </p:tav>
                                      </p:tavLst>
                                    </p:anim>
                                    <p:anim calcmode="lin" valueType="num">
                                      <p:cBhvr>
                                        <p:cTn id="71" dur="1000"/>
                                        <p:tgtEl>
                                          <p:spTgt spid="19"/>
                                        </p:tgtEl>
                                        <p:attrNameLst>
                                          <p:attrName>style.rotation</p:attrName>
                                        </p:attrNameLst>
                                      </p:cBhvr>
                                      <p:tavLst>
                                        <p:tav tm="0">
                                          <p:val>
                                            <p:fltVal val="0"/>
                                          </p:val>
                                        </p:tav>
                                        <p:tav tm="100000">
                                          <p:val>
                                            <p:fltVal val="90"/>
                                          </p:val>
                                        </p:tav>
                                      </p:tavLst>
                                    </p:anim>
                                    <p:animEffect transition="out" filter="fade">
                                      <p:cBhvr>
                                        <p:cTn id="72" dur="1000"/>
                                        <p:tgtEl>
                                          <p:spTgt spid="19"/>
                                        </p:tgtEl>
                                      </p:cBhvr>
                                    </p:animEffect>
                                    <p:set>
                                      <p:cBhvr>
                                        <p:cTn id="73" dur="1" fill="hold">
                                          <p:stCondLst>
                                            <p:cond delay="999"/>
                                          </p:stCondLst>
                                        </p:cTn>
                                        <p:tgtEl>
                                          <p:spTgt spid="19"/>
                                        </p:tgtEl>
                                        <p:attrNameLst>
                                          <p:attrName>style.visibility</p:attrName>
                                        </p:attrNameLst>
                                      </p:cBhvr>
                                      <p:to>
                                        <p:strVal val="hidden"/>
                                      </p:to>
                                    </p:set>
                                  </p:childTnLst>
                                </p:cTn>
                              </p:par>
                            </p:childTnLst>
                          </p:cTn>
                        </p:par>
                        <p:par>
                          <p:cTn id="74" fill="hold">
                            <p:stCondLst>
                              <p:cond delay="11500"/>
                            </p:stCondLst>
                            <p:childTnLst>
                              <p:par>
                                <p:cTn id="75" presetID="31" presetClass="exit" presetSubtype="0" fill="hold" nodeType="afterEffect">
                                  <p:stCondLst>
                                    <p:cond delay="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childTnLst>
                          </p:cTn>
                        </p:par>
                        <p:par>
                          <p:cTn id="81" fill="hold">
                            <p:stCondLst>
                              <p:cond delay="12500"/>
                            </p:stCondLst>
                            <p:childTnLst>
                              <p:par>
                                <p:cTn id="82" presetID="42" presetClass="entr" presetSubtype="0" fill="hold" grpId="0" nodeType="after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childTnLst>
                          </p:cTn>
                        </p:par>
                        <p:par>
                          <p:cTn id="87" fill="hold">
                            <p:stCondLst>
                              <p:cond delay="13500"/>
                            </p:stCondLst>
                            <p:childTnLst>
                              <p:par>
                                <p:cTn id="88" presetID="42" presetClass="path" presetSubtype="0" accel="50000" decel="50000" fill="hold" nodeType="afterEffect">
                                  <p:stCondLst>
                                    <p:cond delay="0"/>
                                  </p:stCondLst>
                                  <p:childTnLst>
                                    <p:animMotion origin="layout" path="M 1.38889E-6 2.59259E-6 L -0.1224 -0.00047 " pathEditMode="relative" rAng="0" ptsTypes="AA">
                                      <p:cBhvr>
                                        <p:cTn id="89" dur="2000" fill="hold"/>
                                        <p:tgtEl>
                                          <p:spTgt spid="2"/>
                                        </p:tgtEl>
                                        <p:attrNameLst>
                                          <p:attrName>ppt_x</p:attrName>
                                          <p:attrName>ppt_y</p:attrName>
                                        </p:attrNameLst>
                                      </p:cBhvr>
                                      <p:rCtr x="-6128" y="-23"/>
                                    </p:animMotion>
                                  </p:childTnLst>
                                </p:cTn>
                              </p:par>
                            </p:childTnLst>
                          </p:cTn>
                        </p:par>
                        <p:par>
                          <p:cTn id="90" fill="hold">
                            <p:stCondLst>
                              <p:cond delay="15500"/>
                            </p:stCondLst>
                            <p:childTnLst>
                              <p:par>
                                <p:cTn id="91" presetID="42" presetClass="entr" presetSubtype="0"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22" presetClass="entr" presetSubtype="1" fill="hold"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up)">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4821" name="Rectangle 5"/>
          <p:cNvSpPr>
            <a:spLocks noChangeArrowheads="1"/>
          </p:cNvSpPr>
          <p:nvPr>
            <p:custDataLst>
              <p:tags r:id="rId2"/>
            </p:custDataLst>
          </p:nvPr>
        </p:nvSpPr>
        <p:spPr bwMode="auto">
          <a:xfrm>
            <a:off x="840675" y="548680"/>
            <a:ext cx="7462648" cy="5465380"/>
          </a:xfrm>
          <a:prstGeom prst="rect">
            <a:avLst/>
          </a:prstGeom>
          <a:solidFill>
            <a:schemeClr val="bg1">
              <a:alpha val="34000"/>
            </a:schemeClr>
          </a:solidFill>
          <a:ln>
            <a:noFill/>
          </a:ln>
          <a:effectLst>
            <a:glow rad="292100">
              <a:schemeClr val="bg1">
                <a:alpha val="56000"/>
              </a:schemeClr>
            </a:glow>
            <a:softEdge rad="76200"/>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tabLst>
                <a:tab pos="533400" algn="l"/>
                <a:tab pos="1082675" algn="l"/>
              </a:tabLst>
            </a:pPr>
            <a:endParaRPr lang="es-ES" sz="40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pPr algn="ctr">
              <a:tabLst>
                <a:tab pos="533400" algn="l"/>
                <a:tab pos="1082675" algn="l"/>
              </a:tabLst>
            </a:pPr>
            <a:r>
              <a:rPr lang="fr-FR" sz="40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Après avoir analysé ce sujet, à quelle conclusion avez-vous atteint en ce qui concerne l'origine divine de la </a:t>
            </a:r>
            <a:r>
              <a:rPr lang="fr-FR" sz="40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Bible ?</a:t>
            </a:r>
            <a:endParaRPr lang="fr-FR" sz="40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a:p>
            <a:pPr algn="ctr">
              <a:tabLst>
                <a:tab pos="533400" algn="l"/>
                <a:tab pos="1082675" algn="l"/>
              </a:tabLst>
            </a:pPr>
            <a:r>
              <a:rPr lang="es-ES"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
            </a:r>
            <a:br>
              <a:rPr lang="es-ES"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br>
            <a:r>
              <a:rPr lang="fr-FR" sz="40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Nous pouvons conclure que la Bible est la parole de Dieu et que Jésus-Christ est le Fils éternel de Dieu</a:t>
            </a:r>
            <a:r>
              <a:rPr lang="fr-FR" sz="40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a:t>
            </a:r>
            <a:r>
              <a:rPr lang="es-ES" sz="4000"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 </a:t>
            </a:r>
          </a:p>
          <a:p>
            <a:pPr algn="ctr">
              <a:tabLst>
                <a:tab pos="533400" algn="l"/>
                <a:tab pos="1082675" algn="l"/>
              </a:tabLst>
            </a:pPr>
            <a:endParaRPr lang="en-US" sz="40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pic>
        <p:nvPicPr>
          <p:cNvPr id="3"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4821">
                                            <p:bg/>
                                          </p:spTgt>
                                        </p:tgtEl>
                                        <p:attrNameLst>
                                          <p:attrName>style.visibility</p:attrName>
                                        </p:attrNameLst>
                                      </p:cBhvr>
                                      <p:to>
                                        <p:strVal val="visible"/>
                                      </p:to>
                                    </p:set>
                                    <p:anim calcmode="lin" valueType="num">
                                      <p:cBhvr>
                                        <p:cTn id="7" dur="2000" fill="hold"/>
                                        <p:tgtEl>
                                          <p:spTgt spid="34821">
                                            <p:bg/>
                                          </p:spTgt>
                                        </p:tgtEl>
                                        <p:attrNameLst>
                                          <p:attrName>ppt_w</p:attrName>
                                        </p:attrNameLst>
                                      </p:cBhvr>
                                      <p:tavLst>
                                        <p:tav tm="0">
                                          <p:val>
                                            <p:strVal val="#ppt_w+.3"/>
                                          </p:val>
                                        </p:tav>
                                        <p:tav tm="100000">
                                          <p:val>
                                            <p:strVal val="#ppt_w"/>
                                          </p:val>
                                        </p:tav>
                                      </p:tavLst>
                                    </p:anim>
                                    <p:anim calcmode="lin" valueType="num">
                                      <p:cBhvr>
                                        <p:cTn id="8" dur="2000" fill="hold"/>
                                        <p:tgtEl>
                                          <p:spTgt spid="34821">
                                            <p:bg/>
                                          </p:spTgt>
                                        </p:tgtEl>
                                        <p:attrNameLst>
                                          <p:attrName>ppt_h</p:attrName>
                                        </p:attrNameLst>
                                      </p:cBhvr>
                                      <p:tavLst>
                                        <p:tav tm="0">
                                          <p:val>
                                            <p:strVal val="#ppt_h"/>
                                          </p:val>
                                        </p:tav>
                                        <p:tav tm="100000">
                                          <p:val>
                                            <p:strVal val="#ppt_h"/>
                                          </p:val>
                                        </p:tav>
                                      </p:tavLst>
                                    </p:anim>
                                    <p:animEffect transition="in" filter="fade">
                                      <p:cBhvr>
                                        <p:cTn id="9" dur="2000"/>
                                        <p:tgtEl>
                                          <p:spTgt spid="34821">
                                            <p:bg/>
                                          </p:spTgt>
                                        </p:tgtEl>
                                      </p:cBhvr>
                                    </p:animEffect>
                                  </p:childTnLst>
                                </p:cTn>
                              </p:par>
                            </p:childTnLst>
                          </p:cTn>
                        </p:par>
                        <p:par>
                          <p:cTn id="10" fill="hold">
                            <p:stCondLst>
                              <p:cond delay="2000"/>
                            </p:stCondLst>
                            <p:childTnLst>
                              <p:par>
                                <p:cTn id="11" presetID="50" presetClass="entr" presetSubtype="0" decel="100000" fill="hold" grpId="0" nodeType="afterEffect">
                                  <p:stCondLst>
                                    <p:cond delay="0"/>
                                  </p:stCondLst>
                                  <p:childTnLst>
                                    <p:set>
                                      <p:cBhvr>
                                        <p:cTn id="12" dur="1" fill="hold">
                                          <p:stCondLst>
                                            <p:cond delay="0"/>
                                          </p:stCondLst>
                                        </p:cTn>
                                        <p:tgtEl>
                                          <p:spTgt spid="34821">
                                            <p:txEl>
                                              <p:pRg st="1" end="1"/>
                                            </p:txEl>
                                          </p:spTgt>
                                        </p:tgtEl>
                                        <p:attrNameLst>
                                          <p:attrName>style.visibility</p:attrName>
                                        </p:attrNameLst>
                                      </p:cBhvr>
                                      <p:to>
                                        <p:strVal val="visible"/>
                                      </p:to>
                                    </p:set>
                                    <p:anim calcmode="lin" valueType="num">
                                      <p:cBhvr>
                                        <p:cTn id="13" dur="2000" fill="hold"/>
                                        <p:tgtEl>
                                          <p:spTgt spid="34821">
                                            <p:txEl>
                                              <p:pRg st="1" end="1"/>
                                            </p:txEl>
                                          </p:spTgt>
                                        </p:tgtEl>
                                        <p:attrNameLst>
                                          <p:attrName>ppt_w</p:attrName>
                                        </p:attrNameLst>
                                      </p:cBhvr>
                                      <p:tavLst>
                                        <p:tav tm="0">
                                          <p:val>
                                            <p:strVal val="#ppt_w+.3"/>
                                          </p:val>
                                        </p:tav>
                                        <p:tav tm="100000">
                                          <p:val>
                                            <p:strVal val="#ppt_w"/>
                                          </p:val>
                                        </p:tav>
                                      </p:tavLst>
                                    </p:anim>
                                    <p:anim calcmode="lin" valueType="num">
                                      <p:cBhvr>
                                        <p:cTn id="14" dur="2000" fill="hold"/>
                                        <p:tgtEl>
                                          <p:spTgt spid="34821">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34821">
                                            <p:txEl>
                                              <p:pRg st="1" end="1"/>
                                            </p:txEl>
                                          </p:spTgt>
                                        </p:tgtEl>
                                      </p:cBhvr>
                                    </p:animEffect>
                                  </p:childTnLst>
                                </p:cTn>
                              </p:par>
                            </p:childTnLst>
                          </p:cTn>
                        </p:par>
                        <p:par>
                          <p:cTn id="16" fill="hold">
                            <p:stCondLst>
                              <p:cond delay="4000"/>
                            </p:stCondLst>
                            <p:childTnLst>
                              <p:par>
                                <p:cTn id="17" presetID="50" presetClass="entr" presetSubtype="0" decel="100000" fill="hold" grpId="0" nodeType="afterEffect">
                                  <p:stCondLst>
                                    <p:cond delay="0"/>
                                  </p:stCondLst>
                                  <p:childTnLst>
                                    <p:set>
                                      <p:cBhvr>
                                        <p:cTn id="18" dur="1" fill="hold">
                                          <p:stCondLst>
                                            <p:cond delay="0"/>
                                          </p:stCondLst>
                                        </p:cTn>
                                        <p:tgtEl>
                                          <p:spTgt spid="34821">
                                            <p:txEl>
                                              <p:pRg st="2" end="2"/>
                                            </p:txEl>
                                          </p:spTgt>
                                        </p:tgtEl>
                                        <p:attrNameLst>
                                          <p:attrName>style.visibility</p:attrName>
                                        </p:attrNameLst>
                                      </p:cBhvr>
                                      <p:to>
                                        <p:strVal val="visible"/>
                                      </p:to>
                                    </p:set>
                                    <p:anim calcmode="lin" valueType="num">
                                      <p:cBhvr>
                                        <p:cTn id="19" dur="2000" fill="hold"/>
                                        <p:tgtEl>
                                          <p:spTgt spid="34821">
                                            <p:txEl>
                                              <p:pRg st="2" end="2"/>
                                            </p:txEl>
                                          </p:spTgt>
                                        </p:tgtEl>
                                        <p:attrNameLst>
                                          <p:attrName>ppt_w</p:attrName>
                                        </p:attrNameLst>
                                      </p:cBhvr>
                                      <p:tavLst>
                                        <p:tav tm="0">
                                          <p:val>
                                            <p:strVal val="#ppt_w+.3"/>
                                          </p:val>
                                        </p:tav>
                                        <p:tav tm="100000">
                                          <p:val>
                                            <p:strVal val="#ppt_w"/>
                                          </p:val>
                                        </p:tav>
                                      </p:tavLst>
                                    </p:anim>
                                    <p:anim calcmode="lin" valueType="num">
                                      <p:cBhvr>
                                        <p:cTn id="20" dur="2000" fill="hold"/>
                                        <p:tgtEl>
                                          <p:spTgt spid="34821">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34821">
                                            <p:txEl>
                                              <p:pRg st="2" end="2"/>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7899" name="Rectangle 11"/>
          <p:cNvSpPr>
            <a:spLocks noChangeArrowheads="1"/>
          </p:cNvSpPr>
          <p:nvPr>
            <p:custDataLst>
              <p:tags r:id="rId2"/>
            </p:custDataLst>
          </p:nvPr>
        </p:nvSpPr>
        <p:spPr bwMode="auto">
          <a:xfrm>
            <a:off x="1043608" y="1628800"/>
            <a:ext cx="8100392" cy="3240360"/>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4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Merci </a:t>
            </a:r>
            <a:r>
              <a:rPr lang="fr-FR" sz="44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Seigneur </a:t>
            </a:r>
          </a:p>
          <a:p>
            <a:pPr algn="r"/>
            <a:r>
              <a:rPr lang="fr-FR" sz="44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pour </a:t>
            </a:r>
            <a:r>
              <a:rPr lang="fr-FR" sz="44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révéler </a:t>
            </a:r>
            <a:endParaRPr lang="fr-FR" sz="44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endParaRPr>
          </a:p>
          <a:p>
            <a:pPr algn="r"/>
            <a:r>
              <a:rPr lang="fr-FR" sz="4400"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rPr>
              <a:t>l'avenir !</a:t>
            </a:r>
            <a:endParaRPr lang="en-US" sz="4400"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Verdana" pitchFamily="34" charset="0"/>
            </a:endParaRPr>
          </a:p>
        </p:txBody>
      </p:sp>
      <p:pic>
        <p:nvPicPr>
          <p:cNvPr id="30725" name="2 Imagen"/>
          <p:cNvPicPr>
            <a:picLocks noChangeAspect="1"/>
          </p:cNvPicPr>
          <p:nvPr>
            <p:custDataLst>
              <p:tags r:id="rId3"/>
            </p:custDataLst>
          </p:nvPr>
        </p:nvPicPr>
        <p:blipFill rotWithShape="1">
          <a:blip r:embed="rId7" cstate="print">
            <a:extLst>
              <a:ext uri="{28A0092B-C50C-407E-A947-70E740481C1C}">
                <a14:useLocalDpi xmlns:a14="http://schemas.microsoft.com/office/drawing/2010/main"/>
              </a:ext>
            </a:extLst>
          </a:blip>
          <a:srcRect r="40746"/>
          <a:stretch/>
        </p:blipFill>
        <p:spPr bwMode="auto">
          <a:xfrm flipH="1">
            <a:off x="-630137" y="-243408"/>
            <a:ext cx="5418161" cy="6696744"/>
          </a:xfrm>
          <a:prstGeom prst="rect">
            <a:avLst/>
          </a:prstGeom>
          <a:noFill/>
          <a:ln>
            <a:noFill/>
          </a:ln>
          <a:scene3d>
            <a:camera prst="orthographicFront">
              <a:rot lat="0" lon="6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Gerhard\Documents\_Estudios Biblicos PPT\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fade">
                                      <p:cBhvr>
                                        <p:cTn id="7" dur="500"/>
                                        <p:tgtEl>
                                          <p:spTgt spid="30725"/>
                                        </p:tgtEl>
                                      </p:cBhvr>
                                    </p:animEffect>
                                  </p:childTnLst>
                                </p:cTn>
                              </p:par>
                              <p:par>
                                <p:cTn id="8" presetID="29" presetClass="entr" presetSubtype="0" fill="hold" grpId="0" nodeType="withEffect">
                                  <p:stCondLst>
                                    <p:cond delay="600"/>
                                  </p:stCondLst>
                                  <p:childTnLst>
                                    <p:set>
                                      <p:cBhvr>
                                        <p:cTn id="9" dur="1" fill="hold">
                                          <p:stCondLst>
                                            <p:cond delay="0"/>
                                          </p:stCondLst>
                                        </p:cTn>
                                        <p:tgtEl>
                                          <p:spTgt spid="37899"/>
                                        </p:tgtEl>
                                        <p:attrNameLst>
                                          <p:attrName>style.visibility</p:attrName>
                                        </p:attrNameLst>
                                      </p:cBhvr>
                                      <p:to>
                                        <p:strVal val="visible"/>
                                      </p:to>
                                    </p:set>
                                    <p:anim calcmode="lin" valueType="num">
                                      <p:cBhvr>
                                        <p:cTn id="10" dur="1000" fill="hold"/>
                                        <p:tgtEl>
                                          <p:spTgt spid="37899"/>
                                        </p:tgtEl>
                                        <p:attrNameLst>
                                          <p:attrName>ppt_x</p:attrName>
                                        </p:attrNameLst>
                                      </p:cBhvr>
                                      <p:tavLst>
                                        <p:tav tm="0">
                                          <p:val>
                                            <p:strVal val="#ppt_x-.2"/>
                                          </p:val>
                                        </p:tav>
                                        <p:tav tm="100000">
                                          <p:val>
                                            <p:strVal val="#ppt_x"/>
                                          </p:val>
                                        </p:tav>
                                      </p:tavLst>
                                    </p:anim>
                                    <p:anim calcmode="lin" valueType="num">
                                      <p:cBhvr>
                                        <p:cTn id="11" dur="1000" fill="hold"/>
                                        <p:tgtEl>
                                          <p:spTgt spid="37899"/>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7899"/>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39941" name="Rectangle 5"/>
          <p:cNvSpPr>
            <a:spLocks noChangeArrowheads="1"/>
          </p:cNvSpPr>
          <p:nvPr>
            <p:custDataLst>
              <p:tags r:id="rId2"/>
            </p:custDataLst>
          </p:nvPr>
        </p:nvSpPr>
        <p:spPr bwMode="auto">
          <a:xfrm>
            <a:off x="323528" y="1700808"/>
            <a:ext cx="8712968" cy="4673319"/>
          </a:xfrm>
          <a:prstGeom prst="rect">
            <a:avLst/>
          </a:prstGeom>
          <a:solidFill>
            <a:schemeClr val="bg1">
              <a:alpha val="50195"/>
            </a:schemeClr>
          </a:solidFill>
          <a:ln>
            <a:noFill/>
          </a:ln>
          <a:effectLst>
            <a:glow rad="317500">
              <a:schemeClr val="bg1">
                <a:alpha val="51000"/>
              </a:schemeClr>
            </a:glow>
            <a:outerShdw dist="35921" dir="2700000" algn="ctr" rotWithShape="0">
              <a:schemeClr val="bg2"/>
            </a:outerShdw>
            <a:softEdge rad="1143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spcBef>
                <a:spcPts val="1200"/>
              </a:spcBef>
            </a:pPr>
            <a:r>
              <a:rPr lang="es-ES" sz="2400" u="none" dirty="0" err="1">
                <a:solidFill>
                  <a:schemeClr val="accent2"/>
                </a:solidFill>
                <a:latin typeface="Trebuchet MS" pitchFamily="34" charset="0"/>
              </a:rPr>
              <a:t>Notre</a:t>
            </a:r>
            <a:r>
              <a:rPr lang="es-ES" sz="2400" u="none" dirty="0">
                <a:solidFill>
                  <a:schemeClr val="accent2"/>
                </a:solidFill>
                <a:latin typeface="Trebuchet MS" pitchFamily="34" charset="0"/>
              </a:rPr>
              <a:t> </a:t>
            </a:r>
            <a:r>
              <a:rPr lang="es-ES" sz="2400" u="none" dirty="0" err="1">
                <a:solidFill>
                  <a:schemeClr val="accent2"/>
                </a:solidFill>
                <a:latin typeface="Trebuchet MS" pitchFamily="34" charset="0"/>
              </a:rPr>
              <a:t>prochain</a:t>
            </a:r>
            <a:r>
              <a:rPr lang="es-ES" sz="2400" u="none" dirty="0">
                <a:solidFill>
                  <a:schemeClr val="accent2"/>
                </a:solidFill>
                <a:latin typeface="Trebuchet MS" pitchFamily="34" charset="0"/>
              </a:rPr>
              <a:t> </a:t>
            </a:r>
            <a:r>
              <a:rPr lang="es-ES" sz="2400" u="none" dirty="0" err="1" smtClean="0">
                <a:solidFill>
                  <a:schemeClr val="accent2"/>
                </a:solidFill>
                <a:latin typeface="Trebuchet MS" pitchFamily="34" charset="0"/>
              </a:rPr>
              <a:t>thème</a:t>
            </a:r>
            <a:r>
              <a:rPr lang="es-ES" sz="2400" u="none" dirty="0">
                <a:solidFill>
                  <a:schemeClr val="accent2"/>
                </a:solidFill>
                <a:latin typeface="Trebuchet MS" pitchFamily="34" charset="0"/>
              </a:rPr>
              <a:t> </a:t>
            </a:r>
            <a:r>
              <a:rPr lang="es-ES" sz="2400" u="none" dirty="0" smtClean="0">
                <a:solidFill>
                  <a:schemeClr val="accent2"/>
                </a:solidFill>
                <a:latin typeface="Trebuchet MS" pitchFamily="34" charset="0"/>
              </a:rPr>
              <a:t>: </a:t>
            </a:r>
            <a:br>
              <a:rPr lang="es-ES" sz="2400" u="none" dirty="0" smtClean="0">
                <a:solidFill>
                  <a:schemeClr val="accent2"/>
                </a:solidFill>
                <a:latin typeface="Trebuchet MS" pitchFamily="34" charset="0"/>
              </a:rPr>
            </a:br>
            <a:r>
              <a:rPr lang="fr-FR" sz="2400" u="none" dirty="0">
                <a:solidFill>
                  <a:srgbClr val="FF0000"/>
                </a:solidFill>
                <a:latin typeface="Trebuchet MS" pitchFamily="34" charset="0"/>
              </a:rPr>
              <a:t>Quelle est la raison pour tant de </a:t>
            </a:r>
            <a:r>
              <a:rPr lang="fr-FR" sz="2400" u="none" dirty="0" smtClean="0">
                <a:solidFill>
                  <a:srgbClr val="FF0000"/>
                </a:solidFill>
                <a:latin typeface="Trebuchet MS" pitchFamily="34" charset="0"/>
              </a:rPr>
              <a:t>souffrance ?</a:t>
            </a:r>
          </a:p>
          <a:p>
            <a:pPr>
              <a:spcBef>
                <a:spcPts val="1200"/>
              </a:spcBef>
            </a:pPr>
            <a:r>
              <a:rPr lang="fr-FR" sz="2000" i="1" u="none" dirty="0">
                <a:solidFill>
                  <a:schemeClr val="hlink"/>
                </a:solidFill>
                <a:latin typeface="Trebuchet MS" pitchFamily="34" charset="0"/>
              </a:rPr>
              <a:t>Une question faite par beaucoup </a:t>
            </a:r>
            <a:r>
              <a:rPr lang="fr-FR" sz="2000" i="1" u="none" dirty="0" smtClean="0">
                <a:solidFill>
                  <a:schemeClr val="hlink"/>
                </a:solidFill>
                <a:latin typeface="Trebuchet MS" pitchFamily="34" charset="0"/>
              </a:rPr>
              <a:t>de </a:t>
            </a:r>
            <a:r>
              <a:rPr lang="fr-FR" sz="2000" i="1" u="none" dirty="0">
                <a:solidFill>
                  <a:schemeClr val="hlink"/>
                </a:solidFill>
                <a:latin typeface="Trebuchet MS" pitchFamily="34" charset="0"/>
              </a:rPr>
              <a:t>gens </a:t>
            </a:r>
            <a:r>
              <a:rPr lang="fr-FR" sz="2000" i="1" u="none" dirty="0" smtClean="0">
                <a:solidFill>
                  <a:schemeClr val="hlink"/>
                </a:solidFill>
                <a:latin typeface="Trebuchet MS" pitchFamily="34" charset="0"/>
              </a:rPr>
              <a:t>qui </a:t>
            </a:r>
            <a:r>
              <a:rPr lang="fr-FR" sz="2000" i="1" u="none" dirty="0">
                <a:solidFill>
                  <a:schemeClr val="hlink"/>
                </a:solidFill>
                <a:latin typeface="Trebuchet MS" pitchFamily="34" charset="0"/>
              </a:rPr>
              <a:t>n’a pas de </a:t>
            </a:r>
            <a:r>
              <a:rPr lang="fr-FR" sz="2000" i="1" u="none" dirty="0" smtClean="0">
                <a:solidFill>
                  <a:schemeClr val="hlink"/>
                </a:solidFill>
                <a:latin typeface="Trebuchet MS" pitchFamily="34" charset="0"/>
              </a:rPr>
              <a:t>réponse !</a:t>
            </a:r>
            <a:endParaRPr lang="fr-FR" sz="2000" i="1" u="none" dirty="0">
              <a:solidFill>
                <a:schemeClr val="hlink"/>
              </a:solidFill>
              <a:latin typeface="Trebuchet MS" pitchFamily="34" charset="0"/>
            </a:endParaRPr>
          </a:p>
          <a:p>
            <a:pPr>
              <a:spcBef>
                <a:spcPts val="1200"/>
              </a:spcBef>
            </a:pPr>
            <a:r>
              <a:rPr lang="es-ES" sz="2000" u="none" dirty="0" smtClean="0">
                <a:solidFill>
                  <a:srgbClr val="CC3300"/>
                </a:solidFill>
                <a:latin typeface="Trebuchet MS" pitchFamily="34" charset="0"/>
              </a:rPr>
              <a:t>•</a:t>
            </a:r>
            <a:r>
              <a:rPr lang="es-ES" sz="2000" u="none" dirty="0" smtClean="0">
                <a:solidFill>
                  <a:schemeClr val="hlink"/>
                </a:solidFill>
                <a:latin typeface="Trebuchet MS" pitchFamily="34" charset="0"/>
              </a:rPr>
              <a:t> </a:t>
            </a:r>
            <a:r>
              <a:rPr lang="fr-FR" sz="2000" u="none" dirty="0">
                <a:solidFill>
                  <a:srgbClr val="C00000"/>
                </a:solidFill>
                <a:latin typeface="Trebuchet MS" pitchFamily="34" charset="0"/>
              </a:rPr>
              <a:t>Pourquoi d’innocentes personnes </a:t>
            </a:r>
            <a:r>
              <a:rPr lang="fr-FR" sz="2000" u="none" dirty="0" smtClean="0">
                <a:solidFill>
                  <a:srgbClr val="C00000"/>
                </a:solidFill>
                <a:latin typeface="Trebuchet MS" pitchFamily="34" charset="0"/>
              </a:rPr>
              <a:t>souffrent-elles ? </a:t>
            </a:r>
            <a:endParaRPr lang="fr-FR" sz="2000" u="none" dirty="0">
              <a:solidFill>
                <a:srgbClr val="C00000"/>
              </a:solidFill>
              <a:latin typeface="Trebuchet MS" pitchFamily="34" charset="0"/>
            </a:endParaRPr>
          </a:p>
          <a:p>
            <a:pPr>
              <a:spcBef>
                <a:spcPts val="1200"/>
              </a:spcBef>
            </a:pPr>
            <a:r>
              <a:rPr lang="fr-FR" sz="2000" u="none" dirty="0">
                <a:solidFill>
                  <a:srgbClr val="C00000"/>
                </a:solidFill>
                <a:latin typeface="Trebuchet MS" pitchFamily="34" charset="0"/>
              </a:rPr>
              <a:t>• Dieu a-t-il créé un monde </a:t>
            </a:r>
            <a:r>
              <a:rPr lang="fr-FR" sz="2000" u="none" dirty="0" smtClean="0">
                <a:solidFill>
                  <a:srgbClr val="C00000"/>
                </a:solidFill>
                <a:latin typeface="Trebuchet MS" pitchFamily="34" charset="0"/>
              </a:rPr>
              <a:t>méchant ? </a:t>
            </a:r>
            <a:endParaRPr lang="fr-FR" sz="2000" u="none" dirty="0">
              <a:solidFill>
                <a:srgbClr val="C00000"/>
              </a:solidFill>
              <a:latin typeface="Trebuchet MS" pitchFamily="34" charset="0"/>
            </a:endParaRPr>
          </a:p>
          <a:p>
            <a:pPr>
              <a:spcBef>
                <a:spcPts val="1200"/>
              </a:spcBef>
            </a:pPr>
            <a:r>
              <a:rPr lang="fr-FR" sz="2000" u="none" dirty="0">
                <a:solidFill>
                  <a:srgbClr val="C00000"/>
                </a:solidFill>
                <a:latin typeface="Trebuchet MS" pitchFamily="34" charset="0"/>
              </a:rPr>
              <a:t>• Quelle est notre véritable origine et </a:t>
            </a:r>
            <a:r>
              <a:rPr lang="fr-FR" sz="2000" u="none" dirty="0" smtClean="0">
                <a:solidFill>
                  <a:srgbClr val="C00000"/>
                </a:solidFill>
                <a:latin typeface="Trebuchet MS" pitchFamily="34" charset="0"/>
              </a:rPr>
              <a:t>destinée ? </a:t>
            </a:r>
            <a:endParaRPr lang="fr-FR" sz="2000" u="none" dirty="0">
              <a:solidFill>
                <a:srgbClr val="C00000"/>
              </a:solidFill>
              <a:latin typeface="Trebuchet MS" pitchFamily="34" charset="0"/>
            </a:endParaRPr>
          </a:p>
          <a:p>
            <a:pPr>
              <a:spcBef>
                <a:spcPts val="1200"/>
              </a:spcBef>
            </a:pPr>
            <a:r>
              <a:rPr lang="fr-FR" sz="2000" u="none" dirty="0">
                <a:solidFill>
                  <a:srgbClr val="C00000"/>
                </a:solidFill>
                <a:latin typeface="Trebuchet MS" pitchFamily="34" charset="0"/>
              </a:rPr>
              <a:t>• D’où venons-nous, et où </a:t>
            </a:r>
            <a:r>
              <a:rPr lang="fr-FR" sz="2000" u="none" dirty="0" smtClean="0">
                <a:solidFill>
                  <a:srgbClr val="C00000"/>
                </a:solidFill>
                <a:latin typeface="Trebuchet MS" pitchFamily="34" charset="0"/>
              </a:rPr>
              <a:t>allons-nous ? </a:t>
            </a:r>
            <a:endParaRPr lang="fr-FR" sz="2000" u="none" dirty="0">
              <a:solidFill>
                <a:srgbClr val="C00000"/>
              </a:solidFill>
              <a:latin typeface="Trebuchet MS" pitchFamily="34" charset="0"/>
            </a:endParaRPr>
          </a:p>
          <a:p>
            <a:pPr>
              <a:spcBef>
                <a:spcPts val="1200"/>
              </a:spcBef>
            </a:pPr>
            <a:r>
              <a:rPr lang="fr-FR" sz="2000" u="none" dirty="0">
                <a:solidFill>
                  <a:srgbClr val="C00000"/>
                </a:solidFill>
                <a:latin typeface="Trebuchet MS" pitchFamily="34" charset="0"/>
              </a:rPr>
              <a:t>• Y a-t-il une solution pour toute la souffrance du </a:t>
            </a:r>
            <a:r>
              <a:rPr lang="fr-FR" sz="2000" u="none" dirty="0" smtClean="0">
                <a:solidFill>
                  <a:srgbClr val="C00000"/>
                </a:solidFill>
                <a:latin typeface="Trebuchet MS" pitchFamily="34" charset="0"/>
              </a:rPr>
              <a:t>monde ?</a:t>
            </a:r>
            <a:endParaRPr lang="fr-FR" sz="2000" u="none" dirty="0">
              <a:solidFill>
                <a:srgbClr val="C00000"/>
              </a:solidFill>
              <a:latin typeface="Trebuchet MS" pitchFamily="34" charset="0"/>
            </a:endParaRPr>
          </a:p>
          <a:p>
            <a:pPr>
              <a:lnSpc>
                <a:spcPct val="120000"/>
              </a:lnSpc>
              <a:spcBef>
                <a:spcPts val="0"/>
              </a:spcBef>
            </a:pPr>
            <a:r>
              <a:rPr lang="fr-FR" sz="2000" u="none" dirty="0">
                <a:solidFill>
                  <a:srgbClr val="006666"/>
                </a:solidFill>
                <a:latin typeface="Trebuchet MS" pitchFamily="34" charset="0"/>
              </a:rPr>
              <a:t>Toutes ces questions seront analysées et on donnera la solution finale au drame que nous vivons.</a:t>
            </a:r>
          </a:p>
        </p:txBody>
      </p:sp>
      <p:sp>
        <p:nvSpPr>
          <p:cNvPr id="7" name="Rectangle 6"/>
          <p:cNvSpPr>
            <a:spLocks noChangeArrowheads="1"/>
          </p:cNvSpPr>
          <p:nvPr>
            <p:custDataLst>
              <p:tags r:id="rId3"/>
            </p:custDataLst>
          </p:nvPr>
        </p:nvSpPr>
        <p:spPr bwMode="auto">
          <a:xfrm>
            <a:off x="-468560" y="908720"/>
            <a:ext cx="9828585" cy="576263"/>
          </a:xfrm>
          <a:prstGeom prst="rect">
            <a:avLst/>
          </a:prstGeom>
          <a:solidFill>
            <a:srgbClr val="FFFFFF">
              <a:alpha val="30196"/>
            </a:srgbClr>
          </a:solidFill>
          <a:ln>
            <a:noFill/>
          </a:ln>
          <a:effectLst>
            <a:glow rad="279400">
              <a:schemeClr val="bg1">
                <a:alpha val="53000"/>
              </a:schemeClr>
            </a:glow>
            <a:softEdge rad="889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400"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QUE DIEU VOUS </a:t>
            </a:r>
            <a:r>
              <a:rPr lang="en-US" sz="4400" i="1"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rPr>
              <a:t>BENISSE !</a:t>
            </a:r>
            <a:endParaRPr lang="en-US" sz="4400"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Calibri" panose="020F0502020204030204" pitchFamily="34" charset="0"/>
            </a:endParaRPr>
          </a:p>
        </p:txBody>
      </p:sp>
      <p:pic>
        <p:nvPicPr>
          <p:cNvPr id="5"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52" presetClass="entr" presetSubtype="0" fill="hold" grpId="0" nodeType="afterEffect">
                                  <p:stCondLst>
                                    <p:cond delay="1000"/>
                                  </p:stCondLst>
                                  <p:childTnLst>
                                    <p:set>
                                      <p:cBhvr>
                                        <p:cTn id="12" dur="1" fill="hold">
                                          <p:stCondLst>
                                            <p:cond delay="0"/>
                                          </p:stCondLst>
                                        </p:cTn>
                                        <p:tgtEl>
                                          <p:spTgt spid="39941"/>
                                        </p:tgtEl>
                                        <p:attrNameLst>
                                          <p:attrName>style.visibility</p:attrName>
                                        </p:attrNameLst>
                                      </p:cBhvr>
                                      <p:to>
                                        <p:strVal val="visible"/>
                                      </p:to>
                                    </p:set>
                                    <p:animScale>
                                      <p:cBhvr>
                                        <p:cTn id="13" dur="3500" decel="50000" fill="hold">
                                          <p:stCondLst>
                                            <p:cond delay="0"/>
                                          </p:stCondLst>
                                        </p:cTn>
                                        <p:tgtEl>
                                          <p:spTgt spid="399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3500" decel="50000" fill="hold">
                                          <p:stCondLst>
                                            <p:cond delay="0"/>
                                          </p:stCondLst>
                                        </p:cTn>
                                        <p:tgtEl>
                                          <p:spTgt spid="39941"/>
                                        </p:tgtEl>
                                        <p:attrNameLst>
                                          <p:attrName>ppt_x</p:attrName>
                                          <p:attrName>ppt_y</p:attrName>
                                        </p:attrNameLst>
                                      </p:cBhvr>
                                    </p:animMotion>
                                    <p:animEffect transition="in" filter="fade">
                                      <p:cBhvr>
                                        <p:cTn id="15" dur="3500"/>
                                        <p:tgtEl>
                                          <p:spTgt spid="39941"/>
                                        </p:tgtEl>
                                      </p:cBhvr>
                                    </p:animEffect>
                                  </p:childTnLst>
                                </p:cTn>
                              </p:par>
                              <p:par>
                                <p:cTn id="16" presetID="22"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12453010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02 Es posible conocer el futuro\fondo cort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1"/>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custDataLst>
              <p:tags r:id="rId2"/>
            </p:custDataLst>
          </p:nvPr>
        </p:nvSpPr>
        <p:spPr bwMode="auto">
          <a:xfrm>
            <a:off x="1691680" y="2636912"/>
            <a:ext cx="5904656" cy="2376264"/>
          </a:xfrm>
          <a:prstGeom prst="rect">
            <a:avLst/>
          </a:prstGeom>
          <a:solidFill>
            <a:srgbClr val="FFFFFF">
              <a:alpha val="2000"/>
            </a:srgbClr>
          </a:solidFill>
          <a:ln>
            <a:noFill/>
          </a:ln>
          <a:effectLst>
            <a:glow rad="228600">
              <a:schemeClr val="bg1">
                <a:alpha val="60000"/>
              </a:schemeClr>
            </a:glow>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Voici</a:t>
            </a:r>
            <a:r>
              <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les premières choses se sont accomplies, Et je vous en annonce de nouvelles; </a:t>
            </a:r>
            <a:r>
              <a:rPr lang="fr-FR" sz="2800" i="1" u="none" spc="50" dirty="0">
                <a:ln w="11430"/>
                <a:solidFill>
                  <a:srgbClr val="FF0000"/>
                </a:solidFill>
                <a:effectLst>
                  <a:outerShdw blurRad="76200" dist="50800" dir="5400000" algn="tl" rotWithShape="0">
                    <a:srgbClr val="000000">
                      <a:alpha val="65000"/>
                    </a:srgbClr>
                  </a:outerShdw>
                </a:effectLst>
                <a:latin typeface="Calibri" panose="020F0502020204030204" pitchFamily="34" charset="0"/>
              </a:rPr>
              <a:t>Avant qu'elles arrivent, je vous les prédis</a:t>
            </a:r>
            <a:r>
              <a:rPr lang="fr-FR" sz="2800" i="1"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t>. »</a:t>
            </a:r>
            <a:endParaRPr lang="fr-FR" sz="2800" i="1"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endParaRPr>
          </a:p>
        </p:txBody>
      </p:sp>
      <p:sp>
        <p:nvSpPr>
          <p:cNvPr id="2" name="1 Rectángulo"/>
          <p:cNvSpPr/>
          <p:nvPr>
            <p:custDataLst>
              <p:tags r:id="rId3"/>
            </p:custDataLst>
          </p:nvPr>
        </p:nvSpPr>
        <p:spPr>
          <a:xfrm>
            <a:off x="3419872" y="5949280"/>
            <a:ext cx="4896544" cy="461665"/>
          </a:xfrm>
          <a:prstGeom prst="rect">
            <a:avLst/>
          </a:prstGeom>
          <a:gradFill>
            <a:gsLst>
              <a:gs pos="0">
                <a:schemeClr val="accent1">
                  <a:shade val="30000"/>
                  <a:satMod val="115000"/>
                  <a:alpha val="34000"/>
                </a:schemeClr>
              </a:gs>
              <a:gs pos="50000">
                <a:schemeClr val="bg1"/>
              </a:gs>
              <a:gs pos="91000">
                <a:schemeClr val="accent1">
                  <a:shade val="100000"/>
                  <a:satMod val="115000"/>
                  <a:alpha val="0"/>
                </a:schemeClr>
              </a:gs>
            </a:gsLst>
            <a:lin ang="5400000" scaled="0"/>
          </a:gradFill>
          <a:effectLst>
            <a:glow rad="266700">
              <a:schemeClr val="bg1">
                <a:alpha val="45000"/>
              </a:schemeClr>
            </a:glow>
            <a:softEdge rad="1016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err="1"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Esaïe</a:t>
            </a:r>
            <a:r>
              <a:rPr lang="es-ES" sz="2400" u="none" spc="50" dirty="0" smtClean="0">
                <a:ln w="11430"/>
                <a:solidFill>
                  <a:schemeClr val="accent5">
                    <a:lumMod val="25000"/>
                  </a:schemeClr>
                </a:solidFill>
                <a:effectLst>
                  <a:outerShdw blurRad="76200" dist="50800" dir="5400000" algn="tl" rotWithShape="0">
                    <a:srgbClr val="000000">
                      <a:alpha val="65000"/>
                    </a:srgbClr>
                  </a:outerShdw>
                </a:effectLst>
                <a:latin typeface="Verdana" pitchFamily="34" charset="0"/>
              </a:rPr>
              <a:t> 42 : 9 </a:t>
            </a:r>
            <a:endParaRPr lang="es-ES" sz="2400" spc="50" dirty="0">
              <a:ln w="11430"/>
              <a:solidFill>
                <a:schemeClr val="accent5">
                  <a:lumMod val="25000"/>
                </a:schemeClr>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1758684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384630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10. MUTIMEDIA SDA\Imagenes para estudio\Tema 02 subtitlo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1"/>
            <a:ext cx="9180512"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2"/>
            </p:custDataLst>
          </p:nvPr>
        </p:nvSpPr>
        <p:spPr>
          <a:xfrm>
            <a:off x="1007603" y="2556343"/>
            <a:ext cx="7128792" cy="2118529"/>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7900"/>
              </a:lnSpc>
            </a:pPr>
            <a:r>
              <a:rPr lang="es-ES" sz="7200" u="none" cap="all" dirty="0" err="1">
                <a:ln w="0"/>
                <a:solidFill>
                  <a:srgbClr val="800000"/>
                </a:solidFill>
                <a:effectLst>
                  <a:reflection blurRad="6350" stA="55000" endA="300" endPos="45500" dir="5400000" sy="-100000" algn="bl" rotWithShape="0"/>
                </a:effectLst>
                <a:latin typeface="Calibri" panose="020F0502020204030204" pitchFamily="34" charset="0"/>
              </a:rPr>
              <a:t>Villes</a:t>
            </a:r>
            <a:r>
              <a:rPr lang="es-ES" sz="7200" u="none" cap="all" dirty="0">
                <a:ln w="0"/>
                <a:solidFill>
                  <a:srgbClr val="800000"/>
                </a:solidFill>
                <a:effectLst>
                  <a:reflection blurRad="6350" stA="55000" endA="300" endPos="45500" dir="5400000" sy="-100000" algn="bl" rotWithShape="0"/>
                </a:effectLst>
                <a:latin typeface="Calibri" panose="020F0502020204030204" pitchFamily="34" charset="0"/>
              </a:rPr>
              <a:t> </a:t>
            </a:r>
            <a:r>
              <a:rPr lang="es-ES" sz="7200" u="none" cap="all" dirty="0" err="1">
                <a:ln w="0"/>
                <a:solidFill>
                  <a:srgbClr val="800000"/>
                </a:solidFill>
                <a:effectLst>
                  <a:reflection blurRad="6350" stA="55000" endA="300" endPos="45500" dir="5400000" sy="-100000" algn="bl" rotWithShape="0"/>
                </a:effectLst>
                <a:latin typeface="Calibri" panose="020F0502020204030204" pitchFamily="34" charset="0"/>
              </a:rPr>
              <a:t>condamnées</a:t>
            </a:r>
            <a:endParaRPr lang="es-ES" sz="7200" u="none" cap="all" dirty="0">
              <a:ln w="0"/>
              <a:solidFill>
                <a:srgbClr val="800000"/>
              </a:solidFill>
              <a:effectLst>
                <a:reflection blurRad="6350" stA="55000" endA="300" endPos="45500" dir="5400000" sy="-100000" algn="bl" rotWithShape="0"/>
              </a:effectLst>
              <a:latin typeface="Calibri" panose="020F0502020204030204" pitchFamily="34" charset="0"/>
            </a:endParaRPr>
          </a:p>
        </p:txBody>
      </p:sp>
      <p:pic>
        <p:nvPicPr>
          <p:cNvPr id="4"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0N0E0Q0IiLz4NCgkJPHVpY29sb3IgbmFtZT0iZ2xvdyIgdmFsdWU9IjB4MzVEMzM0Ii8+DQoJCTx1aWNvbG9yIG5hbWU9InRleHQiIHZhbHVlPSIweEZGRkZGRiIvPg0KCQk8dWljb2xvciBuYW1lPSJsaWdodCIgdmFsdWU9IjB4MUY2NjhGIi8+DQoJCTx1aWNvbG9yIG5hbWU9InNoYWRvdyIgdmFsdWU9IjB4MDAwMDAwIi8+DQoJCTx1aWNvbG9yIG5hbWU9ImJhY2tncm91bmQiIHZhbHVlPSIweDQ2OUFBOSIvPg0KCTwvY29sb3JzPg0KCTxsYXlvdXQ+DQoJCTx1aXNob3cgbmFtZT0icHJlc2VudGF0aW9udGl0bGUiIHZhbHVlPSJ0cnVlIi8+DQoJCTx1aXNob3cgbmFtZT0icHJlc2VudGVycGhvdG8iIHZhbHVlPSJmYWxzZSIvPg0KCQk8dWlzaG93IG5hbWU9InByZXNlbnRlcm5hbWUiIHZhbHVlPSJmYWxzZSIvPg0KCQk8dWlzaG93IG5hbWU9InByZXNlbnRlcnRpdGxlIiB2YWx1ZT0iZmFsc2UiLz4NCgkJPHVpc2hvdyBuYW1lPSJwcmVzZW50ZXJlbWFpbCIgdmFsdWU9ImZhbHNlIi8+DQoJCTx1aXNob3cgbmFtZT0icHJlc2VudGVyYmlvIiB2YWx1ZT0iZmFsc2UiLz4NCgkJPHVpc2hvdyBuYW1lPSJjb21wYW55bG9nbyIgdmFsdWU9ImZhbHNlIi8+DQoJCTx1aXNob3cgbmFtZT0ic2lkZWJhciIgdmFsdWU9InRydWUiLz4NCgkJPHVpc2hvdyBuYW1lPSJvdXRsaW5lIiB2YWx1ZT0iZmFsc2UiLz4NCgkJPHVpc2hvdyBuYW1lPSJ0aHVtYm5haWwiIHZhbHVlPSJ0cnVlIi8+DQoJCTx1aXNob3cgbmFtZT0ibm90ZXMiIHZhbHVlPSJmYWxzZSIvPg0KCQk8dWlzaG93IG5hbWU9InNlYXJjaCIgdmFsdWU9ImZhbHNlIi8+DQoJCTx1aXNob3cgbmFtZT0icXVpeiIgdmFsdWU9ImZhbHN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mZhbHNlIi8+DQoJCTx1aXJlcGxhY2UgbmFtZT0ibG9nbyIgdmFsdWU9IiIvPg0KCQk8dWlyZXBsYWNlIG5hbWU9ImJnaW1hZ2UiIHZhbHVlPSIiLz4NCgkJPHVpcmVwbGFjZSBuYW1lPSJpbml0aWFsdGFiIiB2YWx1ZT0idGh1bWJuYWlsIi8+DQoJCTx1aXNob3cgbmFtZT0iY2N0ZXh0aGlnaGxpZ2h0aW5nIiB2YWx1ZT0idHJ1ZSIvPg0KCTwvbGF5b3V0Pg0KCTxwcmVsb2FkZXI+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HVpdGV4dCBuYW1lPSJDT1VSU0VfU1RBVFVTIiB2YWx1ZT0i44Oi44K444Ol44O844Or44K544OG44O844K/44K5Ii8+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TxLFuYXYgRGVuZW1lc2k6Ii8+DQoJCTx1aXRleHQgbmFtZT0iUVVJWlBPRF9RVUlaX0FUVEVNUFRfVkFMVUUiIHZhbHVlPSIlbi8ldCIvPg0KCQk8dWl0ZXh0IG5hbWU9IlFVSVpQT0RfUVVJWl9TQ09SRSIgdmFsdWU9IlB1YW46Ii8+DQoJCTx1aXRleHQgbmFtZT0iUVVJWlBPRF9RVUlaX1BBU1NTQ09SRSIgdmFsdWU9Ikdlw6dtZSBQdWFuxLE6Ii8+DQoJCTx1aXRleHQgbmFtZT0iUVVJWlBPRF9RVUlaX01BWFNDT1JFIiB2YWx1ZT0iTWFrc2ltdW0gUHVhbjoiLz4NCgkJPHVpdGV4dCBuYW1lPSJRVUlaUE9EX1FVRVNBVE1QVF9TVFIiIHZhbHVlPSJEZW5lbWU6ICVuLyV0Ii8+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DQoJCTx1aXRleHQgbmFtZT0iV0FSTklOR01TR19ZRVNTVFJJTkciIHZhbHVlPSJFdmV0Ii8+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MMPROD_UIDATA" val="&lt;database version=&quot;10.0&quot;&gt;&lt;object type=&quot;1&quot; unique_id=&quot;10001&quot;&gt;&lt;property id=&quot;20141&quot; value=&quot;02 ¿Es posible conocer el futuro?&quot;/&gt;&lt;property id=&quot;20144&quot; value=&quot;1&quot;/&gt;&lt;property id=&quot;20146&quot; value=&quot;1&quot;/&gt;&lt;property id=&quot;20147&quot; value=&quot;0&quot;/&gt;&lt;property id=&quot;20148&quot; value=&quot;0&quot;/&gt;&lt;property id=&quot;20180&quot; value=&quot;0&quot;/&gt;&lt;property id=&quot;20181&quot; value=&quot;4&quot;/&gt;&lt;property id=&quot;20182&quot; value=&quot;0&quot;/&gt;&lt;property id=&quot;20183&quot; value=&quot;1&quot;/&gt;&lt;property id=&quot;20184&quot; value=&quot;7&quot;/&gt;&lt;property id=&quot;20193&quot; value=&quot;-1&quot;/&gt;&lt;property id=&quot;20224&quot; value=&quot;C:\Users\Gerhard\Documents\My Adobe Presentations\02x Es posible conocer el futuro (final)&quot;/&gt;&lt;property id=&quot;20250&quot; value=&quot;0&quot;/&gt;&lt;property id=&quot;20251&quot; value=&quot;0&quot;/&gt;&lt;property id=&quot;20259&quot; value=&quot;0&quot;/&gt;&lt;property id=&quot;20263&quot; value=&quot;3&quot;/&gt;&lt;property id=&quot;20264&quot; value=&quot;1&quot;/&gt;&lt;property id=&quot;20700&quot; value=&quot;0&quot;/&gt;&lt;object type=&quot;2&quot; unique_id=&quot;10015&quot;&gt;&lt;object type=&quot;3&quot; unique_id=&quot;10029&quot;&gt;&lt;property id=&quot;20148&quot; value=&quot;5&quot;/&gt;&lt;property id=&quot;20300&quot; value=&quot;Diapositiva 4 - &amp;quot;Les horoscopes, les voyants, le tarot, les chamans. Leur dit-on la vérité ?&amp;quot;&quot;/&gt;&lt;property id=&quot;20303&quot; value=&quot;-1&quot;/&gt;&lt;property id=&quot;20307&quot; value=&quot;257&quot;/&gt;&lt;property id=&quot;20309&quot; value=&quot;-1&quot;/&gt;&lt;/object&gt;&lt;object type=&quot;3&quot; unique_id=&quot;10167&quot;&gt;&lt;property id=&quot;20148&quot; value=&quot;5&quot;/&gt;&lt;property id=&quot;20300&quot; value=&quot;Diapositiva 9&quot;/&gt;&lt;property id=&quot;20303&quot; value=&quot;-1&quot;/&gt;&lt;property id=&quot;20307&quot; value=&quot;258&quot;/&gt;&lt;property id=&quot;20309&quot; value=&quot;-1&quot;/&gt;&lt;/object&gt;&lt;object type=&quot;3&quot; unique_id=&quot;10169&quot;&gt;&lt;property id=&quot;20148&quot; value=&quot;5&quot;/&gt;&lt;property id=&quot;20300&quot; value=&quot;Diapositiva 21&quot;/&gt;&lt;property id=&quot;20303&quot; value=&quot;-1&quot;/&gt;&lt;property id=&quot;20307&quot; value=&quot;260&quot;/&gt;&lt;property id=&quot;20309&quot; value=&quot;-1&quot;/&gt;&lt;/object&gt;&lt;object type=&quot;3&quot; unique_id=&quot;10190&quot;&gt;&lt;property id=&quot;20148&quot; value=&quot;5&quot;/&gt;&lt;property id=&quot;20300&quot; value=&quot;Diapositiva 65&quot;/&gt;&lt;property id=&quot;20303&quot; value=&quot;-1&quot;/&gt;&lt;property id=&quot;20307&quot; value=&quot;281&quot;/&gt;&lt;property id=&quot;20309&quot; value=&quot;-1&quot;/&gt;&lt;/object&gt;&lt;object type=&quot;3&quot; unique_id=&quot;10193&quot;&gt;&lt;property id=&quot;20148&quot; value=&quot;5&quot;/&gt;&lt;property id=&quot;20300&quot; value=&quot;Diapositiva 66&quot;/&gt;&lt;property id=&quot;20303&quot; value=&quot;-1&quot;/&gt;&lt;property id=&quot;20307&quot; value=&quot;284&quot;/&gt;&lt;property id=&quot;20309&quot; value=&quot;-1&quot;/&gt;&lt;/object&gt;&lt;object type=&quot;3&quot; unique_id=&quot;10194&quot;&gt;&lt;property id=&quot;20148&quot; value=&quot;5&quot;/&gt;&lt;property id=&quot;20300&quot; value=&quot;Diapositiva 67&quot;/&gt;&lt;property id=&quot;20303&quot; value=&quot;-1&quot;/&gt;&lt;property id=&quot;20307&quot; value=&quot;285&quot;/&gt;&lt;property id=&quot;20309&quot; value=&quot;-1&quot;/&gt;&lt;/object&gt;&lt;object type=&quot;3&quot; unique_id=&quot;10392&quot;&gt;&lt;property id=&quot;20148&quot; value=&quot;5&quot;/&gt;&lt;property id=&quot;20300&quot; value=&quot;Diapositiva 2&quot;/&gt;&lt;property id=&quot;20307&quot; value=&quot;313&quot;/&gt;&lt;property id=&quot;20309&quot; value=&quot;-1&quot;/&gt;&lt;/object&gt;&lt;object type=&quot;3&quot; unique_id=&quot;10393&quot;&gt;&lt;property id=&quot;20148&quot; value=&quot;5&quot;/&gt;&lt;property id=&quot;20300&quot; value=&quot;Diapositiva 3&quot;/&gt;&lt;property id=&quot;20307&quot; value=&quot;314&quot;/&gt;&lt;property id=&quot;20309&quot; value=&quot;-1&quot;/&gt;&lt;/object&gt;&lt;object type=&quot;3&quot; unique_id=&quot;10394&quot;&gt;&lt;property id=&quot;20148&quot; value=&quot;5&quot;/&gt;&lt;property id=&quot;20300&quot; value=&quot;Diapositiva 5&quot;/&gt;&lt;property id=&quot;20307&quot; value=&quot;288&quot;/&gt;&lt;property id=&quot;20309&quot; value=&quot;-1&quot;/&gt;&lt;/object&gt;&lt;object type=&quot;3&quot; unique_id=&quot;10395&quot;&gt;&lt;property id=&quot;20148&quot; value=&quot;5&quot;/&gt;&lt;property id=&quot;20300&quot; value=&quot;Diapositiva 6&quot;/&gt;&lt;property id=&quot;20307&quot; value=&quot;315&quot;/&gt;&lt;property id=&quot;20309&quot; value=&quot;-1&quot;/&gt;&lt;/object&gt;&lt;object type=&quot;3&quot; unique_id=&quot;10396&quot;&gt;&lt;property id=&quot;20148&quot; value=&quot;5&quot;/&gt;&lt;property id=&quot;20300&quot; value=&quot;Diapositiva 7&quot;/&gt;&lt;property id=&quot;20307&quot; value=&quot;316&quot;/&gt;&lt;property id=&quot;20309&quot; value=&quot;-1&quot;/&gt;&lt;/object&gt;&lt;object type=&quot;3&quot; unique_id=&quot;10397&quot;&gt;&lt;property id=&quot;20148&quot; value=&quot;5&quot;/&gt;&lt;property id=&quot;20300&quot; value=&quot;Diapositiva 8&quot;/&gt;&lt;property id=&quot;20307&quot; value=&quot;366&quot;/&gt;&lt;property id=&quot;20309&quot; value=&quot;-1&quot;/&gt;&lt;/object&gt;&lt;object type=&quot;3&quot; unique_id=&quot;10398&quot;&gt;&lt;property id=&quot;20148&quot; value=&quot;5&quot;/&gt;&lt;property id=&quot;20300&quot; value=&quot;Diapositiva 10&quot;/&gt;&lt;property id=&quot;20307&quot; value=&quot;317&quot;/&gt;&lt;property id=&quot;20309&quot; value=&quot;-1&quot;/&gt;&lt;/object&gt;&lt;object type=&quot;3&quot; unique_id=&quot;10399&quot;&gt;&lt;property id=&quot;20148&quot; value=&quot;5&quot;/&gt;&lt;property id=&quot;20300&quot; value=&quot;Diapositiva 11&quot;/&gt;&lt;property id=&quot;20307&quot; value=&quot;293&quot;/&gt;&lt;property id=&quot;20309&quot; value=&quot;-1&quot;/&gt;&lt;/object&gt;&lt;object type=&quot;3&quot; unique_id=&quot;10400&quot;&gt;&lt;property id=&quot;20148&quot; value=&quot;5&quot;/&gt;&lt;property id=&quot;20300&quot; value=&quot;Diapositiva 12&quot;/&gt;&lt;property id=&quot;20307&quot; value=&quot;319&quot;/&gt;&lt;property id=&quot;20309&quot; value=&quot;-1&quot;/&gt;&lt;/object&gt;&lt;object type=&quot;3&quot; unique_id=&quot;10401&quot;&gt;&lt;property id=&quot;20148&quot; value=&quot;5&quot;/&gt;&lt;property id=&quot;20300&quot; value=&quot;Diapositiva 13&quot;/&gt;&lt;property id=&quot;20307&quot; value=&quot;320&quot;/&gt;&lt;property id=&quot;20309&quot; value=&quot;-1&quot;/&gt;&lt;/object&gt;&lt;object type=&quot;3&quot; unique_id=&quot;10402&quot;&gt;&lt;property id=&quot;20148&quot; value=&quot;5&quot;/&gt;&lt;property id=&quot;20300&quot; value=&quot;Diapositiva 14&quot;/&gt;&lt;property id=&quot;20307&quot; value=&quot;321&quot;/&gt;&lt;property id=&quot;20309&quot; value=&quot;-1&quot;/&gt;&lt;/object&gt;&lt;object type=&quot;3&quot; unique_id=&quot;10403&quot;&gt;&lt;property id=&quot;20148&quot; value=&quot;5&quot;/&gt;&lt;property id=&quot;20300&quot; value=&quot;Diapositiva 15&quot;/&gt;&lt;property id=&quot;20307&quot; value=&quot;318&quot;/&gt;&lt;property id=&quot;20309&quot; value=&quot;-1&quot;/&gt;&lt;/object&gt;&lt;object type=&quot;3&quot; unique_id=&quot;10404&quot;&gt;&lt;property id=&quot;20148&quot; value=&quot;5&quot;/&gt;&lt;property id=&quot;20300&quot; value=&quot;Diapositiva 16&quot;/&gt;&lt;property id=&quot;20307&quot; value=&quot;322&quot;/&gt;&lt;property id=&quot;20309&quot; value=&quot;-1&quot;/&gt;&lt;/object&gt;&lt;object type=&quot;3&quot; unique_id=&quot;10405&quot;&gt;&lt;property id=&quot;20148&quot; value=&quot;5&quot;/&gt;&lt;property id=&quot;20300&quot; value=&quot;Diapositiva 17&quot;/&gt;&lt;property id=&quot;20307&quot; value=&quot;323&quot;/&gt;&lt;property id=&quot;20309&quot; value=&quot;-1&quot;/&gt;&lt;/object&gt;&lt;object type=&quot;3&quot; unique_id=&quot;10406&quot;&gt;&lt;property id=&quot;20148&quot; value=&quot;5&quot;/&gt;&lt;property id=&quot;20300&quot; value=&quot;Diapositiva 18&quot;/&gt;&lt;property id=&quot;20307&quot; value=&quot;370&quot;/&gt;&lt;property id=&quot;20309&quot; value=&quot;-1&quot;/&gt;&lt;/object&gt;&lt;object type=&quot;3&quot; unique_id=&quot;10407&quot;&gt;&lt;property id=&quot;20148&quot; value=&quot;5&quot;/&gt;&lt;property id=&quot;20300&quot; value=&quot;Diapositiva 19&quot;/&gt;&lt;property id=&quot;20307&quot; value=&quot;324&quot;/&gt;&lt;property id=&quot;20309&quot; value=&quot;-1&quot;/&gt;&lt;/object&gt;&lt;object type=&quot;3&quot; unique_id=&quot;10408&quot;&gt;&lt;property id=&quot;20148&quot; value=&quot;5&quot;/&gt;&lt;property id=&quot;20300&quot; value=&quot;Diapositiva 20&quot;/&gt;&lt;property id=&quot;20307&quot; value=&quot;325&quot;/&gt;&lt;property id=&quot;20309&quot; value=&quot;-1&quot;/&gt;&lt;/object&gt;&lt;object type=&quot;3&quot; unique_id=&quot;10409&quot;&gt;&lt;property id=&quot;20148&quot; value=&quot;5&quot;/&gt;&lt;property id=&quot;20300&quot; value=&quot;Diapositiva 22&quot;/&gt;&lt;property id=&quot;20307&quot; value=&quot;326&quot;/&gt;&lt;property id=&quot;20309&quot; value=&quot;-1&quot;/&gt;&lt;/object&gt;&lt;object type=&quot;3&quot; unique_id=&quot;10410&quot;&gt;&lt;property id=&quot;20148&quot; value=&quot;5&quot;/&gt;&lt;property id=&quot;20300&quot; value=&quot;Diapositiva 23&quot;/&gt;&lt;property id=&quot;20307&quot; value=&quot;327&quot;/&gt;&lt;property id=&quot;20309&quot; value=&quot;-1&quot;/&gt;&lt;/object&gt;&lt;object type=&quot;3&quot; unique_id=&quot;10411&quot;&gt;&lt;property id=&quot;20148&quot; value=&quot;5&quot;/&gt;&lt;property id=&quot;20300&quot; value=&quot;Diapositiva 24&quot;/&gt;&lt;property id=&quot;20307&quot; value=&quot;328&quot;/&gt;&lt;property id=&quot;20309&quot; value=&quot;-1&quot;/&gt;&lt;/object&gt;&lt;object type=&quot;3&quot; unique_id=&quot;10412&quot;&gt;&lt;property id=&quot;20148&quot; value=&quot;5&quot;/&gt;&lt;property id=&quot;20300&quot; value=&quot;Diapositiva 25&quot;/&gt;&lt;property id=&quot;20307&quot; value=&quot;329&quot;/&gt;&lt;property id=&quot;20309&quot; value=&quot;-1&quot;/&gt;&lt;/object&gt;&lt;object type=&quot;3&quot; unique_id=&quot;10413&quot;&gt;&lt;property id=&quot;20148&quot; value=&quot;5&quot;/&gt;&lt;property id=&quot;20300&quot; value=&quot;Diapositiva 26&quot;/&gt;&lt;property id=&quot;20307&quot; value=&quot;330&quot;/&gt;&lt;property id=&quot;20309&quot; value=&quot;-1&quot;/&gt;&lt;/object&gt;&lt;object type=&quot;3&quot; unique_id=&quot;10414&quot;&gt;&lt;property id=&quot;20148&quot; value=&quot;5&quot;/&gt;&lt;property id=&quot;20300&quot; value=&quot;Diapositiva 27&quot;/&gt;&lt;property id=&quot;20307&quot; value=&quot;331&quot;/&gt;&lt;property id=&quot;20309&quot; value=&quot;-1&quot;/&gt;&lt;/object&gt;&lt;object type=&quot;3&quot; unique_id=&quot;10415&quot;&gt;&lt;property id=&quot;20148&quot; value=&quot;5&quot;/&gt;&lt;property id=&quot;20300&quot; value=&quot;Diapositiva 28&quot;/&gt;&lt;property id=&quot;20307&quot; value=&quot;332&quot;/&gt;&lt;property id=&quot;20309&quot; value=&quot;-1&quot;/&gt;&lt;/object&gt;&lt;object type=&quot;3&quot; unique_id=&quot;10416&quot;&gt;&lt;property id=&quot;20148&quot; value=&quot;5&quot;/&gt;&lt;property id=&quot;20300&quot; value=&quot;Diapositiva 29&quot;/&gt;&lt;property id=&quot;20307&quot; value=&quot;333&quot;/&gt;&lt;property id=&quot;20309&quot; value=&quot;-1&quot;/&gt;&lt;/object&gt;&lt;object type=&quot;3&quot; unique_id=&quot;10417&quot;&gt;&lt;property id=&quot;20148&quot; value=&quot;5&quot;/&gt;&lt;property id=&quot;20300&quot; value=&quot;Diapositiva 30&quot;/&gt;&lt;property id=&quot;20307&quot; value=&quot;334&quot;/&gt;&lt;property id=&quot;20309&quot; value=&quot;-1&quot;/&gt;&lt;/object&gt;&lt;object type=&quot;3&quot; unique_id=&quot;10418&quot;&gt;&lt;property id=&quot;20148&quot; value=&quot;5&quot;/&gt;&lt;property id=&quot;20300&quot; value=&quot;Diapositiva 31&quot;/&gt;&lt;property id=&quot;20307&quot; value=&quot;335&quot;/&gt;&lt;property id=&quot;20309&quot; value=&quot;-1&quot;/&gt;&lt;/object&gt;&lt;object type=&quot;3&quot; unique_id=&quot;10419&quot;&gt;&lt;property id=&quot;20148&quot; value=&quot;5&quot;/&gt;&lt;property id=&quot;20300&quot; value=&quot;Diapositiva 32&quot;/&gt;&lt;property id=&quot;20307&quot; value=&quot;336&quot;/&gt;&lt;property id=&quot;20309&quot; value=&quot;-1&quot;/&gt;&lt;/object&gt;&lt;object type=&quot;3&quot; unique_id=&quot;10420&quot;&gt;&lt;property id=&quot;20148&quot; value=&quot;5&quot;/&gt;&lt;property id=&quot;20300&quot; value=&quot;Diapositiva 33&quot;/&gt;&lt;property id=&quot;20307&quot; value=&quot;337&quot;/&gt;&lt;property id=&quot;20309&quot; value=&quot;-1&quot;/&gt;&lt;/object&gt;&lt;object type=&quot;3&quot; unique_id=&quot;10421&quot;&gt;&lt;property id=&quot;20148&quot; value=&quot;5&quot;/&gt;&lt;property id=&quot;20300&quot; value=&quot;Diapositiva 34&quot;/&gt;&lt;property id=&quot;20307&quot; value=&quot;338&quot;/&gt;&lt;property id=&quot;20309&quot; value=&quot;-1&quot;/&gt;&lt;/object&gt;&lt;object type=&quot;3&quot; unique_id=&quot;10422&quot;&gt;&lt;property id=&quot;20148&quot; value=&quot;5&quot;/&gt;&lt;property id=&quot;20300&quot; value=&quot;Diapositiva 35&quot;/&gt;&lt;property id=&quot;20307&quot; value=&quot;339&quot;/&gt;&lt;property id=&quot;20309&quot; value=&quot;-1&quot;/&gt;&lt;/object&gt;&lt;object type=&quot;3&quot; unique_id=&quot;10423&quot;&gt;&lt;property id=&quot;20148&quot; value=&quot;5&quot;/&gt;&lt;property id=&quot;20300&quot; value=&quot;Diapositiva 36&quot;/&gt;&lt;property id=&quot;20307&quot; value=&quot;340&quot;/&gt;&lt;property id=&quot;20309&quot; value=&quot;-1&quot;/&gt;&lt;/object&gt;&lt;object type=&quot;3&quot; unique_id=&quot;10424&quot;&gt;&lt;property id=&quot;20148&quot; value=&quot;5&quot;/&gt;&lt;property id=&quot;20300&quot; value=&quot;Diapositiva 37&quot;/&gt;&lt;property id=&quot;20307&quot; value=&quot;341&quot;/&gt;&lt;property id=&quot;20309&quot; value=&quot;-1&quot;/&gt;&lt;/object&gt;&lt;object type=&quot;3&quot; unique_id=&quot;10425&quot;&gt;&lt;property id=&quot;20148&quot; value=&quot;5&quot;/&gt;&lt;property id=&quot;20300&quot; value=&quot;Diapositiva 38&quot;/&gt;&lt;property id=&quot;20307&quot; value=&quot;295&quot;/&gt;&lt;property id=&quot;20309&quot; value=&quot;-1&quot;/&gt;&lt;/object&gt;&lt;object type=&quot;3&quot; unique_id=&quot;10426&quot;&gt;&lt;property id=&quot;20148&quot; value=&quot;5&quot;/&gt;&lt;property id=&quot;20300&quot; value=&quot;Diapositiva 39&quot;/&gt;&lt;property id=&quot;20307&quot; value=&quot;367&quot;/&gt;&lt;property id=&quot;20309&quot; value=&quot;-1&quot;/&gt;&lt;/object&gt;&lt;object type=&quot;3&quot; unique_id=&quot;10427&quot;&gt;&lt;property id=&quot;20148&quot; value=&quot;5&quot;/&gt;&lt;property id=&quot;20300&quot; value=&quot;Diapositiva 40&quot;/&gt;&lt;property id=&quot;20307&quot; value=&quot;343&quot;/&gt;&lt;property id=&quot;20309&quot; value=&quot;-1&quot;/&gt;&lt;/object&gt;&lt;object type=&quot;3&quot; unique_id=&quot;10428&quot;&gt;&lt;property id=&quot;20148&quot; value=&quot;5&quot;/&gt;&lt;property id=&quot;20300&quot; value=&quot;Diapositiva 41&quot;/&gt;&lt;property id=&quot;20307&quot; value=&quot;344&quot;/&gt;&lt;property id=&quot;20309&quot; value=&quot;-1&quot;/&gt;&lt;/object&gt;&lt;object type=&quot;3&quot; unique_id=&quot;10429&quot;&gt;&lt;property id=&quot;20148&quot; value=&quot;5&quot;/&gt;&lt;property id=&quot;20300&quot; value=&quot;Diapositiva 42&quot;/&gt;&lt;property id=&quot;20307&quot; value=&quot;345&quot;/&gt;&lt;property id=&quot;20309&quot; value=&quot;-1&quot;/&gt;&lt;/object&gt;&lt;object type=&quot;3&quot; unique_id=&quot;10430&quot;&gt;&lt;property id=&quot;20148&quot; value=&quot;5&quot;/&gt;&lt;property id=&quot;20300&quot; value=&quot;Diapositiva 43&quot;/&gt;&lt;property id=&quot;20307&quot; value=&quot;346&quot;/&gt;&lt;property id=&quot;20309&quot; value=&quot;-1&quot;/&gt;&lt;/object&gt;&lt;object type=&quot;3&quot; unique_id=&quot;10431&quot;&gt;&lt;property id=&quot;20148&quot; value=&quot;5&quot;/&gt;&lt;property id=&quot;20300&quot; value=&quot;Diapositiva 44&quot;/&gt;&lt;property id=&quot;20307&quot; value=&quot;347&quot;/&gt;&lt;property id=&quot;20309&quot; value=&quot;-1&quot;/&gt;&lt;/object&gt;&lt;object type=&quot;3&quot; unique_id=&quot;10432&quot;&gt;&lt;property id=&quot;20148&quot; value=&quot;5&quot;/&gt;&lt;property id=&quot;20300&quot; value=&quot;Diapositiva 45&quot;/&gt;&lt;property id=&quot;20307&quot; value=&quot;297&quot;/&gt;&lt;property id=&quot;20309&quot; value=&quot;-1&quot;/&gt;&lt;/object&gt;&lt;object type=&quot;3&quot; unique_id=&quot;10433&quot;&gt;&lt;property id=&quot;20148&quot; value=&quot;5&quot;/&gt;&lt;property id=&quot;20300&quot; value=&quot;Diapositiva 46&quot;/&gt;&lt;property id=&quot;20307&quot; value=&quot;348&quot;/&gt;&lt;property id=&quot;20309&quot; value=&quot;-1&quot;/&gt;&lt;/object&gt;&lt;object type=&quot;3&quot; unique_id=&quot;10434&quot;&gt;&lt;property id=&quot;20148&quot; value=&quot;5&quot;/&gt;&lt;property id=&quot;20300&quot; value=&quot;Diapositiva 47&quot;/&gt;&lt;property id=&quot;20307&quot; value=&quot;349&quot;/&gt;&lt;property id=&quot;20309&quot; value=&quot;-1&quot;/&gt;&lt;/object&gt;&lt;object type=&quot;3&quot; unique_id=&quot;10435&quot;&gt;&lt;property id=&quot;20148&quot; value=&quot;5&quot;/&gt;&lt;property id=&quot;20300&quot; value=&quot;Diapositiva 48&quot;/&gt;&lt;property id=&quot;20307&quot; value=&quot;350&quot;/&gt;&lt;property id=&quot;20309&quot; value=&quot;-1&quot;/&gt;&lt;/object&gt;&lt;object type=&quot;3&quot; unique_id=&quot;10436&quot;&gt;&lt;property id=&quot;20148&quot; value=&quot;5&quot;/&gt;&lt;property id=&quot;20300&quot; value=&quot;Diapositiva 49&quot;/&gt;&lt;property id=&quot;20307&quot; value=&quot;299&quot;/&gt;&lt;property id=&quot;20309&quot; value=&quot;-1&quot;/&gt;&lt;/object&gt;&lt;object type=&quot;3&quot; unique_id=&quot;10437&quot;&gt;&lt;property id=&quot;20148&quot; value=&quot;5&quot;/&gt;&lt;property id=&quot;20300&quot; value=&quot;Diapositiva 50&quot;/&gt;&lt;property id=&quot;20307&quot; value=&quot;351&quot;/&gt;&lt;property id=&quot;20309&quot; value=&quot;-1&quot;/&gt;&lt;/object&gt;&lt;object type=&quot;3&quot; unique_id=&quot;10438&quot;&gt;&lt;property id=&quot;20148&quot; value=&quot;5&quot;/&gt;&lt;property id=&quot;20300&quot; value=&quot;Diapositiva 51&quot;/&gt;&lt;property id=&quot;20307&quot; value=&quot;352&quot;/&gt;&lt;property id=&quot;20309&quot; value=&quot;-1&quot;/&gt;&lt;/object&gt;&lt;object type=&quot;3&quot; unique_id=&quot;10439&quot;&gt;&lt;property id=&quot;20148&quot; value=&quot;5&quot;/&gt;&lt;property id=&quot;20300&quot; value=&quot;Diapositiva 52&quot;/&gt;&lt;property id=&quot;20307&quot; value=&quot;353&quot;/&gt;&lt;property id=&quot;20309&quot; value=&quot;-1&quot;/&gt;&lt;/object&gt;&lt;object type=&quot;3&quot; unique_id=&quot;10440&quot;&gt;&lt;property id=&quot;20148&quot; value=&quot;5&quot;/&gt;&lt;property id=&quot;20300&quot; value=&quot;Diapositiva 53&quot;/&gt;&lt;property id=&quot;20307&quot; value=&quot;354&quot;/&gt;&lt;property id=&quot;20309&quot; value=&quot;-1&quot;/&gt;&lt;/object&gt;&lt;object type=&quot;3&quot; unique_id=&quot;10441&quot;&gt;&lt;property id=&quot;20148&quot; value=&quot;5&quot;/&gt;&lt;property id=&quot;20300&quot; value=&quot;Diapositiva 54&quot;/&gt;&lt;property id=&quot;20307&quot; value=&quot;355&quot;/&gt;&lt;property id=&quot;20309&quot; value=&quot;-1&quot;/&gt;&lt;/object&gt;&lt;object type=&quot;3&quot; unique_id=&quot;10442&quot;&gt;&lt;property id=&quot;20148&quot; value=&quot;5&quot;/&gt;&lt;property id=&quot;20300&quot; value=&quot;Diapositiva 55&quot;/&gt;&lt;property id=&quot;20307&quot; value=&quot;356&quot;/&gt;&lt;property id=&quot;20309&quot; value=&quot;-1&quot;/&gt;&lt;/object&gt;&lt;object type=&quot;3&quot; unique_id=&quot;10443&quot;&gt;&lt;property id=&quot;20148&quot; value=&quot;5&quot;/&gt;&lt;property id=&quot;20300&quot; value=&quot;Diapositiva 56&quot;/&gt;&lt;property id=&quot;20307&quot; value=&quot;357&quot;/&gt;&lt;property id=&quot;20309&quot; value=&quot;-1&quot;/&gt;&lt;/object&gt;&lt;object type=&quot;3&quot; unique_id=&quot;10444&quot;&gt;&lt;property id=&quot;20148&quot; value=&quot;5&quot;/&gt;&lt;property id=&quot;20300&quot; value=&quot;Diapositiva 57&quot;/&gt;&lt;property id=&quot;20307&quot; value=&quot;358&quot;/&gt;&lt;property id=&quot;20309&quot; value=&quot;-1&quot;/&gt;&lt;/object&gt;&lt;object type=&quot;3&quot; unique_id=&quot;10445&quot;&gt;&lt;property id=&quot;20148&quot; value=&quot;5&quot;/&gt;&lt;property id=&quot;20300&quot; value=&quot;Diapositiva 58&quot;/&gt;&lt;property id=&quot;20307&quot; value=&quot;359&quot;/&gt;&lt;property id=&quot;20309&quot; value=&quot;-1&quot;/&gt;&lt;/object&gt;&lt;object type=&quot;3&quot; unique_id=&quot;10446&quot;&gt;&lt;property id=&quot;20148&quot; value=&quot;5&quot;/&gt;&lt;property id=&quot;20300&quot; value=&quot;Diapositiva 59&quot;/&gt;&lt;property id=&quot;20307&quot; value=&quot;360&quot;/&gt;&lt;property id=&quot;20309&quot; value=&quot;-1&quot;/&gt;&lt;/object&gt;&lt;object type=&quot;3&quot; unique_id=&quot;10447&quot;&gt;&lt;property id=&quot;20148&quot; value=&quot;5&quot;/&gt;&lt;property id=&quot;20300&quot; value=&quot;Diapositiva 60&quot;/&gt;&lt;property id=&quot;20307&quot; value=&quot;361&quot;/&gt;&lt;property id=&quot;20309&quot; value=&quot;-1&quot;/&gt;&lt;/object&gt;&lt;object type=&quot;3&quot; unique_id=&quot;10448&quot;&gt;&lt;property id=&quot;20148&quot; value=&quot;5&quot;/&gt;&lt;property id=&quot;20300&quot; value=&quot;Diapositiva 61&quot;/&gt;&lt;property id=&quot;20307&quot; value=&quot;362&quot;/&gt;&lt;property id=&quot;20309&quot; value=&quot;-1&quot;/&gt;&lt;/object&gt;&lt;object type=&quot;3&quot; unique_id=&quot;10449&quot;&gt;&lt;property id=&quot;20148&quot; value=&quot;5&quot;/&gt;&lt;property id=&quot;20300&quot; value=&quot;Diapositiva 62&quot;/&gt;&lt;property id=&quot;20307&quot; value=&quot;363&quot;/&gt;&lt;property id=&quot;20309&quot; value=&quot;-1&quot;/&gt;&lt;/object&gt;&lt;object type=&quot;3&quot; unique_id=&quot;10450&quot;&gt;&lt;property id=&quot;20148&quot; value=&quot;5&quot;/&gt;&lt;property id=&quot;20300&quot; value=&quot;Diapositiva 63&quot;/&gt;&lt;property id=&quot;20307&quot; value=&quot;364&quot;/&gt;&lt;property id=&quot;20309&quot; value=&quot;-1&quot;/&gt;&lt;/object&gt;&lt;object type=&quot;3&quot; unique_id=&quot;10451&quot;&gt;&lt;property id=&quot;20148&quot; value=&quot;5&quot;/&gt;&lt;property id=&quot;20300&quot; value=&quot;Diapositiva 64&quot;/&gt;&lt;property id=&quot;20307&quot; value=&quot;311&quot;/&gt;&lt;property id=&quot;20309&quot; value=&quot;-1&quot;/&gt;&lt;/object&gt;&lt;object type=&quot;3&quot; unique_id=&quot;14968&quot;&gt;&lt;property id=&quot;20148&quot; value=&quot;5&quot;/&gt;&lt;property id=&quot;20300&quot; value=&quot;Diapositiva 1&quot;/&gt;&lt;property id=&quot;20307&quot; value=&quot;371&quot;/&gt;&lt;property id=&quot;20309&quot; value=&quot;-1&quot;/&gt;&lt;/object&gt;&lt;object type=&quot;3&quot; unique_id=&quot;15200&quot;&gt;&lt;property id=&quot;20148&quot; value=&quot;5&quot;/&gt;&lt;property id=&quot;20300&quot; value=&quot;Diapositiva 68&quot;/&gt;&lt;property id=&quot;20307&quot; value=&quot;372&quot;/&gt;&lt;/object&gt;&lt;/object&gt;&lt;object type=&quot;8&quot; unique_id=&quot;10019&quot;&gt;&lt;/object&gt;&lt;object type=&quot;4&quot; unique_id=&quot;10235&quot;&gt;&lt;/object&gt;&lt;object type=&quot;10&quot; unique_id=&quot;10387&quot;&gt;&lt;object type=&quot;11&quot; unique_id=&quot;10388&quot;&gt;&lt;property id=&quot;20180&quot; value=&quot;0&quot;/&gt;&lt;property id=&quot;20181&quot; value=&quot;4&quot;/&gt;&lt;property id=&quot;20182&quot; value=&quot;0&quot;/&gt;&lt;property id=&quot;20183&quot; value=&quot;1&quot;/&gt;&lt;/object&gt;&lt;object type=&quot;12&quot; unique_id=&quot;10389&quot;&gt;&lt;property id=&quot;20180&quot; value=&quot;1&quot;/&gt;&lt;property id=&quot;20181&quot; value=&quot;4&quot;/&gt;&lt;property id=&quot;20183&quot; value=&quot;1&quot;/&gt;&lt;/object&gt;&lt;object type=&quot;13&quot; unique_id=&quot;10390&quot;&gt;&lt;property id=&quot;20180&quot; value=&quot;0&quot;/&gt;&lt;property id=&quot;20181&quot; value=&quot;0&quot;/&gt;&lt;property id=&quot;20183&quot; value=&quot;1&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6409A59B-5EFB-4F60-A367-7A895F95624B}&quot;/&gt;&lt;isInvalidForFieldText val=&quot;0&quot;/&gt;&lt;Image&gt;&lt;filename val=&quot;C:\Users\Gerhard\Documents\My Adobe Presentations\02x Es posible conocer el futuro (final)\data\asimages\{6409A59B-5EFB-4F60-A367-7A895F95624B}_28.png&quot;/&gt;&lt;left val=&quot;259&quot;/&gt;&lt;top val=&quot;453&quot;/&gt;&lt;width val=&quot;423&quot;/&gt;&lt;height val=&quot;79&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Diapositiva29.PNG&quot;/&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8&quot;/&gt;&lt;lineCharCount val=&quot;26&quot;/&gt;&lt;lineCharCount val=&quot;28&quot;/&gt;&lt;lineCharCount val=&quot;30&quot;/&gt;&lt;/TableIndex&gt;&lt;/ShapeTextInfo&gt;"/>
  <p:tag name="PRESENTER_SHAPEINFO" val="&lt;ThreeDShapeInfo&gt;&lt;uuid val=&quot;{D9C4AB35-B4B0-4705-9884-471443F45306}&quot;/&gt;&lt;isInvalidForFieldText val=&quot;0&quot;/&gt;&lt;Image&gt;&lt;filename val=&quot;C:\Users\Gerhard\Documents\My Adobe Presentations\02x Es posible conocer el futuro (final)\data\asimages\{D9C4AB35-B4B0-4705-9884-471443F45306}_29.png&quot;/&gt;&lt;left val=&quot;115&quot;/&gt;&lt;top val=&quot;138&quot;/&gt;&lt;width val=&quot;502&quot;/&gt;&lt;height val=&quot;320&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AD68E7AF-667B-44EB-998E-55055D8959FA}&quot;/&gt;&lt;isInvalidForFieldText val=&quot;0&quot;/&gt;&lt;Image&gt;&lt;filename val=&quot;C:\Users\Gerhard\Documents\My Adobe Presentations\02x Es posible conocer el futuro (final)\data\asimages\{AD68E7AF-667B-44EB-998E-55055D8959FA}_29.png&quot;/&gt;&lt;left val=&quot;259&quot;/&gt;&lt;top val=&quot;453&quot;/&gt;&lt;width val=&quot;423&quot;/&gt;&lt;height val=&quot;79&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SlideThumbPath val=&quot;Diapositiva30.PNG&quot;/&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9&quot;/&gt;&lt;lineCharCount val=&quot;9&quot;/&gt;&lt;/TableIndex&gt;&lt;/ShapeTextInfo&gt;"/>
  <p:tag name="PRESENTER_SHAPEINFO" val="&lt;ThreeDShapeInfo&gt;&lt;uuid val=&quot;{CEFCFAE8-3CCE-43CB-8DAE-A04EE8FF2624}&quot;/&gt;&lt;isInvalidForFieldText val=&quot;0&quot;/&gt;&lt;Image&gt;&lt;filename val=&quot;C:\Users\Gerhard\Documents\My Adobe Presentations\02x Es posible conocer el futuro (final)\data\asimages\{CEFCFAE8-3CCE-43CB-8DAE-A04EE8FF2624}_30.png&quot;/&gt;&lt;left val=&quot;53&quot;/&gt;&lt;top val=&quot;147&quot;/&gt;&lt;width val=&quot;679&quot;/&gt;&lt;height val=&quot;286&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Gerhard\Documents\My Adobe Presentations\02x Es posible conocer el futuro (final)\data\asimages\{F2D8C1E0-1DE4-493F-B6F8-8BE4086E6609}_30.png&quot;/&gt;&lt;left val=&quot;305&quot;/&gt;&lt;top val=&quot;404&quot;/&gt;&lt;width val=&quot;370&quot;/&gt;&lt;height val=&quot;53&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SlideThumbPath val=&quot;Diapositiva31.PNG&quot;/&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7&quot;/&gt;&lt;lineCharCount val=&quot;16&quot;/&gt;&lt;lineCharCount val=&quot;18&quot;/&gt;&lt;lineCharCount val=&quot;16&quot;/&gt;&lt;lineCharCount val=&quot;17&quot;/&gt;&lt;lineCharCount val=&quot;14&quot;/&gt;&lt;lineCharCount val=&quot;9&quot;/&gt;&lt;/TableIndex&gt;&lt;/ShapeTextInfo&gt;"/>
  <p:tag name="PRESENTER_SHAPEINFO" val="&lt;ThreeDShapeInfo&gt;&lt;uuid val=&quot;{C505D5F9-99BC-4760-9EE6-A3816381152A}&quot;/&gt;&lt;isInvalidForFieldText val=&quot;0&quot;/&gt;&lt;Image&gt;&lt;filename val=&quot;C:\Users\Gerhard\Documents\My Adobe Presentations\02x Es posible conocer el futuro (final)\data\asimages\{C505D5F9-99BC-4760-9EE6-A3816381152A}_31.png&quot;/&gt;&lt;left val=&quot;297&quot;/&gt;&lt;top val=&quot;111&quot;/&gt;&lt;width val=&quot;427&quot;/&gt;&lt;height val=&quot;342&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SlideThumbPath val=&quot;Diapositiva32.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2&quot;/&gt;&lt;lineCharCount val=&quot;13&quot;/&gt;&lt;lineCharCount val=&quot;18&quot;/&gt;&lt;lineCharCount val=&quot;11&quot;/&gt;&lt;/TableIndex&gt;&lt;/ShapeTextInfo&gt;"/>
  <p:tag name="PRESENTER_SHAPEINFO" val="&lt;ThreeDShapeInfo&gt;&lt;uuid val=&quot;{91FCFF47-C606-41E6-A4A0-CF42681B984E}&quot;/&gt;&lt;isInvalidForFieldText val=&quot;0&quot;/&gt;&lt;Image&gt;&lt;filename val=&quot;C:\Users\Gerhard\Documents\My Adobe Presentations\02x Es posible conocer el futuro (final)\data\asimages\{91FCFF47-C606-41E6-A4A0-CF42681B984E}_32.png&quot;/&gt;&lt;left val=&quot;115&quot;/&gt;&lt;top val=&quot;172&quot;/&gt;&lt;width val=&quot;502&quot;/&gt;&lt;height val=&quot;247&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C2CD59D3-79E7-441F-B1E8-78DE89C9BC82}&quot;/&gt;&lt;isInvalidForFieldText val=&quot;0&quot;/&gt;&lt;Image&gt;&lt;filename val=&quot;C:\Users\Gerhard\Documents\My Adobe Presentations\02x Es posible conocer el futuro (final)\data\asimages\{C2CD59D3-79E7-441F-B1E8-78DE89C9BC82}_32.png&quot;/&gt;&lt;left val=&quot;270&quot;/&gt;&lt;top val=&quot;441&quot;/&gt;&lt;width val=&quot;383&quot;/&gt;&lt;height val=&quot;79&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SlideThumbPath val=&quot;Diapositiva33.PNG&quot;/&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6&quot;/&gt;&lt;lineCharCount val=&quot;15&quot;/&gt;&lt;lineCharCount val=&quot;16&quot;/&gt;&lt;lineCharCount val=&quot;15&quot;/&gt;&lt;lineCharCount val=&quot;12&quot;/&gt;&lt;lineCharCount val=&quot;16&quot;/&gt;&lt;lineCharCount val=&quot;19&quot;/&gt;&lt;lineCharCount val=&quot;13&quot;/&gt;&lt;/TableIndex&gt;&lt;/ShapeTextInfo&gt;"/>
  <p:tag name="PRESENTER_SHAPEINFO" val="&lt;ThreeDShapeInfo&gt;&lt;uuid val=&quot;{A12A0C16-9568-497A-A042-139CE462ADEC}&quot;/&gt;&lt;isInvalidForFieldText val=&quot;0&quot;/&gt;&lt;Image&gt;&lt;filename val=&quot;C:\Users\Gerhard\Documents\My Adobe Presentations\02x Es posible conocer el futuro (final)\data\asimages\{A12A0C16-9568-497A-A042-139CE462ADEC}_33.png&quot;/&gt;&lt;left val=&quot;314&quot;/&gt;&lt;top val=&quot;105&quot;/&gt;&lt;width val=&quot;415&quot;/&gt;&lt;height val=&quot;352&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0FEB4C30-5001-4B6A-B0A5-EC0ED6D1C5FB}&quot;/&gt;&lt;isInvalidForFieldText val=&quot;0&quot;/&gt;&lt;Image&gt;&lt;filename val=&quot;C:\Users\Gerhard\Documents\My Adobe Presentations\02x Es posible conocer el futuro (final)\data\asimages\{0FEB4C30-5001-4B6A-B0A5-EC0ED6D1C5FB}_33.png&quot;/&gt;&lt;left val=&quot;8&quot;/&gt;&lt;top val=&quot;122&quot;/&gt;&lt;width val=&quot;334&quot;/&gt;&lt;height val=&quot;315&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C0D900A-DA76-4394-94EA-76FDA1D0FB48}&quot;/&gt;&lt;isInvalidForFieldText val=&quot;0&quot;/&gt;&lt;Image&gt;&lt;filename val=&quot;C:\Users\Gerhard\Documents\My Adobe Presentations\02x Es posible conocer el futuro (final)\data\asimages\{4C0D900A-DA76-4394-94EA-76FDA1D0FB48}_33.png&quot;/&gt;&lt;left val=&quot;12&quot;/&gt;&lt;top val=&quot;125&quot;/&gt;&lt;width val=&quot;337&quot;/&gt;&lt;height val=&quot;310&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SlideThumbPath val=&quot;Diapositiva34.PNG&quot;/&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8C9A71AB-6CD3-45C4-91B9-723763CC07A7}&quot;/&gt;&lt;isInvalidForFieldText val=&quot;0&quot;/&gt;&lt;Image&gt;&lt;filename val=&quot;C:\Users\Gerhard\Documents\My Adobe Presentations\02x Es posible conocer el futuro (final)\data\asimages\{8C9A71AB-6CD3-45C4-91B9-723763CC07A7}_34.png&quot;/&gt;&lt;left val=&quot;259&quot;/&gt;&lt;top val=&quot;453&quot;/&gt;&lt;width val=&quot;423&quot;/&gt;&lt;height val=&quot;79&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1&quot;/&gt;&lt;lineCharCount val=&quot;30&quot;/&gt;&lt;lineCharCount val=&quot;34&quot;/&gt;&lt;lineCharCount val=&quot;17&quot;/&gt;&lt;lineCharCount val=&quot;32&quot;/&gt;&lt;lineCharCount val=&quot;29&quot;/&gt;&lt;lineCharCount val=&quot;30&quot;/&gt;&lt;lineCharCount val=&quot;29&quot;/&gt;&lt;/TableIndex&gt;&lt;/ShapeTextInfo&gt;"/>
  <p:tag name="PRESENTER_SHAPEINFO" val="&lt;ThreeDShapeInfo&gt;&lt;uuid val=&quot;{1862B284-6933-4DEB-BC24-5779769A7B82}&quot;/&gt;&lt;isInvalidForFieldText val=&quot;0&quot;/&gt;&lt;Image&gt;&lt;filename val=&quot;C:\Users\Gerhard\Documents\My Adobe Presentations\02x Es posible conocer el futuro (final)\data\asimages\{1862B284-6933-4DEB-BC24-5779769A7B82}_34.png&quot;/&gt;&lt;left val=&quot;87&quot;/&gt;&lt;top val=&quot;127&quot;/&gt;&lt;width val=&quot;541&quot;/&gt;&lt;height val=&quot;355&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SlideThumbPath val=&quot;Diapositiva35.PNG&quot;/&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0&quot;/&gt;&lt;lineCharCount val=&quot;9&quot;/&gt;&lt;lineCharCount val=&quot;10&quot;/&gt;&lt;lineCharCount val=&quot;13&quot;/&gt;&lt;lineCharCount val=&quot;13&quot;/&gt;&lt;lineCharCount val=&quot;15&quot;/&gt;&lt;lineCharCount val=&quot;10&quot;/&gt;&lt;/TableIndex&gt;&lt;/ShapeTextInfo&gt;"/>
  <p:tag name="PRESENTER_SHAPEINFO" val="&lt;ThreeDShapeInfo&gt;&lt;uuid val=&quot;{C924BE77-0118-479B-9D85-09051670609E}&quot;/&gt;&lt;isInvalidForFieldText val=&quot;0&quot;/&gt;&lt;Image&gt;&lt;filename val=&quot;C:\Users\Gerhard\Documents\My Adobe Presentations\02x Es posible conocer el futuro (final)\data\asimages\{C924BE77-0118-479B-9D85-09051670609E}_35.png&quot;/&gt;&lt;left val=&quot;308&quot;/&gt;&lt;top val=&quot;105&quot;/&gt;&lt;width val=&quot;416&quot;/&gt;&lt;height val=&quot;352&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HTML_SHAPEINFO" val="&lt;SlideThumbPath val=&quot;Diapositiva36.PNG&quot;/&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9DFFFB08-7331-4AF7-85DC-F3D505C9587E}&quot;/&gt;&lt;isInvalidForFieldText val=&quot;0&quot;/&gt;&lt;Image&gt;&lt;filename val=&quot;C:\Users\Gerhard\Documents\My Adobe Presentations\02x Es posible conocer el futuro (final)\data\asimages\{9DFFFB08-7331-4AF7-85DC-F3D505C9587E}_36.png&quot;/&gt;&lt;left val=&quot;259&quot;/&gt;&lt;top val=&quot;453&quot;/&gt;&lt;width val=&quot;423&quot;/&gt;&lt;height val=&quot;79&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8&quot;/&gt;&lt;lineCharCount val=&quot;24&quot;/&gt;&lt;lineCharCount val=&quot;27&quot;/&gt;&lt;lineCharCount val=&quot;15&quot;/&gt;&lt;/TableIndex&gt;&lt;/ShapeTextInfo&gt;"/>
  <p:tag name="PRESENTER_SHAPEINFO" val="&lt;ThreeDShapeInfo&gt;&lt;uuid val=&quot;{1EE49480-5FEA-412E-80A5-8978817DA365}&quot;/&gt;&lt;isInvalidForFieldText val=&quot;0&quot;/&gt;&lt;Image&gt;&lt;filename val=&quot;C:\Users\Gerhard\Documents\My Adobe Presentations\02x Es posible conocer el futuro (final)\data\asimages\{1EE49480-5FEA-412E-80A5-8978817DA365}_36.png&quot;/&gt;&lt;left val=&quot;115&quot;/&gt;&lt;top val=&quot;138&quot;/&gt;&lt;width val=&quot;502&quot;/&gt;&lt;height val=&quot;320&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186CD1F0-8C8E-4D08-8602-F8C980BCD786}&quot;/&gt;&lt;isInvalidForFieldText val=&quot;0&quot;/&gt;&lt;Image&gt;&lt;filename val=&quot;C:\Users\Gerhard\Documents\My Adobe Presentations\02x Es posible conocer el futuro (final)\data\asimages\{186CD1F0-8C8E-4D08-8602-F8C980BCD786}_36.png&quot;/&gt;&lt;left val=&quot;143&quot;/&gt;&lt;top val=&quot;155&quot;/&gt;&lt;width val=&quot;445&quot;/&gt;&lt;height val=&quot;258&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SlideThumbPath val=&quot;Diapositiva37.PNG&quot;/&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1&quot;/&gt;&lt;lineCharCount val=&quot;10&quot;/&gt;&lt;/TableIndex&gt;&lt;/ShapeTextInfo&gt;"/>
  <p:tag name="PRESENTER_SHAPEINFO" val="&lt;ThreeDShapeInfo&gt;&lt;uuid val=&quot;{CED0E416-41C9-47FD-80AD-76597EFAFF30}&quot;/&gt;&lt;isInvalidForFieldText val=&quot;0&quot;/&gt;&lt;Image&gt;&lt;filename val=&quot;C:\Users\Gerhard\Documents\My Adobe Presentations\02x Es posible conocer el futuro (final)\data\asimages\{CED0E416-41C9-47FD-80AD-76597EFAFF30}_37.png&quot;/&gt;&lt;left val=&quot;242&quot;/&gt;&lt;top val=&quot;207&quot;/&gt;&lt;width val=&quot;435&quot;/&gt;&lt;height val=&quot;212&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SlideThumbPath val=&quot;Diapositiva38.PNG&quot;/&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C0E62432-DBF1-4417-84DD-19858756BE16}&quot;/&gt;&lt;isInvalidForFieldText val=&quot;0&quot;/&gt;&lt;Image&gt;&lt;filename val=&quot;C:\Users\Gerhard\Documents\My Adobe Presentations\02x Es posible conocer el futuro (final)\data\asimages\{C0E62432-DBF1-4417-84DD-19858756BE16}_38.png&quot;/&gt;&lt;left val=&quot;82&quot;/&gt;&lt;top val=&quot;33&quot;/&gt;&lt;width val=&quot;630&quot;/&gt;&lt;height val=&quot;176&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724F805B-19F2-4AD4-A9F5-926AE90797C7}&quot;/&gt;&lt;isInvalidForFieldText val=&quot;0&quot;/&gt;&lt;Image&gt;&lt;filename val=&quot;C:\Users\Gerhard\Documents\My Adobe Presentations\02x Es posible conocer el futuro (final)\data\asimages\{724F805B-19F2-4AD4-A9F5-926AE90797C7}_38.png&quot;/&gt;&lt;left val=&quot;24&quot;/&gt;&lt;top val=&quot;49&quot;/&gt;&lt;width val=&quot;150&quot;/&gt;&lt;height val=&quot;271&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6&quot;/&gt;&lt;/TableIndex&gt;&lt;/ShapeTextInfo&gt;"/>
  <p:tag name="PRESENTER_SHAPEINFO" val="&lt;ThreeDShapeInfo&gt;&lt;uuid val=&quot;{A5225896-82FD-480D-B74B-B83104C111C5}&quot;/&gt;&lt;isInvalidForFieldText val=&quot;0&quot;/&gt;&lt;Image&gt;&lt;filename val=&quot;C:\Users\Gerhard\Documents\My Adobe Presentations\02x Es posible conocer el futuro (final)\data\asimages\{A5225896-82FD-480D-B74B-B83104C111C5}_38.png&quot;/&gt;&lt;left val=&quot;19&quot;/&gt;&lt;top val=&quot;156&quot;/&gt;&lt;width val=&quot;693&quot;/&gt;&lt;height val=&quot;176&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47&quot;/&gt;&lt;lineCharCount val=&quot;45&quot;/&gt;&lt;lineCharCount val=&quot;46&quot;/&gt;&lt;lineCharCount val=&quot;48&quot;/&gt;&lt;lineCharCount val=&quot;40&quot;/&gt;&lt;/TableIndex&gt;&lt;/ShapeTextInfo&gt;"/>
  <p:tag name="HTML_SHAPEINFO" val="&lt;ThreeDShapeInfo&gt;&lt;uuid val=&quot;&quot;/&gt;&lt;isInvalidForFieldText val=&quot;0&quot;/&gt;&lt;Image&gt;&lt;filename val=&quot;C:\Users\Gerhard\Documents\My Adobe Presentations\02x Es posible conocer el futuro (final)\data\asimages\{F265D055-71F9-410F-9E6E-9CA8D99B2127}_38.png&quot;/&gt;&lt;left val=&quot;20&quot;/&gt;&lt;top val=&quot;267&quot;/&gt;&lt;width val=&quot;694&quot;/&gt;&lt;height val=&quot;273&quot;/&gt;&lt;hasText val=&quot;1&quot;/&gt;&lt;/Image&gt;&lt;/ThreeDShapeInfo&gt;"/>
  <p:tag name="PRESENTER_SHAPEINFO" val="&lt;ThreeDShapeInfo&gt;&lt;uuid val=&quot;{9AD81DD4-2361-4C58-AD7F-65D66A6BDA66}&quot;/&gt;&lt;isInvalidForFieldText val=&quot;0&quot;/&gt;&lt;Image&gt;&lt;filename val=&quot;C:\Users\Gerhard\Documents\My Adobe Presentations\02x Es posible conocer el futuro (final)\data\asimages\{9AD81DD4-2361-4C58-AD7F-65D66A6BDA66}_38.png&quot;/&gt;&lt;left val=&quot;20&quot;/&gt;&lt;top val=&quot;267&quot;/&gt;&lt;width val=&quot;694&quot;/&gt;&lt;height val=&quot;273&quot;/&gt;&lt;hasText val=&quot;0&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HTML_SHAPEINFO" val="&lt;SlideThumbPath val=&quot;Diapositiva39.PNG&quot;/&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SlideThumbPath val=&quot;Diapositiva40.PNG&quot;/&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PRESENTER_SHAPEINFO" val="&lt;ThreeDShapeInfo&gt;&lt;uuid val=&quot;{43E1D3B2-AF37-4388-8B30-1690D438254C}&quot;/&gt;&lt;isInvalidForFieldText val=&quot;0&quot;/&gt;&lt;Image&gt;&lt;filename val=&quot;C:\Users\Gerhard\Documents\My Adobe Presentations\02x Es posible conocer el futuro (final)\data\asimages\{43E1D3B2-AF37-4388-8B30-1690D438254C}_40.png&quot;/&gt;&lt;left val=&quot;19&quot;/&gt;&lt;top val=&quot;31&quot;/&gt;&lt;width val=&quot;693&quot;/&gt;&lt;height val=&quot;121&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7&quot;/&gt;&lt;lineCharCount val=&quot;34&quot;/&gt;&lt;lineCharCount val=&quot;29&quot;/&gt;&lt;/TableIndex&gt;&lt;/ShapeTextInfo&gt;"/>
  <p:tag name="HTML_SHAPEINFO" val="&lt;ThreeDShapeInfo&gt;&lt;uuid val=&quot;&quot;/&gt;&lt;isInvalidForFieldText val=&quot;0&quot;/&gt;&lt;Image&gt;&lt;filename val=&quot;C:\Users\Gerhard\Documents\My Adobe Presentations\02x Es posible conocer el futuro (final)\data\asimages\{917F51C5-26FA-435E-8E89-A2DEA07A3C21}_40.png&quot;/&gt;&lt;left val=&quot;17&quot;/&gt;&lt;top val=&quot;114&quot;/&gt;&lt;width val=&quot;694&quot;/&gt;&lt;height val=&quot;176&quot;/&gt;&lt;hasText val=&quot;1&quot;/&gt;&lt;/Image&gt;&lt;/ThreeDShapeInfo&gt;"/>
  <p:tag name="PRESENTER_SHAPEINFO" val="&lt;ThreeDShapeInfo&gt;&lt;uuid val=&quot;{D7C57169-2569-4526-B6EE-35583740CB6B}&quot;/&gt;&lt;isInvalidForFieldText val=&quot;0&quot;/&gt;&lt;Image&gt;&lt;filename val=&quot;C:\Users\Gerhard\Documents\My Adobe Presentations\02x Es posible conocer el futuro (final)\data\asimages\{D7C57169-2569-4526-B6EE-35583740CB6B}_40.png&quot;/&gt;&lt;left val=&quot;17&quot;/&gt;&lt;top val=&quot;114&quot;/&gt;&lt;width val=&quot;694&quot;/&gt;&lt;height val=&quot;176&quot;/&gt;&lt;hasText val=&quot;0&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911A4F5-838C-43CC-9445-DF2A8F261F34}&quot;/&gt;&lt;isInvalidForFieldText val=&quot;0&quot;/&gt;&lt;Image&gt;&lt;filename val=&quot;C:\Users\Gerhard\Documents\My Adobe Presentations\02x Es posible conocer el futuro (final)\data\asimages\{9911A4F5-838C-43CC-9445-DF2A8F261F34}_40.png&quot;/&gt;&lt;left val=&quot;4&quot;/&gt;&lt;top val=&quot;257&quot;/&gt;&lt;width val=&quot;228&quot;/&gt;&lt;height val=&quot;209&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28&quot;/&gt;&lt;lineCharCount val=&quot;36&quot;/&gt;&lt;lineCharCount val=&quot;31&quot;/&gt;&lt;/TableIndex&gt;&lt;/ShapeTextInfo&gt;"/>
  <p:tag name="HTML_SHAPEINFO" val="&lt;ThreeDShapeInfo&gt;&lt;uuid val=&quot;&quot;/&gt;&lt;isInvalidForFieldText val=&quot;0&quot;/&gt;&lt;Image&gt;&lt;filename val=&quot;C:\Users\Gerhard\Documents\My Adobe Presentations\02x Es posible conocer el futuro (final)\data\asimages\{F463B7E2-D040-44B3-91DE-4C65420C4AA6}_40.png&quot;/&gt;&lt;left val=&quot;181&quot;/&gt;&lt;top val=&quot;252&quot;/&gt;&lt;width val=&quot;533&quot;/&gt;&lt;height val=&quot;219&quot;/&gt;&lt;hasText val=&quot;1&quot;/&gt;&lt;/Image&gt;&lt;/ThreeDShapeInfo&gt;"/>
  <p:tag name="PRESENTER_SHAPEINFO" val="&lt;ThreeDShapeInfo&gt;&lt;uuid val=&quot;{EAE15FD7-C958-452F-B7FA-36AC0F6B251E}&quot;/&gt;&lt;isInvalidForFieldText val=&quot;0&quot;/&gt;&lt;Image&gt;&lt;filename val=&quot;C:\Users\Gerhard\Documents\My Adobe Presentations\02x Es posible conocer el futuro (final)\data\asimages\{EAE15FD7-C958-452F-B7FA-36AC0F6B251E}_40.png&quot;/&gt;&lt;left val=&quot;181&quot;/&gt;&lt;top val=&quot;252&quot;/&gt;&lt;width val=&quot;533&quot;/&gt;&lt;height val=&quot;219&quot;/&gt;&lt;hasText val=&quot;0&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SlideThumbPath val=&quot;Diapositiva41.PNG&quot;/&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14&quot;/&gt;&lt;/TableIndex&gt;&lt;/ShapeTextInfo&gt;"/>
  <p:tag name="PRESENTER_SHAPEINFO" val="&lt;ThreeDShapeInfo&gt;&lt;uuid val=&quot;{F476A9C1-7D16-4E5D-AE3A-9F800F9C3269}&quot;/&gt;&lt;isInvalidForFieldText val=&quot;0&quot;/&gt;&lt;Image&gt;&lt;filename val=&quot;C:\Users\Gerhard\Documents\My Adobe Presentations\02x Es posible conocer el futuro (final)\data\asimages\{F476A9C1-7D16-4E5D-AE3A-9F800F9C3269}_41.png&quot;/&gt;&lt;left val=&quot;13&quot;/&gt;&lt;top val=&quot;25&quot;/&gt;&lt;width val=&quot;688&quot;/&gt;&lt;height val=&quot;155&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1&quot;/&gt;&lt;lineCharCount val=&quot;8&quot;/&gt;&lt;lineCharCount val=&quot;7&quot;/&gt;&lt;/TableIndex&gt;&lt;/ShapeTextInfo&gt;"/>
  <p:tag name="PRESENTER_SHAPEINFO" val="&lt;ThreeDShapeInfo&gt;&lt;uuid val=&quot;{C5B432CC-1802-42E8-B364-B9A11D729A1C}&quot;/&gt;&lt;isInvalidForFieldText val=&quot;0&quot;/&gt;&lt;Image&gt;&lt;filename val=&quot;C:\Users\Gerhard\Documents\My Adobe Presentations\02x Es posible conocer el futuro (final)\data\asimages\{C5B432CC-1802-42E8-B364-B9A11D729A1C}_41.png&quot;/&gt;&lt;left val=&quot;314&quot;/&gt;&lt;top val=&quot;184&quot;/&gt;&lt;width val=&quot;387&quot;/&gt;&lt;height val=&quot;247&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HTML_SHAPEINFO" val="&lt;SlideThumbPath val=&quot;Diapositiva42.PNG&quot;/&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ADF5C08F-2AAA-4A85-BA9C-3640FF7E80AF}&quot;/&gt;&lt;isInvalidForFieldText val=&quot;0&quot;/&gt;&lt;Image&gt;&lt;filename val=&quot;C:\Users\Gerhard\Documents\My Adobe Presentations\02x Es posible conocer el futuro (final)\data\asimages\{ADF5C08F-2AAA-4A85-BA9C-3640FF7E80AF}_42.png&quot;/&gt;&lt;left val=&quot;259&quot;/&gt;&lt;top val=&quot;453&quot;/&gt;&lt;width val=&quot;423&quot;/&gt;&lt;height val=&quot;79&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8&quot;/&gt;&lt;lineCharCount val=&quot;25&quot;/&gt;&lt;lineCharCount val=&quot;28&quot;/&gt;&lt;lineCharCount val=&quot;11&quot;/&gt;&lt;/TableIndex&gt;&lt;/ShapeTextInfo&gt;"/>
  <p:tag name="PRESENTER_SHAPEINFO" val="&lt;ThreeDShapeInfo&gt;&lt;uuid val=&quot;{CF3FFE0B-88DA-47D8-A2F9-E481C9659412}&quot;/&gt;&lt;isInvalidForFieldText val=&quot;0&quot;/&gt;&lt;Image&gt;&lt;filename val=&quot;C:\Users\Gerhard\Documents\My Adobe Presentations\02x Es posible conocer el futuro (final)\data\asimages\{CF3FFE0B-88DA-47D8-A2F9-E481C9659412}_42.png&quot;/&gt;&lt;left val=&quot;115&quot;/&gt;&lt;top val=&quot;138&quot;/&gt;&lt;width val=&quot;502&quot;/&gt;&lt;height val=&quot;320&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HTML_SHAPEINFO" val="&lt;SlideThumbPath val=&quot;Diapositiva43.PNG&quot;/&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38947242-E98A-4EF2-95D1-ABD12976B0F3}&quot;/&gt;&lt;isInvalidForFieldText val=&quot;0&quot;/&gt;&lt;Image&gt;&lt;filename val=&quot;C:\Users\Gerhard\Documents\My Adobe Presentations\02x Es posible conocer el futuro (final)\data\asimages\{38947242-E98A-4EF2-95D1-ABD12976B0F3}_43.png&quot;/&gt;&lt;left val=&quot;259&quot;/&gt;&lt;top val=&quot;453&quot;/&gt;&lt;width val=&quot;423&quot;/&gt;&lt;height val=&quot;79&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4&quot;/&gt;&lt;lineCharCount val=&quot;18&quot;/&gt;&lt;lineCharCount val=&quot;19&quot;/&gt;&lt;lineCharCount val=&quot;22&quot;/&gt;&lt;/TableIndex&gt;&lt;/ShapeTextInfo&gt;"/>
  <p:tag name="PRESENTER_SHAPEINFO" val="&lt;ThreeDShapeInfo&gt;&lt;uuid val=&quot;{56C8616C-574F-4B78-A680-50CDD996B457}&quot;/&gt;&lt;isInvalidForFieldText val=&quot;0&quot;/&gt;&lt;Image&gt;&lt;filename val=&quot;C:\Users\Gerhard\Documents\My Adobe Presentations\02x Es posible conocer el futuro (final)\data\asimages\{56C8616C-574F-4B78-A680-50CDD996B457}_43.png&quot;/&gt;&lt;left val=&quot;115&quot;/&gt;&lt;top val=&quot;138&quot;/&gt;&lt;width val=&quot;502&quot;/&gt;&lt;height val=&quot;320&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SlideThumbPath val=&quot;Diapositiva44.PNG&quot;/&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9&quot;/&gt;&lt;lineCharCount val=&quot;17&quot;/&gt;&lt;lineCharCount val=&quot;15&quot;/&gt;&lt;lineCharCount val=&quot;7&quot;/&gt;&lt;/TableIndex&gt;&lt;/ShapeTextInfo&gt;"/>
  <p:tag name="PRESENTER_SHAPEINFO" val="&lt;ThreeDShapeInfo&gt;&lt;uuid val=&quot;{82AE59CD-38AA-4A61-B4A7-630CA3BA2A81}&quot;/&gt;&lt;isInvalidForFieldText val=&quot;0&quot;/&gt;&lt;Image&gt;&lt;filename val=&quot;C:\Users\Gerhard\Documents\My Adobe Presentations\02x Es posible conocer el futuro (final)\data\asimages\{82AE59CD-38AA-4A61-B4A7-630CA3BA2A81}_44.png&quot;/&gt;&lt;left val=&quot;206&quot;/&gt;&lt;top val=&quot;122&quot;/&gt;&lt;width val=&quot;490&quot;/&gt;&lt;height val=&quot;319&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HTML_SHAPEINFO" val="&lt;SlideThumbPath val=&quot;Diapositiva45.PNG&quot;/&gt;"/>
</p:tagLst>
</file>

<file path=ppt/tags/tag1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F36B87-E4E6-400C-88C9-DB8EBB0FD361}&quot;/&gt;&lt;isInvalidForFieldText val=&quot;0&quot;/&gt;&lt;Image&gt;&lt;filename val=&quot;C:\Users\Gerhard\Documents\My Adobe Presentations\02x Es posible conocer el futuro (final)\data\asimages\{90F36B87-E4E6-400C-88C9-DB8EBB0FD361}_45.png&quot;/&gt;&lt;left val=&quot;18&quot;/&gt;&lt;top val=&quot;74&quot;/&gt;&lt;width val=&quot;420&quot;/&gt;&lt;height val=&quot;198&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4D7B0689-CA63-4B78-AC9A-0027796E7698}&quot;/&gt;&lt;isInvalidForFieldText val=&quot;0&quot;/&gt;&lt;Image&gt;&lt;filename val=&quot;C:\Users\Gerhard\Documents\My Adobe Presentations\02x Es posible conocer el futuro (final)\data\asimages\{4D7B0689-CA63-4B78-AC9A-0027796E7698}_45.png&quot;/&gt;&lt;left val=&quot;24&quot;/&gt;&lt;top val=&quot;67&quot;/&gt;&lt;width val=&quot;397&quot;/&gt;&lt;height val=&quot;82&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987169E-2A40-4476-8DBE-BF33CD64D85A}&quot;/&gt;&lt;isInvalidForFieldText val=&quot;0&quot;/&gt;&lt;Image&gt;&lt;filename val=&quot;C:\Users\Gerhard\Documents\My Adobe Presentations\02x Es posible conocer el futuro (final)\data\asimages\{B987169E-2A40-4476-8DBE-BF33CD64D85A}_45.png&quot;/&gt;&lt;left val=&quot;302&quot;/&gt;&lt;top val=&quot;250&quot;/&gt;&lt;width val=&quot;433&quot;/&gt;&lt;height val=&quot;299&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F589143C-C14D-4A19-BBB1-C0CC3BCDDC16}&quot;/&gt;&lt;isInvalidForFieldText val=&quot;0&quot;/&gt;&lt;Image&gt;&lt;filename val=&quot;C:\Users\Gerhard\Documents\My Adobe Presentations\02x Es posible conocer el futuro (final)\data\asimages\{F589143C-C14D-4A19-BBB1-C0CC3BCDDC16}_45.png&quot;/&gt;&lt;left val=&quot;308&quot;/&gt;&lt;top val=&quot;243&quot;/&gt;&lt;width val=&quot;397&quot;/&gt;&lt;height val=&quot;82&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30&quot;/&gt;&lt;lineCharCount val=&quot;32&quot;/&gt;&lt;lineCharCount val=&quot;27&quot;/&gt;&lt;lineCharCount val=&quot;25&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3&quot;/&gt;&lt;lineCharCount val=&quot;26&quot;/&gt;&lt;lineCharCount val=&quot;2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SHAPEINFO" val="&lt;SlideThumbPath val=&quot;Diapositiva2.PNG&quot;/&gt;"/>
</p:tagLst>
</file>

<file path=ppt/tags/tag160.xml><?xml version="1.0" encoding="utf-8"?>
<p:tagLst xmlns:a="http://schemas.openxmlformats.org/drawingml/2006/main" xmlns:r="http://schemas.openxmlformats.org/officeDocument/2006/relationships" xmlns:p="http://schemas.openxmlformats.org/presentationml/2006/main">
  <p:tag name="HTML_SHAPEINFO" val="&lt;SlideThumbPath val=&quot;Diapositiva46.PNG&quot;/&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3&quot;/&gt;&lt;lineCharCount val=&quot;16&quot;/&gt;&lt;lineCharCount val=&quot;6&quot;/&gt;&lt;/TableIndex&gt;&lt;/ShapeTextInfo&gt;"/>
  <p:tag name="PRESENTER_SHAPEINFO" val="&lt;ThreeDShapeInfo&gt;&lt;uuid val=&quot;{7A4ED9BE-0366-4700-8AAC-97F8EA1AAE15}&quot;/&gt;&lt;isInvalidForFieldText val=&quot;0&quot;/&gt;&lt;Image&gt;&lt;filename val=&quot;C:\Users\Gerhard\Documents\My Adobe Presentations\02x Es posible conocer el futuro (final)\data\asimages\{7A4ED9BE-0366-4700-8AAC-97F8EA1AAE15}_46.png&quot;/&gt;&lt;left val=&quot;105&quot;/&gt;&lt;top val=&quot;147&quot;/&gt;&lt;width val=&quot;601&quot;/&gt;&lt;height val=&quot;286&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7&quot;/&gt;&lt;/TableIndex&gt;&lt;/ShapeTextInfo&gt;"/>
  <p:tag name="HTML_SHAPEINFO" val="&lt;ThreeDShapeInfo&gt;&lt;uuid val=&quot;&quot;/&gt;&lt;isInvalidForFieldText val=&quot;0&quot;/&gt;&lt;Image&gt;&lt;filename val=&quot;C:\Users\Gerhard\Documents\My Adobe Presentations\02x Es posible conocer el futuro (final)\data\asimages\{6C0C19A9-9C11-4906-96F7-719CC70FB70B}_46.png&quot;/&gt;&lt;left val=&quot;-3&quot;/&gt;&lt;top val=&quot;404&quot;/&gt;&lt;width val=&quot;724&quot;/&gt;&lt;height val=&quot;51&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HTML_SHAPEINFO" val="&lt;SlideThumbPath val=&quot;Diapositiva47.PNG&quot;/&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8&quot;/&gt;&lt;lineCharCount val=&quot;12&quot;/&gt;&lt;lineCharCount val=&quot;7&quot;/&gt;&lt;/TableIndex&gt;&lt;/ShapeTextInfo&gt;"/>
  <p:tag name="PRESENTER_SHAPEINFO" val="&lt;ThreeDShapeInfo&gt;&lt;uuid val=&quot;{35A78414-9D6D-4D23-BE88-79C0FD05B0CD}&quot;/&gt;&lt;isInvalidForFieldText val=&quot;0&quot;/&gt;&lt;Image&gt;&lt;filename val=&quot;C:\Users\Gerhard\Documents\My Adobe Presentations\02x Es posible conocer el futuro (final)\data\asimages\{35A78414-9D6D-4D23-BE88-79C0FD05B0CD}_47.png&quot;/&gt;&lt;left val=&quot;314&quot;/&gt;&lt;top val=&quot;127&quot;/&gt;&lt;width val=&quot;387&quot;/&gt;&lt;height val=&quot;304&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HTML_SHAPEINFO" val="&lt;SlideThumbPath val=&quot;Diapositiva48.PNG&quot;/&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FFB57794-F30D-4367-98AB-4DF3F9BB4C7D}&quot;/&gt;&lt;isInvalidForFieldText val=&quot;0&quot;/&gt;&lt;Image&gt;&lt;filename val=&quot;C:\Users\Gerhard\Documents\My Adobe Presentations\02x Es posible conocer el futuro (final)\data\asimages\{FFB57794-F30D-4367-98AB-4DF3F9BB4C7D}_48.png&quot;/&gt;&lt;left val=&quot;259&quot;/&gt;&lt;top val=&quot;453&quot;/&gt;&lt;width val=&quot;423&quot;/&gt;&lt;height val=&quot;79&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4&quot;/&gt;&lt;lineCharCount val=&quot;29&quot;/&gt;&lt;lineCharCount val=&quot;27&quot;/&gt;&lt;lineCharCount val=&quot;28&quot;/&gt;&lt;lineCharCount val=&quot;32&quot;/&gt;&lt;lineCharCount val=&quot;32&quot;/&gt;&lt;lineCharCount val=&quot;14&quot;/&gt;&lt;/TableIndex&gt;&lt;/ShapeTextInfo&gt;"/>
  <p:tag name="PRESENTER_SHAPEINFO" val="&lt;ThreeDShapeInfo&gt;&lt;uuid val=&quot;{09B12DFA-2367-44B2-BA12-4A8BE278D58E}&quot;/&gt;&lt;isInvalidForFieldText val=&quot;0&quot;/&gt;&lt;Image&gt;&lt;filename val=&quot;C:\Users\Gerhard\Documents\My Adobe Presentations\02x Es posible conocer el futuro (final)\data\asimages\{09B12DFA-2367-44B2-BA12-4A8BE278D58E}_48.png&quot;/&gt;&lt;left val=&quot;115&quot;/&gt;&lt;top val=&quot;138&quot;/&gt;&lt;width val=&quot;502&quot;/&gt;&lt;height val=&quot;320&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87B75718-6C2D-4B4C-935F-28EB298F828D}&quot;/&gt;&lt;isInvalidForFieldText val=&quot;0&quot;/&gt;&lt;Image&gt;&lt;filename val=&quot;C:\Users\Gerhard\Documents\My Adobe Presentations\02x Es posible conocer el futuro (final)\data\asimages\{87B75718-6C2D-4B4C-935F-28EB298F828D}_48.png&quot;/&gt;&lt;left val=&quot;132&quot;/&gt;&lt;top val=&quot;150&quot;/&gt;&lt;width val=&quot;445&quot;/&gt;&lt;height val=&quot;286&quot;/&gt;&lt;hasText val=&quot;1&quot;/&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SlideThumbPath val=&quot;Diapositiva49.PNG&quot;/&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PRESENTER_SHAPEINFO" val="&lt;ThreeDShapeInfo&gt;&lt;uuid val=&quot;{B116E0D6-F099-4A50-BA72-27D2EC644A02}&quot;/&gt;&lt;isInvalidForFieldText val=&quot;0&quot;/&gt;&lt;Image&gt;&lt;filename val=&quot;C:\Users\Gerhard\Documents\My Adobe Presentations\02x Es posible conocer el futuro (final)\data\asimages\{B116E0D6-F099-4A50-BA72-27D2EC644A02}_2.png&quot;/&gt;&lt;left val=&quot;123&quot;/&gt;&lt;top val=&quot;366&quot;/&gt;&lt;width val=&quot;605&quot;/&gt;&lt;height val=&quot;125&quot;/&gt;&lt;hasText val=&quot;1&quot;/&gt;&lt;/Image&gt;&lt;/ThreeDShape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84917E2-99C1-4DF1-A6EB-5777EF465EBF}&quot;/&gt;&lt;isInvalidForFieldText val=&quot;0&quot;/&gt;&lt;Image&gt;&lt;filename val=&quot;C:\Users\Gerhard\Documents\My Adobe Presentations\02x Es posible conocer el futuro (final)\data\asimages\{984917E2-99C1-4DF1-A6EB-5777EF465EBF}_49.png&quot;/&gt;&lt;left val=&quot;49&quot;/&gt;&lt;top val=&quot;450&quot;/&gt;&lt;width val=&quot;625&quot;/&gt;&lt;height val=&quot;35&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Gerhard\Documents\My Adobe Presentations\02x Es posible conocer el futuro (final)\data\asimages\{074B96E5-263F-40DE-A44C-2EBCB790EE5C}_49.png&quot;/&gt;&lt;left val=&quot;80&quot;/&gt;&lt;top val=&quot;430&quot;/&gt;&lt;width val=&quot;174&quot;/&gt;&lt;height val=&quot;39&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Gerhard\Documents\My Adobe Presentations\02x Es posible conocer el futuro (final)\data\asimages\{044441D3-419A-487D-86EB-CE0618360063}_49.png&quot;/&gt;&lt;left val=&quot;301&quot;/&gt;&lt;top val=&quot;465&quot;/&gt;&lt;width val=&quot;131&quot;/&gt;&lt;height val=&quot;39&quot;/&gt;&lt;hasText val=&quot;1&quot;/&gt;&lt;/Image&gt;&lt;/ThreeDShape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Gerhard\Documents\My Adobe Presentations\02x Es posible conocer el futuro (final)\data\asimages\{6C6FBE96-8CEC-48C7-AFC3-4B7F7694318D}_49.png&quot;/&gt;&lt;left val=&quot;472&quot;/&gt;&lt;top val=&quot;430&quot;/&gt;&lt;width val=&quot;185&quot;/&gt;&lt;height val=&quot;39&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F675B7-8803-4056-9E2D-B8028851AF0D}&quot;/&gt;&lt;isInvalidForFieldText val=&quot;0&quot;/&gt;&lt;Image&gt;&lt;filename val=&quot;C:\Users\Gerhard\Documents\My Adobe Presentations\02x Es posible conocer el futuro (final)\data\asimages\{C3F675B7-8803-4056-9E2D-B8028851AF0D}_49.png&quot;/&gt;&lt;left val=&quot;45&quot;/&gt;&lt;top val=&quot;402&quot;/&gt;&lt;width val=&quot;632&quot;/&gt;&lt;height val=&quot;34&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Gerhard\Documents\My Adobe Presentations\02x Es posible conocer el futuro (final)\data\asimages\{021C7C2A-C339-4F57-ADA5-919477446439}_49.png&quot;/&gt;&lt;left val=&quot;270&quot;/&gt;&lt;top val=&quot;402&quot;/&gt;&lt;width val=&quot;187&quot;/&gt;&lt;height val=&quot;39&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A8337B05-9CC7-4C95-BDE6-979AB159F5D9}&quot;/&gt;&lt;isInvalidForFieldText val=&quot;0&quot;/&gt;&lt;Image&gt;&lt;filename val=&quot;C:\Users\Gerhard\Documents\My Adobe Presentations\02x Es posible conocer el futuro (final)\data\asimages\{A8337B05-9CC7-4C95-BDE6-979AB159F5D9}_49.png&quot;/&gt;&lt;left val=&quot;116&quot;/&gt;&lt;top val=&quot;390&quot;/&gt;&lt;width val=&quot;89&quot;/&gt;&lt;height val=&quot;54&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SlideThumbPath val=&quot;Diapositiva3.PNG&quot;/&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Gerhard\Documents\My Adobe Presentations\02x Es posible conocer el futuro (final)\data\asimages\{84EAA623-4A54-4ED0-898E-4C4AD2135ADC}_49.png&quot;/&gt;&lt;left val=&quot;205&quot;/&gt;&lt;top val=&quot;494&quot;/&gt;&lt;width val=&quot;325&quot;/&gt;&lt;height val=&quot;39&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Gerhard\Documents\My Adobe Presentations\02x Es posible conocer el futuro (final)\data\asimages\{369EBC48-7562-41E0-9CB1-B95EBDB28803}_49.png&quot;/&gt;&lt;left val=&quot;495&quot;/&gt;&lt;top val=&quot;397&quot;/&gt;&lt;width val=&quot;131&quot;/&gt;&lt;height val=&quot;39&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3&quot;/&gt;&lt;lineCharCount val=&quot;15&quot;/&gt;&lt;lineCharCount val=&quot;16&quot;/&gt;&lt;lineCharCount val=&quot;1&quot;/&gt;&lt;lineCharCount val=&quot;14&quot;/&gt;&lt;lineCharCount val=&quot;9&quot;/&gt;&lt;lineCharCount val=&quot;14&quot;/&gt;&lt;lineCharCount val=&quot;1&quot;/&gt;&lt;lineCharCount val=&quot;15&quot;/&gt;&lt;lineCharCount val=&quot;5&quot;/&gt;&lt;lineCharCount val=&quot;13&quot;/&gt;&lt;/TableIndex&gt;&lt;/ShapeTextInfo&gt;"/>
  <p:tag name="PRESENTER_SHAPEINFO" val="&lt;ThreeDShapeInfo&gt;&lt;uuid val=&quot;{03F08D09-8EEA-47FC-A5A7-4DF32C5A56E0}&quot;/&gt;&lt;isInvalidForFieldText val=&quot;0&quot;/&gt;&lt;Image&gt;&lt;filename val=&quot;C:\Users\Gerhard\Documents\My Adobe Presentations\02x Es posible conocer el futuro (final)\data\asimages\{03F08D09-8EEA-47FC-A5A7-4DF32C5A56E0}_49.png&quot;/&gt;&lt;left val=&quot;172&quot;/&gt;&lt;top val=&quot;20&quot;/&gt;&lt;width val=&quot;335&quot;/&gt;&lt;height val=&quot;383&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HTML_SHAPEINFO" val="&lt;SlideThumbPath val=&quot;Diapositiva50.PNG&quot;/&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9&quot;/&gt;&lt;lineCharCount val=&quot;12&quot;/&gt;&lt;lineCharCount val=&quot;11&quot;/&gt;&lt;lineCharCount val=&quot;6&quot;/&gt;&lt;/TableIndex&gt;&lt;/ShapeTextInfo&gt;"/>
  <p:tag name="PRESENTER_SHAPEINFO" val="&lt;ThreeDShapeInfo&gt;&lt;uuid val=&quot;{2F484646-294D-4500-A6AE-3EDD3D155618}&quot;/&gt;&lt;isInvalidForFieldText val=&quot;0&quot;/&gt;&lt;Image&gt;&lt;filename val=&quot;C:\Users\Gerhard\Documents\My Adobe Presentations\02x Es posible conocer el futuro (final)\data\asimages\{2F484646-294D-4500-A6AE-3EDD3D155618}_50.png&quot;/&gt;&lt;left val=&quot;314&quot;/&gt;&lt;top val=&quot;127&quot;/&gt;&lt;width val=&quot;387&quot;/&gt;&lt;height val=&quot;305&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HTML_SHAPEINFO" val="&lt;SlideThumbPath val=&quot;Diapositiva51.PNG&quot;/&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4CA1922A-AECB-4BA4-9DCE-141AB1DD7C4B}&quot;/&gt;&lt;isInvalidForFieldText val=&quot;0&quot;/&gt;&lt;Image&gt;&lt;filename val=&quot;C:\Users\Gerhard\Documents\My Adobe Presentations\02x Es posible conocer el futuro (final)\data\asimages\{4CA1922A-AECB-4BA4-9DCE-141AB1DD7C4B}_51.png&quot;/&gt;&lt;left val=&quot;259&quot;/&gt;&lt;top val=&quot;453&quot;/&gt;&lt;width val=&quot;423&quot;/&gt;&lt;height val=&quot;79&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8&quot;/&gt;&lt;lineCharCount val=&quot;16&quot;/&gt;&lt;lineCharCount val=&quot;22&quot;/&gt;&lt;lineCharCount val=&quot;27&quot;/&gt;&lt;lineCharCount val=&quot;26&quot;/&gt;&lt;lineCharCount val=&quot;9&quot;/&gt;&lt;/TableIndex&gt;&lt;/ShapeTextInfo&gt;"/>
  <p:tag name="PRESENTER_SHAPEINFO" val="&lt;ThreeDShapeInfo&gt;&lt;uuid val=&quot;{A015A373-4F88-4AEE-A82C-F574CB5EA1D7}&quot;/&gt;&lt;isInvalidForFieldText val=&quot;0&quot;/&gt;&lt;Image&gt;&lt;filename val=&quot;C:\Users\Gerhard\Documents\My Adobe Presentations\02x Es posible conocer el futuro (final)\data\asimages\{A015A373-4F88-4AEE-A82C-F574CB5EA1D7}_51.png&quot;/&gt;&lt;left val=&quot;115&quot;/&gt;&lt;top val=&quot;138&quot;/&gt;&lt;width val=&quot;502&quot;/&gt;&lt;height val=&quot;320&quot;/&gt;&lt;hasText val=&quot;1&quot;/&gt;&lt;/Image&gt;&lt;/ThreeDShape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01CA4D3A-28DE-4EEE-B022-295CD7CC9F24}&quot;/&gt;&lt;isInvalidForFieldText val=&quot;0&quot;/&gt;&lt;Image&gt;&lt;filename val=&quot;C:\Users\Gerhard\Documents\My Adobe Presentations\02x Es posible conocer el futuro (final)\data\asimages\{01CA4D3A-28DE-4EEE-B022-295CD7CC9F24}_51.png&quot;/&gt;&lt;left val=&quot;143&quot;/&gt;&lt;top val=&quot;150&quot;/&gt;&lt;width val=&quot;445&quot;/&gt;&lt;height val=&quot;286&quot;/&gt;&lt;hasText val=&quot;1&quot;/&gt;&lt;/Image&gt;&lt;/ThreeDShape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SlideThumbPath val=&quot;Diapositiva52.PNG&quot;/&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2&quot;/&gt;&lt;lineCharCount val=&quot;11&quot;/&gt;&lt;lineCharCount val=&quot;7&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15&quot;/&gt;&lt;lineCharCount val=&quot;15&quot;/&gt;&lt;/TableIndex&gt;&lt;/ShapeTextInfo&gt;"/>
  <p:tag name="PRESENTER_SHAPEINFO" val="&lt;ThreeDShapeInfo&gt;&lt;uuid val=&quot;{6E163B95-434F-4483-B120-D5E498217FF7}&quot;/&gt;&lt;isInvalidForFieldText val=&quot;0&quot;/&gt;&lt;Image&gt;&lt;filename val=&quot;C:\Users\Gerhard\Documents\My Adobe Presentations\02x Es posible conocer el futuro (final)\data\asimages\{6E163B95-434F-4483-B120-D5E498217FF7}_52.png&quot;/&gt;&lt;left val=&quot;252&quot;/&gt;&lt;top val=&quot;127&quot;/&gt;&lt;width val=&quot;449&quot;/&gt;&lt;height val=&quot;304&quot;/&gt;&lt;hasText val=&quot;1&quot;/&gt;&lt;/Image&gt;&lt;/ThreeDShapeInfo&gt;"/>
</p:tagLst>
</file>

<file path=ppt/tags/tag191.xml><?xml version="1.0" encoding="utf-8"?>
<p:tagLst xmlns:a="http://schemas.openxmlformats.org/drawingml/2006/main" xmlns:r="http://schemas.openxmlformats.org/officeDocument/2006/relationships" xmlns:p="http://schemas.openxmlformats.org/presentationml/2006/main">
  <p:tag name="HTML_SHAPEINFO" val="&lt;SlideThumbPath val=&quot;Diapositiva53.PNG&quot;/&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9CF1F1A1-8983-49C1-9271-84D9F963515E}&quot;/&gt;&lt;isInvalidForFieldText val=&quot;0&quot;/&gt;&lt;Image&gt;&lt;filename val=&quot;C:\Users\Gerhard\Documents\My Adobe Presentations\02x Es posible conocer el futuro (final)\data\asimages\{9CF1F1A1-8983-49C1-9271-84D9F963515E}_53.png&quot;/&gt;&lt;left val=&quot;259&quot;/&gt;&lt;top val=&quot;453&quot;/&gt;&lt;width val=&quot;423&quot;/&gt;&lt;height val=&quot;79&quot;/&gt;&lt;hasText val=&quot;1&quot;/&gt;&lt;/Image&gt;&lt;/ThreeDShape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5&quot;/&gt;&lt;lineCharCount val=&quot;27&quot;/&gt;&lt;lineCharCount val=&quot;20&quot;/&gt;&lt;lineCharCount val=&quot;26&quot;/&gt;&lt;lineCharCount val=&quot;32&quot;/&gt;&lt;lineCharCount val=&quot;25&quot;/&gt;&lt;lineCharCount val=&quot;33&quot;/&gt;&lt;lineCharCount val=&quot;26&quot;/&gt;&lt;/TableIndex&gt;&lt;/ShapeTextInfo&gt;"/>
  <p:tag name="PRESENTER_SHAPEINFO" val="&lt;ThreeDShapeInfo&gt;&lt;uuid val=&quot;{E4DAFDCB-5A54-4121-8949-789443A86E8C}&quot;/&gt;&lt;isInvalidForFieldText val=&quot;0&quot;/&gt;&lt;Image&gt;&lt;filename val=&quot;C:\Users\Gerhard\Documents\My Adobe Presentations\02x Es posible conocer el futuro (final)\data\asimages\{E4DAFDCB-5A54-4121-8949-789443A86E8C}_53.png&quot;/&gt;&lt;left val=&quot;115&quot;/&gt;&lt;top val=&quot;138&quot;/&gt;&lt;width val=&quot;502&quot;/&gt;&lt;height val=&quot;337&quot;/&gt;&lt;hasText val=&quot;1&quot;/&gt;&lt;/Image&gt;&lt;/ThreeDShape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EF2CFF65-55DD-4C58-9C61-A00C92F2D835}&quot;/&gt;&lt;isInvalidForFieldText val=&quot;0&quot;/&gt;&lt;Image&gt;&lt;filename val=&quot;C:\Users\Gerhard\Documents\My Adobe Presentations\02x Es posible conocer el futuro (final)\data\asimages\{EF2CFF65-55DD-4C58-9C61-A00C92F2D835}_53.png&quot;/&gt;&lt;left val=&quot;98&quot;/&gt;&lt;top val=&quot;121&quot;/&gt;&lt;width val=&quot;519&quot;/&gt;&lt;height val=&quot;320&quot;/&gt;&lt;hasText val=&quot;1&quot;/&gt;&lt;/Image&gt;&lt;/ThreeDShapeInfo&gt;"/>
</p:tagLst>
</file>

<file path=ppt/tags/tag195.xml><?xml version="1.0" encoding="utf-8"?>
<p:tagLst xmlns:a="http://schemas.openxmlformats.org/drawingml/2006/main" xmlns:r="http://schemas.openxmlformats.org/officeDocument/2006/relationships" xmlns:p="http://schemas.openxmlformats.org/presentationml/2006/main">
  <p:tag name="HTML_SHAPEINFO" val="&lt;SlideThumbPath val=&quot;Diapositiva54.PNG&quot;/&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2D3A6B31-0066-4D00-BFC4-DD4E7122B572}&quot;/&gt;&lt;isInvalidForFieldText val=&quot;0&quot;/&gt;&lt;Image&gt;&lt;filename val=&quot;C:\Users\Gerhard\Documents\My Adobe Presentations\02x Es posible conocer el futuro (final)\data\asimages\{2D3A6B31-0066-4D00-BFC4-DD4E7122B572}_54.png&quot;/&gt;&lt;left val=&quot;259&quot;/&gt;&lt;top val=&quot;453&quot;/&gt;&lt;width val=&quot;423&quot;/&gt;&lt;height val=&quot;79&quot;/&gt;&lt;hasText val=&quot;1&quot;/&gt;&lt;/Image&gt;&lt;/ThreeDShape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9&quot;/&gt;&lt;lineCharCount val=&quot;25&quot;/&gt;&lt;lineCharCount val=&quot;25&quot;/&gt;&lt;lineCharCount val=&quot;24&quot;/&gt;&lt;lineCharCount val=&quot;28&quot;/&gt;&lt;lineCharCount val=&quot;27&quot;/&gt;&lt;lineCharCount val=&quot;30&quot;/&gt;&lt;lineCharCount val=&quot;17&quot;/&gt;&lt;/TableIndex&gt;&lt;/ShapeTextInfo&gt;"/>
  <p:tag name="PRESENTER_SHAPEINFO" val="&lt;ThreeDShapeInfo&gt;&lt;uuid val=&quot;{E20134D6-4D78-43C7-B930-3B9B5E32500D}&quot;/&gt;&lt;isInvalidForFieldText val=&quot;0&quot;/&gt;&lt;Image&gt;&lt;filename val=&quot;C:\Users\Gerhard\Documents\My Adobe Presentations\02x Es posible conocer el futuro (final)\data\asimages\{E20134D6-4D78-43C7-B930-3B9B5E32500D}_54.png&quot;/&gt;&lt;left val=&quot;115&quot;/&gt;&lt;top val=&quot;138&quot;/&gt;&lt;width val=&quot;502&quot;/&gt;&lt;height val=&quot;337&quot;/&gt;&lt;hasText val=&quot;1&quot;/&gt;&lt;/Image&gt;&lt;/ThreeDShape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8829C575-A9CD-4E6C-8A7A-8A18ABE3ADDE}&quot;/&gt;&lt;isInvalidForFieldText val=&quot;0&quot;/&gt;&lt;Image&gt;&lt;filename val=&quot;C:\Users\Gerhard\Documents\My Adobe Presentations\02x Es posible conocer el futuro (final)\data\asimages\{8829C575-A9CD-4E6C-8A7A-8A18ABE3ADDE}_54.png&quot;/&gt;&lt;left val=&quot;103&quot;/&gt;&lt;top val=&quot;144&quot;/&gt;&lt;width val=&quot;502&quot;/&gt;&lt;height val=&quot;309&quot;/&gt;&lt;hasText val=&quot;1&quot;/&gt;&lt;/Image&gt;&lt;/ThreeDShapeInfo&gt;"/>
</p:tagLst>
</file>

<file path=ppt/tags/tag199.xml><?xml version="1.0" encoding="utf-8"?>
<p:tagLst xmlns:a="http://schemas.openxmlformats.org/drawingml/2006/main" xmlns:r="http://schemas.openxmlformats.org/officeDocument/2006/relationships" xmlns:p="http://schemas.openxmlformats.org/presentationml/2006/main">
  <p:tag name="HTML_SHAPEINFO" val="&lt;SlideThumbPath val=&quot;Diapositiva55.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FA5D9E7E-059A-498E-BFD8-EFE7CD79377D}&quot;/&gt;&lt;isInvalidForFieldText val=&quot;0&quot;/&gt;&lt;Image&gt;&lt;filename val=&quot;C:\Users\Gerhard\Documents\My Adobe Presentations\02x Es posible conocer el futuro (final)\data\asimages\{FA5D9E7E-059A-498E-BFD8-EFE7CD79377D}_3.png&quot;/&gt;&lt;left val=&quot;570&quot;/&gt;&lt;top val=&quot;22&quot;/&gt;&lt;width val=&quot;145&quot;/&gt;&lt;height val=&quot;162&quot;/&gt;&lt;hasText val=&quot;1&quot;/&gt;&lt;/Image&gt;&lt;/ThreeDShape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2F8A2746-1EAE-4FB3-AC4D-2FD44A76F797}&quot;/&gt;&lt;isInvalidForFieldText val=&quot;0&quot;/&gt;&lt;Image&gt;&lt;filename val=&quot;C:\Users\Gerhard\Documents\My Adobe Presentations\02x Es posible conocer el futuro (final)\data\asimages\{2F8A2746-1EAE-4FB3-AC4D-2FD44A76F797}_55.png&quot;/&gt;&lt;left val=&quot;259&quot;/&gt;&lt;top val=&quot;453&quot;/&gt;&lt;width val=&quot;423&quot;/&gt;&lt;height val=&quot;79&quot;/&gt;&lt;hasText val=&quot;1&quot;/&gt;&lt;/Image&gt;&lt;/ThreeDShape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7&quot;/&gt;&lt;lineCharCount val=&quot;32&quot;/&gt;&lt;lineCharCount val=&quot;34&quot;/&gt;&lt;lineCharCount val=&quot;32&quot;/&gt;&lt;lineCharCount val=&quot;34&quot;/&gt;&lt;lineCharCount val=&quot;34&quot;/&gt;&lt;lineCharCount val=&quot;38&quot;/&gt;&lt;lineCharCount val=&quot;27&quot;/&gt;&lt;lineCharCount val=&quot;10&quot;/&gt;&lt;/TableIndex&gt;&lt;/ShapeTextInfo&gt;"/>
  <p:tag name="PRESENTER_SHAPEINFO" val="&lt;ThreeDShapeInfo&gt;&lt;uuid val=&quot;{F870F8CF-84A8-4BFB-8B9C-53266D30CC91}&quot;/&gt;&lt;isInvalidForFieldText val=&quot;0&quot;/&gt;&lt;Image&gt;&lt;filename val=&quot;C:\Users\Gerhard\Documents\My Adobe Presentations\02x Es posible conocer el futuro (final)\data\asimages\{F870F8CF-84A8-4BFB-8B9C-53266D30CC91}_55.png&quot;/&gt;&lt;left val=&quot;115&quot;/&gt;&lt;top val=&quot;138&quot;/&gt;&lt;width val=&quot;502&quot;/&gt;&lt;height val=&quot;337&quot;/&gt;&lt;hasText val=&quot;1&quot;/&gt;&lt;/Image&gt;&lt;/ThreeDShapeInfo&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B54664A-D07B-4039-9725-29A6D8EC1D7D}&quot;/&gt;&lt;isInvalidForFieldText val=&quot;0&quot;/&gt;&lt;Image&gt;&lt;filename val=&quot;C:\Users\Gerhard\Documents\My Adobe Presentations\02x Es posible conocer el futuro (final)\data\asimages\{4B54664A-D07B-4039-9725-29A6D8EC1D7D}_55.png&quot;/&gt;&lt;left val=&quot;103&quot;/&gt;&lt;top val=&quot;132&quot;/&gt;&lt;width val=&quot;508&quot;/&gt;&lt;height val=&quot;331&quot;/&gt;&lt;hasText val=&quot;1&quot;/&gt;&lt;/Image&gt;&lt;/ThreeDShapeInfo&gt;"/>
</p:tagLst>
</file>

<file path=ppt/tags/tag203.xml><?xml version="1.0" encoding="utf-8"?>
<p:tagLst xmlns:a="http://schemas.openxmlformats.org/drawingml/2006/main" xmlns:r="http://schemas.openxmlformats.org/officeDocument/2006/relationships" xmlns:p="http://schemas.openxmlformats.org/presentationml/2006/main">
  <p:tag name="HTML_SHAPEINFO" val="&lt;SlideThumbPath val=&quot;Diapositiva56.PNG&quot;/&gt;"/>
</p:tagLst>
</file>

<file path=ppt/tags/tag204.xml><?xml version="1.0" encoding="utf-8"?>
<p:tagLst xmlns:a="http://schemas.openxmlformats.org/drawingml/2006/main" xmlns:r="http://schemas.openxmlformats.org/officeDocument/2006/relationships" xmlns:p="http://schemas.openxmlformats.org/presentationml/2006/main">
  <p:tag name="PRESENTER_SHAPEINFO" val="&lt;SmartArt&gt;&lt;Image&gt;&lt;filename val=&quot;C:\Users\Gerhard\Documents\My Adobe Presentations\02x Es posible conocer el futuro (final)\data\asimages\{5980282A-FC8C-48A9-9D56-AA39399C44EB}_56.png&quot;/&gt;&lt;left val=&quot;279&quot;/&gt;&lt;top val=&quot;110&quot;/&gt;&lt;width val=&quot;408&quot;/&gt;&lt;height val=&quot;382&quot;/&gt;&lt;hasText val=&quot;1&quot;/&gt;&lt;/Image&gt;&lt;SmartArtElem id=&quot;{66CAF019-2F8D-4280-B1DA-DA244056E756}&quot;&gt;&lt;left val=&quot;300&quot;/&gt;&lt;top val=&quot;156&quot;/&gt;&lt;width val=&quot;380&quot;/&gt;&lt;height val=&quot;58&quot;/&gt;&lt;Image&gt;&lt;filename val=&quot;C:\Users\Gerhard\Documents\My Adobe Presentations\02x Es posible conocer el futuro (final)\data\asimages\{72B59EF7-B3E8-480C-8A63-841F7E212D33}_1.png&quot;/&gt;&lt;left val=&quot;300&quot;/&gt;&lt;top val=&quot;156&quot;/&gt;&lt;width val=&quot;380&quot;/&gt;&lt;height val=&quot;58&quot;/&gt;&lt;hasText val=&quot;0&quot;/&gt;&lt;/Image&gt;&lt;/SmartArtElem&gt;&lt;SmartArtElem id=&quot;{E7A4DBBD-F396-4507-BBFA-C9AEC0D2C2D6}&quot;&gt;&lt;left val=&quot;358&quot;/&gt;&lt;top val=&quot;140&quot;/&gt;&lt;width val=&quot;252&quot;/&gt;&lt;height val=&quot;54&quot;/&gt;&lt;Image&gt;&lt;filename val=&quot;C:\Users\Gerhard\Documents\My Adobe Presentations\02x Es posible conocer el futuro (final)\data\asimages\{BEC3E605-432E-4906-8787-CAA571017078}_1.png&quot;/&gt;&lt;left val=&quot;358&quot;/&gt;&lt;top val=&quot;140&quot;/&gt;&lt;width val=&quot;252&quot;/&gt;&lt;height val=&quot;54&quot;/&gt;&lt;hasText val=&quot;0&quot;/&gt;&lt;/Image&gt;&lt;Image&gt;&lt;filename val=&quot;C:\Users\Gerhard\Documents\My Adobe Presentations\02x Es posible conocer el futuro (final)\data\asimages\{AE1E11F5-1C54-4CEB-8DBF-FFEB6757BCB2}_1.png&quot;/&gt;&lt;left val=&quot;363&quot;/&gt;&lt;top val=&quot;142&quot;/&gt;&lt;width val=&quot;241&quot;/&gt;&lt;height val=&quot;42&quot;/&gt;&lt;hasText val=&quot;0&quot;/&gt;&lt;/Image&gt;&lt;/SmartArtElem&gt;&lt;SmartArtElem id=&quot;{C9BAED44-F153-45B9-A952-A5304ADE07E2}&quot;&gt;&lt;left val=&quot;300&quot;/&gt;&lt;top val=&quot;241&quot;/&gt;&lt;width val=&quot;380&quot;/&gt;&lt;height val=&quot;58&quot;/&gt;&lt;Image&gt;&lt;filename val=&quot;C:\Users\Gerhard\Documents\My Adobe Presentations\02x Es posible conocer el futuro (final)\data\asimages\{AD9E4DFF-62A8-4D8A-A0CF-AFD7A91BFF56}_1.png&quot;/&gt;&lt;left val=&quot;300&quot;/&gt;&lt;top val=&quot;241&quot;/&gt;&lt;width val=&quot;380&quot;/&gt;&lt;height val=&quot;58&quot;/&gt;&lt;hasText val=&quot;0&quot;/&gt;&lt;/Image&gt;&lt;/SmartArtElem&gt;&lt;SmartArtElem id=&quot;{0BAC39F5-2593-4B8C-AD7E-53508F4B79E7}&quot;&gt;&lt;left val=&quot;358&quot;/&gt;&lt;top val=&quot;225&quot;/&gt;&lt;width val=&quot;252&quot;/&gt;&lt;height val=&quot;54&quot;/&gt;&lt;Image&gt;&lt;filename val=&quot;C:\Users\Gerhard\Documents\My Adobe Presentations\02x Es posible conocer el futuro (final)\data\asimages\{1885F3C6-DF19-480B-922E-C54220957593}_1.png&quot;/&gt;&lt;left val=&quot;358&quot;/&gt;&lt;top val=&quot;225&quot;/&gt;&lt;width val=&quot;252&quot;/&gt;&lt;height val=&quot;54&quot;/&gt;&lt;hasText val=&quot;0&quot;/&gt;&lt;/Image&gt;&lt;Image&gt;&lt;filename val=&quot;C:\Users\Gerhard\Documents\My Adobe Presentations\02x Es posible conocer el futuro (final)\data\asimages\{70C16E76-6A8E-463D-A728-667FC6C2996E}_1.png&quot;/&gt;&lt;left val=&quot;363&quot;/&gt;&lt;top val=&quot;228&quot;/&gt;&lt;width val=&quot;241&quot;/&gt;&lt;height val=&quot;42&quot;/&gt;&lt;hasText val=&quot;0&quot;/&gt;&lt;/Image&gt;&lt;/SmartArtElem&gt;&lt;SmartArtElem id=&quot;{2FBE22A4-3437-49B4-8EE2-E0EACC9CB97E}&quot;&gt;&lt;left val=&quot;300&quot;/&gt;&lt;top val=&quot;327&quot;/&gt;&lt;width val=&quot;380&quot;/&gt;&lt;height val=&quot;58&quot;/&gt;&lt;Image&gt;&lt;filename val=&quot;C:\Users\Gerhard\Documents\My Adobe Presentations\02x Es posible conocer el futuro (final)\data\asimages\{0F0FE6D0-CFF6-4C67-BCEC-FA2E0E73ED36}_1.png&quot;/&gt;&lt;left val=&quot;300&quot;/&gt;&lt;top val=&quot;327&quot;/&gt;&lt;width val=&quot;380&quot;/&gt;&lt;height val=&quot;58&quot;/&gt;&lt;hasText val=&quot;0&quot;/&gt;&lt;/Image&gt;&lt;/SmartArtElem&gt;&lt;SmartArtElem id=&quot;{407E6AB5-D296-4DC5-8241-A3AD87C4C967}&quot;&gt;&lt;left val=&quot;358&quot;/&gt;&lt;top val=&quot;312&quot;/&gt;&lt;width val=&quot;252&quot;/&gt;&lt;height val=&quot;54&quot;/&gt;&lt;Image&gt;&lt;filename val=&quot;C:\Users\Gerhard\Documents\My Adobe Presentations\02x Es posible conocer el futuro (final)\data\asimages\{593ED192-9FBD-4200-BACF-47B6E9A75037}_1.png&quot;/&gt;&lt;left val=&quot;358&quot;/&gt;&lt;top val=&quot;312&quot;/&gt;&lt;width val=&quot;252&quot;/&gt;&lt;height val=&quot;54&quot;/&gt;&lt;hasText val=&quot;0&quot;/&gt;&lt;/Image&gt;&lt;Image&gt;&lt;filename val=&quot;C:\Users\Gerhard\Documents\My Adobe Presentations\02x Es posible conocer el futuro (final)\data\asimages\{EF2E928A-E039-4D4F-BFFB-A30AFB7B4E81}_1.png&quot;/&gt;&lt;left val=&quot;363&quot;/&gt;&lt;top val=&quot;313&quot;/&gt;&lt;width val=&quot;241&quot;/&gt;&lt;height val=&quot;43&quot;/&gt;&lt;hasText val=&quot;0&quot;/&gt;&lt;/Image&gt;&lt;/SmartArtElem&gt;&lt;SmartArtElem id=&quot;{C2E02331-5011-4C9B-AAEA-B9DFF03AD7AD}&quot;&gt;&lt;left val=&quot;300&quot;/&gt;&lt;top val=&quot;413&quot;/&gt;&lt;width val=&quot;380&quot;/&gt;&lt;height val=&quot;58&quot;/&gt;&lt;Image&gt;&lt;filename val=&quot;C:\Users\Gerhard\Documents\My Adobe Presentations\02x Es posible conocer el futuro (final)\data\asimages\{90B3F827-F46C-4A5E-B896-2116B8D84487}_1.png&quot;/&gt;&lt;left val=&quot;300&quot;/&gt;&lt;top val=&quot;413&quot;/&gt;&lt;width val=&quot;380&quot;/&gt;&lt;height val=&quot;58&quot;/&gt;&lt;hasText val=&quot;0&quot;/&gt;&lt;/Image&gt;&lt;/SmartArtElem&gt;&lt;SmartArtElem id=&quot;{057D180A-6ED4-4061-8C29-8B4A9A848128}&quot;&gt;&lt;left val=&quot;358&quot;/&gt;&lt;top val=&quot;397&quot;/&gt;&lt;width val=&quot;252&quot;/&gt;&lt;height val=&quot;54&quot;/&gt;&lt;Image&gt;&lt;filename val=&quot;C:\Users\Gerhard\Documents\My Adobe Presentations\02x Es posible conocer el futuro (final)\data\asimages\{9BFDC1DA-C0FA-4728-B429-6FCCFDFCBF29}_1.png&quot;/&gt;&lt;left val=&quot;358&quot;/&gt;&lt;top val=&quot;397&quot;/&gt;&lt;width val=&quot;252&quot;/&gt;&lt;height val=&quot;54&quot;/&gt;&lt;hasText val=&quot;0&quot;/&gt;&lt;/Image&gt;&lt;Image&gt;&lt;filename val=&quot;C:\Users\Gerhard\Documents\My Adobe Presentations\02x Es posible conocer el futuro (final)\data\asimages\{633B474E-8A66-4318-9239-B1021A632E91}_1.png&quot;/&gt;&lt;left val=&quot;363&quot;/&gt;&lt;top val=&quot;399&quot;/&gt;&lt;width val=&quot;241&quot;/&gt;&lt;height val=&quot;43&quot;/&gt;&lt;hasText val=&quot;0&quot;/&gt;&lt;/Image&gt;&lt;/SmartArtElem&gt;&lt;/SmartArt&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30&quot;/&gt;&lt;/TableIndex&gt;&lt;/ShapeTextInfo&gt;"/>
  <p:tag name="PRESENTER_SHAPEINFO" val="&lt;ThreeDShapeInfo&gt;&lt;uuid val=&quot;{1E60A9BD-BAC5-4F2E-A316-2272A2E9FBD0}&quot;/&gt;&lt;isInvalidForFieldText val=&quot;0&quot;/&gt;&lt;Image&gt;&lt;filename val=&quot;C:\Users\Gerhard\Documents\My Adobe Presentations\02x Es posible conocer el futuro (final)\data\asimages\{1E60A9BD-BAC5-4F2E-A316-2272A2E9FBD0}_56.png&quot;/&gt;&lt;left val=&quot;177&quot;/&gt;&lt;top val=&quot;60&quot;/&gt;&lt;width val=&quot;541&quot;/&gt;&lt;height val=&quot;121&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HTML_SHAPEINFO" val="&lt;SlideThumbPath val=&quot;Diapositiva57.PNG&quot;/&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9&quot;/&gt;&lt;lineCharCount val=&quot;16&quot;/&gt;&lt;lineCharCount val=&quot;19&quot;/&gt;&lt;lineCharCount val=&quot;19&quot;/&gt;&lt;lineCharCount val=&quot;14&quot;/&gt;&lt;/TableIndex&gt;&lt;/ShapeTextInfo&gt;"/>
  <p:tag name="PRESENTER_SHAPEINFO" val="&lt;ThreeDShapeInfo&gt;&lt;uuid val=&quot;{1A1BCC39-2B44-4221-BAC3-D15476EF6FEB}&quot;/&gt;&lt;isInvalidForFieldText val=&quot;0&quot;/&gt;&lt;Image&gt;&lt;filename val=&quot;C:\Users\Gerhard\Documents\My Adobe Presentations\02x Es posible conocer el futuro (final)\data\asimages\{1A1BCC39-2B44-4221-BAC3-D15476EF6FEB}_57.png&quot;/&gt;&lt;left val=&quot;212&quot;/&gt;&lt;top val=&quot;127&quot;/&gt;&lt;width val=&quot;512&quot;/&gt;&lt;height val=&quot;305&quot;/&gt;&lt;hasText val=&quot;1&quot;/&gt;&lt;/Image&gt;&lt;/ThreeDShapeInfo&gt;"/>
</p:tagLst>
</file>

<file path=ppt/tags/tag208.xml><?xml version="1.0" encoding="utf-8"?>
<p:tagLst xmlns:a="http://schemas.openxmlformats.org/drawingml/2006/main" xmlns:r="http://schemas.openxmlformats.org/officeDocument/2006/relationships" xmlns:p="http://schemas.openxmlformats.org/presentationml/2006/main">
  <p:tag name="HTML_SHAPEINFO" val="&lt;SlideThumbPath val=&quot;Diapositiva58.PNG&quot;/&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9D41B853-B5F4-4570-BC4B-2EC9521F4B55}&quot;/&gt;&lt;isInvalidForFieldText val=&quot;0&quot;/&gt;&lt;Image&gt;&lt;filename val=&quot;C:\Users\Gerhard\Documents\My Adobe Presentations\02x Es posible conocer el futuro (final)\data\asimages\{9D41B853-B5F4-4570-BC4B-2EC9521F4B55}_58.png&quot;/&gt;&lt;left val=&quot;259&quot;/&gt;&lt;top val=&quot;453&quot;/&gt;&lt;width val=&quot;423&quot;/&gt;&lt;height val=&quot;79&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SlideThumbPath val=&quot;Diapositiva4.PNG&quot;/&gt;"/>
</p:tagLst>
</file>

<file path=ppt/tags/tag2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6&quot;/&gt;&lt;lineCharCount val=&quot;29&quot;/&gt;&lt;lineCharCount val=&quot;27&quot;/&gt;&lt;lineCharCount val=&quot;29&quot;/&gt;&lt;lineCharCount val=&quot;7&quot;/&gt;&lt;/TableIndex&gt;&lt;/ShapeTextInfo&gt;"/>
  <p:tag name="PRESENTER_SHAPEINFO" val="&lt;ThreeDShapeInfo&gt;&lt;uuid val=&quot;{C600D043-AC0C-4D40-9122-3B48563D0F06}&quot;/&gt;&lt;isInvalidForFieldText val=&quot;0&quot;/&gt;&lt;Image&gt;&lt;filename val=&quot;C:\Users\Gerhard\Documents\My Adobe Presentations\02x Es posible conocer el futuro (final)\data\asimages\{C600D043-AC0C-4D40-9122-3B48563D0F06}_58.png&quot;/&gt;&lt;left val=&quot;115&quot;/&gt;&lt;top val=&quot;138&quot;/&gt;&lt;width val=&quot;502&quot;/&gt;&lt;height val=&quot;320&quot;/&gt;&lt;hasText val=&quot;1&quot;/&gt;&lt;/Image&gt;&lt;/ThreeDShapeInfo&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13E71C62-E5AE-495E-908D-465CD4239F33}&quot;/&gt;&lt;isInvalidForFieldText val=&quot;0&quot;/&gt;&lt;Image&gt;&lt;filename val=&quot;C:\Users\Gerhard\Documents\My Adobe Presentations\02x Es posible conocer el futuro (final)\data\asimages\{13E71C62-E5AE-495E-908D-465CD4239F33}_58.png&quot;/&gt;&lt;left val=&quot;132&quot;/&gt;&lt;top val=&quot;144&quot;/&gt;&lt;width val=&quot;457&quot;/&gt;&lt;height val=&quot;269&quot;/&gt;&lt;hasText val=&quot;1&quot;/&gt;&lt;/Image&gt;&lt;/ThreeDShapeInfo&gt;"/>
</p:tagLst>
</file>

<file path=ppt/tags/tag212.xml><?xml version="1.0" encoding="utf-8"?>
<p:tagLst xmlns:a="http://schemas.openxmlformats.org/drawingml/2006/main" xmlns:r="http://schemas.openxmlformats.org/officeDocument/2006/relationships" xmlns:p="http://schemas.openxmlformats.org/presentationml/2006/main">
  <p:tag name="HTML_SHAPEINFO" val="&lt;SlideThumbPath val=&quot;Diapositiva59.PNG&quot;/&gt;"/>
</p:tagLst>
</file>

<file path=ppt/tags/tag2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3&quot;/&gt;&lt;lineCharCount val=&quot;24&quot;/&gt;&lt;lineCharCount val=&quot;1&quot;/&gt;&lt;lineCharCount val=&quot;16&quot;/&gt;&lt;lineCharCount val=&quot;18&quot;/&gt;&lt;lineCharCount val=&quot;16&quot;/&gt;&lt;/TableIndex&gt;&lt;/ShapeTextInfo&gt;"/>
  <p:tag name="PRESENTER_SHAPEINFO" val="&lt;ThreeDShapeInfo&gt;&lt;uuid val=&quot;{11FC2017-0331-499A-97C6-D2433AA69022}&quot;/&gt;&lt;isInvalidForFieldText val=&quot;0&quot;/&gt;&lt;Image&gt;&lt;filename val=&quot;C:\Users\Gerhard\Documents\My Adobe Presentations\02x Es posible conocer el futuro (final)\data\asimages\{11FC2017-0331-499A-97C6-D2433AA69022}_59.png&quot;/&gt;&lt;left val=&quot;212&quot;/&gt;&lt;top val=&quot;122&quot;/&gt;&lt;width val=&quot;512&quot;/&gt;&lt;height val=&quot;325&quot;/&gt;&lt;hasText val=&quot;1&quot;/&gt;&lt;/Image&gt;&lt;/ThreeDShapeInfo&gt;"/>
</p:tagLst>
</file>

<file path=ppt/tags/tag214.xml><?xml version="1.0" encoding="utf-8"?>
<p:tagLst xmlns:a="http://schemas.openxmlformats.org/drawingml/2006/main" xmlns:r="http://schemas.openxmlformats.org/officeDocument/2006/relationships" xmlns:p="http://schemas.openxmlformats.org/presentationml/2006/main">
  <p:tag name="HTML_SHAPEINFO" val="&lt;SlideThumbPath val=&quot;Diapositiva60.PNG&quot;/&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A9552D53-51FD-45FE-9044-2C1CADE2084A}&quot;/&gt;&lt;isInvalidForFieldText val=&quot;0&quot;/&gt;&lt;Image&gt;&lt;filename val=&quot;C:\Users\Gerhard\Documents\My Adobe Presentations\02x Es posible conocer el futuro (final)\data\asimages\{A9552D53-51FD-45FE-9044-2C1CADE2084A}_60.png&quot;/&gt;&lt;left val=&quot;70&quot;/&gt;&lt;top val=&quot;45&quot;/&gt;&lt;width val=&quot;551&quot;/&gt;&lt;height val=&quot;65&quot;/&gt;&lt;hasText val=&quot;1&quot;/&gt;&lt;/Image&gt;&lt;/ThreeDShapeInfo&gt;"/>
</p:tagLst>
</file>

<file path=ppt/tags/tag2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4&quot;/&gt;&lt;lineCharCount val=&quot;36&quot;/&gt;&lt;lineCharCount val=&quot;57&quot;/&gt;&lt;lineCharCount val=&quot;54&quot;/&gt;&lt;lineCharCount val=&quot;41&quot;/&gt;&lt;lineCharCount val=&quot;52&quot;/&gt;&lt;lineCharCount val=&quot;48&quot;/&gt;&lt;lineCharCount val=&quot;55&quot;/&gt;&lt;lineCharCount val=&quot;12&quot;/&gt;&lt;lineCharCount val=&quot;53&quot;/&gt;&lt;lineCharCount val=&quot;57&quot;/&gt;&lt;lineCharCount val=&quot;26&quot;/&gt;&lt;/TableIndex&gt;&lt;/ShapeTextInfo&gt;"/>
  <p:tag name="HTML_SHAPEINFO" val="&lt;TextEffect&gt;&lt;Image&gt;&lt;filename val=&quot;C:\Users\Gerhard\Documents\My Adobe Presentations\02x Es posible conocer el futuro (final)\data\asimages\{AE221370-3419-4BB7-946A-5A396EC61B83}_1.png_crop.png&quot;/&gt;&lt;left val=&quot;136&quot;/&gt;&lt;top val=&quot;120&quot;/&gt;&lt;width val=&quot;426&quot;/&gt;&lt;height val=&quot;46&quot;/&gt;&lt;hasText val=&quot;1&quot;/&gt;&lt;paraId val=&quot;1&quot;/&gt;&lt;/Image&gt;&lt;Image&gt;&lt;filename val=&quot;C:\Users\Gerhard\Documents\My Adobe Presentations\02x Es posible conocer el futuro (final)\data\asimages\{E546BE0B-E599-40B9-8C9F-B146998B6714}_1.png_crop.png&quot;/&gt;&lt;left val=&quot;136&quot;/&gt;&lt;top val=&quot;178&quot;/&gt;&lt;width val=&quot;468&quot;/&gt;&lt;height val=&quot;79&quot;/&gt;&lt;hasText val=&quot;1&quot;/&gt;&lt;paraId val=&quot;2&quot;/&gt;&lt;/Image&gt;&lt;Image&gt;&lt;filename val=&quot;C:\Users\Gerhard\Documents\My Adobe Presentations\02x Es posible conocer el futuro (final)\data\asimages\{34F02B0E-3A37-4A24-BBD8-FC4B30482C5F}_1.png_crop.png&quot;/&gt;&lt;left val=&quot;136&quot;/&gt;&lt;top val=&quot;264&quot;/&gt;&lt;width val=&quot;460&quot;/&gt;&lt;height val=&quot;80&quot;/&gt;&lt;hasText val=&quot;1&quot;/&gt;&lt;paraId val=&quot;3&quot;/&gt;&lt;/Image&gt;&lt;Image&gt;&lt;filename val=&quot;C:\Users\Gerhard\Documents\My Adobe Presentations\02x Es posible conocer el futuro (final)\data\asimages\{DEF97D7E-EEB4-4F76-AADB-CC1CC5BDBDA5}_1.png_crop.png&quot;/&gt;&lt;left val=&quot;136&quot;/&gt;&lt;top val=&quot;351&quot;/&gt;&lt;width val=&quot;470&quot;/&gt;&lt;height val=&quot;75&quot;/&gt;&lt;hasText val=&quot;1&quot;/&gt;&lt;paraId val=&quot;4&quot;/&gt;&lt;/Image&gt;&lt;/TextEffect&gt;"/>
</p:tagLst>
</file>

<file path=ppt/tags/tag217.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8682BBE0-4E6F-41BF-A605-957707D01D82}&quot;/&gt;&lt;isInvalidForFieldText val=&quot;0&quot;/&gt;&lt;Image&gt;&lt;filename val=&quot;C:\Users\Gerhard\Documents\My Adobe Presentations\02x Es posible conocer el futuro (final)\data\asimages\{8682BBE0-4E6F-41BF-A605-957707D01D82}_61.png&quot;/&gt;&lt;left val=&quot;70&quot;/&gt;&lt;top val=&quot;45&quot;/&gt;&lt;width val=&quot;551&quot;/&gt;&lt;height val=&quot;65&quot;/&gt;&lt;hasText val=&quot;1&quot;/&gt;&lt;/Image&gt;&lt;/ThreeDShape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4&quot;/&gt;&lt;lineCharCount val=&quot;58&quot;/&gt;&lt;lineCharCount val=&quot;40&quot;/&gt;&lt;lineCharCount val=&quot;55&quot;/&gt;&lt;lineCharCount val=&quot;51&quot;/&gt;&lt;lineCharCount val=&quot;27&quot;/&gt;&lt;lineCharCount val=&quot;50&quot;/&gt;&lt;lineCharCount val=&quot;54&quot;/&gt;&lt;lineCharCount val=&quot;55&quot;/&gt;&lt;lineCharCount val=&quot;54&quot;/&gt;&lt;lineCharCount val=&quot;58&quot;/&gt;&lt;lineCharCount val=&quot;54&quot;/&gt;&lt;/TableIndex&gt;&lt;/ShapeTextInfo&gt;"/>
  <p:tag name="HTML_SHAPEINFO" val="&lt;TextEffect&gt;&lt;Image&gt;&lt;filename val=&quot;C:\Users\Gerhard\Documents\My Adobe Presentations\02x Es posible conocer el futuro (final)\data\asimages\{73469CF9-0666-4E23-95D9-1B0BA62CCCC7}_1.png_crop.png&quot;/&gt;&lt;left val=&quot;136&quot;/&gt;&lt;top val=&quot;120&quot;/&gt;&lt;width val=&quot;463&quot;/&gt;&lt;height val=&quot;75&quot;/&gt;&lt;hasText val=&quot;1&quot;/&gt;&lt;paraId val=&quot;1&quot;/&gt;&lt;/Image&gt;&lt;Image&gt;&lt;filename val=&quot;C:\Users\Gerhard\Documents\My Adobe Presentations\02x Es posible conocer el futuro (final)\data\asimages\{6BADDA42-5780-4300-BFF1-2A49090AEB07}_1.png_crop.png&quot;/&gt;&lt;left val=&quot;136&quot;/&gt;&lt;top val=&quot;207&quot;/&gt;&lt;width val=&quot;440&quot;/&gt;&lt;height val=&quot;75&quot;/&gt;&lt;hasText val=&quot;1&quot;/&gt;&lt;paraId val=&quot;2&quot;/&gt;&lt;/Image&gt;&lt;Image&gt;&lt;filename val=&quot;C:\Users\Gerhard\Documents\My Adobe Presentations\02x Es posible conocer el futuro (final)\data\asimages\{1AF245AA-7BE2-415F-B57A-440CFDAFA9FE}_1.png_crop.png&quot;/&gt;&lt;left val=&quot;136&quot;/&gt;&lt;top val=&quot;293&quot;/&gt;&lt;width val=&quot;449&quot;/&gt;&lt;height val=&quot;80&quot;/&gt;&lt;hasText val=&quot;1&quot;/&gt;&lt;paraId val=&quot;3&quot;/&gt;&lt;/Image&gt;&lt;Image&gt;&lt;filename val=&quot;C:\Users\Gerhard\Documents\My Adobe Presentations\02x Es posible conocer el futuro (final)\data\asimages\{AFCEA0B9-0FC4-4BA9-970A-A29158AE99D1}_1.png_crop.png&quot;/&gt;&lt;left val=&quot;136&quot;/&gt;&lt;top val=&quot;380&quot;/&gt;&lt;width val=&quot;459&quot;/&gt;&lt;height val=&quot;79&quot;/&gt;&lt;hasText val=&quot;1&quot;/&gt;&lt;paraId val=&quot;4&quot;/&gt;&lt;/Image&gt;&lt;/TextEffect&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22&quot;/&gt;&lt;/TableIndex&gt;&lt;/ShapeTextInfo&gt;"/>
  <p:tag name="PRESENTER_SHAPEINFO" val="&lt;ThreeDShapeInfo&gt;&lt;uuid val=&quot;{4D70A057-528C-46B7-B47D-CFD14E406A78}&quot;/&gt;&lt;isInvalidForFieldText val=&quot;0&quot;/&gt;&lt;Image&gt;&lt;filename val=&quot;C:\Users\Gerhard\Documents\My Adobe Presentations\02x Es posible conocer el futuro (final)\data\asimages\{4D70A057-528C-46B7-B47D-CFD14E406A78}_4.png&quot;/&gt;&lt;left val=&quot;8&quot;/&gt;&lt;top val=&quot;184&quot;/&gt;&lt;width val=&quot;716&quot;/&gt;&lt;height val=&quot;217&quot;/&gt;&lt;hasText val=&quot;1&quot;/&gt;&lt;/Image&gt;&lt;/ThreeDShapeInfo&gt;"/>
</p:tagLst>
</file>

<file path=ppt/tags/tag220.xml><?xml version="1.0" encoding="utf-8"?>
<p:tagLst xmlns:a="http://schemas.openxmlformats.org/drawingml/2006/main" xmlns:r="http://schemas.openxmlformats.org/officeDocument/2006/relationships" xmlns:p="http://schemas.openxmlformats.org/presentationml/2006/main">
  <p:tag name="HTML_SHAPEINFO" val="&lt;SlideThumbPath val=&quot;Diapositiva62.PNG&quot;/&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1E980796-B5EE-4AF9-846D-76A76EBA6277}&quot;/&gt;&lt;isInvalidForFieldText val=&quot;0&quot;/&gt;&lt;Image&gt;&lt;filename val=&quot;C:\Users\Gerhard\Documents\My Adobe Presentations\02x Es posible conocer el futuro (final)\data\asimages\{1E980796-B5EE-4AF9-846D-76A76EBA6277}_62.png&quot;/&gt;&lt;left val=&quot;70&quot;/&gt;&lt;top val=&quot;45&quot;/&gt;&lt;width val=&quot;551&quot;/&gt;&lt;height val=&quot;65&quot;/&gt;&lt;hasText val=&quot;1&quot;/&gt;&lt;/Image&gt;&lt;/ThreeDShapeInfo&gt;"/>
</p:tagLst>
</file>

<file path=ppt/tags/tag2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64&quot;/&gt;&lt;lineCharCount val=&quot;58&quot;/&gt;&lt;lineCharCount val=&quot;9&quot;/&gt;&lt;lineCharCount val=&quot;55&quot;/&gt;&lt;lineCharCount val=&quot;58&quot;/&gt;&lt;lineCharCount val=&quot;65&quot;/&gt;&lt;lineCharCount val=&quot;36&quot;/&gt;&lt;lineCharCount val=&quot;64&quot;/&gt;&lt;lineCharCount val=&quot;60&quot;/&gt;&lt;lineCharCount val=&quot;35&quot;/&gt;&lt;lineCharCount val=&quot;63&quot;/&gt;&lt;lineCharCount val=&quot;56&quot;/&gt;&lt;lineCharCount val=&quot;61&quot;/&gt;&lt;lineCharCount val=&quot;52&quot;/&gt;&lt;/TableIndex&gt;&lt;/ShapeTextInfo&gt;"/>
  <p:tag name="HTML_SHAPEINFO" val="&lt;TextEffect&gt;&lt;Image&gt;&lt;filename val=&quot;C:\Users\Gerhard\Documents\My Adobe Presentations\02x Es posible conocer el futuro (final)\data\asimages\{256FCE12-5C9A-4A79-A7AE-7BA20C0176E7}_1.png_crop.png&quot;/&gt;&lt;left val=&quot;136&quot;/&gt;&lt;top val=&quot;113&quot;/&gt;&lt;width val=&quot;460&quot;/&gt;&lt;height val=&quot;46&quot;/&gt;&lt;hasText val=&quot;1&quot;/&gt;&lt;paraId val=&quot;1&quot;/&gt;&lt;/Image&gt;&lt;Image&gt;&lt;filename val=&quot;C:\Users\Gerhard\Documents\My Adobe Presentations\02x Es posible conocer el futuro (final)\data\asimages\{FC83848D-A9E5-4EA6-A588-DA53DC0DF938}_1.png_crop.png&quot;/&gt;&lt;left val=&quot;136&quot;/&gt;&lt;top val=&quot;166&quot;/&gt;&lt;width val=&quot;449&quot;/&gt;&lt;height val=&quot;99&quot;/&gt;&lt;hasText val=&quot;1&quot;/&gt;&lt;paraId val=&quot;2&quot;/&gt;&lt;/Image&gt;&lt;Image&gt;&lt;filename val=&quot;C:\Users\Gerhard\Documents\My Adobe Presentations\02x Es posible conocer el futuro (final)\data\asimages\{986DD665-BFAD-4BCB-9561-1C00A18B6CD1}_1.png_crop.png&quot;/&gt;&lt;left val=&quot;136&quot;/&gt;&lt;top val=&quot;272&quot;/&gt;&lt;width val=&quot;461&quot;/&gt;&lt;height val=&quot;73&quot;/&gt;&lt;hasText val=&quot;1&quot;/&gt;&lt;paraId val=&quot;3&quot;/&gt;&lt;/Image&gt;&lt;Image&gt;&lt;filename val=&quot;C:\Users\Gerhard\Documents\My Adobe Presentations\02x Es posible conocer el futuro (final)\data\asimages\{C49949D2-9C17-4662-9D59-D850563B0BC0}_1.png_crop.png&quot;/&gt;&lt;left val=&quot;136&quot;/&gt;&lt;top val=&quot;351&quot;/&gt;&lt;width val=&quot;470&quot;/&gt;&lt;height val=&quot;99&quot;/&gt;&lt;hasText val=&quot;1&quot;/&gt;&lt;paraId val=&quot;4&quot;/&gt;&lt;/Image&gt;&lt;/TextEffect&gt;"/>
</p:tagLst>
</file>

<file path=ppt/tags/tag223.xml><?xml version="1.0" encoding="utf-8"?>
<p:tagLst xmlns:a="http://schemas.openxmlformats.org/drawingml/2006/main" xmlns:r="http://schemas.openxmlformats.org/officeDocument/2006/relationships" xmlns:p="http://schemas.openxmlformats.org/presentationml/2006/main">
  <p:tag name="HTML_SHAPEINFO" val="&lt;SlideThumbPath val=&quot;Diapositiva63.PNG&quot;/&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08EBBA9E-E22B-49BE-AF2F-DBFA79843AAB}&quot;/&gt;&lt;isInvalidForFieldText val=&quot;0&quot;/&gt;&lt;Image&gt;&lt;filename val=&quot;C:\Users\Gerhard\Documents\My Adobe Presentations\02x Es posible conocer el futuro (final)\data\asimages\{08EBBA9E-E22B-49BE-AF2F-DBFA79843AAB}_63.png&quot;/&gt;&lt;left val=&quot;189&quot;/&gt;&lt;top val=&quot;270&quot;/&gt;&lt;width val=&quot;505&quot;/&gt;&lt;height val=&quot;119&quot;/&gt;&lt;hasText val=&quot;1&quot;/&gt;&lt;/Image&gt;&lt;/ThreeDShapeInfo&gt;"/>
</p:tagLst>
</file>

<file path=ppt/tags/tag225.xml><?xml version="1.0" encoding="utf-8"?>
<p:tagLst xmlns:a="http://schemas.openxmlformats.org/drawingml/2006/main" xmlns:r="http://schemas.openxmlformats.org/officeDocument/2006/relationships" xmlns:p="http://schemas.openxmlformats.org/presentationml/2006/main">
  <p:tag name="HTML_SHAPEINFO" val="&lt;SlideThumbPath val=&quot;Diapositiva64.PNG&quot;/&gt;"/>
</p:tagLst>
</file>

<file path=ppt/tags/tag2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150737D-63AF-4A0B-B138-ABDC2577A067}&quot;/&gt;&lt;isInvalidForFieldText val=&quot;0&quot;/&gt;&lt;Image&gt;&lt;filename val=&quot;C:\Users\Gerhard\Documents\My Adobe Presentations\02x Es posible conocer el futuro (final)\data\asimages\{4150737D-63AF-4A0B-B138-ABDC2577A067}_64.png&quot;/&gt;&lt;left val=&quot;87&quot;/&gt;&lt;top val=&quot;384&quot;/&gt;&lt;width val=&quot;369&quot;/&gt;&lt;height val=&quot;158&quot;/&gt;&lt;hasText val=&quot;1&quot;/&gt;&lt;/Image&gt;&lt;/ThreeDShapeInfo&gt;"/>
</p:tagLst>
</file>

<file path=ppt/tags/tag2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7AAE0320-C0C9-4ED8-B698-23ADD19D3D5C}_64.png&quot;/&gt;&lt;left val=&quot;0&quot;/&gt;&lt;top val=&quot;0&quot;/&gt;&lt;width val=&quot;310&quot;/&gt;&lt;height val=&quot;223&quot;/&gt;&lt;hasText val=&quot;1&quot;/&gt;&lt;/Image&gt;&lt;/ThreeDShapeInfo&gt;"/>
</p:tagLst>
</file>

<file path=ppt/tags/tag2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4AC6D74E-0F5F-455A-9865-EFCBAF958C48}_64.png&quot;/&gt;&lt;left val=&quot;0&quot;/&gt;&lt;top val=&quot;172&quot;/&gt;&lt;width val=&quot;355&quot;/&gt;&lt;height val=&quot;184&quot;/&gt;&lt;hasText val=&quot;1&quot;/&gt;&lt;/Image&gt;&lt;/ThreeDShapeInfo&gt;"/>
</p:tagLst>
</file>

<file path=ppt/tags/tag2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77690BC1-8009-4E7A-92DB-3835D2E2AD1D}_64.png&quot;/&gt;&lt;left val=&quot;0&quot;/&gt;&lt;top val=&quot;291&quot;/&gt;&lt;width val=&quot;293&quot;/&gt;&lt;height val=&quot;249&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0&quot;/&gt;&lt;lineCharCount val=&quot;10&quot;/&gt;&lt;lineCharCount val=&quot;18&quot;/&gt;&lt;/TableIndex&gt;&lt;/ShapeTextInfo&gt;"/>
  <p:tag name="HTML_SHAPEINFO" val="&lt;ThreeDShapeInfo&gt;&lt;uuid val=&quot;&quot;/&gt;&lt;isInvalidForFieldText val=&quot;0&quot;/&gt;&lt;Image&gt;&lt;filename val=&quot;C:\Users\Gerhard\Documents\My Adobe Presentations\02x Es posible conocer el futuro (final)\data\asimages\{F0D5CE62-447B-466F-B0BE-D72D6459CEC8}_4.png&quot;/&gt;&lt;left val=&quot;59&quot;/&gt;&lt;top val=&quot;352&quot;/&gt;&lt;width val=&quot;557&quot;/&gt;&lt;height val=&quot;178&quot;/&gt;&lt;hasText val=&quot;1&quot;/&gt;&lt;/Image&gt;&lt;/ThreeDShapeInfo&gt;"/>
  <p:tag name="PRESENTER_SHAPEINFO" val="&lt;ThreeDShapeInfo&gt;&lt;uuid val=&quot;{CA7635F7-D8B7-415D-A9A0-A9FAE9DC9A39}&quot;/&gt;&lt;isInvalidForFieldText val=&quot;0&quot;/&gt;&lt;Image&gt;&lt;filename val=&quot;C:\Users\Gerhard\Documents\My Adobe Presentations\02x Es posible conocer el futuro (final)\data\asimages\{CA7635F7-D8B7-415D-A9A0-A9FAE9DC9A39}_4.png&quot;/&gt;&lt;left val=&quot;59&quot;/&gt;&lt;top val=&quot;352&quot;/&gt;&lt;width val=&quot;557&quot;/&gt;&lt;height val=&quot;178&quot;/&gt;&lt;hasText val=&quot;0&quot;/&gt;&lt;/Image&gt;&lt;/ThreeDShapeInfo&gt;"/>
</p:tagLst>
</file>

<file path=ppt/tags/tag2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6E1CB94A-8341-4C1F-9790-AD811A37B749}_64.png&quot;/&gt;&lt;left val=&quot;417&quot;/&gt;&lt;top val=&quot;18&quot;/&gt;&lt;width val=&quot;302&quot;/&gt;&lt;height val=&quot;195&quot;/&gt;&lt;hasText val=&quot;1&quot;/&gt;&lt;/Image&gt;&lt;/ThreeDShapeInfo&gt;"/>
</p:tagLst>
</file>

<file path=ppt/tags/tag2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C6117FBE-0A7D-4DEA-B7E2-04A886C8C38D}_64.png&quot;/&gt;&lt;left val=&quot;457&quot;/&gt;&lt;top val=&quot;276&quot;/&gt;&lt;width val=&quot;302&quot;/&gt;&lt;height val=&quot;211&quot;/&gt;&lt;hasText val=&quot;1&quot;/&gt;&lt;/Image&gt;&lt;/ThreeDShapeInfo&gt;"/>
</p:tagLst>
</file>

<file path=ppt/tags/tag2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71F04CDE-4CFE-41DF-BE20-8D96E2668B9C}_64.png&quot;/&gt;&lt;left val=&quot;374&quot;/&gt;&lt;top val=&quot;241&quot;/&gt;&lt;width val=&quot;361&quot;/&gt;&lt;height val=&quot;142&quot;/&gt;&lt;hasText val=&quot;1&quot;/&gt;&lt;/Image&gt;&lt;/ThreeDShapeInfo&gt;"/>
</p:tagLst>
</file>

<file path=ppt/tags/tag2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My Adobe Presentations\02x Es posible conocer el futuro (final)\data\asimages\{1A492E35-182D-482B-96BB-6BFAE4303660}_64.png&quot;/&gt;&lt;left val=&quot;358&quot;/&gt;&lt;top val=&quot;138&quot;/&gt;&lt;width val=&quot;361&quot;/&gt;&lt;height val=&quot;130&quot;/&gt;&lt;hasText val=&quot;1&quot;/&gt;&lt;/Image&gt;&lt;/ThreeDShapeInfo&gt;"/>
</p:tagLst>
</file>

<file path=ppt/tags/tag2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PRESENTER_SHAPEINFO" val="&lt;ThreeDShapeInfo&gt;&lt;uuid val=&quot;{CDFD304E-F612-4F6F-9C0C-04A076787534}&quot;/&gt;&lt;isInvalidForFieldText val=&quot;0&quot;/&gt;&lt;Image&gt;&lt;filename val=&quot;C:\Users\Gerhard\Documents\My Adobe Presentations\02x Es posible conocer el futuro (final)\data\asimages\{CDFD304E-F612-4F6F-9C0C-04A076787534}_64.png&quot;/&gt;&lt;left val=&quot;3&quot;/&gt;&lt;top val=&quot;-2&quot;/&gt;&lt;width val=&quot;716&quot;/&gt;&lt;height val=&quot;103&quot;/&gt;&lt;hasText val=&quot;1&quot;/&gt;&lt;/Image&gt;&lt;/ThreeDShapeInfo&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15&quot;/&gt;&lt;/TableIndex&gt;&lt;/ShapeTextInfo&gt;"/>
  <p:tag name="PRESENTER_SHAPEINFO" val="&lt;ThreeDShapeInfo&gt;&lt;uuid val=&quot;{FEC6EF11-9589-4629-BB7A-B27BB1B432E8}&quot;/&gt;&lt;isInvalidForFieldText val=&quot;0&quot;/&gt;&lt;Image&gt;&lt;filename val=&quot;C:\Users\Gerhard\Documents\My Adobe Presentations\02x Es posible conocer el futuro (final)\data\asimages\{FEC6EF11-9589-4629-BB7A-B27BB1B432E8}_64.png&quot;/&gt;&lt;left val=&quot;284&quot;/&gt;&lt;top val=&quot;404&quot;/&gt;&lt;width val=&quot;463&quot;/&gt;&lt;height val=&quot;157&quot;/&gt;&lt;hasText val=&quot;1&quot;/&gt;&lt;/Image&gt;&lt;/ThreeDShapeInfo&gt;"/>
</p:tagLst>
</file>

<file path=ppt/tags/tag2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SlideThumbPath val=&quot;Diapositiva5.PNG&quot;/&gt;"/>
</p:tagLst>
</file>

<file path=ppt/tags/tag2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2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43.xml><?xml version="1.0" encoding="utf-8"?>
<p:tagLst xmlns:a="http://schemas.openxmlformats.org/drawingml/2006/main" xmlns:r="http://schemas.openxmlformats.org/officeDocument/2006/relationships" xmlns:p="http://schemas.openxmlformats.org/presentationml/2006/main">
  <p:tag name="HTML_SHAPEINFO" val="&lt;SlideThumbPath val=&quot;Diapositiva65.PNG&quot;/&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32&quot;/&gt;&lt;lineCharCount val=&quot;27&quot;/&gt;&lt;lineCharCount val=&quot;35&quot;/&gt;&lt;lineCharCount val=&quot;21&quot;/&gt;&lt;lineCharCount val=&quot;1&quot;/&gt;&lt;lineCharCount val=&quot;34&quot;/&gt;&lt;lineCharCount val=&quot;36&quot;/&gt;&lt;lineCharCount val=&quot;28&quot;/&gt;&lt;/TableIndex&gt;&lt;/ShapeTextInfo&gt;"/>
  <p:tag name="PRESENTER_SHAPEINFO" val="&lt;TextEffect&gt;&lt;Image&gt;&lt;filename val=&quot;C:\Users\Gerhard\Documents\My Adobe Presentations\02x Es posible conocer el futuro (final)\data\asimages\{D5B3F18C-CAC1-4066-B4ED-F3682150EA33}_1.png&quot;/&gt;&lt;left val=&quot;12&quot;/&gt;&lt;top val=&quot;46&quot;/&gt;&lt;width val=&quot;697&quot;/&gt;&lt;height val=&quot;442&quot;/&gt;&lt;hasText val=&quot;0&quot;/&gt;&lt;paraId val=&quot;bg&quot;/&gt;&lt;/Image&gt;&lt;Image&gt;&lt;filename val=&quot;C:\Users\Gerhard\Documents\My Adobe Presentations\02x Es posible conocer el futuro (final)\data\asimages\{BA124C33-31E0-42BA-B18C-E705F58E99D1}_1.png_crop.png&quot;/&gt;&lt;left val=&quot;709&quot;/&gt;&lt;top val=&quot;488&quot;/&gt;&lt;width val=&quot;0&quot;/&gt;&lt;height val=&quot;0&quot;/&gt;&lt;hasText val=&quot;1&quot;/&gt;&lt;paraId val=&quot;1&quot;/&gt;&lt;/Image&gt;&lt;Image&gt;&lt;filename val=&quot;C:\Users\Gerhard\Documents\My Adobe Presentations\02x Es posible conocer el futuro (final)\data\asimages\{C7A72C84-06FD-4C35-8128-B014865A9CA3}_1.png_crop.png&quot;/&gt;&lt;left val=&quot;62&quot;/&gt;&lt;top val=&quot;136&quot;/&gt;&lt;width val=&quot;597&quot;/&gt;&lt;height val=&quot;179&quot;/&gt;&lt;hasText val=&quot;1&quot;/&gt;&lt;paraId val=&quot;2&quot;/&gt;&lt;/Image&gt;&lt;Image&gt;&lt;filename val=&quot;C:\Users\Gerhard\Documents\My Adobe Presentations\02x Es posible conocer el futuro (final)\data\asimages\{9850CF7E-E231-44C2-89CE-EACDFB511544}_1.png_crop.png&quot;/&gt;&lt;left val=&quot;73&quot;/&gt;&lt;top val=&quot;311&quot;/&gt;&lt;width val=&quot;576&quot;/&gt;&lt;height val=&quot;138&quot;/&gt;&lt;hasText val=&quot;1&quot;/&gt;&lt;paraId val=&quot;3&quot;/&gt;&lt;/Image&gt;&lt;/TextEffect&gt;"/>
</p:tagLst>
</file>

<file path=ppt/tags/tag245.xml><?xml version="1.0" encoding="utf-8"?>
<p:tagLst xmlns:a="http://schemas.openxmlformats.org/drawingml/2006/main" xmlns:r="http://schemas.openxmlformats.org/officeDocument/2006/relationships" xmlns:p="http://schemas.openxmlformats.org/presentationml/2006/main">
  <p:tag name="HTML_SHAPEINFO" val="&lt;SlideThumbPath val=&quot;Diapositiva66.PNG&quot;/&gt;"/>
</p:tagLst>
</file>

<file path=ppt/tags/tag2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1&quot;/&gt;&lt;lineCharCount val=&quot;11&quot;/&gt;&lt;lineCharCount val=&quot;10&quot;/&gt;&lt;/TableIndex&gt;&lt;/ShapeTextInfo&gt;"/>
  <p:tag name="PRESENTER_SHAPEINFO" val="&lt;ThreeDShapeInfo&gt;&lt;uuid val=&quot;{3236A42A-F0AC-462B-A53F-B63FBCDD77F2}&quot;/&gt;&lt;isInvalidForFieldText val=&quot;0&quot;/&gt;&lt;Image&gt;&lt;filename val=&quot;C:\Users\Gerhard\Documents\My Adobe Presentations\02x Es posible conocer el futuro (final)\data\asimages\{3236A42A-F0AC-462B-A53F-B63FBCDD77F2}_66.png&quot;/&gt;&lt;left val=&quot;0&quot;/&gt;&lt;top val=&quot;123&quot;/&gt;&lt;width val=&quot;727&quot;/&gt;&lt;height val=&quot;286&quot;/&gt;&lt;hasText val=&quot;1&quot;/&gt;&lt;/Image&gt;&lt;/ThreeDShapeInfo&gt;"/>
</p:tagLst>
</file>

<file path=ppt/tags/tag2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2239FB-A619-4764-89BF-AD80F6D75079}&quot;/&gt;&lt;isInvalidForFieldText val=&quot;0&quot;/&gt;&lt;Image&gt;&lt;filename val=&quot;C:\Users\Gerhard\Documents\My Adobe Presentations\02x Es posible conocer el futuro (final)\data\asimages\{A72239FB-A619-4764-89BF-AD80F6D75079}_66.png&quot;/&gt;&lt;left val=&quot;-12&quot;/&gt;&lt;top val=&quot;-21&quot;/&gt;&lt;width val=&quot;430&quot;/&gt;&lt;height val=&quot;531&quot;/&gt;&lt;hasText val=&quot;1&quot;/&gt;&lt;/Image&gt;&lt;/ThreeDShapeInfo&gt;"/>
</p:tagLst>
</file>

<file path=ppt/tags/tag248.xml><?xml version="1.0" encoding="utf-8"?>
<p:tagLst xmlns:a="http://schemas.openxmlformats.org/drawingml/2006/main" xmlns:r="http://schemas.openxmlformats.org/officeDocument/2006/relationships" xmlns:p="http://schemas.openxmlformats.org/presentationml/2006/main">
  <p:tag name="HTML_SHAPEINFO" val="&lt;SlideThumbPath val=&quot;Diapositiva67.PNG&quot;/&gt;"/>
</p:tagLst>
</file>

<file path=ppt/tags/tag2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8&quot;/&gt;&lt;lineCharCount val=&quot;40&quot;/&gt;&lt;lineCharCount val=&quot;50&quot;/&gt;&lt;lineCharCount val=&quot;16&quot;/&gt;&lt;lineCharCount val=&quot;33&quot;/&gt;&lt;lineCharCount val=&quot;28&quot;/&gt;&lt;lineCharCount val=&quot;47&quot;/&gt;&lt;lineCharCount val=&quot;37&quot;/&gt;&lt;lineCharCount val=&quot;48&quot;/&gt;&lt;lineCharCount val=&quot;23&quot;/&gt;&lt;lineCharCount val=&quot;65&quot;/&gt;&lt;lineCharCount val=&quot;1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1&quot;/&gt;&lt;lineCharCount val=&quot;23&quot;/&gt;&lt;lineCharCount val=&quot;14&quot;/&gt;&lt;/TableIndex&gt;&lt;/ShapeTextInfo&gt;"/>
  <p:tag name="PRESENTER_SHAPEINFO" val="&lt;ThreeDShapeInfo&gt;&lt;uuid val=&quot;{562E8935-B247-40F5-93C9-5D8C6B1FE7C7}&quot;/&gt;&lt;isInvalidForFieldText val=&quot;0&quot;/&gt;&lt;Image&gt;&lt;filename val=&quot;C:\Users\Gerhard\Documents\My Adobe Presentations\02x Es posible conocer el futuro (final)\data\asimages\{562E8935-B247-40F5-93C9-5D8C6B1FE7C7}_5.png&quot;/&gt;&lt;left val=&quot;8&quot;/&gt;&lt;top val=&quot;309&quot;/&gt;&lt;width val=&quot;702&quot;/&gt;&lt;height val=&quot;217&quot;/&gt;&lt;hasText val=&quot;1&quot;/&gt;&lt;/Image&gt;&lt;/ThreeDShape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C112A638-3152-447F-9C16-41276598C6E9}&quot;/&gt;&lt;isInvalidForFieldText val=&quot;0&quot;/&gt;&lt;Image&gt;&lt;filename val=&quot;C:\Users\Gerhard\Documents\My Adobe Presentations\02x Es posible conocer el futuro (final)\data\asimages\{C112A638-3152-447F-9C16-41276598C6E9}_67.png&quot;/&gt;&lt;left val=&quot;-59&quot;/&gt;&lt;top val=&quot;48&quot;/&gt;&lt;width val=&quot;820&quot;/&gt;&lt;height val=&quot;108&quot;/&gt;&lt;hasText val=&quot;1&quot;/&gt;&lt;/Image&gt;&lt;/ThreeDShapeInfo&gt;"/>
</p:tagLst>
</file>

<file path=ppt/tags/tag251.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2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SlideThumbPath val=&quot;Diapositiva6.PNG&quot;/&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1&quot;/&gt;&lt;lineCharCount val=&quot;35&quot;/&gt;&lt;lineCharCount val=&quot;35&quot;/&gt;&lt;lineCharCount val=&quot;29&quot;/&gt;&lt;lineCharCount val=&quot;30&quot;/&gt;&lt;lineCharCount val=&quot;36&quot;/&gt;&lt;lineCharCount val=&quot;35&quot;/&gt;&lt;lineCharCount val=&quot;36&quot;/&gt;&lt;lineCharCount val=&quot;12&quot;/&gt;&lt;/TableIndex&gt;&lt;/ShapeTextInfo&gt;"/>
  <p:tag name="PRESENTER_SHAPEINFO" val="&lt;ThreeDShapeInfo&gt;&lt;uuid val=&quot;{F7D8BBB0-CEB8-4E2F-9774-7541EB867A7A}&quot;/&gt;&lt;isInvalidForFieldText val=&quot;0&quot;/&gt;&lt;Image&gt;&lt;filename val=&quot;C:\Users\Gerhard\Documents\My Adobe Presentations\02x Es posible conocer el futuro (final)\data\asimages\{F7D8BBB0-CEB8-4E2F-9774-7541EB867A7A}_6.png&quot;/&gt;&lt;left val=&quot;87&quot;/&gt;&lt;top val=&quot;132&quot;/&gt;&lt;width val=&quot;547&quot;/&gt;&lt;height val=&quot;343&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D286B2D2-A528-4E5C-BAD8-8466D84D295B}&quot;/&gt;&lt;isInvalidForFieldText val=&quot;0&quot;/&gt;&lt;Image&gt;&lt;filename val=&quot;C:\Users\Gerhard\Documents\My Adobe Presentations\02x Es posible conocer el futuro (final)\data\asimages\{D286B2D2-A528-4E5C-BAD8-8466D84D295B}_6.png&quot;/&gt;&lt;left val=&quot;248&quot;/&gt;&lt;top val=&quot;453&quot;/&gt;&lt;width val=&quot;423&quot;/&gt;&lt;height val=&quot;79&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SlideThumbPath val=&quot;Diapositiva7.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11&quot;/&gt;&lt;lineCharCount val=&quot;14&quot;/&gt;&lt;lineCharCount val=&quot;13&quot;/&gt;&lt;lineCharCount val=&quot;13&quot;/&gt;&lt;lineCharCount val=&quot;12&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3&quot;/&gt;&lt;lineCharCount val=&quot;29&quot;/&gt;&lt;lineCharCount val=&quot;32&quot;/&gt;&lt;lineCharCount val=&quot;25&quot;/&gt;&lt;/TableIndex&gt;&lt;/ShapeTextInfo&gt;"/>
  <p:tag name="PRESENTER_SHAPEINFO" val="&lt;ThreeDShapeInfo&gt;&lt;uuid val=&quot;{070B5E86-CADC-49D5-968E-D6773DC31438}&quot;/&gt;&lt;isInvalidForFieldText val=&quot;0&quot;/&gt;&lt;Image&gt;&lt;filename val=&quot;C:\Users\Gerhard\Documents\My Adobe Presentations\02x Es posible conocer el futuro (final)\data\asimages\{070B5E86-CADC-49D5-968E-D6773DC31438}_7.png&quot;/&gt;&lt;left val=&quot;115&quot;/&gt;&lt;top val=&quot;189&quot;/&gt;&lt;width val=&quot;502&quot;/&gt;&lt;height val=&quot;223&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DD794DB4-E2C7-4A74-A03C-3F50F40FF2CB}&quot;/&gt;&lt;isInvalidForFieldText val=&quot;0&quot;/&gt;&lt;Image&gt;&lt;filename val=&quot;C:\Users\Gerhard\Documents\My Adobe Presentations\02x Es posible conocer el futuro (final)\data\asimages\{DD794DB4-E2C7-4A74-A03C-3F50F40FF2CB}_7.png&quot;/&gt;&lt;left val=&quot;248&quot;/&gt;&lt;top val=&quot;447&quot;/&gt;&lt;width val=&quot;428&quot;/&gt;&lt;height val=&quot;79&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Diapositiva8.PNG&quot;/&gt;"/>
</p:tagLst>
</file>

<file path=ppt/tags/tag33.xml><?xml version="1.0" encoding="utf-8"?>
<p:tagLst xmlns:a="http://schemas.openxmlformats.org/drawingml/2006/main" xmlns:r="http://schemas.openxmlformats.org/officeDocument/2006/relationships" xmlns:p="http://schemas.openxmlformats.org/presentationml/2006/main">
  <p:tag name="HTML_SHAPEINFO" val="&lt;SlideThumbPath val=&quot;Diapositiva9.PNG&quot;/&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10&quot;/&gt;&lt;/TableIndex&gt;&lt;/ShapeTextInfo&gt;"/>
  <p:tag name="PRESENTER_SHAPEINFO" val="&lt;ThreeDShapeInfo&gt;&lt;uuid val=&quot;{98A9BBC6-FE76-4B8C-A8D1-3AA1ACFBCCEB}&quot;/&gt;&lt;isInvalidForFieldText val=&quot;0&quot;/&gt;&lt;Image&gt;&lt;filename val=&quot;C:\Users\Gerhard\Documents\My Adobe Presentations\02x Es posible conocer el futuro (final)\data\asimages\{98A9BBC6-FE76-4B8C-A8D1-3AA1ACFBCCEB}_9.png&quot;/&gt;&lt;left val=&quot;79&quot;/&gt;&lt;top val=&quot;201&quot;/&gt;&lt;width val=&quot;562&quot;/&gt;&lt;height val=&quot;212&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SlideThumbPath val=&quot;Diapositiva10.PNG&quot;/&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D11C09-D7CD-46F8-B456-2724B9B82F26}&quot;/&gt;&lt;isInvalidForFieldText val=&quot;0&quot;/&gt;&lt;Image&gt;&lt;filename val=&quot;C:\Users\Gerhard\Documents\My Adobe Presentations\02x Es posible conocer el futuro (final)\data\asimages\{62D11C09-D7CD-46F8-B456-2724B9B82F26}_10.png&quot;/&gt;&lt;left val=&quot;27&quot;/&gt;&lt;top val=&quot;-8&quot;/&gt;&lt;width val=&quot;290&quot;/&gt;&lt;height val=&quot;986&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7&quot;/&gt;&lt;/TableIndex&gt;&lt;/ShapeTextInfo&gt;"/>
  <p:tag name="PRESENTER_SHAPEINFO" val="&lt;ThreeDShapeInfo&gt;&lt;uuid val=&quot;{978EF27B-6F4B-41AB-BD82-50CE97A0C0A6}&quot;/&gt;&lt;isInvalidForFieldText val=&quot;0&quot;/&gt;&lt;Image&gt;&lt;filename val=&quot;C:\Users\Gerhard\Documents\My Adobe Presentations\02x Es posible conocer el futuro (final)\data\asimages\{978EF27B-6F4B-41AB-BD82-50CE97A0C0A6}_10.png&quot;/&gt;&lt;left val=&quot;355&quot;/&gt;&lt;top val=&quot;319&quot;/&gt;&lt;width val=&quot;369&quot;/&gt;&lt;height val=&quot;220&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SlideThumbPath val=&quot;Diapositiva11.PNG&quot;/&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4&quot;/&gt;&lt;lineCharCount val=&quot;16&quot;/&gt;&lt;lineCharCount val=&quot;12&quot;/&gt;&lt;/TableIndex&gt;&lt;/ShapeTextInfo&gt;"/>
  <p:tag name="PRESENTER_SHAPEINFO" val="&lt;ThreeDShapeInfo&gt;&lt;uuid val=&quot;{243E9AE5-7C57-4313-AFAB-D092CB9C4504}&quot;/&gt;&lt;isInvalidForFieldText val=&quot;0&quot;/&gt;&lt;Image&gt;&lt;filename val=&quot;C:\Users\Gerhard\Documents\My Adobe Presentations\02x Es posible conocer el futuro (final)\data\asimages\{243E9AE5-7C57-4313-AFAB-D092CB9C4504}_11.png&quot;/&gt;&lt;left val=&quot;206&quot;/&gt;&lt;top val=&quot;162&quot;/&gt;&lt;width val=&quot;490&quot;/&gt;&lt;height val=&quot;248&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BA86553-E24B-417C-8628-5CC6CDE7F060}&quot;/&gt;&lt;isInvalidForFieldText val=&quot;0&quot;/&gt;&lt;Image&gt;&lt;filename val=&quot;C:\Users\Gerhard\Documents\My Adobe Presentations\02x Es posible conocer el futuro (final)\data\asimages\{8BA86553-E24B-417C-8628-5CC6CDE7F060}_11.png&quot;/&gt;&lt;left val=&quot;39&quot;/&gt;&lt;top val=&quot;93&quot;/&gt;&lt;width val=&quot;189&quot;/&gt;&lt;height val=&quot;666&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SlideThumbPath val=&quot;Diapositiva12.PNG&quot;/&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9&quot;/&gt;&lt;lineCharCount val=&quot;28&quot;/&gt;&lt;lineCharCount val=&quot;34&quot;/&gt;&lt;lineCharCount val=&quot;35&quot;/&gt;&lt;lineCharCount val=&quot;33&quot;/&gt;&lt;lineCharCount val=&quot;37&quot;/&gt;&lt;lineCharCount val=&quot;27&quot;/&gt;&lt;lineCharCount val=&quot;33&quot;/&gt;&lt;lineCharCount val=&quot;36&quot;/&gt;&lt;lineCharCount val=&quot;33&quot;/&gt;&lt;lineCharCount val=&quot;17&quot;/&gt;&lt;/TableIndex&gt;&lt;/ShapeTextInfo&gt;"/>
  <p:tag name="PRESENTER_SHAPEINFO" val="&lt;ThreeDShapeInfo&gt;&lt;uuid val=&quot;{6D077676-80A3-43F0-9E3C-D59C589EF025}&quot;/&gt;&lt;isInvalidForFieldText val=&quot;0&quot;/&gt;&lt;Image&gt;&lt;filename val=&quot;C:\Users\Gerhard\Documents\My Adobe Presentations\02x Es posible conocer el futuro (final)\data\asimages\{6D077676-80A3-43F0-9E3C-D59C589EF025}_12.png&quot;/&gt;&lt;left val=&quot;69&quot;/&gt;&lt;top val=&quot;121&quot;/&gt;&lt;width val=&quot;586&quot;/&gt;&lt;height val=&quot;366&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E46BF691-AB0B-4263-A0D8-6DE147DF9786}&quot;/&gt;&lt;isInvalidForFieldText val=&quot;0&quot;/&gt;&lt;Image&gt;&lt;filename val=&quot;C:\Users\Gerhard\Documents\My Adobe Presentations\02x Es posible conocer el futuro (final)\data\asimages\{E46BF691-AB0B-4263-A0D8-6DE147DF9786}_12.png&quot;/&gt;&lt;left val=&quot;259&quot;/&gt;&lt;top val=&quot;447&quot;/&gt;&lt;width val=&quot;417&quot;/&gt;&lt;height val=&quot;79&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SlideThumbPath val=&quot;Diapositiva13.PNG&quot;/&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9&quot;/&gt;&lt;lineCharCount val=&quot;39&quot;/&gt;&lt;lineCharCount val=&quot;38&quot;/&gt;&lt;lineCharCount val=&quot;35&quot;/&gt;&lt;lineCharCount val=&quot;38&quot;/&gt;&lt;lineCharCount val=&quot;39&quot;/&gt;&lt;lineCharCount val=&quot;43&quot;/&gt;&lt;lineCharCount val=&quot;38&quot;/&gt;&lt;lineCharCount val=&quot;39&quot;/&gt;&lt;lineCharCount val=&quot;32&quot;/&gt;&lt;/TableIndex&gt;&lt;/ShapeTextInfo&gt;"/>
  <p:tag name="PRESENTER_SHAPEINFO" val="&lt;ThreeDShapeInfo&gt;&lt;uuid val=&quot;{1B8D7354-98AE-42E6-8337-D0E9E9BAECC7}&quot;/&gt;&lt;isInvalidForFieldText val=&quot;0&quot;/&gt;&lt;Image&gt;&lt;filename val=&quot;C:\Users\Gerhard\Documents\My Adobe Presentations\02x Es posible conocer el futuro (final)\data\asimages\{1B8D7354-98AE-42E6-8337-D0E9E9BAECC7}_13.png&quot;/&gt;&lt;left val=&quot;69&quot;/&gt;&lt;top val=&quot;121&quot;/&gt;&lt;width val=&quot;586&quot;/&gt;&lt;height val=&quot;366&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E69674A5-D99A-40CB-9D60-608E0BCDBFFA}&quot;/&gt;&lt;isInvalidForFieldText val=&quot;0&quot;/&gt;&lt;Image&gt;&lt;filename val=&quot;C:\Users\Gerhard\Documents\My Adobe Presentations\02x Es posible conocer el futuro (final)\data\asimages\{E69674A5-D99A-40CB-9D60-608E0BCDBFFA}_13.png&quot;/&gt;&lt;left val=&quot;259&quot;/&gt;&lt;top val=&quot;447&quot;/&gt;&lt;width val=&quot;417&quot;/&gt;&lt;height val=&quot;79&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SlideThumbPath val=&quot;Diapositiva14.PNG&quot;/&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9&quot;/&gt;&lt;lineCharCount val=&quot;37&quot;/&gt;&lt;lineCharCount val=&quot;34&quot;/&gt;&lt;lineCharCount val=&quot;37&quot;/&gt;&lt;lineCharCount val=&quot;36&quot;/&gt;&lt;lineCharCount val=&quot;39&quot;/&gt;&lt;lineCharCount val=&quot;39&quot;/&gt;&lt;lineCharCount val=&quot;32&quot;/&gt;&lt;lineCharCount val=&quot;38&quot;/&gt;&lt;lineCharCount val=&quot;37&quot;/&gt;&lt;lineCharCount val=&quot;30&quot;/&gt;&lt;/TableIndex&gt;&lt;/ShapeTextInfo&gt;"/>
  <p:tag name="PRESENTER_SHAPEINFO" val="&lt;ThreeDShapeInfo&gt;&lt;uuid val=&quot;{6ED6B77A-A725-4DAA-96E4-149017DCC221}&quot;/&gt;&lt;isInvalidForFieldText val=&quot;0&quot;/&gt;&lt;Image&gt;&lt;filename val=&quot;C:\Users\Gerhard\Documents\My Adobe Presentations\02x Es posible conocer el futuro (final)\data\asimages\{6ED6B77A-A725-4DAA-96E4-149017DCC221}_14.png&quot;/&gt;&lt;left val=&quot;69&quot;/&gt;&lt;top val=&quot;121&quot;/&gt;&lt;width val=&quot;586&quot;/&gt;&lt;height val=&quot;366&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D2ABD7FC-ED63-4416-99E3-2824BCBDF9C2}&quot;/&gt;&lt;isInvalidForFieldText val=&quot;0&quot;/&gt;&lt;Image&gt;&lt;filename val=&quot;C:\Users\Gerhard\Documents\My Adobe Presentations\02x Es posible conocer el futuro (final)\data\asimages\{D2ABD7FC-ED63-4416-99E3-2824BCBDF9C2}_14.png&quot;/&gt;&lt;left val=&quot;259&quot;/&gt;&lt;top val=&quot;447&quot;/&gt;&lt;width val=&quot;417&quot;/&gt;&lt;height val=&quot;7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SlideThumbPath val=&quot;Diapositiva15.PNG&quot;/&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FFF0B4F3-4F09-4480-BB1B-14062E77878A}&quot;/&gt;&lt;isInvalidForFieldText val=&quot;0&quot;/&gt;&lt;Image&gt;&lt;filename val=&quot;C:\Users\Gerhard\Documents\My Adobe Presentations\02x Es posible conocer el futuro (final)\data\asimages\{FFF0B4F3-4F09-4480-BB1B-14062E77878A}_15.png&quot;/&gt;&lt;left val=&quot;18&quot;/&gt;&lt;top val=&quot;48&quot;/&gt;&lt;width val=&quot;681&quot;/&gt;&lt;height val=&quot;106&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C6CA7C-529B-4189-8573-2D4D0B265BB6}&quot;/&gt;&lt;isInvalidForFieldText val=&quot;0&quot;/&gt;&lt;Image&gt;&lt;filename val=&quot;C:\Users\Gerhard\Documents\My Adobe Presentations\02x Es posible conocer el futuro (final)\data\asimages\{A7C6CA7C-529B-4189-8573-2D4D0B265BB6}_15.png&quot;/&gt;&lt;left val=&quot;12&quot;/&gt;&lt;top val=&quot;133&quot;/&gt;&lt;width val=&quot;376&quot;/&gt;&lt;height val=&quot;345&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4&quot;/&gt;&lt;lineCharCount val=&quot;21&quot;/&gt;&lt;lineCharCount val=&quot;13&quot;/&gt;&lt;lineCharCount val=&quot;9&quot;/&gt;&lt;/TableIndex&gt;&lt;/ShapeTextInfo&gt;"/>
  <p:tag name="HTML_SHAPEINFO" val="&lt;ThreeDShapeInfo&gt;&lt;uuid val=&quot;&quot;/&gt;&lt;isInvalidForFieldText val=&quot;0&quot;/&gt;&lt;Image&gt;&lt;filename val=&quot;C:\Users\Gerhard\Documents\My Adobe Presentations\02x Es posible conocer el futuro (final)\data\asimages\{D8B0F37E-0136-4729-B922-44233D7BEBB1}_15.png&quot;/&gt;&lt;left val=&quot;359&quot;/&gt;&lt;top val=&quot;134&quot;/&gt;&lt;width val=&quot;355&quot;/&gt;&lt;height val=&quot;177&quot;/&gt;&lt;hasText val=&quot;1&quot;/&gt;&lt;/Image&gt;&lt;/ThreeDShapeInfo&gt;"/>
  <p:tag name="PRESENTER_SHAPEINFO" val="&lt;ThreeDShapeInfo&gt;&lt;uuid val=&quot;{3DE31990-05D7-4406-A42B-DC58D159A71E}&quot;/&gt;&lt;isInvalidForFieldText val=&quot;0&quot;/&gt;&lt;Image&gt;&lt;filename val=&quot;C:\Users\Gerhard\Documents\My Adobe Presentations\02x Es posible conocer el futuro (final)\data\asimages\{3DE31990-05D7-4406-A42B-DC58D159A71E}_15.png&quot;/&gt;&lt;left val=&quot;359&quot;/&gt;&lt;top val=&quot;134&quot;/&gt;&lt;width val=&quot;355&quot;/&gt;&lt;height val=&quot;177&quot;/&gt;&lt;hasText val=&quot;0&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5&quot;/&gt;&lt;lineCharCount val=&quot;19&quot;/&gt;&lt;lineCharCount val=&quot;21&quot;/&gt;&lt;/TableIndex&gt;&lt;/ShapeTextInfo&gt;"/>
  <p:tag name="HTML_SHAPEINFO" val="&lt;ThreeDShapeInfo&gt;&lt;uuid val=&quot;&quot;/&gt;&lt;isInvalidForFieldText val=&quot;0&quot;/&gt;&lt;Image&gt;&lt;filename val=&quot;C:\Users\Gerhard\Documents\My Adobe Presentations\02x Es posible conocer el futuro (final)\data\asimages\{E79BE0E9-D133-4105-B941-4A0308D41414}_15.png&quot;/&gt;&lt;left val=&quot;359&quot;/&gt;&lt;top val=&quot;285&quot;/&gt;&lt;width val=&quot;355&quot;/&gt;&lt;height val=&quot;170&quot;/&gt;&lt;hasText val=&quot;1&quot;/&gt;&lt;/Image&gt;&lt;/ThreeDShapeInfo&gt;"/>
  <p:tag name="PRESENTER_SHAPEINFO" val="&lt;ThreeDShapeInfo&gt;&lt;uuid val=&quot;{27962879-B3B0-4A7B-9F43-F9DE0FA8F779}&quot;/&gt;&lt;isInvalidForFieldText val=&quot;0&quot;/&gt;&lt;Image&gt;&lt;filename val=&quot;C:\Users\Gerhard\Documents\My Adobe Presentations\02x Es posible conocer el futuro (final)\data\asimages\{27962879-B3B0-4A7B-9F43-F9DE0FA8F779}_15.png&quot;/&gt;&lt;left val=&quot;359&quot;/&gt;&lt;top val=&quot;285&quot;/&gt;&lt;width val=&quot;355&quot;/&gt;&lt;height val=&quot;170&quot;/&gt;&lt;hasText val=&quot;0&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2E542E04-560E-4B81-AB07-2E94E276F67F}&quot;/&gt;&lt;isInvalidForFieldText val=&quot;0&quot;/&gt;&lt;Image&gt;&lt;filename val=&quot;C:\Users\Gerhard\Documents\My Adobe Presentations\02x Es posible conocer el futuro (final)\data\asimages\{2E542E04-560E-4B81-AB07-2E94E276F67F}_15.png&quot;/&gt;&lt;left val=&quot;222&quot;/&gt;&lt;top val=&quot;123&quot;/&gt;&lt;width val=&quot;135&quot;/&gt;&lt;height val=&quot;133&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1062BF2-3559-4BE1-A44D-00490B3CB75F}&quot;/&gt;&lt;isInvalidForFieldText val=&quot;0&quot;/&gt;&lt;Image&gt;&lt;filename val=&quot;C:\Users\Gerhard\Documents\My Adobe Presentations\02x Es posible conocer el futuro (final)\data\asimages\{41062BF2-3559-4BE1-A44D-00490B3CB75F}_15.png&quot;/&gt;&lt;left val=&quot;62&quot;/&gt;&lt;top val=&quot;225&quot;/&gt;&lt;width val=&quot;123&quot;/&gt;&lt;height val=&quot;91&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Gerhard\Documents\My Adobe Presentations\02x Es posible conocer el futuro (final)\data\asimages\{FB830F96-FA15-4C23-9E23-E4FE1B99F13B}_15.png&quot;/&gt;&lt;left val=&quot;207&quot;/&gt;&lt;top val=&quot;216&quot;/&gt;&lt;width val=&quot;80&quot;/&gt;&lt;height val=&quot;46&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SlideThumbPath val=&quot;Diapositiva16.PNG&quot;/&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B49A8B7-92CC-4FD3-B83C-6291ABAC1CF4}&quot;/&gt;&lt;isInvalidForFieldText val=&quot;0&quot;/&gt;&lt;Image&gt;&lt;filename val=&quot;C:\Users\Gerhard\Documents\My Adobe Presentations\02x Es posible conocer el futuro (final)\data\asimages\{8B49A8B7-92CC-4FD3-B83C-6291ABAC1CF4}_16.png&quot;/&gt;&lt;left val=&quot;44&quot;/&gt;&lt;top val=&quot;132&quot;/&gt;&lt;width val=&quot;345&quot;/&gt;&lt;height val=&quot;31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1&quot;/&gt;&lt;lineCharCount val=&quot;17&quot;/&gt;&lt;lineCharCount val=&quot;13&quot;/&gt;&lt;lineCharCount val=&quot;21&quot;/&gt;&lt;lineCharCount val=&quot;20&quot;/&gt;&lt;lineCharCount val=&quot;20&quot;/&gt;&lt;lineCharCount val=&quot;20&quot;/&gt;&lt;lineCharCount val=&quot;15&quot;/&gt;&lt;lineCharCount val=&quot;18&quot;/&gt;&lt;lineCharCount val=&quot;9&quot;/&gt;&lt;/TableIndex&gt;&lt;/ShapeTextInfo&gt;"/>
  <p:tag name="HTML_SHAPEINFO" val="&lt;ThreeDShapeInfo&gt;&lt;uuid val=&quot;&quot;/&gt;&lt;isInvalidForFieldText val=&quot;0&quot;/&gt;&lt;Image&gt;&lt;filename val=&quot;C:\Users\Gerhard\Documents\My Adobe Presentations\02x Es posible conocer el futuro (final)\data\asimages\{57EF37E0-6512-4D1B-ADA6-AACAA0B8A251}_16.png&quot;/&gt;&lt;left val=&quot;382&quot;/&gt;&lt;top val=&quot;117&quot;/&gt;&lt;width val=&quot;337&quot;/&gt;&lt;height val=&quot;340&quot;/&gt;&lt;hasText val=&quot;1&quot;/&gt;&lt;/Image&gt;&lt;/ThreeDShapeInfo&gt;"/>
  <p:tag name="PRESENTER_SHAPEINFO" val="&lt;ThreeDShapeInfo&gt;&lt;uuid val=&quot;{0C18A96C-77B9-4632-936A-222C5AF33B93}&quot;/&gt;&lt;isInvalidForFieldText val=&quot;0&quot;/&gt;&lt;Image&gt;&lt;filename val=&quot;C:\Users\Gerhard\Documents\My Adobe Presentations\02x Es posible conocer el futuro (final)\data\asimages\{0C18A96C-77B9-4632-936A-222C5AF33B93}_16.png&quot;/&gt;&lt;left val=&quot;382&quot;/&gt;&lt;top val=&quot;117&quot;/&gt;&lt;width val=&quot;337&quot;/&gt;&lt;height val=&quot;340&quot;/&gt;&lt;hasText val=&quot;0&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0175356-BE6A-48BF-B4A5-4EDAF1FD6E1D}&quot;/&gt;&lt;isInvalidForFieldText val=&quot;0&quot;/&gt;&lt;Image&gt;&lt;filename val=&quot;C:\Users\Gerhard\Documents\My Adobe Presentations\02x Es posible conocer el futuro (final)\data\asimages\{30175356-BE6A-48BF-B4A5-4EDAF1FD6E1D}_16.png&quot;/&gt;&lt;left val=&quot;32&quot;/&gt;&lt;top val=&quot;134&quot;/&gt;&lt;width val=&quot;372&quot;/&gt;&lt;height val=&quot;312&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FFF0B4F3-4F09-4480-BB1B-14062E77878A}&quot;/&gt;&lt;isInvalidForFieldText val=&quot;0&quot;/&gt;&lt;Image&gt;&lt;filename val=&quot;C:\Users\Gerhard\Documents\My Adobe Presentations\02x Es posible conocer el futuro (final)\data\asimages\{FFF0B4F3-4F09-4480-BB1B-14062E77878A}_15.png&quot;/&gt;&lt;left val=&quot;18&quot;/&gt;&lt;top val=&quot;48&quot;/&gt;&lt;width val=&quot;681&quot;/&gt;&lt;height val=&quot;106&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SlideThumbPath val=&quot;Diapositiva17.PNG&quot;/&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4&quot;/&gt;&lt;lineCharCount val=&quot;7&quot;/&gt;&lt;lineCharCount val=&quot;15&quot;/&gt;&lt;lineCharCount val=&quot;8&quot;/&gt;&lt;lineCharCount val=&quot;14&quot;/&gt;&lt;lineCharCount val=&quot;10&quot;/&gt;&lt;/TableIndex&gt;&lt;/ShapeTextInfo&gt;"/>
  <p:tag name="HTML_SHAPEINFO" val="&lt;ThreeDShapeInfo&gt;&lt;uuid val=&quot;&quot;/&gt;&lt;isInvalidForFieldText val=&quot;0&quot;/&gt;&lt;Image&gt;&lt;filename val=&quot;C:\Users\Gerhard\Documents\My Adobe Presentations\02x Es posible conocer el futuro (final)\data\asimages\{02DADA66-4FE5-4F57-8E9D-3C1600C1CF38}_17.png&quot;/&gt;&lt;left val=&quot;384&quot;/&gt;&lt;top val=&quot;133&quot;/&gt;&lt;width val=&quot;354&quot;/&gt;&lt;height val=&quot;314&quot;/&gt;&lt;hasText val=&quot;1&quot;/&gt;&lt;/Image&gt;&lt;/ThreeDShapeInfo&gt;"/>
  <p:tag name="PRESENTER_SHAPEINFO" val="&lt;ThreeDShapeInfo&gt;&lt;uuid val=&quot;{B89585DC-BE8B-4C86-A20A-DB406C57E42E}&quot;/&gt;&lt;isInvalidForFieldText val=&quot;0&quot;/&gt;&lt;Image&gt;&lt;filename val=&quot;C:\Users\Gerhard\Documents\My Adobe Presentations\02x Es posible conocer el futuro (final)\data\asimages\{B89585DC-BE8B-4C86-A20A-DB406C57E42E}_17.png&quot;/&gt;&lt;left val=&quot;384&quot;/&gt;&lt;top val=&quot;133&quot;/&gt;&lt;width val=&quot;354&quot;/&gt;&lt;height val=&quot;314&quot;/&gt;&lt;hasText val=&quot;0&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8FC606-76E7-40C9-AB31-9E8CEF8327D8}&quot;/&gt;&lt;isInvalidForFieldText val=&quot;0&quot;/&gt;&lt;Image&gt;&lt;filename val=&quot;C:\Users\Gerhard\Documents\My Adobe Presentations\02x Es posible conocer el futuro (final)\data\asimages\{478FC606-76E7-40C9-AB31-9E8CEF8327D8}_17.png&quot;/&gt;&lt;left val=&quot;15&quot;/&gt;&lt;top val=&quot;139&quot;/&gt;&lt;width val=&quot;406&quot;/&gt;&lt;height val=&quot;289&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FFF0B4F3-4F09-4480-BB1B-14062E77878A}&quot;/&gt;&lt;isInvalidForFieldText val=&quot;0&quot;/&gt;&lt;Image&gt;&lt;filename val=&quot;C:\Users\Gerhard\Documents\My Adobe Presentations\02x Es posible conocer el futuro (final)\data\asimages\{FFF0B4F3-4F09-4480-BB1B-14062E77878A}_15.png&quot;/&gt;&lt;left val=&quot;18&quot;/&gt;&lt;top val=&quot;48&quot;/&gt;&lt;width val=&quot;681&quot;/&gt;&lt;height val=&quot;106&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SlideThumbPath val=&quot;Diapositiva18.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7&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31&quot;/&gt;&lt;lineCharCount val=&quot;26&quot;/&gt;&lt;lineCharCount val=&quot;6&quot;/&gt;&lt;lineCharCount val=&quot;28&quot;/&gt;&lt;lineCharCount val=&quot;7&quot;/&gt;&lt;lineCharCount val=&quot;27&quot;/&gt;&lt;lineCharCount val=&quot;20&quot;/&gt;&lt;lineCharCount val=&quot;24&quot;/&gt;&lt;lineCharCount val=&quot;22&quot;/&gt;&lt;lineCharCount val=&quot;24&quot;/&gt;&lt;lineCharCount val=&quot;28&quot;/&gt;&lt;lineCharCount val=&quot;13&quot;/&gt;&lt;/TableIndex&gt;&lt;/ShapeTextInfo&gt;"/>
  <p:tag name="HTML_SHAPEINFO" val="&lt;ThreeDShapeInfo&gt;&lt;uuid val=&quot;&quot;/&gt;&lt;isInvalidForFieldText val=&quot;0&quot;/&gt;&lt;Image&gt;&lt;filename val=&quot;C:\Users\Gerhard\Documents\My Adobe Presentations\02x Es posible conocer el futuro (final)\data\asimages\{7A7BE8A0-7CEC-4198-B415-32298704D0D7}_18.png&quot;/&gt;&lt;left val=&quot;-15&quot;/&gt;&lt;top val=&quot;116&quot;/&gt;&lt;width val=&quot;395&quot;/&gt;&lt;height val=&quot;376&quot;/&gt;&lt;hasText val=&quot;1&quot;/&gt;&lt;/Image&gt;&lt;/ThreeDShapeInfo&gt;"/>
  <p:tag name="PRESENTER_SHAPEINFO" val="&lt;ThreeDShapeInfo&gt;&lt;uuid val=&quot;{CDE518D4-830A-47EB-A94A-C145B8183E7D}&quot;/&gt;&lt;isInvalidForFieldText val=&quot;0&quot;/&gt;&lt;Image&gt;&lt;filename val=&quot;C:\Users\Gerhard\Documents\My Adobe Presentations\02x Es posible conocer el futuro (final)\data\asimages\{CDE518D4-830A-47EB-A94A-C145B8183E7D}_18.png&quot;/&gt;&lt;left val=&quot;-15&quot;/&gt;&lt;top val=&quot;116&quot;/&gt;&lt;width val=&quot;395&quot;/&gt;&lt;height val=&quot;376&quot;/&gt;&lt;hasText val=&quot;0&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26&quot;/&gt;&lt;lineCharCount val=&quot;20&quot;/&gt;&lt;lineCharCount val=&quot;24&quot;/&gt;&lt;lineCharCount val=&quot;32&quot;/&gt;&lt;lineCharCount val=&quot;32&quot;/&gt;&lt;lineCharCount val=&quot;30&quot;/&gt;&lt;lineCharCount val=&quot;21&quot;/&gt;&lt;lineCharCount val=&quot;25&quot;/&gt;&lt;lineCharCount val=&quot;33&quot;/&gt;&lt;lineCharCount val=&quot;7&quot;/&gt;&lt;lineCharCount val=&quot;33&quot;/&gt;&lt;lineCharCount val=&quot;6&quot;/&gt;&lt;/TableIndex&gt;&lt;/ShapeTextInfo&gt;"/>
  <p:tag name="HTML_SHAPEINFO" val="&lt;ThreeDShapeInfo&gt;&lt;uuid val=&quot;&quot;/&gt;&lt;isInvalidForFieldText val=&quot;0&quot;/&gt;&lt;Image&gt;&lt;filename val=&quot;C:\Users\Gerhard\Documents\My Adobe Presentations\02x Es posible conocer el futuro (final)\data\asimages\{FB2380C2-9492-4EEC-B5F9-E1190536EC1F}_18.png&quot;/&gt;&lt;left val=&quot;324&quot;/&gt;&lt;top val=&quot;116&quot;/&gt;&lt;width val=&quot;409&quot;/&gt;&lt;height val=&quot;376&quot;/&gt;&lt;hasText val=&quot;1&quot;/&gt;&lt;/Image&gt;&lt;/ThreeDShapeInfo&gt;"/>
  <p:tag name="PRESENTER_SHAPEINFO" val="&lt;ThreeDShapeInfo&gt;&lt;uuid val=&quot;{2E7E0552-3EB6-48C7-ABCE-7CF9CC23707E}&quot;/&gt;&lt;isInvalidForFieldText val=&quot;0&quot;/&gt;&lt;Image&gt;&lt;filename val=&quot;C:\Users\Gerhard\Documents\My Adobe Presentations\02x Es posible conocer el futuro (final)\data\asimages\{2E7E0552-3EB6-48C7-ABCE-7CF9CC23707E}_18.png&quot;/&gt;&lt;left val=&quot;324&quot;/&gt;&lt;top val=&quot;116&quot;/&gt;&lt;width val=&quot;409&quot;/&gt;&lt;height val=&quot;376&quot;/&gt;&lt;hasText val=&quot;0&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PRESENTER_SHAPEINFO" val="&lt;ThreeDShapeInfo&gt;&lt;uuid val=&quot;{040745AB-F530-4763-8BD6-8C394A9A08AD}&quot;/&gt;&lt;isInvalidForFieldText val=&quot;0&quot;/&gt;&lt;Image&gt;&lt;filename val=&quot;C:\Users\Gerhard\Documents\My Adobe Presentations\02x Es posible conocer el futuro (final)\data\asimages\{040745AB-F530-4763-8BD6-8C394A9A08AD}_18.png&quot;/&gt;&lt;left val=&quot;36&quot;/&gt;&lt;top val=&quot;48&quot;/&gt;&lt;width val=&quot;652&quot;/&gt;&lt;height val=&quot;106&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SlideThumbPath val=&quot;Diapositiva19.PNG&quot;/&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9&quot;/&gt;&lt;lineCharCount val=&quot;15&quot;/&gt;&lt;lineCharCount val=&quot;11&quot;/&gt;&lt;/TableIndex&gt;&lt;/ShapeTextInfo&gt;"/>
  <p:tag name="PRESENTER_SHAPEINFO" val="&lt;ThreeDShapeInfo&gt;&lt;uuid val=&quot;{D2665288-058F-459B-9A6A-5D9BAE94884A}&quot;/&gt;&lt;isInvalidForFieldText val=&quot;0&quot;/&gt;&lt;Image&gt;&lt;filename val=&quot;C:\Users\Gerhard\Documents\My Adobe Presentations\02x Es posible conocer el futuro (final)\data\asimages\{D2665288-058F-459B-9A6A-5D9BAE94884A}_19.png&quot;/&gt;&lt;left val=&quot;240&quot;/&gt;&lt;top val=&quot;162&quot;/&gt;&lt;width val=&quot;472&quot;/&gt;&lt;height val=&quot;248&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SlideThumbPath val=&quot;Diapositiva20.PNG&quot;/&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4&quot;/&gt;&lt;lineCharCount val=&quot;33&quot;/&gt;&lt;lineCharCount val=&quot;25&quot;/&gt;&lt;lineCharCount val=&quot;1&quot;/&gt;&lt;lineCharCount val=&quot;34&quot;/&gt;&lt;lineCharCount val=&quot;10&quot;/&gt;&lt;lineCharCount val=&quot;1&quot;/&gt;&lt;lineCharCount val=&quot;27&quot;/&gt;&lt;lineCharCount val=&quot;34&quot;/&gt;&lt;lineCharCount val=&quot;21&quot;/&gt;&lt;/TableIndex&gt;&lt;/ShapeTextInfo&gt;"/>
  <p:tag name="PRESENTER_SHAPEINFO" val="&lt;ThreeDShapeInfo&gt;&lt;uuid val=&quot;{2C1D81BA-87A5-4254-AEF6-A636B8AC43BE}&quot;/&gt;&lt;isInvalidForFieldText val=&quot;0&quot;/&gt;&lt;Image&gt;&lt;filename val=&quot;C:\Users\Gerhard\Documents\My Adobe Presentations\02x Es posible conocer el futuro (final)\data\asimages\{2C1D81BA-87A5-4254-AEF6-A636B8AC43BE}_20.png&quot;/&gt;&lt;left val=&quot;69&quot;/&gt;&lt;top val=&quot;121&quot;/&gt;&lt;width val=&quot;586&quot;/&gt;&lt;height val=&quot;366&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BA2CAEE0-C4DB-44CD-A80E-85248B8348CE}&quot;/&gt;&lt;isInvalidForFieldText val=&quot;0&quot;/&gt;&lt;Image&gt;&lt;filename val=&quot;C:\Users\Gerhard\Documents\My Adobe Presentations\02x Es posible conocer el futuro (final)\data\asimages\{BA2CAEE0-C4DB-44CD-A80E-85248B8348CE}_20.png&quot;/&gt;&lt;left val=&quot;270&quot;/&gt;&lt;top val=&quot;447&quot;/&gt;&lt;width val=&quot;388&quot;/&gt;&lt;height val=&quot;79&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SlideThumbPath val=&quot;Diapositiva21.PNG&quot;/&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0&quot;/&gt;&lt;lineCharCount val=&quot;25&quot;/&gt;&lt;lineCharCount val=&quot;27&quot;/&gt;&lt;lineCharCount val=&quot;22&quot;/&gt;&lt;lineCharCount val=&quot;26&quot;/&gt;&lt;lineCharCount val=&quot;20&quot;/&gt;&lt;lineCharCount val=&quot;27&quot;/&gt;&lt;/TableIndex&gt;&lt;/ShapeTextInfo&gt;"/>
  <p:tag name="HTML_SHAPEINFO" val="&lt;ThreeDShapeInfo&gt;&lt;uuid val=&quot;&quot;/&gt;&lt;isInvalidForFieldText val=&quot;0&quot;/&gt;&lt;Image&gt;&lt;filename val=&quot;C:\Users\Gerhard\Documents\My Adobe Presentations\02x Es posible conocer el futuro (final)\data\asimages\{40B4E3A4-90A0-4595-85C6-0998D8E849DA}_21.png&quot;/&gt;&lt;left val=&quot;297&quot;/&gt;&lt;top val=&quot;132&quot;/&gt;&lt;width val=&quot;410&quot;/&gt;&lt;height val=&quot;320&quot;/&gt;&lt;hasText val=&quot;1&quot;/&gt;&lt;/Image&gt;&lt;/ThreeDShapeInfo&gt;"/>
  <p:tag name="PRESENTER_SHAPEINFO" val="&lt;ThreeDShapeInfo&gt;&lt;uuid val=&quot;{35D56636-C0F9-499B-A23E-2DB20B518F1F}&quot;/&gt;&lt;isInvalidForFieldText val=&quot;0&quot;/&gt;&lt;Image&gt;&lt;filename val=&quot;C:\Users\Gerhard\Documents\My Adobe Presentations\02x Es posible conocer el futuro (final)\data\asimages\{35D56636-C0F9-499B-A23E-2DB20B518F1F}_21.png&quot;/&gt;&lt;left val=&quot;297&quot;/&gt;&lt;top val=&quot;132&quot;/&gt;&lt;width val=&quot;410&quot;/&gt;&lt;height val=&quot;320&quot;/&gt;&lt;hasText val=&quot;0&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FFF0B4F3-4F09-4480-BB1B-14062E77878A}&quot;/&gt;&lt;isInvalidForFieldText val=&quot;0&quot;/&gt;&lt;Image&gt;&lt;filename val=&quot;C:\Users\Gerhard\Documents\My Adobe Presentations\02x Es posible conocer el futuro (final)\data\asimages\{FFF0B4F3-4F09-4480-BB1B-14062E77878A}_15.png&quot;/&gt;&lt;left val=&quot;18&quot;/&gt;&lt;top val=&quot;48&quot;/&gt;&lt;width val=&quot;681&quot;/&gt;&lt;height val=&quot;106&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SlideThumbPath val=&quot;Diapositiva22.PNG&quot;/&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9&quot;/&gt;&lt;lineCharCount val=&quot;21&quot;/&gt;&lt;lineCharCount val=&quot;20&quot;/&gt;&lt;lineCharCount val=&quot;20&quot;/&gt;&lt;lineCharCount val=&quot;23&quot;/&gt;&lt;lineCharCount val=&quot;20&quot;/&gt;&lt;lineCharCount val=&quot;10&quot;/&gt;&lt;/TableIndex&gt;&lt;/ShapeTextInfo&gt;"/>
  <p:tag name="HTML_SHAPEINFO" val="&lt;ThreeDShapeInfo&gt;&lt;uuid val=&quot;&quot;/&gt;&lt;isInvalidForFieldText val=&quot;0&quot;/&gt;&lt;Image&gt;&lt;filename val=&quot;C:\Users\Gerhard\Documents\My Adobe Presentations\02x Es posible conocer el futuro (final)\data\asimages\{DE96ACE7-C411-41AE-B9B9-40593A4B2872}_22.png&quot;/&gt;&lt;left val=&quot;366&quot;/&gt;&lt;top val=&quot;132&quot;/&gt;&lt;width val=&quot;340&quot;/&gt;&lt;height val=&quot;320&quot;/&gt;&lt;hasText val=&quot;1&quot;/&gt;&lt;/Image&gt;&lt;/ThreeDShapeInfo&gt;"/>
  <p:tag name="PRESENTER_SHAPEINFO" val="&lt;ThreeDShapeInfo&gt;&lt;uuid val=&quot;{F26672B0-C94B-44B5-8F4C-94EDD4467B4E}&quot;/&gt;&lt;isInvalidForFieldText val=&quot;0&quot;/&gt;&lt;Image&gt;&lt;filename val=&quot;C:\Users\Gerhard\Documents\My Adobe Presentations\02x Es posible conocer el futuro (final)\data\asimages\{F26672B0-C94B-44B5-8F4C-94EDD4467B4E}_22.png&quot;/&gt;&lt;left val=&quot;366&quot;/&gt;&lt;top val=&quot;132&quot;/&gt;&lt;width val=&quot;340&quot;/&gt;&lt;height val=&quot;320&quot;/&gt;&lt;hasText val=&quot;0&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B91CAC-F5BE-461B-A091-6B0C8ABD598D}&quot;/&gt;&lt;isInvalidForFieldText val=&quot;0&quot;/&gt;&lt;Image&gt;&lt;filename val=&quot;C:\Users\Gerhard\Documents\My Adobe Presentations\02x Es posible conocer el futuro (final)\data\asimages\{73B91CAC-F5BE-461B-A091-6B0C8ABD598D}_22.png&quot;/&gt;&lt;left val=&quot;14&quot;/&gt;&lt;top val=&quot;156&quot;/&gt;&lt;width val=&quot;370&quot;/&gt;&lt;height val=&quot;270&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FFF0B4F3-4F09-4480-BB1B-14062E77878A}&quot;/&gt;&lt;isInvalidForFieldText val=&quot;0&quot;/&gt;&lt;Image&gt;&lt;filename val=&quot;C:\Users\Gerhard\Documents\My Adobe Presentations\02x Es posible conocer el futuro (final)\data\asimages\{FFF0B4F3-4F09-4480-BB1B-14062E77878A}_15.png&quot;/&gt;&lt;left val=&quot;18&quot;/&gt;&lt;top val=&quot;48&quot;/&gt;&lt;width val=&quot;681&quot;/&gt;&lt;height val=&quot;106&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SlideThumbPath val=&quot;Diapositiva23.PNG&quot;/&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2&quot;/&gt;&lt;lineCharCount val=&quot;10&quot;/&gt;&lt;lineCharCount val=&quot;16&quot;/&gt;&lt;lineCharCount val=&quot;15&quot;/&gt;&lt;lineCharCount val=&quot;17&quot;/&gt;&lt;lineCharCount val=&quot;14&quot;/&gt;&lt;lineCharCount val=&quot;17&quot;/&gt;&lt;lineCharCount val=&quot;10&quot;/&gt;&lt;/TableIndex&gt;&lt;/ShapeTextInfo&gt;"/>
  <p:tag name="PRESENTER_SHAPEINFO" val="&lt;ThreeDShapeInfo&gt;&lt;uuid val=&quot;{ED63F304-0737-4C26-A039-726BD3982F4E}&quot;/&gt;&lt;isInvalidForFieldText val=&quot;0&quot;/&gt;&lt;Image&gt;&lt;filename val=&quot;C:\Users\Gerhard\Documents\My Adobe Presentations\02x Es posible conocer el futuro (final)\data\asimages\{ED63F304-0737-4C26-A039-726BD3982F4E}_23.png&quot;/&gt;&lt;left val=&quot;297&quot;/&gt;&lt;top val=&quot;71&quot;/&gt;&lt;width val=&quot;433&quot;/&gt;&lt;height val=&quot;421&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SlideThumbPath val=&quot;Diapositiva24.PNG&quot;/&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8&quot;/&gt;&lt;lineCharCount val=&quot;22&quot;/&gt;&lt;lineCharCount val=&quot;26&quot;/&gt;&lt;lineCharCount val=&quot;28&quot;/&gt;&lt;lineCharCount val=&quot;19&quot;/&gt;&lt;/TableIndex&gt;&lt;/ShapeTextInfo&gt;"/>
  <p:tag name="PRESENTER_SHAPEINFO" val="&lt;ThreeDShapeInfo&gt;&lt;uuid val=&quot;{B7F6E5E0-010E-45F2-BA3B-3D8F8CF9BF3C}&quot;/&gt;&lt;isInvalidForFieldText val=&quot;0&quot;/&gt;&lt;Image&gt;&lt;filename val=&quot;C:\Users\Gerhard\Documents\My Adobe Presentations\02x Es posible conocer el futuro (final)\data\asimages\{B7F6E5E0-010E-45F2-BA3B-3D8F8CF9BF3C}_24.png&quot;/&gt;&lt;left val=&quot;115&quot;/&gt;&lt;top val=&quot;138&quot;/&gt;&lt;width val=&quot;502&quot;/&gt;&lt;height val=&quot;320&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72E7D841-8359-44CC-91B6-194779DA8F50}&quot;/&gt;&lt;isInvalidForFieldText val=&quot;0&quot;/&gt;&lt;Image&gt;&lt;filename val=&quot;C:\Users\Gerhard\Documents\My Adobe Presentations\02x Es posible conocer el futuro (final)\data\asimages\{72E7D841-8359-44CC-91B6-194779DA8F50}_24.png&quot;/&gt;&lt;left val=&quot;305&quot;/&gt;&lt;top val=&quot;441&quot;/&gt;&lt;width val=&quot;360&quot;/&gt;&lt;height val=&quot;7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SlideThumbPath val=&quot;Diapositiva25.PNG&quot;/&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4&quot;/&gt;&lt;lineCharCount val=&quot;27&quot;/&gt;&lt;lineCharCount val=&quot;30&quot;/&gt;&lt;lineCharCount val=&quot;24&quot;/&gt;&lt;lineCharCount val=&quot;24&quot;/&gt;&lt;lineCharCount val=&quot;24&quot;/&gt;&lt;lineCharCount val=&quot;20&quot;/&gt;&lt;/TableIndex&gt;&lt;/ShapeTextInfo&gt;"/>
  <p:tag name="PRESENTER_SHAPEINFO" val="&lt;ThreeDShapeInfo&gt;&lt;uuid val=&quot;{EE4D327F-950D-44F6-B1EA-0A89CD01FD13}&quot;/&gt;&lt;isInvalidForFieldText val=&quot;0&quot;/&gt;&lt;Image&gt;&lt;filename val=&quot;C:\Users\Gerhard\Documents\My Adobe Presentations\02x Es posible conocer el futuro (final)\data\asimages\{EE4D327F-950D-44F6-B1EA-0A89CD01FD13}_25.png&quot;/&gt;&lt;left val=&quot;115&quot;/&gt;&lt;top val=&quot;138&quot;/&gt;&lt;width val=&quot;502&quot;/&gt;&lt;height val=&quot;322&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8C28724E-0CC5-45E7-9EB1-7F4A578CD428}&quot;/&gt;&lt;isInvalidForFieldText val=&quot;0&quot;/&gt;&lt;Image&gt;&lt;filename val=&quot;C:\Users\Gerhard\Documents\My Adobe Presentations\02x Es posible conocer el futuro (final)\data\asimages\{8C28724E-0CC5-45E7-9EB1-7F4A578CD428}_25.png&quot;/&gt;&lt;left val=&quot;305&quot;/&gt;&lt;top val=&quot;441&quot;/&gt;&lt;width val=&quot;360&quot;/&gt;&lt;height val=&quot;79&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SlideThumbPath val=&quot;Diapositiva26.PNG&quot;/&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3&quot;/&gt;&lt;lineCharCount val=&quot;13&quot;/&gt;&lt;lineCharCount val=&quot;16&quot;/&gt;&lt;lineCharCount val=&quot;14&quot;/&gt;&lt;lineCharCount val=&quot;14&quot;/&gt;&lt;lineCharCount val=&quot;8&quot;/&gt;&lt;/TableIndex&gt;&lt;/ShapeTextInfo&gt;"/>
  <p:tag name="PRESENTER_SHAPEINFO" val="&lt;ThreeDShapeInfo&gt;&lt;uuid val=&quot;{B340C9A0-5761-4860-A87A-DB304C3C02BD}&quot;/&gt;&lt;isInvalidForFieldText val=&quot;0&quot;/&gt;&lt;Image&gt;&lt;filename val=&quot;C:\Users\Gerhard\Documents\My Adobe Presentations\02x Es posible conocer el futuro (final)\data\asimages\{B340C9A0-5761-4860-A87A-DB304C3C02BD}_26.png&quot;/&gt;&lt;left val=&quot;252&quot;/&gt;&lt;top val=&quot;93&quot;/&gt;&lt;width val=&quot;460&quot;/&gt;&lt;height val=&quot;364&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SlideThumbPath val=&quot;Diapositiva27.PNG&quot;/&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EB2EE539-0DA6-4055-A6F5-33493A499653}&quot;/&gt;&lt;isInvalidForFieldText val=&quot;0&quot;/&gt;&lt;Image&gt;&lt;filename val=&quot;C:\Users\Gerhard\Documents\My Adobe Presentations\02x Es posible conocer el futuro (final)\data\asimages\{EB2EE539-0DA6-4055-A6F5-33493A499653}_27.png&quot;/&gt;&lt;left val=&quot;259&quot;/&gt;&lt;top val=&quot;453&quot;/&gt;&lt;width val=&quot;423&quot;/&gt;&lt;height val=&quot;79&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4&quot;/&gt;&lt;lineCharCount val=&quot;28&quot;/&gt;&lt;lineCharCount val=&quot;27&quot;/&gt;&lt;lineCharCount val=&quot;29&quot;/&gt;&lt;lineCharCount val=&quot;26&quot;/&gt;&lt;lineCharCount val=&quot;29&quot;/&gt;&lt;lineCharCount val=&quot;30&quot;/&gt;&lt;/TableIndex&gt;&lt;/ShapeTextInfo&gt;"/>
  <p:tag name="PRESENTER_SHAPEINFO" val="&lt;ThreeDShapeInfo&gt;&lt;uuid val=&quot;{0DF7FD96-3ECC-41EC-99E6-13AB0949F15C}&quot;/&gt;&lt;isInvalidForFieldText val=&quot;0&quot;/&gt;&lt;Image&gt;&lt;filename val=&quot;C:\Users\Gerhard\Documents\My Adobe Presentations\02x Es posible conocer el futuro (final)\data\asimages\{0DF7FD96-3ECC-41EC-99E6-13AB0949F15C}_27.png&quot;/&gt;&lt;left val=&quot;115&quot;/&gt;&lt;top val=&quot;138&quot;/&gt;&lt;width val=&quot;502&quot;/&gt;&lt;height val=&quot;320&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SlideThumbPath val=&quot;Diapositiva28.PNG&quot;/&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1&quot;/&gt;&lt;lineCharCount val=&quot;32&quot;/&gt;&lt;lineCharCount val=&quot;35&quot;/&gt;&lt;lineCharCount val=&quot;32&quot;/&gt;&lt;lineCharCount val=&quot;36&quot;/&gt;&lt;lineCharCount val=&quot;21&quot;/&gt;&lt;/TableIndex&gt;&lt;/ShapeTextInfo&gt;"/>
  <p:tag name="PRESENTER_SHAPEINFO" val="&lt;ThreeDShapeInfo&gt;&lt;uuid val=&quot;{445BB05E-DF5C-40E0-9733-BD81D06912B0}&quot;/&gt;&lt;isInvalidForFieldText val=&quot;0&quot;/&gt;&lt;Image&gt;&lt;filename val=&quot;C:\Users\Gerhard\Documents\My Adobe Presentations\02x Es posible conocer el futuro (final)\data\asimages\{445BB05E-DF5C-40E0-9733-BD81D06912B0}_28.png&quot;/&gt;&lt;left val=&quot;115&quot;/&gt;&lt;top val=&quot;138&quot;/&gt;&lt;width val=&quot;502&quot;/&gt;&lt;height val=&quot;320&quot;/&gt;&lt;hasText val=&quot;1&quot;/&gt;&lt;/Image&gt;&lt;/ThreeDShapeInfo&gt;"/>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12000"/>
          </a:schemeClr>
        </a:solidFill>
        <a:ln>
          <a:noFill/>
        </a:ln>
        <a:effectLst>
          <a:glow rad="228600">
            <a:schemeClr val="bg1">
              <a:alpha val="30000"/>
            </a:schemeClr>
          </a:glow>
        </a:effectLst>
        <a:extLst/>
      </a:spPr>
      <a:bodyPr lIns="360000" tIns="360000" rIns="360000" bIns="360000" anchor="ctr"/>
      <a:lstStyle>
        <a:defPPr algn="ctr">
          <a:defRPr sz="2000" i="1" u="none" dirty="0">
            <a:solidFill>
              <a:schemeClr val="tx2"/>
            </a:solidFill>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16127</TotalTime>
  <Words>4994</Words>
  <Application>Microsoft Office PowerPoint</Application>
  <PresentationFormat>Presentación en pantalla (4:3)</PresentationFormat>
  <Paragraphs>490</Paragraphs>
  <Slides>68</Slides>
  <Notes>68</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68</vt:i4>
      </vt:variant>
    </vt:vector>
  </HeadingPairs>
  <TitlesOfParts>
    <vt:vector size="79" baseType="lpstr">
      <vt:lpstr>Impact</vt:lpstr>
      <vt:lpstr>Wingdings</vt:lpstr>
      <vt:lpstr>Arial</vt:lpstr>
      <vt:lpstr>Calibri</vt:lpstr>
      <vt:lpstr>Swis721 LtEx BT</vt:lpstr>
      <vt:lpstr>Myriad Pro Cond</vt:lpstr>
      <vt:lpstr>Humnst777 Blk BT</vt:lpstr>
      <vt:lpstr>Verdana</vt:lpstr>
      <vt:lpstr>Trebuchet MS</vt:lpstr>
      <vt:lpstr>Tahoma</vt:lpstr>
      <vt:lpstr>Diseño predeterminado</vt:lpstr>
      <vt:lpstr>Presentación de PowerPoint</vt:lpstr>
      <vt:lpstr>Presentación de PowerPoint</vt:lpstr>
      <vt:lpstr>Presentación de PowerPoint</vt:lpstr>
      <vt:lpstr>Les horoscopes, les voyants, le tarot, les chamans. Leur dit-on la vérité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Wolf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IMG</dc:title>
  <dc:creator>Rodolfo Murua</dc:creator>
  <cp:keywords>GIB_02</cp:keywords>
  <cp:lastModifiedBy>Rodolfo Murua</cp:lastModifiedBy>
  <cp:revision>486</cp:revision>
  <dcterms:created xsi:type="dcterms:W3CDTF">2009-11-11T01:24:10Z</dcterms:created>
  <dcterms:modified xsi:type="dcterms:W3CDTF">2019-06-21T00:42:52Z</dcterms:modified>
</cp:coreProperties>
</file>