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tags/tag24.xml" ContentType="application/vnd.openxmlformats-officedocument.presentationml.tags+xml"/>
  <Override PartName="/ppt/notesSlides/notesSlide2.xml" ContentType="application/vnd.openxmlformats-officedocument.presentationml.notesSlide+xml"/>
  <Override PartName="/ppt/tags/tag25.xml" ContentType="application/vnd.openxmlformats-officedocument.presentationml.tags+xml"/>
  <Override PartName="/ppt/tags/tag26.xml" ContentType="application/vnd.openxmlformats-officedocument.presentationml.tags+xml"/>
  <Override PartName="/ppt/notesSlides/notesSlide3.xml" ContentType="application/vnd.openxmlformats-officedocument.presentationml.notesSlide+xml"/>
  <Override PartName="/ppt/tags/tag27.xml" ContentType="application/vnd.openxmlformats-officedocument.presentationml.tags+xml"/>
  <Override PartName="/ppt/tags/tag28.xml" ContentType="application/vnd.openxmlformats-officedocument.presentationml.tags+xml"/>
  <Override PartName="/ppt/notesSlides/notesSlide4.xml" ContentType="application/vnd.openxmlformats-officedocument.presentationml.notesSlide+xml"/>
  <Override PartName="/ppt/tags/tag29.xml" ContentType="application/vnd.openxmlformats-officedocument.presentationml.tags+xml"/>
  <Override PartName="/ppt/notesSlides/notesSlide5.xml" ContentType="application/vnd.openxmlformats-officedocument.presentationml.notesSlide+xml"/>
  <Override PartName="/ppt/tags/tag30.xml" ContentType="application/vnd.openxmlformats-officedocument.presentationml.tags+xml"/>
  <Override PartName="/ppt/tags/tag31.xml" ContentType="application/vnd.openxmlformats-officedocument.presentationml.tags+xml"/>
  <Override PartName="/ppt/notesSlides/notesSlide6.xml" ContentType="application/vnd.openxmlformats-officedocument.presentationml.notesSlide+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notesSlides/notesSlide7.xml" ContentType="application/vnd.openxmlformats-officedocument.presentationml.notesSlide+xml"/>
  <Override PartName="/ppt/tags/tag35.xml" ContentType="application/vnd.openxmlformats-officedocument.presentationml.tags+xml"/>
  <Override PartName="/ppt/notesSlides/notesSlide8.xml" ContentType="application/vnd.openxmlformats-officedocument.presentationml.notesSlide+xml"/>
  <Override PartName="/ppt/tags/tag36.xml" ContentType="application/vnd.openxmlformats-officedocument.presentationml.tags+xml"/>
  <Override PartName="/ppt/tags/tag37.xml" ContentType="application/vnd.openxmlformats-officedocument.presentationml.tags+xml"/>
  <Override PartName="/ppt/notesSlides/notesSlide9.xml" ContentType="application/vnd.openxmlformats-officedocument.presentationml.notesSlide+xml"/>
  <Override PartName="/ppt/tags/tag38.xml" ContentType="application/vnd.openxmlformats-officedocument.presentationml.tags+xml"/>
  <Override PartName="/ppt/tags/tag39.xml" ContentType="application/vnd.openxmlformats-officedocument.presentationml.tags+xml"/>
  <Override PartName="/ppt/notesSlides/notesSlide10.xml" ContentType="application/vnd.openxmlformats-officedocument.presentationml.notesSlide+xml"/>
  <Override PartName="/ppt/tags/tag40.xml" ContentType="application/vnd.openxmlformats-officedocument.presentationml.tags+xml"/>
  <Override PartName="/ppt/notesSlides/notesSlide11.xml" ContentType="application/vnd.openxmlformats-officedocument.presentationml.notesSlide+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notesSlides/notesSlide12.xml" ContentType="application/vnd.openxmlformats-officedocument.presentationml.notesSlide+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notesSlides/notesSlide13.xml" ContentType="application/vnd.openxmlformats-officedocument.presentationml.notesSlide+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notesSlides/notesSlide14.xml" ContentType="application/vnd.openxmlformats-officedocument.presentationml.notesSlide+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notesSlides/notesSlide15.xml" ContentType="application/vnd.openxmlformats-officedocument.presentationml.notesSlide+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notesSlides/notesSlide16.xml" ContentType="application/vnd.openxmlformats-officedocument.presentationml.notesSlide+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notesSlides/notesSlide17.xml" ContentType="application/vnd.openxmlformats-officedocument.presentationml.notesSlide+xml"/>
  <Override PartName="/ppt/tags/tag64.xml" ContentType="application/vnd.openxmlformats-officedocument.presentationml.tags+xml"/>
  <Override PartName="/ppt/tags/tag65.xml" ContentType="application/vnd.openxmlformats-officedocument.presentationml.tags+xml"/>
  <Override PartName="/ppt/notesSlides/notesSlide18.xml" ContentType="application/vnd.openxmlformats-officedocument.presentationml.notesSlide+xml"/>
  <Override PartName="/ppt/tags/tag66.xml" ContentType="application/vnd.openxmlformats-officedocument.presentationml.tags+xml"/>
  <Override PartName="/ppt/notesSlides/notesSlide19.xml" ContentType="application/vnd.openxmlformats-officedocument.presentationml.notesSlide+xml"/>
  <Override PartName="/ppt/tags/tag67.xml" ContentType="application/vnd.openxmlformats-officedocument.presentationml.tags+xml"/>
  <Override PartName="/ppt/tags/tag68.xml" ContentType="application/vnd.openxmlformats-officedocument.presentationml.tags+xml"/>
  <Override PartName="/ppt/notesSlides/notesSlide20.xml" ContentType="application/vnd.openxmlformats-officedocument.presentationml.notesSlide+xml"/>
  <Override PartName="/ppt/tags/tag69.xml" ContentType="application/vnd.openxmlformats-officedocument.presentationml.tags+xml"/>
  <Override PartName="/ppt/tags/tag70.xml" ContentType="application/vnd.openxmlformats-officedocument.presentationml.tags+xml"/>
  <Override PartName="/ppt/notesSlides/notesSlide21.xml" ContentType="application/vnd.openxmlformats-officedocument.presentationml.notesSlide+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notesSlides/notesSlide22.xml" ContentType="application/vnd.openxmlformats-officedocument.presentationml.notesSlide+xml"/>
  <Override PartName="/ppt/tags/tag77.xml" ContentType="application/vnd.openxmlformats-officedocument.presentationml.tags+xml"/>
  <Override PartName="/ppt/notesSlides/notesSlide23.xml" ContentType="application/vnd.openxmlformats-officedocument.presentationml.notesSlide+xml"/>
  <Override PartName="/ppt/tags/tag78.xml" ContentType="application/vnd.openxmlformats-officedocument.presentationml.tags+xml"/>
  <Override PartName="/ppt/tags/tag79.xml" ContentType="application/vnd.openxmlformats-officedocument.presentationml.tags+xml"/>
  <Override PartName="/ppt/notesSlides/notesSlide24.xml" ContentType="application/vnd.openxmlformats-officedocument.presentationml.notesSlide+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notesSlides/notesSlide25.xml" ContentType="application/vnd.openxmlformats-officedocument.presentationml.notesSlide+xml"/>
  <Override PartName="/ppt/tags/tag85.xml" ContentType="application/vnd.openxmlformats-officedocument.presentationml.tags+xml"/>
  <Override PartName="/ppt/notesSlides/notesSlide26.xml" ContentType="application/vnd.openxmlformats-officedocument.presentationml.notesSlide+xml"/>
  <Override PartName="/ppt/tags/tag86.xml" ContentType="application/vnd.openxmlformats-officedocument.presentationml.tags+xml"/>
  <Override PartName="/ppt/tags/tag87.xml" ContentType="application/vnd.openxmlformats-officedocument.presentationml.tags+xml"/>
  <Override PartName="/ppt/notesSlides/notesSlide27.xml" ContentType="application/vnd.openxmlformats-officedocument.presentationml.notesSlide+xml"/>
  <Override PartName="/ppt/tags/tag88.xml" ContentType="application/vnd.openxmlformats-officedocument.presentationml.tags+xml"/>
  <Override PartName="/ppt/notesSlides/notesSlide28.xml" ContentType="application/vnd.openxmlformats-officedocument.presentationml.notesSlide+xml"/>
  <Override PartName="/ppt/tags/tag89.xml" ContentType="application/vnd.openxmlformats-officedocument.presentationml.tags+xml"/>
  <Override PartName="/ppt/tags/tag90.xml" ContentType="application/vnd.openxmlformats-officedocument.presentationml.tags+xml"/>
  <Override PartName="/ppt/notesSlides/notesSlide29.xml" ContentType="application/vnd.openxmlformats-officedocument.presentationml.notesSlide+xml"/>
  <Override PartName="/ppt/tags/tag91.xml" ContentType="application/vnd.openxmlformats-officedocument.presentationml.tags+xml"/>
  <Override PartName="/ppt/notesSlides/notesSlide30.xml" ContentType="application/vnd.openxmlformats-officedocument.presentationml.notesSlide+xml"/>
  <Override PartName="/ppt/tags/tag92.xml" ContentType="application/vnd.openxmlformats-officedocument.presentationml.tags+xml"/>
  <Override PartName="/ppt/tags/tag93.xml" ContentType="application/vnd.openxmlformats-officedocument.presentationml.tag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notesSlides/notesSlide33.xml" ContentType="application/vnd.openxmlformats-officedocument.presentationml.notesSlide+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notesSlides/notesSlide34.xml" ContentType="application/vnd.openxmlformats-officedocument.presentationml.notesSlide+xml"/>
  <Override PartName="/ppt/tags/tag103.xml" ContentType="application/vnd.openxmlformats-officedocument.presentationml.tags+xml"/>
  <Override PartName="/ppt/tags/tag104.xml" ContentType="application/vnd.openxmlformats-officedocument.presentationml.tags+xml"/>
  <Override PartName="/ppt/notesSlides/notesSlide35.xml" ContentType="application/vnd.openxmlformats-officedocument.presentationml.notesSlide+xml"/>
  <Override PartName="/ppt/tags/tag105.xml" ContentType="application/vnd.openxmlformats-officedocument.presentationml.tags+xml"/>
  <Override PartName="/ppt/tags/tag106.xml" ContentType="application/vnd.openxmlformats-officedocument.presentationml.tags+xml"/>
  <Override PartName="/ppt/notesSlides/notesSlide36.xml" ContentType="application/vnd.openxmlformats-officedocument.presentationml.notesSlide+xml"/>
  <Override PartName="/ppt/tags/tag107.xml" ContentType="application/vnd.openxmlformats-officedocument.presentationml.tags+xml"/>
  <Override PartName="/ppt/tags/tag108.xml" ContentType="application/vnd.openxmlformats-officedocument.presentationml.tags+xml"/>
  <Override PartName="/ppt/notesSlides/notesSlide37.xml" ContentType="application/vnd.openxmlformats-officedocument.presentationml.notesSlide+xml"/>
  <Override PartName="/ppt/tags/tag109.xml" ContentType="application/vnd.openxmlformats-officedocument.presentationml.tags+xml"/>
  <Override PartName="/ppt/tags/tag110.xml" ContentType="application/vnd.openxmlformats-officedocument.presentationml.tags+xml"/>
  <Override PartName="/ppt/notesSlides/notesSlide38.xml" ContentType="application/vnd.openxmlformats-officedocument.presentationml.notesSlide+xml"/>
  <Override PartName="/ppt/tags/tag111.xml" ContentType="application/vnd.openxmlformats-officedocument.presentationml.tags+xml"/>
  <Override PartName="/ppt/notesSlides/notesSlide39.xml" ContentType="application/vnd.openxmlformats-officedocument.presentationml.notesSlide+xml"/>
  <Override PartName="/ppt/tags/tag112.xml" ContentType="application/vnd.openxmlformats-officedocument.presentationml.tags+xml"/>
  <Override PartName="/ppt/tags/tag113.xml" ContentType="application/vnd.openxmlformats-officedocument.presentationml.tags+xml"/>
  <Override PartName="/ppt/notesSlides/notesSlide40.xml" ContentType="application/vnd.openxmlformats-officedocument.presentationml.notesSlide+xml"/>
  <Override PartName="/ppt/tags/tag114.xml" ContentType="application/vnd.openxmlformats-officedocument.presentationml.tags+xml"/>
  <Override PartName="/ppt/notesSlides/notesSlide41.xml" ContentType="application/vnd.openxmlformats-officedocument.presentationml.notesSlide+xml"/>
  <Override PartName="/ppt/tags/tag115.xml" ContentType="application/vnd.openxmlformats-officedocument.presentationml.tags+xml"/>
  <Override PartName="/ppt/tags/tag116.xml" ContentType="application/vnd.openxmlformats-officedocument.presentationml.tags+xml"/>
  <Override PartName="/ppt/notesSlides/notesSlide42.xml" ContentType="application/vnd.openxmlformats-officedocument.presentationml.notesSlide+xml"/>
  <Override PartName="/ppt/tags/tag117.xml" ContentType="application/vnd.openxmlformats-officedocument.presentationml.tags+xml"/>
  <Override PartName="/ppt/notesSlides/notesSlide43.xml" ContentType="application/vnd.openxmlformats-officedocument.presentationml.notesSlide+xml"/>
  <Override PartName="/ppt/tags/tag118.xml" ContentType="application/vnd.openxmlformats-officedocument.presentationml.tags+xml"/>
  <Override PartName="/ppt/tags/tag119.xml" ContentType="application/vnd.openxmlformats-officedocument.presentationml.tags+xml"/>
  <Override PartName="/ppt/notesSlides/notesSlide44.xml" ContentType="application/vnd.openxmlformats-officedocument.presentationml.notesSlide+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notesSlides/notesSlide45.xml" ContentType="application/vnd.openxmlformats-officedocument.presentationml.notesSlide+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notesSlides/notesSlide46.xml" ContentType="application/vnd.openxmlformats-officedocument.presentationml.notesSlide+xml"/>
  <Override PartName="/ppt/tags/tag127.xml" ContentType="application/vnd.openxmlformats-officedocument.presentationml.tags+xml"/>
  <Override PartName="/ppt/notesSlides/notesSlide47.xml" ContentType="application/vnd.openxmlformats-officedocument.presentationml.notesSlide+xml"/>
  <Override PartName="/ppt/tags/tag128.xml" ContentType="application/vnd.openxmlformats-officedocument.presentationml.tags+xml"/>
  <Override PartName="/ppt/tags/tag129.xml" ContentType="application/vnd.openxmlformats-officedocument.presentationml.tags+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tags/tag130.xml" ContentType="application/vnd.openxmlformats-officedocument.presentationml.tags+xml"/>
  <Override PartName="/ppt/notesSlides/notesSlide50.xml" ContentType="application/vnd.openxmlformats-officedocument.presentationml.notesSlide+xml"/>
  <Override PartName="/ppt/tags/tag131.xml" ContentType="application/vnd.openxmlformats-officedocument.presentationml.tags+xml"/>
  <Override PartName="/ppt/tags/tag132.xml" ContentType="application/vnd.openxmlformats-officedocument.presentationml.tags+xml"/>
  <Override PartName="/ppt/notesSlides/notesSlide51.xml" ContentType="application/vnd.openxmlformats-officedocument.presentationml.notesSlide+xml"/>
  <Override PartName="/ppt/tags/tag133.xml" ContentType="application/vnd.openxmlformats-officedocument.presentationml.tags+xml"/>
  <Override PartName="/ppt/tags/tag134.xml" ContentType="application/vnd.openxmlformats-officedocument.presentationml.tags+xml"/>
  <Override PartName="/ppt/notesSlides/notesSlide52.xml" ContentType="application/vnd.openxmlformats-officedocument.presentationml.notesSlide+xml"/>
  <Override PartName="/ppt/tags/tag135.xml" ContentType="application/vnd.openxmlformats-officedocument.presentationml.tags+xml"/>
  <Override PartName="/ppt/notesSlides/notesSlide53.xml" ContentType="application/vnd.openxmlformats-officedocument.presentationml.notesSlide+xml"/>
  <Override PartName="/ppt/tags/tag136.xml" ContentType="application/vnd.openxmlformats-officedocument.presentationml.tags+xml"/>
  <Override PartName="/ppt/tags/tag137.xml" ContentType="application/vnd.openxmlformats-officedocument.presentationml.tags+xml"/>
  <Override PartName="/ppt/notesSlides/notesSlide54.xml" ContentType="application/vnd.openxmlformats-officedocument.presentationml.notesSlide+xml"/>
  <Override PartName="/ppt/tags/tag138.xml" ContentType="application/vnd.openxmlformats-officedocument.presentationml.tags+xml"/>
  <Override PartName="/ppt/notesSlides/notesSlide55.xml" ContentType="application/vnd.openxmlformats-officedocument.presentationml.notesSlide+xml"/>
  <Override PartName="/ppt/tags/tag139.xml" ContentType="application/vnd.openxmlformats-officedocument.presentationml.tags+xml"/>
  <Override PartName="/ppt/tags/tag140.xml" ContentType="application/vnd.openxmlformats-officedocument.presentationml.tags+xml"/>
  <Override PartName="/ppt/notesSlides/notesSlide56.xml" ContentType="application/vnd.openxmlformats-officedocument.presentationml.notesSlide+xml"/>
  <Override PartName="/ppt/tags/tag141.xml" ContentType="application/vnd.openxmlformats-officedocument.presentationml.tags+xml"/>
  <Override PartName="/ppt/tags/tag142.xml" ContentType="application/vnd.openxmlformats-officedocument.presentationml.tags+xml"/>
  <Override PartName="/ppt/notesSlides/notesSlide57.xml" ContentType="application/vnd.openxmlformats-officedocument.presentationml.notesSlide+xml"/>
  <Override PartName="/ppt/tags/tag143.xml" ContentType="application/vnd.openxmlformats-officedocument.presentationml.tags+xml"/>
  <Override PartName="/ppt/tags/tag144.xml" ContentType="application/vnd.openxmlformats-officedocument.presentationml.tags+xml"/>
  <Override PartName="/ppt/notesSlides/notesSlide58.xml" ContentType="application/vnd.openxmlformats-officedocument.presentationml.notesSlide+xml"/>
  <Override PartName="/ppt/tags/tag145.xml" ContentType="application/vnd.openxmlformats-officedocument.presentationml.tags+xml"/>
  <Override PartName="/ppt/notesSlides/notesSlide59.xml" ContentType="application/vnd.openxmlformats-officedocument.presentationml.notesSlide+xml"/>
  <Override PartName="/ppt/tags/tag146.xml" ContentType="application/vnd.openxmlformats-officedocument.presentationml.tags+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68"/>
  </p:notesMasterIdLst>
  <p:sldIdLst>
    <p:sldId id="380" r:id="rId2"/>
    <p:sldId id="312" r:id="rId3"/>
    <p:sldId id="313" r:id="rId4"/>
    <p:sldId id="344" r:id="rId5"/>
    <p:sldId id="256" r:id="rId6"/>
    <p:sldId id="307" r:id="rId7"/>
    <p:sldId id="314" r:id="rId8"/>
    <p:sldId id="319" r:id="rId9"/>
    <p:sldId id="289" r:id="rId10"/>
    <p:sldId id="320" r:id="rId11"/>
    <p:sldId id="258" r:id="rId12"/>
    <p:sldId id="321" r:id="rId13"/>
    <p:sldId id="322" r:id="rId14"/>
    <p:sldId id="290" r:id="rId15"/>
    <p:sldId id="323" r:id="rId16"/>
    <p:sldId id="324" r:id="rId17"/>
    <p:sldId id="325" r:id="rId18"/>
    <p:sldId id="337" r:id="rId19"/>
    <p:sldId id="326" r:id="rId20"/>
    <p:sldId id="329" r:id="rId21"/>
    <p:sldId id="328" r:id="rId22"/>
    <p:sldId id="331" r:id="rId23"/>
    <p:sldId id="332" r:id="rId24"/>
    <p:sldId id="333" r:id="rId25"/>
    <p:sldId id="334" r:id="rId26"/>
    <p:sldId id="335" r:id="rId27"/>
    <p:sldId id="336" r:id="rId28"/>
    <p:sldId id="338" r:id="rId29"/>
    <p:sldId id="339" r:id="rId30"/>
    <p:sldId id="340" r:id="rId31"/>
    <p:sldId id="341" r:id="rId32"/>
    <p:sldId id="342" r:id="rId33"/>
    <p:sldId id="343" r:id="rId34"/>
    <p:sldId id="345" r:id="rId35"/>
    <p:sldId id="346" r:id="rId36"/>
    <p:sldId id="315" r:id="rId37"/>
    <p:sldId id="298" r:id="rId38"/>
    <p:sldId id="347" r:id="rId39"/>
    <p:sldId id="377" r:id="rId40"/>
    <p:sldId id="378" r:id="rId41"/>
    <p:sldId id="379" r:id="rId42"/>
    <p:sldId id="348" r:id="rId43"/>
    <p:sldId id="349" r:id="rId44"/>
    <p:sldId id="352" r:id="rId45"/>
    <p:sldId id="353" r:id="rId46"/>
    <p:sldId id="355" r:id="rId47"/>
    <p:sldId id="356" r:id="rId48"/>
    <p:sldId id="359" r:id="rId49"/>
    <p:sldId id="357" r:id="rId50"/>
    <p:sldId id="358" r:id="rId51"/>
    <p:sldId id="303" r:id="rId52"/>
    <p:sldId id="360" r:id="rId53"/>
    <p:sldId id="373" r:id="rId54"/>
    <p:sldId id="361" r:id="rId55"/>
    <p:sldId id="316" r:id="rId56"/>
    <p:sldId id="362" r:id="rId57"/>
    <p:sldId id="363" r:id="rId58"/>
    <p:sldId id="364" r:id="rId59"/>
    <p:sldId id="365" r:id="rId60"/>
    <p:sldId id="375" r:id="rId61"/>
    <p:sldId id="317" r:id="rId62"/>
    <p:sldId id="366" r:id="rId63"/>
    <p:sldId id="367" r:id="rId64"/>
    <p:sldId id="369" r:id="rId65"/>
    <p:sldId id="281" r:id="rId66"/>
    <p:sldId id="370" r:id="rId67"/>
  </p:sldIdLst>
  <p:sldSz cx="9144000" cy="6858000" type="screen4x3"/>
  <p:notesSz cx="6858000" cy="9144000"/>
  <p:embeddedFontLst>
    <p:embeddedFont>
      <p:font typeface="Calibri" panose="020F0502020204030204" pitchFamily="34" charset="0"/>
      <p:regular r:id="rId69"/>
      <p:bold r:id="rId70"/>
      <p:italic r:id="rId71"/>
      <p:boldItalic r:id="rId72"/>
    </p:embeddedFont>
    <p:embeddedFont>
      <p:font typeface="Chopin Script" panose="02000505020000020002" pitchFamily="2" charset="0"/>
      <p:regular r:id="rId73"/>
    </p:embeddedFont>
    <p:embeddedFont>
      <p:font typeface="Impact" panose="020B0806030902050204" pitchFamily="34" charset="0"/>
      <p:regular r:id="rId74"/>
    </p:embeddedFont>
    <p:embeddedFont>
      <p:font typeface="Script MT Bold" panose="03040602040607080904" pitchFamily="66" charset="0"/>
      <p:bold r:id="rId75"/>
    </p:embeddedFont>
    <p:embeddedFont>
      <p:font typeface="Swis721 Blk BT" panose="020B0904030502020204" pitchFamily="34" charset="0"/>
      <p:regular r:id="rId76"/>
      <p:italic r:id="rId77"/>
    </p:embeddedFont>
    <p:embeddedFont>
      <p:font typeface="Trebuchet MS" panose="020B0603020202020204" pitchFamily="34" charset="0"/>
      <p:regular r:id="rId78"/>
      <p:bold r:id="rId79"/>
      <p:italic r:id="rId80"/>
      <p:boldItalic r:id="rId81"/>
    </p:embeddedFont>
    <p:embeddedFont>
      <p:font typeface="Verdana" panose="020B0604030504040204" pitchFamily="34" charset="0"/>
      <p:regular r:id="rId82"/>
      <p:bold r:id="rId83"/>
      <p:italic r:id="rId84"/>
      <p:boldItalic r:id="rId85"/>
    </p:embeddedFont>
  </p:embeddedFontLst>
  <p:custDataLst>
    <p:tags r:id="rId86"/>
  </p:custDataLst>
  <p:defaultTextStyle>
    <a:defPPr>
      <a:defRPr lang="es-ES"/>
    </a:defPPr>
    <a:lvl1pPr algn="l" rtl="0" fontAlgn="base">
      <a:spcBef>
        <a:spcPct val="0"/>
      </a:spcBef>
      <a:spcAft>
        <a:spcPct val="0"/>
      </a:spcAft>
      <a:defRPr b="1" u="sng" kern="1200">
        <a:solidFill>
          <a:schemeClr val="tx1"/>
        </a:solidFill>
        <a:latin typeface="Arial" charset="0"/>
        <a:ea typeface="+mn-ea"/>
        <a:cs typeface="+mn-cs"/>
      </a:defRPr>
    </a:lvl1pPr>
    <a:lvl2pPr marL="457200" algn="l" rtl="0" fontAlgn="base">
      <a:spcBef>
        <a:spcPct val="0"/>
      </a:spcBef>
      <a:spcAft>
        <a:spcPct val="0"/>
      </a:spcAft>
      <a:defRPr b="1" u="sng" kern="1200">
        <a:solidFill>
          <a:schemeClr val="tx1"/>
        </a:solidFill>
        <a:latin typeface="Arial" charset="0"/>
        <a:ea typeface="+mn-ea"/>
        <a:cs typeface="+mn-cs"/>
      </a:defRPr>
    </a:lvl2pPr>
    <a:lvl3pPr marL="914400" algn="l" rtl="0" fontAlgn="base">
      <a:spcBef>
        <a:spcPct val="0"/>
      </a:spcBef>
      <a:spcAft>
        <a:spcPct val="0"/>
      </a:spcAft>
      <a:defRPr b="1" u="sng" kern="1200">
        <a:solidFill>
          <a:schemeClr val="tx1"/>
        </a:solidFill>
        <a:latin typeface="Arial" charset="0"/>
        <a:ea typeface="+mn-ea"/>
        <a:cs typeface="+mn-cs"/>
      </a:defRPr>
    </a:lvl3pPr>
    <a:lvl4pPr marL="1371600" algn="l" rtl="0" fontAlgn="base">
      <a:spcBef>
        <a:spcPct val="0"/>
      </a:spcBef>
      <a:spcAft>
        <a:spcPct val="0"/>
      </a:spcAft>
      <a:defRPr b="1" u="sng" kern="1200">
        <a:solidFill>
          <a:schemeClr val="tx1"/>
        </a:solidFill>
        <a:latin typeface="Arial" charset="0"/>
        <a:ea typeface="+mn-ea"/>
        <a:cs typeface="+mn-cs"/>
      </a:defRPr>
    </a:lvl4pPr>
    <a:lvl5pPr marL="1828800" algn="l" rtl="0" fontAlgn="base">
      <a:spcBef>
        <a:spcPct val="0"/>
      </a:spcBef>
      <a:spcAft>
        <a:spcPct val="0"/>
      </a:spcAft>
      <a:defRPr b="1" u="sng" kern="1200">
        <a:solidFill>
          <a:schemeClr val="tx1"/>
        </a:solidFill>
        <a:latin typeface="Arial" charset="0"/>
        <a:ea typeface="+mn-ea"/>
        <a:cs typeface="+mn-cs"/>
      </a:defRPr>
    </a:lvl5pPr>
    <a:lvl6pPr marL="2286000" algn="l" defTabSz="914400" rtl="0" eaLnBrk="1" latinLnBrk="0" hangingPunct="1">
      <a:defRPr b="1" u="sng" kern="1200">
        <a:solidFill>
          <a:schemeClr val="tx1"/>
        </a:solidFill>
        <a:latin typeface="Arial" charset="0"/>
        <a:ea typeface="+mn-ea"/>
        <a:cs typeface="+mn-cs"/>
      </a:defRPr>
    </a:lvl6pPr>
    <a:lvl7pPr marL="2743200" algn="l" defTabSz="914400" rtl="0" eaLnBrk="1" latinLnBrk="0" hangingPunct="1">
      <a:defRPr b="1" u="sng" kern="1200">
        <a:solidFill>
          <a:schemeClr val="tx1"/>
        </a:solidFill>
        <a:latin typeface="Arial" charset="0"/>
        <a:ea typeface="+mn-ea"/>
        <a:cs typeface="+mn-cs"/>
      </a:defRPr>
    </a:lvl7pPr>
    <a:lvl8pPr marL="3200400" algn="l" defTabSz="914400" rtl="0" eaLnBrk="1" latinLnBrk="0" hangingPunct="1">
      <a:defRPr b="1" u="sng" kern="1200">
        <a:solidFill>
          <a:schemeClr val="tx1"/>
        </a:solidFill>
        <a:latin typeface="Arial" charset="0"/>
        <a:ea typeface="+mn-ea"/>
        <a:cs typeface="+mn-cs"/>
      </a:defRPr>
    </a:lvl8pPr>
    <a:lvl9pPr marL="3657600" algn="l" defTabSz="914400" rtl="0" eaLnBrk="1" latinLnBrk="0" hangingPunct="1">
      <a:defRPr b="1" u="sng" kern="1200">
        <a:solidFill>
          <a:schemeClr val="tx1"/>
        </a:solidFill>
        <a:latin typeface="Arial" charset="0"/>
        <a:ea typeface="+mn-ea"/>
        <a:cs typeface="+mn-cs"/>
      </a:defRPr>
    </a:lvl9pPr>
  </p:defaultTextStyle>
  <p:extLst>
    <p:ext uri="{521415D9-36F7-43E2-AB2F-B90AF26B5E84}">
      <p14:sectionLst xmlns:p14="http://schemas.microsoft.com/office/powerpoint/2010/main">
        <p14:section name="Introducción" id="{127D24E0-B21B-4B73-A2AA-5814BBA3F8E6}">
          <p14:sldIdLst>
            <p14:sldId id="380"/>
            <p14:sldId id="312"/>
            <p14:sldId id="313"/>
          </p14:sldIdLst>
        </p14:section>
        <p14:section name="Cual es la Causa de Tanto Sufrimiento" id="{F029BA47-9894-4207-9CAD-2851E6EFF85B}">
          <p14:sldIdLst>
            <p14:sldId id="344"/>
            <p14:sldId id="256"/>
            <p14:sldId id="307"/>
          </p14:sldIdLst>
        </p14:section>
        <p14:section name="1. El origen del Hombre" id="{F041195E-E0B4-4099-B753-074AFD2A1D81}">
          <p14:sldIdLst>
            <p14:sldId id="314"/>
            <p14:sldId id="319"/>
            <p14:sldId id="289"/>
            <p14:sldId id="320"/>
            <p14:sldId id="258"/>
            <p14:sldId id="321"/>
            <p14:sldId id="322"/>
            <p14:sldId id="290"/>
            <p14:sldId id="323"/>
            <p14:sldId id="324"/>
            <p14:sldId id="325"/>
            <p14:sldId id="337"/>
            <p14:sldId id="326"/>
            <p14:sldId id="329"/>
            <p14:sldId id="328"/>
            <p14:sldId id="331"/>
            <p14:sldId id="332"/>
            <p14:sldId id="333"/>
            <p14:sldId id="334"/>
            <p14:sldId id="335"/>
            <p14:sldId id="336"/>
            <p14:sldId id="338"/>
            <p14:sldId id="339"/>
            <p14:sldId id="340"/>
            <p14:sldId id="341"/>
            <p14:sldId id="342"/>
            <p14:sldId id="343"/>
            <p14:sldId id="345"/>
            <p14:sldId id="346"/>
          </p14:sldIdLst>
        </p14:section>
        <p14:section name="2.Hay un camino de escape" id="{6228B3AF-A88C-48DA-843D-A5DF3E9A9B34}">
          <p14:sldIdLst>
            <p14:sldId id="315"/>
            <p14:sldId id="298"/>
            <p14:sldId id="347"/>
            <p14:sldId id="377"/>
            <p14:sldId id="378"/>
            <p14:sldId id="379"/>
            <p14:sldId id="348"/>
            <p14:sldId id="349"/>
            <p14:sldId id="352"/>
            <p14:sldId id="353"/>
            <p14:sldId id="355"/>
            <p14:sldId id="356"/>
            <p14:sldId id="359"/>
            <p14:sldId id="357"/>
            <p14:sldId id="358"/>
            <p14:sldId id="303"/>
            <p14:sldId id="360"/>
            <p14:sldId id="373"/>
            <p14:sldId id="361"/>
          </p14:sldIdLst>
        </p14:section>
        <p14:section name="3. Promesas alentadoras" id="{1D281594-D1A4-478A-A3A7-1B8B7930F55D}">
          <p14:sldIdLst>
            <p14:sldId id="316"/>
            <p14:sldId id="362"/>
            <p14:sldId id="363"/>
            <p14:sldId id="364"/>
            <p14:sldId id="365"/>
            <p14:sldId id="375"/>
          </p14:sldIdLst>
        </p14:section>
        <p14:section name="Conclusión" id="{F853BD1A-1AE8-46A0-AEFF-48680798CBF5}">
          <p14:sldIdLst>
            <p14:sldId id="317"/>
            <p14:sldId id="366"/>
            <p14:sldId id="367"/>
            <p14:sldId id="369"/>
            <p14:sldId id="281"/>
            <p14:sldId id="370"/>
          </p14:sldIdLst>
        </p14:section>
      </p14:sectionLst>
    </p:ext>
    <p:ext uri="{EFAFB233-063F-42B5-8137-9DF3F51BA10A}">
      <p15:sldGuideLst xmlns:p15="http://schemas.microsoft.com/office/powerpoint/2012/main">
        <p15:guide id="1" orient="horz" pos="2069">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660066"/>
    <a:srgbClr val="169A4B"/>
    <a:srgbClr val="006666"/>
    <a:srgbClr val="33CCFF"/>
    <a:srgbClr val="0099FF"/>
    <a:srgbClr val="99CCFF"/>
    <a:srgbClr val="CC3300"/>
    <a:srgbClr val="6699FF"/>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208" autoAdjust="0"/>
    <p:restoredTop sz="85879" autoAdjust="0"/>
  </p:normalViewPr>
  <p:slideViewPr>
    <p:cSldViewPr showGuides="1">
      <p:cViewPr varScale="1">
        <p:scale>
          <a:sx n="55" d="100"/>
          <a:sy n="55" d="100"/>
        </p:scale>
        <p:origin x="2190" y="42"/>
      </p:cViewPr>
      <p:guideLst>
        <p:guide orient="horz" pos="2069"/>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50" d="100"/>
        <a:sy n="50" d="100"/>
      </p:scale>
      <p:origin x="0" y="1578"/>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notesMaster" Target="notesMasters/notesMaster1.xml"/><Relationship Id="rId84" Type="http://schemas.openxmlformats.org/officeDocument/2006/relationships/font" Target="fonts/font16.fntdata"/><Relationship Id="rId89"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6.fntdata"/><Relationship Id="rId79" Type="http://schemas.openxmlformats.org/officeDocument/2006/relationships/font" Target="fonts/font11.fntdata"/><Relationship Id="rId5" Type="http://schemas.openxmlformats.org/officeDocument/2006/relationships/slide" Target="slides/slide4.xml"/><Relationship Id="rId90" Type="http://schemas.openxmlformats.org/officeDocument/2006/relationships/tableStyles" Target="tableStyles.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font" Target="fonts/font1.fntdata"/><Relationship Id="rId77" Type="http://schemas.openxmlformats.org/officeDocument/2006/relationships/font" Target="fonts/font9.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4.fntdata"/><Relationship Id="rId80" Type="http://schemas.openxmlformats.org/officeDocument/2006/relationships/font" Target="fonts/font12.fntdata"/><Relationship Id="rId85" Type="http://schemas.openxmlformats.org/officeDocument/2006/relationships/font" Target="fonts/font17.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2.fntdata"/><Relationship Id="rId75" Type="http://schemas.openxmlformats.org/officeDocument/2006/relationships/font" Target="fonts/font7.fntdata"/><Relationship Id="rId83" Type="http://schemas.openxmlformats.org/officeDocument/2006/relationships/font" Target="fonts/font15.fntdata"/><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5.fntdata"/><Relationship Id="rId78" Type="http://schemas.openxmlformats.org/officeDocument/2006/relationships/font" Target="fonts/font10.fntdata"/><Relationship Id="rId81" Type="http://schemas.openxmlformats.org/officeDocument/2006/relationships/font" Target="fonts/font13.fntdata"/><Relationship Id="rId86"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8.fntdata"/><Relationship Id="rId7" Type="http://schemas.openxmlformats.org/officeDocument/2006/relationships/slide" Target="slides/slide6.xml"/><Relationship Id="rId71" Type="http://schemas.openxmlformats.org/officeDocument/2006/relationships/font" Target="fonts/font3.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font" Target="fonts/font14.fntdata"/><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s-E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11D7CCC3-4250-4625-A0C6-EE847C7C3978}" type="datetimeFigureOut">
              <a:rPr lang="es-ES"/>
              <a:pPr>
                <a:defRPr/>
              </a:pPr>
              <a:t>20/01/2022</a:t>
            </a:fld>
            <a:endParaRPr lang="es-ES"/>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s-ES" noProof="0"/>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noProof="0"/>
              <a:t>Haga clic para modificar el estilo de texto del patrón</a:t>
            </a:r>
          </a:p>
          <a:p>
            <a:pPr lvl="1"/>
            <a:r>
              <a:rPr lang="es-ES" noProof="0"/>
              <a:t>Segundo nivel</a:t>
            </a:r>
          </a:p>
          <a:p>
            <a:pPr lvl="2"/>
            <a:r>
              <a:rPr lang="es-ES" noProof="0"/>
              <a:t>Tercer nivel</a:t>
            </a:r>
          </a:p>
          <a:p>
            <a:pPr lvl="3"/>
            <a:r>
              <a:rPr lang="es-ES" noProof="0"/>
              <a:t>Cuarto nivel</a:t>
            </a:r>
          </a:p>
          <a:p>
            <a:pPr lvl="4"/>
            <a:r>
              <a:rPr lang="es-ES" noProof="0"/>
              <a:t>Quinto nivel</a:t>
            </a:r>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s-E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A868F079-6CC9-4718-ACBA-8E9E07885E05}" type="slidenum">
              <a:rPr lang="es-ES"/>
              <a:pPr>
                <a:defRPr/>
              </a:pPr>
              <a:t>‹Nº›</a:t>
            </a:fld>
            <a:endParaRPr lang="es-ES"/>
          </a:p>
        </p:txBody>
      </p:sp>
    </p:spTree>
    <p:extLst>
      <p:ext uri="{BB962C8B-B14F-4D97-AF65-F5344CB8AC3E}">
        <p14:creationId xmlns:p14="http://schemas.microsoft.com/office/powerpoint/2010/main" val="244815163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ES" i="1" baseline="30000"/>
          </a:p>
        </p:txBody>
      </p:sp>
      <p:sp>
        <p:nvSpPr>
          <p:cNvPr id="33796"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b="1" u="sng">
                <a:solidFill>
                  <a:schemeClr val="tx1"/>
                </a:solidFill>
                <a:latin typeface="Arial" charset="0"/>
              </a:defRPr>
            </a:lvl1pPr>
            <a:lvl2pPr marL="742950" indent="-285750" eaLnBrk="0" hangingPunct="0">
              <a:defRPr b="1" u="sng">
                <a:solidFill>
                  <a:schemeClr val="tx1"/>
                </a:solidFill>
                <a:latin typeface="Arial" charset="0"/>
              </a:defRPr>
            </a:lvl2pPr>
            <a:lvl3pPr marL="1143000" indent="-228600" eaLnBrk="0" hangingPunct="0">
              <a:defRPr b="1" u="sng">
                <a:solidFill>
                  <a:schemeClr val="tx1"/>
                </a:solidFill>
                <a:latin typeface="Arial" charset="0"/>
              </a:defRPr>
            </a:lvl3pPr>
            <a:lvl4pPr marL="1600200" indent="-228600" eaLnBrk="0" hangingPunct="0">
              <a:defRPr b="1" u="sng">
                <a:solidFill>
                  <a:schemeClr val="tx1"/>
                </a:solidFill>
                <a:latin typeface="Arial" charset="0"/>
              </a:defRPr>
            </a:lvl4pPr>
            <a:lvl5pPr marL="2057400" indent="-228600" eaLnBrk="0" hangingPunct="0">
              <a:defRPr b="1" u="sng">
                <a:solidFill>
                  <a:schemeClr val="tx1"/>
                </a:solidFill>
                <a:latin typeface="Arial" charset="0"/>
              </a:defRPr>
            </a:lvl5pPr>
            <a:lvl6pPr marL="2514600" indent="-228600" eaLnBrk="0" fontAlgn="base" hangingPunct="0">
              <a:spcBef>
                <a:spcPct val="0"/>
              </a:spcBef>
              <a:spcAft>
                <a:spcPct val="0"/>
              </a:spcAft>
              <a:defRPr b="1" u="sng">
                <a:solidFill>
                  <a:schemeClr val="tx1"/>
                </a:solidFill>
                <a:latin typeface="Arial" charset="0"/>
              </a:defRPr>
            </a:lvl6pPr>
            <a:lvl7pPr marL="2971800" indent="-228600" eaLnBrk="0" fontAlgn="base" hangingPunct="0">
              <a:spcBef>
                <a:spcPct val="0"/>
              </a:spcBef>
              <a:spcAft>
                <a:spcPct val="0"/>
              </a:spcAft>
              <a:defRPr b="1" u="sng">
                <a:solidFill>
                  <a:schemeClr val="tx1"/>
                </a:solidFill>
                <a:latin typeface="Arial" charset="0"/>
              </a:defRPr>
            </a:lvl7pPr>
            <a:lvl8pPr marL="3429000" indent="-228600" eaLnBrk="0" fontAlgn="base" hangingPunct="0">
              <a:spcBef>
                <a:spcPct val="0"/>
              </a:spcBef>
              <a:spcAft>
                <a:spcPct val="0"/>
              </a:spcAft>
              <a:defRPr b="1" u="sng">
                <a:solidFill>
                  <a:schemeClr val="tx1"/>
                </a:solidFill>
                <a:latin typeface="Arial" charset="0"/>
              </a:defRPr>
            </a:lvl8pPr>
            <a:lvl9pPr marL="3886200" indent="-228600" eaLnBrk="0" fontAlgn="base" hangingPunct="0">
              <a:spcBef>
                <a:spcPct val="0"/>
              </a:spcBef>
              <a:spcAft>
                <a:spcPct val="0"/>
              </a:spcAft>
              <a:defRPr b="1" u="sng">
                <a:solidFill>
                  <a:schemeClr val="tx1"/>
                </a:solidFill>
                <a:latin typeface="Arial" charset="0"/>
              </a:defRPr>
            </a:lvl9pPr>
          </a:lstStyle>
          <a:p>
            <a:pPr eaLnBrk="1" hangingPunct="1"/>
            <a:fld id="{1ED3859D-A883-482E-98F7-3D42B8D3FB00}" type="slidenum">
              <a:rPr lang="es-ES" smtClean="0"/>
              <a:pPr eaLnBrk="1" hangingPunct="1"/>
              <a:t>1</a:t>
            </a:fld>
            <a:endParaRPr lang="es-ES"/>
          </a:p>
        </p:txBody>
      </p:sp>
    </p:spTree>
    <p:extLst>
      <p:ext uri="{BB962C8B-B14F-4D97-AF65-F5344CB8AC3E}">
        <p14:creationId xmlns:p14="http://schemas.microsoft.com/office/powerpoint/2010/main" val="39531797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11</a:t>
            </a:fld>
            <a:endParaRPr lang="es-ES"/>
          </a:p>
        </p:txBody>
      </p:sp>
    </p:spTree>
    <p:extLst>
      <p:ext uri="{BB962C8B-B14F-4D97-AF65-F5344CB8AC3E}">
        <p14:creationId xmlns:p14="http://schemas.microsoft.com/office/powerpoint/2010/main" val="29587242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12</a:t>
            </a:fld>
            <a:endParaRPr lang="es-ES"/>
          </a:p>
        </p:txBody>
      </p:sp>
    </p:spTree>
    <p:extLst>
      <p:ext uri="{BB962C8B-B14F-4D97-AF65-F5344CB8AC3E}">
        <p14:creationId xmlns:p14="http://schemas.microsoft.com/office/powerpoint/2010/main" val="29587242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13</a:t>
            </a:fld>
            <a:endParaRPr lang="es-ES"/>
          </a:p>
        </p:txBody>
      </p:sp>
    </p:spTree>
    <p:extLst>
      <p:ext uri="{BB962C8B-B14F-4D97-AF65-F5344CB8AC3E}">
        <p14:creationId xmlns:p14="http://schemas.microsoft.com/office/powerpoint/2010/main" val="29587242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14</a:t>
            </a:fld>
            <a:endParaRPr lang="es-ES"/>
          </a:p>
        </p:txBody>
      </p:sp>
    </p:spTree>
    <p:extLst>
      <p:ext uri="{BB962C8B-B14F-4D97-AF65-F5344CB8AC3E}">
        <p14:creationId xmlns:p14="http://schemas.microsoft.com/office/powerpoint/2010/main" val="29587242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15</a:t>
            </a:fld>
            <a:endParaRPr lang="es-ES"/>
          </a:p>
        </p:txBody>
      </p:sp>
    </p:spTree>
    <p:extLst>
      <p:ext uri="{BB962C8B-B14F-4D97-AF65-F5344CB8AC3E}">
        <p14:creationId xmlns:p14="http://schemas.microsoft.com/office/powerpoint/2010/main" val="29587242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16</a:t>
            </a:fld>
            <a:endParaRPr lang="es-ES"/>
          </a:p>
        </p:txBody>
      </p:sp>
    </p:spTree>
    <p:extLst>
      <p:ext uri="{BB962C8B-B14F-4D97-AF65-F5344CB8AC3E}">
        <p14:creationId xmlns:p14="http://schemas.microsoft.com/office/powerpoint/2010/main" val="29587242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17</a:t>
            </a:fld>
            <a:endParaRPr lang="es-ES"/>
          </a:p>
        </p:txBody>
      </p:sp>
    </p:spTree>
    <p:extLst>
      <p:ext uri="{BB962C8B-B14F-4D97-AF65-F5344CB8AC3E}">
        <p14:creationId xmlns:p14="http://schemas.microsoft.com/office/powerpoint/2010/main" val="29587242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19</a:t>
            </a:fld>
            <a:endParaRPr lang="es-ES"/>
          </a:p>
        </p:txBody>
      </p:sp>
    </p:spTree>
    <p:extLst>
      <p:ext uri="{BB962C8B-B14F-4D97-AF65-F5344CB8AC3E}">
        <p14:creationId xmlns:p14="http://schemas.microsoft.com/office/powerpoint/2010/main" val="29587242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fontAlgn="base"/>
            <a:endParaRPr lang="es-ES" dirty="0"/>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20</a:t>
            </a:fld>
            <a:endParaRPr lang="es-ES"/>
          </a:p>
        </p:txBody>
      </p:sp>
    </p:spTree>
    <p:extLst>
      <p:ext uri="{BB962C8B-B14F-4D97-AF65-F5344CB8AC3E}">
        <p14:creationId xmlns:p14="http://schemas.microsoft.com/office/powerpoint/2010/main" val="29587242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21</a:t>
            </a:fld>
            <a:endParaRPr lang="es-ES"/>
          </a:p>
        </p:txBody>
      </p:sp>
    </p:spTree>
    <p:extLst>
      <p:ext uri="{BB962C8B-B14F-4D97-AF65-F5344CB8AC3E}">
        <p14:creationId xmlns:p14="http://schemas.microsoft.com/office/powerpoint/2010/main" val="29587242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2</a:t>
            </a:fld>
            <a:endParaRPr lang="es-ES"/>
          </a:p>
        </p:txBody>
      </p:sp>
    </p:spTree>
    <p:extLst>
      <p:ext uri="{BB962C8B-B14F-4D97-AF65-F5344CB8AC3E}">
        <p14:creationId xmlns:p14="http://schemas.microsoft.com/office/powerpoint/2010/main" val="38801065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fontAlgn="base"/>
            <a:endParaRPr lang="pt-PT" sz="1200" b="0" i="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22</a:t>
            </a:fld>
            <a:endParaRPr lang="es-ES"/>
          </a:p>
        </p:txBody>
      </p:sp>
    </p:spTree>
    <p:extLst>
      <p:ext uri="{BB962C8B-B14F-4D97-AF65-F5344CB8AC3E}">
        <p14:creationId xmlns:p14="http://schemas.microsoft.com/office/powerpoint/2010/main" val="29587242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_tradnl" sz="1200" kern="1200" dirty="0">
              <a:solidFill>
                <a:schemeClr val="tx1"/>
              </a:solidFill>
              <a:effectLst/>
              <a:latin typeface="+mn-lt"/>
              <a:ea typeface="+mn-ea"/>
              <a:cs typeface="+mn-cs"/>
            </a:endParaRPr>
          </a:p>
          <a:p>
            <a:endParaRPr lang="es-ES" dirty="0"/>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23</a:t>
            </a:fld>
            <a:endParaRPr lang="es-ES"/>
          </a:p>
        </p:txBody>
      </p:sp>
    </p:spTree>
    <p:extLst>
      <p:ext uri="{BB962C8B-B14F-4D97-AF65-F5344CB8AC3E}">
        <p14:creationId xmlns:p14="http://schemas.microsoft.com/office/powerpoint/2010/main" val="29587242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24</a:t>
            </a:fld>
            <a:endParaRPr lang="es-ES"/>
          </a:p>
        </p:txBody>
      </p:sp>
    </p:spTree>
    <p:extLst>
      <p:ext uri="{BB962C8B-B14F-4D97-AF65-F5344CB8AC3E}">
        <p14:creationId xmlns:p14="http://schemas.microsoft.com/office/powerpoint/2010/main" val="29587242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25</a:t>
            </a:fld>
            <a:endParaRPr lang="es-ES"/>
          </a:p>
        </p:txBody>
      </p:sp>
    </p:spTree>
    <p:extLst>
      <p:ext uri="{BB962C8B-B14F-4D97-AF65-F5344CB8AC3E}">
        <p14:creationId xmlns:p14="http://schemas.microsoft.com/office/powerpoint/2010/main" val="29587242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s-ES_tradnl" sz="1200" kern="1200" dirty="0">
                <a:solidFill>
                  <a:schemeClr val="tx1"/>
                </a:solidFill>
                <a:effectLst/>
                <a:latin typeface="+mn-lt"/>
                <a:ea typeface="+mn-ea"/>
                <a:cs typeface="+mn-cs"/>
              </a:rPr>
              <a:t>Se tornó en </a:t>
            </a:r>
            <a:r>
              <a:rPr lang="es-ES_tradnl" sz="1200" u="sng" kern="1200" dirty="0">
                <a:solidFill>
                  <a:schemeClr val="tx1"/>
                </a:solidFill>
                <a:effectLst/>
                <a:latin typeface="+mn-lt"/>
                <a:ea typeface="+mn-ea"/>
                <a:cs typeface="+mn-cs"/>
              </a:rPr>
              <a:t> </a:t>
            </a:r>
            <a:r>
              <a:rPr lang="es-ES_tradnl" sz="1200" i="1" u="sng" kern="1200" dirty="0">
                <a:solidFill>
                  <a:schemeClr val="tx1"/>
                </a:solidFill>
                <a:effectLst/>
                <a:latin typeface="+mn-lt"/>
                <a:ea typeface="+mn-ea"/>
                <a:cs typeface="+mn-cs"/>
              </a:rPr>
              <a:t>esclavo </a:t>
            </a:r>
            <a:r>
              <a:rPr lang="es-ES_tradnl" sz="1200" kern="1200" dirty="0">
                <a:solidFill>
                  <a:schemeClr val="tx1"/>
                </a:solidFill>
                <a:effectLst/>
                <a:latin typeface="+mn-lt"/>
                <a:ea typeface="+mn-ea"/>
                <a:cs typeface="+mn-cs"/>
              </a:rPr>
              <a:t>de Satanás.  </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26</a:t>
            </a:fld>
            <a:endParaRPr lang="es-ES"/>
          </a:p>
        </p:txBody>
      </p:sp>
    </p:spTree>
    <p:extLst>
      <p:ext uri="{BB962C8B-B14F-4D97-AF65-F5344CB8AC3E}">
        <p14:creationId xmlns:p14="http://schemas.microsoft.com/office/powerpoint/2010/main" val="29587242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27</a:t>
            </a:fld>
            <a:endParaRPr lang="es-ES"/>
          </a:p>
        </p:txBody>
      </p:sp>
    </p:spTree>
    <p:extLst>
      <p:ext uri="{BB962C8B-B14F-4D97-AF65-F5344CB8AC3E}">
        <p14:creationId xmlns:p14="http://schemas.microsoft.com/office/powerpoint/2010/main" val="41140509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28</a:t>
            </a:fld>
            <a:endParaRPr lang="es-ES"/>
          </a:p>
        </p:txBody>
      </p:sp>
    </p:spTree>
    <p:extLst>
      <p:ext uri="{BB962C8B-B14F-4D97-AF65-F5344CB8AC3E}">
        <p14:creationId xmlns:p14="http://schemas.microsoft.com/office/powerpoint/2010/main" val="29587242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29</a:t>
            </a:fld>
            <a:endParaRPr lang="es-ES"/>
          </a:p>
        </p:txBody>
      </p:sp>
    </p:spTree>
    <p:extLst>
      <p:ext uri="{BB962C8B-B14F-4D97-AF65-F5344CB8AC3E}">
        <p14:creationId xmlns:p14="http://schemas.microsoft.com/office/powerpoint/2010/main" val="29587242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30</a:t>
            </a:fld>
            <a:endParaRPr lang="es-ES"/>
          </a:p>
        </p:txBody>
      </p:sp>
    </p:spTree>
    <p:extLst>
      <p:ext uri="{BB962C8B-B14F-4D97-AF65-F5344CB8AC3E}">
        <p14:creationId xmlns:p14="http://schemas.microsoft.com/office/powerpoint/2010/main" val="29587242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31</a:t>
            </a:fld>
            <a:endParaRPr lang="es-ES"/>
          </a:p>
        </p:txBody>
      </p:sp>
    </p:spTree>
    <p:extLst>
      <p:ext uri="{BB962C8B-B14F-4D97-AF65-F5344CB8AC3E}">
        <p14:creationId xmlns:p14="http://schemas.microsoft.com/office/powerpoint/2010/main" val="29587242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pPr>
              <a:defRPr/>
            </a:pPr>
            <a:fld id="{1834283B-623A-4C88-9978-D4290C04923C}" type="slidenum">
              <a:rPr lang="es-ES" smtClean="0"/>
              <a:pPr>
                <a:defRPr/>
              </a:pPr>
              <a:t>3</a:t>
            </a:fld>
            <a:endParaRPr lang="es-ES"/>
          </a:p>
        </p:txBody>
      </p:sp>
    </p:spTree>
    <p:extLst>
      <p:ext uri="{BB962C8B-B14F-4D97-AF65-F5344CB8AC3E}">
        <p14:creationId xmlns:p14="http://schemas.microsoft.com/office/powerpoint/2010/main" val="9284507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32</a:t>
            </a:fld>
            <a:endParaRPr lang="es-ES"/>
          </a:p>
        </p:txBody>
      </p:sp>
    </p:spTree>
    <p:extLst>
      <p:ext uri="{BB962C8B-B14F-4D97-AF65-F5344CB8AC3E}">
        <p14:creationId xmlns:p14="http://schemas.microsoft.com/office/powerpoint/2010/main" val="29587242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33</a:t>
            </a:fld>
            <a:endParaRPr lang="es-ES"/>
          </a:p>
        </p:txBody>
      </p:sp>
    </p:spTree>
    <p:extLst>
      <p:ext uri="{BB962C8B-B14F-4D97-AF65-F5344CB8AC3E}">
        <p14:creationId xmlns:p14="http://schemas.microsoft.com/office/powerpoint/2010/main" val="29587242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dirty="0"/>
              <a:t>Quizá ahora podamos comprender por qué existe el sufrimiento. Dios no creó al hombre para que sufriera, pero le dio libre albedrío. La errada elección de desobedecer a Dios lo llevó al valle de lágrimas que transitamos hoy. ¡Cuánto dolor! ¡Cuántos que sufren! Es por causa del pecado que está en el mundo. </a:t>
            </a:r>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34</a:t>
            </a:fld>
            <a:endParaRPr lang="es-ES"/>
          </a:p>
        </p:txBody>
      </p:sp>
    </p:spTree>
    <p:extLst>
      <p:ext uri="{BB962C8B-B14F-4D97-AF65-F5344CB8AC3E}">
        <p14:creationId xmlns:p14="http://schemas.microsoft.com/office/powerpoint/2010/main" val="419478722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dirty="0"/>
              <a:t>Pero... ¿cómo puede retornar el hombre hacia el camino de vida? Volver por donde cayó es imposible, ya que somos culpables de muerte y esclavos del pecado. Entonces...</a:t>
            </a:r>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35</a:t>
            </a:fld>
            <a:endParaRPr lang="es-ES"/>
          </a:p>
        </p:txBody>
      </p:sp>
    </p:spTree>
    <p:extLst>
      <p:ext uri="{BB962C8B-B14F-4D97-AF65-F5344CB8AC3E}">
        <p14:creationId xmlns:p14="http://schemas.microsoft.com/office/powerpoint/2010/main" val="411405091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37</a:t>
            </a:fld>
            <a:endParaRPr lang="es-ES"/>
          </a:p>
        </p:txBody>
      </p:sp>
    </p:spTree>
    <p:extLst>
      <p:ext uri="{BB962C8B-B14F-4D97-AF65-F5344CB8AC3E}">
        <p14:creationId xmlns:p14="http://schemas.microsoft.com/office/powerpoint/2010/main" val="295872421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38</a:t>
            </a:fld>
            <a:endParaRPr lang="es-ES"/>
          </a:p>
        </p:txBody>
      </p:sp>
    </p:spTree>
    <p:extLst>
      <p:ext uri="{BB962C8B-B14F-4D97-AF65-F5344CB8AC3E}">
        <p14:creationId xmlns:p14="http://schemas.microsoft.com/office/powerpoint/2010/main" val="411405091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39</a:t>
            </a:fld>
            <a:endParaRPr lang="es-ES"/>
          </a:p>
        </p:txBody>
      </p:sp>
    </p:spTree>
    <p:extLst>
      <p:ext uri="{BB962C8B-B14F-4D97-AF65-F5344CB8AC3E}">
        <p14:creationId xmlns:p14="http://schemas.microsoft.com/office/powerpoint/2010/main" val="411405091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40</a:t>
            </a:fld>
            <a:endParaRPr lang="es-ES"/>
          </a:p>
        </p:txBody>
      </p:sp>
    </p:spTree>
    <p:extLst>
      <p:ext uri="{BB962C8B-B14F-4D97-AF65-F5344CB8AC3E}">
        <p14:creationId xmlns:p14="http://schemas.microsoft.com/office/powerpoint/2010/main" val="411405091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41</a:t>
            </a:fld>
            <a:endParaRPr lang="es-ES"/>
          </a:p>
        </p:txBody>
      </p:sp>
    </p:spTree>
    <p:extLst>
      <p:ext uri="{BB962C8B-B14F-4D97-AF65-F5344CB8AC3E}">
        <p14:creationId xmlns:p14="http://schemas.microsoft.com/office/powerpoint/2010/main" val="411405091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42</a:t>
            </a:fld>
            <a:endParaRPr lang="es-ES"/>
          </a:p>
        </p:txBody>
      </p:sp>
    </p:spTree>
    <p:extLst>
      <p:ext uri="{BB962C8B-B14F-4D97-AF65-F5344CB8AC3E}">
        <p14:creationId xmlns:p14="http://schemas.microsoft.com/office/powerpoint/2010/main" val="29587242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eaLnBrk="1" hangingPunct="1">
              <a:spcBef>
                <a:spcPct val="0"/>
              </a:spcBef>
            </a:pPr>
            <a:r>
              <a:rPr lang="es-ES" baseline="0" dirty="0">
                <a:latin typeface="Verdana" pitchFamily="34" charset="0"/>
                <a:ea typeface="Verdana" pitchFamily="34" charset="0"/>
                <a:cs typeface="Verdana" pitchFamily="34" charset="0"/>
              </a:rPr>
              <a:t>A consecuencia de los bombardeos durante la última guerra mundial quedaron miles de personas sin hogar.</a:t>
            </a:r>
          </a:p>
          <a:p>
            <a:pPr eaLnBrk="1" hangingPunct="1">
              <a:spcBef>
                <a:spcPct val="0"/>
              </a:spcBef>
            </a:pPr>
            <a:r>
              <a:rPr lang="es-ES" baseline="0" dirty="0">
                <a:latin typeface="Verdana" pitchFamily="34" charset="0"/>
                <a:ea typeface="Verdana" pitchFamily="34" charset="0"/>
                <a:cs typeface="Verdana" pitchFamily="34" charset="0"/>
              </a:rPr>
              <a:t>A menudo deambulaban niños por las calles en ruina en busca de sus padres. Muchos nunca los encontraron pues, o habían muerto, o la crueldad de la guerra los había separado. Su hogar, donde podrían encon­trarse, ya no existía.</a:t>
            </a:r>
          </a:p>
          <a:p>
            <a:pPr eaLnBrk="1" hangingPunct="1">
              <a:spcBef>
                <a:spcPct val="0"/>
              </a:spcBef>
            </a:pPr>
            <a:r>
              <a:rPr lang="es-ES" baseline="0" dirty="0">
                <a:latin typeface="Verdana" pitchFamily="34" charset="0"/>
                <a:ea typeface="Verdana" pitchFamily="34" charset="0"/>
                <a:cs typeface="Verdana" pitchFamily="34" charset="0"/>
              </a:rPr>
              <a:t>Hasta hoy, hay gente que busca sus raíces... No saben quiénes fueron sus padres, no saben dónde están. Como estos, muchos desean saber de donde vienen y adonde van. El verdadero origen y destino del ser humano.</a:t>
            </a:r>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4</a:t>
            </a:fld>
            <a:endParaRPr lang="es-ES"/>
          </a:p>
        </p:txBody>
      </p:sp>
    </p:spTree>
    <p:extLst>
      <p:ext uri="{BB962C8B-B14F-4D97-AF65-F5344CB8AC3E}">
        <p14:creationId xmlns:p14="http://schemas.microsoft.com/office/powerpoint/2010/main" val="386830294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43</a:t>
            </a:fld>
            <a:endParaRPr lang="es-ES"/>
          </a:p>
        </p:txBody>
      </p:sp>
    </p:spTree>
    <p:extLst>
      <p:ext uri="{BB962C8B-B14F-4D97-AF65-F5344CB8AC3E}">
        <p14:creationId xmlns:p14="http://schemas.microsoft.com/office/powerpoint/2010/main" val="295872421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44</a:t>
            </a:fld>
            <a:endParaRPr lang="es-ES"/>
          </a:p>
        </p:txBody>
      </p:sp>
    </p:spTree>
    <p:extLst>
      <p:ext uri="{BB962C8B-B14F-4D97-AF65-F5344CB8AC3E}">
        <p14:creationId xmlns:p14="http://schemas.microsoft.com/office/powerpoint/2010/main" val="295872421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45</a:t>
            </a:fld>
            <a:endParaRPr lang="es-ES"/>
          </a:p>
        </p:txBody>
      </p:sp>
    </p:spTree>
    <p:extLst>
      <p:ext uri="{BB962C8B-B14F-4D97-AF65-F5344CB8AC3E}">
        <p14:creationId xmlns:p14="http://schemas.microsoft.com/office/powerpoint/2010/main" val="295872421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46</a:t>
            </a:fld>
            <a:endParaRPr lang="es-ES"/>
          </a:p>
        </p:txBody>
      </p:sp>
    </p:spTree>
    <p:extLst>
      <p:ext uri="{BB962C8B-B14F-4D97-AF65-F5344CB8AC3E}">
        <p14:creationId xmlns:p14="http://schemas.microsoft.com/office/powerpoint/2010/main" val="295872421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47</a:t>
            </a:fld>
            <a:endParaRPr lang="es-ES"/>
          </a:p>
        </p:txBody>
      </p:sp>
    </p:spTree>
    <p:extLst>
      <p:ext uri="{BB962C8B-B14F-4D97-AF65-F5344CB8AC3E}">
        <p14:creationId xmlns:p14="http://schemas.microsoft.com/office/powerpoint/2010/main" val="295872421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48</a:t>
            </a:fld>
            <a:endParaRPr lang="es-ES"/>
          </a:p>
        </p:txBody>
      </p:sp>
    </p:spTree>
    <p:extLst>
      <p:ext uri="{BB962C8B-B14F-4D97-AF65-F5344CB8AC3E}">
        <p14:creationId xmlns:p14="http://schemas.microsoft.com/office/powerpoint/2010/main" val="411405091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a:p>
            <a:endParaRPr lang="es-ES" dirty="0"/>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50</a:t>
            </a:fld>
            <a:endParaRPr lang="es-ES"/>
          </a:p>
        </p:txBody>
      </p:sp>
    </p:spTree>
    <p:extLst>
      <p:ext uri="{BB962C8B-B14F-4D97-AF65-F5344CB8AC3E}">
        <p14:creationId xmlns:p14="http://schemas.microsoft.com/office/powerpoint/2010/main" val="295872421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s-ES" sz="1200" dirty="0"/>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51</a:t>
            </a:fld>
            <a:endParaRPr lang="es-ES"/>
          </a:p>
        </p:txBody>
      </p:sp>
    </p:spTree>
    <p:extLst>
      <p:ext uri="{BB962C8B-B14F-4D97-AF65-F5344CB8AC3E}">
        <p14:creationId xmlns:p14="http://schemas.microsoft.com/office/powerpoint/2010/main" val="295872421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52</a:t>
            </a:fld>
            <a:endParaRPr lang="es-ES"/>
          </a:p>
        </p:txBody>
      </p:sp>
    </p:spTree>
    <p:extLst>
      <p:ext uri="{BB962C8B-B14F-4D97-AF65-F5344CB8AC3E}">
        <p14:creationId xmlns:p14="http://schemas.microsoft.com/office/powerpoint/2010/main" val="295872421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i="1" kern="1200" dirty="0">
                <a:solidFill>
                  <a:schemeClr val="tx1"/>
                </a:solidFill>
                <a:effectLst/>
                <a:latin typeface="+mn-lt"/>
                <a:ea typeface="+mn-ea"/>
                <a:cs typeface="+mn-cs"/>
              </a:rPr>
              <a:t>Un edificio horizontal estaba en llamas. Desde una ventana, en lo alto, clamaban por auxilio tres personas. Llegaron los bomberos, colocaron la escalera, pero esta no alcanzaba, faltaban casi dos metros. El bombero que estaba en la punta de la escalera, en una acción heroica, subió hasta el último escalón e hizo un puente con su cuerpo, ordenando que pasasen por encima de él. Pasó el primero, el segundo, el tercero, pero ya no soportó más y cayó al vacío...</a:t>
            </a:r>
            <a:endParaRPr lang="es-E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 </a:t>
            </a:r>
            <a:r>
              <a:rPr lang="es-ES_tradnl" sz="1200" i="1" kern="1200" dirty="0">
                <a:solidFill>
                  <a:schemeClr val="tx1"/>
                </a:solidFill>
                <a:effectLst/>
                <a:latin typeface="+mn-lt"/>
                <a:ea typeface="+mn-ea"/>
                <a:cs typeface="+mn-cs"/>
              </a:rPr>
              <a:t>En el sepelio, estaban esas tres personas. Lloraban mucho, aunque no lo conocían. Había dado su vida por ellos. Eran lágrimas de amor...</a:t>
            </a:r>
            <a:endParaRPr lang="es-ES" sz="1200" kern="1200" dirty="0">
              <a:solidFill>
                <a:schemeClr val="tx1"/>
              </a:solidFill>
              <a:effectLst/>
              <a:latin typeface="+mn-lt"/>
              <a:ea typeface="+mn-ea"/>
              <a:cs typeface="+mn-cs"/>
            </a:endParaRPr>
          </a:p>
          <a:p>
            <a:endParaRPr lang="es-ES" dirty="0"/>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53</a:t>
            </a:fld>
            <a:endParaRPr lang="es-ES"/>
          </a:p>
        </p:txBody>
      </p:sp>
    </p:spTree>
    <p:extLst>
      <p:ext uri="{BB962C8B-B14F-4D97-AF65-F5344CB8AC3E}">
        <p14:creationId xmlns:p14="http://schemas.microsoft.com/office/powerpoint/2010/main" val="897897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sz="1200" kern="1200" dirty="0">
                <a:solidFill>
                  <a:schemeClr val="tx1"/>
                </a:solidFill>
                <a:effectLst/>
                <a:latin typeface="+mn-lt"/>
                <a:ea typeface="+mn-ea"/>
                <a:cs typeface="+mn-cs"/>
              </a:rPr>
              <a:t>La humanidad entera se encuentra desorientada. Algo ha sucedido, que le ha hecho perder el rumbo certero. En lugar de felicidad, experimentamos frustración; en lugar de bienestar, malestar. </a:t>
            </a:r>
            <a:endParaRPr lang="es-ES" baseline="30000" dirty="0">
              <a:latin typeface="Arial" charset="0"/>
              <a:cs typeface="Arial" charset="0"/>
            </a:endParaRPr>
          </a:p>
        </p:txBody>
      </p:sp>
      <p:sp>
        <p:nvSpPr>
          <p:cNvPr id="34820"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b="1" u="sng">
                <a:solidFill>
                  <a:schemeClr val="tx1"/>
                </a:solidFill>
                <a:latin typeface="Arial" charset="0"/>
              </a:defRPr>
            </a:lvl1pPr>
            <a:lvl2pPr marL="742950" indent="-285750" eaLnBrk="0" hangingPunct="0">
              <a:defRPr b="1" u="sng">
                <a:solidFill>
                  <a:schemeClr val="tx1"/>
                </a:solidFill>
                <a:latin typeface="Arial" charset="0"/>
              </a:defRPr>
            </a:lvl2pPr>
            <a:lvl3pPr marL="1143000" indent="-228600" eaLnBrk="0" hangingPunct="0">
              <a:defRPr b="1" u="sng">
                <a:solidFill>
                  <a:schemeClr val="tx1"/>
                </a:solidFill>
                <a:latin typeface="Arial" charset="0"/>
              </a:defRPr>
            </a:lvl3pPr>
            <a:lvl4pPr marL="1600200" indent="-228600" eaLnBrk="0" hangingPunct="0">
              <a:defRPr b="1" u="sng">
                <a:solidFill>
                  <a:schemeClr val="tx1"/>
                </a:solidFill>
                <a:latin typeface="Arial" charset="0"/>
              </a:defRPr>
            </a:lvl4pPr>
            <a:lvl5pPr marL="2057400" indent="-228600" eaLnBrk="0" hangingPunct="0">
              <a:defRPr b="1" u="sng">
                <a:solidFill>
                  <a:schemeClr val="tx1"/>
                </a:solidFill>
                <a:latin typeface="Arial" charset="0"/>
              </a:defRPr>
            </a:lvl5pPr>
            <a:lvl6pPr marL="2514600" indent="-228600" eaLnBrk="0" fontAlgn="base" hangingPunct="0">
              <a:spcBef>
                <a:spcPct val="0"/>
              </a:spcBef>
              <a:spcAft>
                <a:spcPct val="0"/>
              </a:spcAft>
              <a:defRPr b="1" u="sng">
                <a:solidFill>
                  <a:schemeClr val="tx1"/>
                </a:solidFill>
                <a:latin typeface="Arial" charset="0"/>
              </a:defRPr>
            </a:lvl6pPr>
            <a:lvl7pPr marL="2971800" indent="-228600" eaLnBrk="0" fontAlgn="base" hangingPunct="0">
              <a:spcBef>
                <a:spcPct val="0"/>
              </a:spcBef>
              <a:spcAft>
                <a:spcPct val="0"/>
              </a:spcAft>
              <a:defRPr b="1" u="sng">
                <a:solidFill>
                  <a:schemeClr val="tx1"/>
                </a:solidFill>
                <a:latin typeface="Arial" charset="0"/>
              </a:defRPr>
            </a:lvl7pPr>
            <a:lvl8pPr marL="3429000" indent="-228600" eaLnBrk="0" fontAlgn="base" hangingPunct="0">
              <a:spcBef>
                <a:spcPct val="0"/>
              </a:spcBef>
              <a:spcAft>
                <a:spcPct val="0"/>
              </a:spcAft>
              <a:defRPr b="1" u="sng">
                <a:solidFill>
                  <a:schemeClr val="tx1"/>
                </a:solidFill>
                <a:latin typeface="Arial" charset="0"/>
              </a:defRPr>
            </a:lvl8pPr>
            <a:lvl9pPr marL="3886200" indent="-228600" eaLnBrk="0" fontAlgn="base" hangingPunct="0">
              <a:spcBef>
                <a:spcPct val="0"/>
              </a:spcBef>
              <a:spcAft>
                <a:spcPct val="0"/>
              </a:spcAft>
              <a:defRPr b="1" u="sng">
                <a:solidFill>
                  <a:schemeClr val="tx1"/>
                </a:solidFill>
                <a:latin typeface="Arial" charset="0"/>
              </a:defRPr>
            </a:lvl9pPr>
          </a:lstStyle>
          <a:p>
            <a:pPr eaLnBrk="1" hangingPunct="1"/>
            <a:fld id="{703E3DE2-AC97-4D3B-958A-4D5AA8EC6114}" type="slidenum">
              <a:rPr lang="es-ES" smtClean="0"/>
              <a:pPr eaLnBrk="1" hangingPunct="1"/>
              <a:t>5</a:t>
            </a:fld>
            <a:endParaRPr lang="es-ES"/>
          </a:p>
        </p:txBody>
      </p:sp>
    </p:spTree>
    <p:extLst>
      <p:ext uri="{BB962C8B-B14F-4D97-AF65-F5344CB8AC3E}">
        <p14:creationId xmlns:p14="http://schemas.microsoft.com/office/powerpoint/2010/main" val="211414419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kern="1200" dirty="0">
                <a:solidFill>
                  <a:schemeClr val="tx1"/>
                </a:solidFill>
                <a:effectLst/>
                <a:latin typeface="+mn-lt"/>
                <a:ea typeface="+mn-ea"/>
                <a:cs typeface="+mn-cs"/>
              </a:rPr>
              <a:t>Así Jesús tendió con su propio cuerpo un puente entre la muerte y la vida. ¡Una prueba de inmenso amor!</a:t>
            </a:r>
            <a:endParaRPr lang="es-E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Cuando hemos entrado por esa puerta o sea cuando hemos aceptado a Jesús en nuestra vida estamos libres, ya no somos esclavos de Satanás sino hijos de Dios. Aceptamos a Jesús como nuestro Salvador y como nuestro Señor. Aceptamos su ley como nuestra regla de vida en lugar del pecado</a:t>
            </a:r>
            <a:r>
              <a:rPr lang="es-ES_tradnl" sz="1200" i="1" kern="1200" dirty="0">
                <a:solidFill>
                  <a:schemeClr val="tx1"/>
                </a:solidFill>
                <a:effectLst/>
                <a:latin typeface="+mn-lt"/>
                <a:ea typeface="+mn-ea"/>
                <a:cs typeface="+mn-cs"/>
              </a:rPr>
              <a:t>.</a:t>
            </a:r>
            <a:endParaRPr lang="es-E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La ley no es el puente pero es la demostración de nuestro amor y lealtad a Dios.</a:t>
            </a:r>
            <a:endParaRPr lang="es-E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Al</a:t>
            </a:r>
            <a:r>
              <a:rPr lang="es-ES" sz="1200" kern="1200" baseline="0" dirty="0">
                <a:solidFill>
                  <a:schemeClr val="tx1"/>
                </a:solidFill>
                <a:effectLst/>
                <a:latin typeface="+mn-lt"/>
                <a:ea typeface="+mn-ea"/>
                <a:cs typeface="+mn-cs"/>
              </a:rPr>
              <a:t> vencer en la cruz Jesús a Satanás, recuperó el dominio que había sido usurpado por el enemigo.</a:t>
            </a:r>
            <a:endParaRPr lang="es-ES_tradnl"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54</a:t>
            </a:fld>
            <a:endParaRPr lang="es-ES"/>
          </a:p>
        </p:txBody>
      </p:sp>
    </p:spTree>
    <p:extLst>
      <p:ext uri="{BB962C8B-B14F-4D97-AF65-F5344CB8AC3E}">
        <p14:creationId xmlns:p14="http://schemas.microsoft.com/office/powerpoint/2010/main" val="209497099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56</a:t>
            </a:fld>
            <a:endParaRPr lang="es-ES"/>
          </a:p>
        </p:txBody>
      </p:sp>
    </p:spTree>
    <p:extLst>
      <p:ext uri="{BB962C8B-B14F-4D97-AF65-F5344CB8AC3E}">
        <p14:creationId xmlns:p14="http://schemas.microsoft.com/office/powerpoint/2010/main" val="295872421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kern="1200" dirty="0">
                <a:solidFill>
                  <a:schemeClr val="tx1"/>
                </a:solidFill>
                <a:effectLst/>
                <a:latin typeface="+mn-lt"/>
                <a:ea typeface="+mn-ea"/>
                <a:cs typeface="+mn-cs"/>
              </a:rPr>
              <a:t>El que tiene al hijo tiene la </a:t>
            </a:r>
            <a:r>
              <a:rPr lang="es-ES_tradnl" sz="1200" i="1" u="sng" kern="1200" dirty="0">
                <a:solidFill>
                  <a:schemeClr val="tx1"/>
                </a:solidFill>
                <a:effectLst/>
                <a:latin typeface="+mn-lt"/>
                <a:ea typeface="+mn-ea"/>
                <a:cs typeface="+mn-cs"/>
              </a:rPr>
              <a:t>vida</a:t>
            </a:r>
            <a:r>
              <a:rPr lang="es-ES_tradnl" sz="1200" u="sng" kern="1200" dirty="0">
                <a:solidFill>
                  <a:schemeClr val="tx1"/>
                </a:solidFill>
                <a:effectLst/>
                <a:latin typeface="+mn-lt"/>
                <a:ea typeface="+mn-ea"/>
                <a:cs typeface="+mn-cs"/>
              </a:rPr>
              <a:t>.</a:t>
            </a:r>
            <a:endParaRPr lang="es-E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¡Usted puede aferrarse a esta promesa de vida eterna! ¡Vivir con esperanza y con certeza, es vivir feliz!</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57</a:t>
            </a:fld>
            <a:endParaRPr lang="es-ES"/>
          </a:p>
        </p:txBody>
      </p:sp>
    </p:spTree>
    <p:extLst>
      <p:ext uri="{BB962C8B-B14F-4D97-AF65-F5344CB8AC3E}">
        <p14:creationId xmlns:p14="http://schemas.microsoft.com/office/powerpoint/2010/main" val="295872421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58</a:t>
            </a:fld>
            <a:endParaRPr lang="es-ES"/>
          </a:p>
        </p:txBody>
      </p:sp>
    </p:spTree>
    <p:extLst>
      <p:ext uri="{BB962C8B-B14F-4D97-AF65-F5344CB8AC3E}">
        <p14:creationId xmlns:p14="http://schemas.microsoft.com/office/powerpoint/2010/main" val="295872421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sz="1200" kern="1200" dirty="0">
                <a:solidFill>
                  <a:schemeClr val="tx1"/>
                </a:solidFill>
                <a:effectLst/>
                <a:latin typeface="+mn-lt"/>
                <a:ea typeface="+mn-ea"/>
                <a:cs typeface="+mn-cs"/>
              </a:rPr>
              <a:t> </a:t>
            </a:r>
            <a:r>
              <a:rPr lang="es-ES_tradnl" sz="1200" i="1" u="sng" kern="1200" dirty="0">
                <a:solidFill>
                  <a:schemeClr val="tx1"/>
                </a:solidFill>
                <a:effectLst/>
                <a:latin typeface="+mn-lt"/>
                <a:ea typeface="+mn-ea"/>
                <a:cs typeface="+mn-cs"/>
              </a:rPr>
              <a:t>No rechaza a nadie.</a:t>
            </a:r>
            <a:r>
              <a:rPr lang="es-ES_tradnl" sz="1200" b="1" kern="1200" dirty="0">
                <a:solidFill>
                  <a:schemeClr val="tx1"/>
                </a:solidFill>
                <a:effectLst/>
                <a:latin typeface="+mn-lt"/>
                <a:ea typeface="+mn-ea"/>
                <a:cs typeface="+mn-cs"/>
              </a:rPr>
              <a:t> </a:t>
            </a:r>
            <a:r>
              <a:rPr lang="es-ES_tradnl" sz="1200" i="1" kern="1200" dirty="0">
                <a:solidFill>
                  <a:schemeClr val="tx1"/>
                </a:solidFill>
                <a:effectLst/>
                <a:latin typeface="+mn-lt"/>
                <a:ea typeface="+mn-ea"/>
                <a:cs typeface="+mn-cs"/>
              </a:rPr>
              <a:t>El dice: </a:t>
            </a:r>
            <a:r>
              <a:rPr lang="es-ES_tradnl" sz="1200" b="1" i="1" kern="1200" dirty="0">
                <a:solidFill>
                  <a:schemeClr val="tx1"/>
                </a:solidFill>
                <a:effectLst/>
                <a:latin typeface="+mn-lt"/>
                <a:ea typeface="+mn-ea"/>
                <a:cs typeface="+mn-cs"/>
              </a:rPr>
              <a:t>"... y al que a mí viene no le echo fuera"</a:t>
            </a:r>
            <a:endParaRPr lang="es-E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Dios desea justificarnos gratuitamente, o sea, declararnos perdonados y reconciliados por su gracia, mediante Cristo. </a:t>
            </a:r>
            <a:r>
              <a:rPr lang="es-ES_tradnl" sz="1200" b="1" i="1" kern="1200" dirty="0">
                <a:solidFill>
                  <a:schemeClr val="tx1"/>
                </a:solidFill>
                <a:effectLst/>
                <a:latin typeface="+mn-lt"/>
                <a:ea typeface="+mn-ea"/>
                <a:cs typeface="+mn-cs"/>
              </a:rPr>
              <a:t>"Siendo justificados gratuitamente por su gracia mediante la redención que es en Cristo Jesús" </a:t>
            </a:r>
            <a:r>
              <a:rPr lang="es-ES_tradnl" sz="1200" kern="1200" dirty="0">
                <a:solidFill>
                  <a:schemeClr val="tx1"/>
                </a:solidFill>
                <a:effectLst/>
                <a:latin typeface="+mn-lt"/>
                <a:ea typeface="+mn-ea"/>
                <a:cs typeface="+mn-cs"/>
              </a:rPr>
              <a:t>(Romanos 3:24).</a:t>
            </a:r>
            <a:endParaRPr lang="es-E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Promete ni siquiera recordar nuestros pecados. (Isaías 43:25).</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59</a:t>
            </a:fld>
            <a:endParaRPr lang="es-ES"/>
          </a:p>
        </p:txBody>
      </p:sp>
    </p:spTree>
    <p:extLst>
      <p:ext uri="{BB962C8B-B14F-4D97-AF65-F5344CB8AC3E}">
        <p14:creationId xmlns:p14="http://schemas.microsoft.com/office/powerpoint/2010/main" val="295872421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kern="1200" dirty="0">
                <a:solidFill>
                  <a:schemeClr val="tx1"/>
                </a:solidFill>
                <a:effectLst/>
                <a:latin typeface="+mn-lt"/>
                <a:ea typeface="+mn-ea"/>
                <a:cs typeface="+mn-cs"/>
              </a:rPr>
              <a:t>Pronto regresará Jesús para buscar a sus hijos. </a:t>
            </a:r>
          </a:p>
          <a:p>
            <a:r>
              <a:rPr lang="es-ES_tradnl" sz="1200" kern="1200" dirty="0">
                <a:solidFill>
                  <a:schemeClr val="tx1"/>
                </a:solidFill>
                <a:effectLst/>
                <a:latin typeface="+mn-lt"/>
                <a:ea typeface="+mn-ea"/>
                <a:cs typeface="+mn-cs"/>
              </a:rPr>
              <a:t>Nos devolverá los cuatro dones perdidos: </a:t>
            </a:r>
          </a:p>
          <a:p>
            <a:r>
              <a:rPr lang="es-ES_tradnl" sz="1200" kern="1200" dirty="0">
                <a:solidFill>
                  <a:schemeClr val="tx1"/>
                </a:solidFill>
                <a:effectLst/>
                <a:latin typeface="+mn-lt"/>
                <a:ea typeface="+mn-ea"/>
                <a:cs typeface="+mn-cs"/>
              </a:rPr>
              <a:t>La</a:t>
            </a:r>
            <a:r>
              <a:rPr lang="es-ES_tradnl" sz="1200" b="1" kern="1200" dirty="0">
                <a:solidFill>
                  <a:schemeClr val="tx1"/>
                </a:solidFill>
                <a:effectLst/>
                <a:latin typeface="+mn-lt"/>
                <a:ea typeface="+mn-ea"/>
                <a:cs typeface="+mn-cs"/>
              </a:rPr>
              <a:t> vida</a:t>
            </a:r>
            <a:r>
              <a:rPr lang="es-ES_tradnl" sz="1200" kern="1200" dirty="0">
                <a:solidFill>
                  <a:schemeClr val="tx1"/>
                </a:solidFill>
                <a:effectLst/>
                <a:latin typeface="+mn-lt"/>
                <a:ea typeface="+mn-ea"/>
                <a:cs typeface="+mn-cs"/>
              </a:rPr>
              <a:t>, el </a:t>
            </a:r>
            <a:r>
              <a:rPr lang="es-ES_tradnl" sz="1200" b="1" kern="1200" dirty="0">
                <a:solidFill>
                  <a:schemeClr val="tx1"/>
                </a:solidFill>
                <a:effectLst/>
                <a:latin typeface="+mn-lt"/>
                <a:ea typeface="+mn-ea"/>
                <a:cs typeface="+mn-cs"/>
              </a:rPr>
              <a:t>carácter recto</a:t>
            </a:r>
            <a:r>
              <a:rPr lang="es-ES_tradnl" sz="1200" kern="1200" dirty="0">
                <a:solidFill>
                  <a:schemeClr val="tx1"/>
                </a:solidFill>
                <a:effectLst/>
                <a:latin typeface="+mn-lt"/>
                <a:ea typeface="+mn-ea"/>
                <a:cs typeface="+mn-cs"/>
              </a:rPr>
              <a:t>, un </a:t>
            </a:r>
            <a:r>
              <a:rPr lang="es-ES_tradnl" sz="1200" b="1" kern="1200" dirty="0">
                <a:solidFill>
                  <a:schemeClr val="tx1"/>
                </a:solidFill>
                <a:effectLst/>
                <a:latin typeface="+mn-lt"/>
                <a:ea typeface="+mn-ea"/>
                <a:cs typeface="+mn-cs"/>
              </a:rPr>
              <a:t>hogar maravilloso</a:t>
            </a:r>
            <a:r>
              <a:rPr lang="es-ES_tradnl" sz="1200" kern="1200" dirty="0">
                <a:solidFill>
                  <a:schemeClr val="tx1"/>
                </a:solidFill>
                <a:effectLst/>
                <a:latin typeface="+mn-lt"/>
                <a:ea typeface="+mn-ea"/>
                <a:cs typeface="+mn-cs"/>
              </a:rPr>
              <a:t> y el </a:t>
            </a:r>
            <a:r>
              <a:rPr lang="es-ES_tradnl" sz="1200" b="1" kern="1200" dirty="0">
                <a:solidFill>
                  <a:schemeClr val="tx1"/>
                </a:solidFill>
                <a:effectLst/>
                <a:latin typeface="+mn-lt"/>
                <a:ea typeface="+mn-ea"/>
                <a:cs typeface="+mn-cs"/>
              </a:rPr>
              <a:t>dominio sobre todo</a:t>
            </a:r>
            <a:r>
              <a:rPr lang="es-ES_tradnl" sz="1200" kern="1200" dirty="0">
                <a:solidFill>
                  <a:schemeClr val="tx1"/>
                </a:solidFill>
                <a:effectLst/>
                <a:latin typeface="+mn-lt"/>
                <a:ea typeface="+mn-ea"/>
                <a:cs typeface="+mn-cs"/>
              </a:rPr>
              <a:t>. </a:t>
            </a:r>
            <a:endParaRPr lang="es-E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Viviremos eternamente con Jesús</a:t>
            </a:r>
            <a:r>
              <a:rPr lang="es-ES_tradnl" sz="1200" kern="1200" baseline="0" dirty="0">
                <a:solidFill>
                  <a:schemeClr val="tx1"/>
                </a:solidFill>
                <a:effectLst/>
                <a:latin typeface="+mn-lt"/>
                <a:ea typeface="+mn-ea"/>
                <a:cs typeface="+mn-cs"/>
              </a:rPr>
              <a:t> y </a:t>
            </a:r>
            <a:r>
              <a:rPr lang="es-ES_tradnl" sz="1200" kern="1200" dirty="0">
                <a:solidFill>
                  <a:schemeClr val="tx1"/>
                </a:solidFill>
                <a:effectLst/>
                <a:latin typeface="+mn-lt"/>
                <a:ea typeface="+mn-ea"/>
                <a:cs typeface="+mn-cs"/>
              </a:rPr>
              <a:t>su ley de amor será nuestra norma de vida. </a:t>
            </a:r>
          </a:p>
          <a:p>
            <a:r>
              <a:rPr lang="es-ES_tradnl" sz="1200" kern="1200" dirty="0">
                <a:solidFill>
                  <a:schemeClr val="tx1"/>
                </a:solidFill>
                <a:effectLst/>
                <a:latin typeface="+mn-lt"/>
                <a:ea typeface="+mn-ea"/>
                <a:cs typeface="+mn-cs"/>
              </a:rPr>
              <a:t>Satanás</a:t>
            </a:r>
            <a:r>
              <a:rPr lang="es-ES_tradnl" sz="1200" kern="1200" baseline="0" dirty="0">
                <a:solidFill>
                  <a:schemeClr val="tx1"/>
                </a:solidFill>
                <a:effectLst/>
                <a:latin typeface="+mn-lt"/>
                <a:ea typeface="+mn-ea"/>
                <a:cs typeface="+mn-cs"/>
              </a:rPr>
              <a:t> será destruido definitivamente y el pecado será erradicado para siempre.</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60</a:t>
            </a:fld>
            <a:endParaRPr lang="es-ES"/>
          </a:p>
        </p:txBody>
      </p:sp>
    </p:spTree>
    <p:extLst>
      <p:ext uri="{BB962C8B-B14F-4D97-AF65-F5344CB8AC3E}">
        <p14:creationId xmlns:p14="http://schemas.microsoft.com/office/powerpoint/2010/main" val="239156139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62</a:t>
            </a:fld>
            <a:endParaRPr lang="es-ES"/>
          </a:p>
        </p:txBody>
      </p:sp>
    </p:spTree>
    <p:extLst>
      <p:ext uri="{BB962C8B-B14F-4D97-AF65-F5344CB8AC3E}">
        <p14:creationId xmlns:p14="http://schemas.microsoft.com/office/powerpoint/2010/main" val="295872421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a:p>
            <a:endParaRPr lang="es-ES" dirty="0"/>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63</a:t>
            </a:fld>
            <a:endParaRPr lang="es-ES"/>
          </a:p>
        </p:txBody>
      </p:sp>
    </p:spTree>
    <p:extLst>
      <p:ext uri="{BB962C8B-B14F-4D97-AF65-F5344CB8AC3E}">
        <p14:creationId xmlns:p14="http://schemas.microsoft.com/office/powerpoint/2010/main" val="295872421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dirty="0"/>
              <a:t>Dios está ansioso por salvarnos, pero debemos hacer la debida elección. </a:t>
            </a:r>
          </a:p>
          <a:p>
            <a:r>
              <a:rPr lang="es-ES" dirty="0"/>
              <a:t>Querido amigo, ¿en qué camino se encuentra? Sólo existen dos: el de la vida y el de la muerte; el de la salvación y el de la perdición; el camino de Jesucristo o el camino del pecado. </a:t>
            </a:r>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64</a:t>
            </a:fld>
            <a:endParaRPr lang="es-ES"/>
          </a:p>
        </p:txBody>
      </p:sp>
    </p:spTree>
    <p:extLst>
      <p:ext uri="{BB962C8B-B14F-4D97-AF65-F5344CB8AC3E}">
        <p14:creationId xmlns:p14="http://schemas.microsoft.com/office/powerpoint/2010/main" val="344281863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s-ES" dirty="0"/>
              <a:t>Al aceptar a Jesús nos identificamos con Él y con su Ley, pues Él es nuestro Señor. Le obedeceremos por amor, por lo que Él hizo por nosotros, y trataremos de vivir día a día con Él. El propósito de su muerte fue librarnos de este valle de sufrimiento y de dolor y darnos la herencia de la vida eterna.  Esta es la buena nueva, la mejor noticia, ¿no le parece?</a:t>
            </a:r>
          </a:p>
          <a:p>
            <a:pPr marL="0" marR="0" indent="0" algn="l" defTabSz="914400" rtl="0" eaLnBrk="0" fontAlgn="base" latinLnBrk="0" hangingPunct="0">
              <a:lnSpc>
                <a:spcPct val="100000"/>
              </a:lnSpc>
              <a:spcBef>
                <a:spcPct val="30000"/>
              </a:spcBef>
              <a:spcAft>
                <a:spcPct val="0"/>
              </a:spcAft>
              <a:buClrTx/>
              <a:buSzTx/>
              <a:buFontTx/>
              <a:buNone/>
              <a:tabLst/>
              <a:defRPr/>
            </a:pPr>
            <a:endParaRPr lang="es-ES" sz="1200" dirty="0"/>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65</a:t>
            </a:fld>
            <a:endParaRPr lang="es-ES"/>
          </a:p>
        </p:txBody>
      </p:sp>
    </p:spTree>
    <p:extLst>
      <p:ext uri="{BB962C8B-B14F-4D97-AF65-F5344CB8AC3E}">
        <p14:creationId xmlns:p14="http://schemas.microsoft.com/office/powerpoint/2010/main" val="22669467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ES" sz="1200" kern="1200" dirty="0">
              <a:solidFill>
                <a:schemeClr val="tx1"/>
              </a:solidFill>
              <a:effectLst/>
              <a:latin typeface="+mn-lt"/>
              <a:ea typeface="+mn-ea"/>
              <a:cs typeface="+mn-cs"/>
            </a:endParaRPr>
          </a:p>
        </p:txBody>
      </p:sp>
      <p:sp>
        <p:nvSpPr>
          <p:cNvPr id="35844"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b="1" u="sng">
                <a:solidFill>
                  <a:schemeClr val="tx1"/>
                </a:solidFill>
                <a:latin typeface="Arial" charset="0"/>
              </a:defRPr>
            </a:lvl1pPr>
            <a:lvl2pPr marL="742950" indent="-285750" eaLnBrk="0" hangingPunct="0">
              <a:defRPr b="1" u="sng">
                <a:solidFill>
                  <a:schemeClr val="tx1"/>
                </a:solidFill>
                <a:latin typeface="Arial" charset="0"/>
              </a:defRPr>
            </a:lvl2pPr>
            <a:lvl3pPr marL="1143000" indent="-228600" eaLnBrk="0" hangingPunct="0">
              <a:defRPr b="1" u="sng">
                <a:solidFill>
                  <a:schemeClr val="tx1"/>
                </a:solidFill>
                <a:latin typeface="Arial" charset="0"/>
              </a:defRPr>
            </a:lvl3pPr>
            <a:lvl4pPr marL="1600200" indent="-228600" eaLnBrk="0" hangingPunct="0">
              <a:defRPr b="1" u="sng">
                <a:solidFill>
                  <a:schemeClr val="tx1"/>
                </a:solidFill>
                <a:latin typeface="Arial" charset="0"/>
              </a:defRPr>
            </a:lvl4pPr>
            <a:lvl5pPr marL="2057400" indent="-228600" eaLnBrk="0" hangingPunct="0">
              <a:defRPr b="1" u="sng">
                <a:solidFill>
                  <a:schemeClr val="tx1"/>
                </a:solidFill>
                <a:latin typeface="Arial" charset="0"/>
              </a:defRPr>
            </a:lvl5pPr>
            <a:lvl6pPr marL="2514600" indent="-228600" eaLnBrk="0" fontAlgn="base" hangingPunct="0">
              <a:spcBef>
                <a:spcPct val="0"/>
              </a:spcBef>
              <a:spcAft>
                <a:spcPct val="0"/>
              </a:spcAft>
              <a:defRPr b="1" u="sng">
                <a:solidFill>
                  <a:schemeClr val="tx1"/>
                </a:solidFill>
                <a:latin typeface="Arial" charset="0"/>
              </a:defRPr>
            </a:lvl6pPr>
            <a:lvl7pPr marL="2971800" indent="-228600" eaLnBrk="0" fontAlgn="base" hangingPunct="0">
              <a:spcBef>
                <a:spcPct val="0"/>
              </a:spcBef>
              <a:spcAft>
                <a:spcPct val="0"/>
              </a:spcAft>
              <a:defRPr b="1" u="sng">
                <a:solidFill>
                  <a:schemeClr val="tx1"/>
                </a:solidFill>
                <a:latin typeface="Arial" charset="0"/>
              </a:defRPr>
            </a:lvl7pPr>
            <a:lvl8pPr marL="3429000" indent="-228600" eaLnBrk="0" fontAlgn="base" hangingPunct="0">
              <a:spcBef>
                <a:spcPct val="0"/>
              </a:spcBef>
              <a:spcAft>
                <a:spcPct val="0"/>
              </a:spcAft>
              <a:defRPr b="1" u="sng">
                <a:solidFill>
                  <a:schemeClr val="tx1"/>
                </a:solidFill>
                <a:latin typeface="Arial" charset="0"/>
              </a:defRPr>
            </a:lvl8pPr>
            <a:lvl9pPr marL="3886200" indent="-228600" eaLnBrk="0" fontAlgn="base" hangingPunct="0">
              <a:spcBef>
                <a:spcPct val="0"/>
              </a:spcBef>
              <a:spcAft>
                <a:spcPct val="0"/>
              </a:spcAft>
              <a:defRPr b="1" u="sng">
                <a:solidFill>
                  <a:schemeClr val="tx1"/>
                </a:solidFill>
                <a:latin typeface="Arial" charset="0"/>
              </a:defRPr>
            </a:lvl9pPr>
          </a:lstStyle>
          <a:p>
            <a:pPr eaLnBrk="1" hangingPunct="1"/>
            <a:fld id="{CE712BBF-560E-4F2F-832A-3E94B8531653}" type="slidenum">
              <a:rPr lang="es-ES" smtClean="0"/>
              <a:pPr eaLnBrk="1" hangingPunct="1"/>
              <a:t>6</a:t>
            </a:fld>
            <a:endParaRPr lang="es-ES" dirty="0"/>
          </a:p>
        </p:txBody>
      </p:sp>
    </p:spTree>
    <p:extLst>
      <p:ext uri="{BB962C8B-B14F-4D97-AF65-F5344CB8AC3E}">
        <p14:creationId xmlns:p14="http://schemas.microsoft.com/office/powerpoint/2010/main" val="81108507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s-ES" sz="1200" dirty="0"/>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66</a:t>
            </a:fld>
            <a:endParaRPr lang="es-ES"/>
          </a:p>
        </p:txBody>
      </p:sp>
    </p:spTree>
    <p:extLst>
      <p:ext uri="{BB962C8B-B14F-4D97-AF65-F5344CB8AC3E}">
        <p14:creationId xmlns:p14="http://schemas.microsoft.com/office/powerpoint/2010/main" val="22669467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8</a:t>
            </a:fld>
            <a:endParaRPr lang="es-ES"/>
          </a:p>
        </p:txBody>
      </p:sp>
    </p:spTree>
    <p:extLst>
      <p:ext uri="{BB962C8B-B14F-4D97-AF65-F5344CB8AC3E}">
        <p14:creationId xmlns:p14="http://schemas.microsoft.com/office/powerpoint/2010/main" val="29587242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sz="1200" kern="1200" dirty="0">
                <a:solidFill>
                  <a:schemeClr val="tx1"/>
                </a:solidFill>
                <a:effectLst/>
                <a:latin typeface="+mn-lt"/>
                <a:ea typeface="+mn-ea"/>
                <a:cs typeface="+mn-cs"/>
              </a:rPr>
              <a:t> </a:t>
            </a:r>
          </a:p>
          <a:p>
            <a:endParaRPr lang="es-ES" dirty="0"/>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9</a:t>
            </a:fld>
            <a:endParaRPr lang="es-ES"/>
          </a:p>
        </p:txBody>
      </p:sp>
    </p:spTree>
    <p:extLst>
      <p:ext uri="{BB962C8B-B14F-4D97-AF65-F5344CB8AC3E}">
        <p14:creationId xmlns:p14="http://schemas.microsoft.com/office/powerpoint/2010/main" val="29587242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10</a:t>
            </a:fld>
            <a:endParaRPr lang="es-ES"/>
          </a:p>
        </p:txBody>
      </p:sp>
    </p:spTree>
    <p:extLst>
      <p:ext uri="{BB962C8B-B14F-4D97-AF65-F5344CB8AC3E}">
        <p14:creationId xmlns:p14="http://schemas.microsoft.com/office/powerpoint/2010/main" val="295872421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1.xml"/><Relationship Id="rId5" Type="http://schemas.openxmlformats.org/officeDocument/2006/relationships/tags" Target="../tags/tag11.xml"/><Relationship Id="rId4" Type="http://schemas.openxmlformats.org/officeDocument/2006/relationships/tags" Target="../tags/tag10.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Master" Target="../slideMasters/slideMaster1.xml"/><Relationship Id="rId5" Type="http://schemas.openxmlformats.org/officeDocument/2006/relationships/tags" Target="../tags/tag16.xml"/><Relationship Id="rId4" Type="http://schemas.openxmlformats.org/officeDocument/2006/relationships/tags" Target="../tags/tag1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tags" Target="../tags/tag17.xml"/><Relationship Id="rId5" Type="http://schemas.openxmlformats.org/officeDocument/2006/relationships/slideMaster" Target="../slideMasters/slideMaster1.xml"/><Relationship Id="rId4" Type="http://schemas.openxmlformats.org/officeDocument/2006/relationships/tags" Target="../tags/tag20.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tags" Target="../tags/tag21.xml"/><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custDataLst>
              <p:tags r:id="rId1"/>
            </p:custDataLst>
          </p:nvPr>
        </p:nvSpPr>
        <p:spPr>
          <a:xfrm>
            <a:off x="685800" y="2130425"/>
            <a:ext cx="7772400" cy="1470025"/>
          </a:xfrm>
        </p:spPr>
        <p:txBody>
          <a:bodyPr/>
          <a:lstStyle/>
          <a:p>
            <a:r>
              <a:rPr lang="es-ES"/>
              <a:t>Haga clic para modificar el estilo de título del patrón</a:t>
            </a:r>
          </a:p>
        </p:txBody>
      </p:sp>
      <p:sp>
        <p:nvSpPr>
          <p:cNvPr id="3" name="2 Subtítulo"/>
          <p:cNvSpPr>
            <a:spLocks noGrp="1"/>
          </p:cNvSpPr>
          <p:nvPr>
            <p:ph type="subTitle" idx="1"/>
            <p:custDataLst>
              <p:tags r:id="rId2"/>
            </p:custDataLst>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a:t>Haga clic para modificar el estilo de subtítulo del patrón</a:t>
            </a:r>
          </a:p>
        </p:txBody>
      </p:sp>
      <p:sp>
        <p:nvSpPr>
          <p:cNvPr id="4" name="Rectangle 4"/>
          <p:cNvSpPr>
            <a:spLocks noGrp="1" noChangeArrowheads="1"/>
          </p:cNvSpPr>
          <p:nvPr>
            <p:ph type="dt" sz="half" idx="10"/>
            <p:custDataLst>
              <p:tags r:id="rId3"/>
            </p:custDataLst>
          </p:nvPr>
        </p:nvSpPr>
        <p:spPr>
          <a:ln/>
        </p:spPr>
        <p:txBody>
          <a:bodyPr/>
          <a:lstStyle>
            <a:lvl1pPr>
              <a:defRPr/>
            </a:lvl1pPr>
          </a:lstStyle>
          <a:p>
            <a:pPr>
              <a:defRPr/>
            </a:pPr>
            <a:endParaRPr lang="es-ES"/>
          </a:p>
        </p:txBody>
      </p:sp>
      <p:sp>
        <p:nvSpPr>
          <p:cNvPr id="5" name="Rectangle 5"/>
          <p:cNvSpPr>
            <a:spLocks noGrp="1" noChangeArrowheads="1"/>
          </p:cNvSpPr>
          <p:nvPr>
            <p:ph type="ftr" sz="quarter" idx="11"/>
            <p:custDataLst>
              <p:tags r:id="rId4"/>
            </p:custDataLst>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custDataLst>
              <p:tags r:id="rId5"/>
            </p:custDataLst>
          </p:nvPr>
        </p:nvSpPr>
        <p:spPr>
          <a:ln/>
        </p:spPr>
        <p:txBody>
          <a:bodyPr/>
          <a:lstStyle>
            <a:lvl1pPr>
              <a:defRPr/>
            </a:lvl1pPr>
          </a:lstStyle>
          <a:p>
            <a:pPr>
              <a:defRPr/>
            </a:pPr>
            <a:fld id="{CA52C279-280E-44F5-A5C7-4ED8C81BAA62}" type="slidenum">
              <a:rPr lang="es-ES"/>
              <a:pPr>
                <a:defRPr/>
              </a:pPr>
              <a:t>‹Nº›</a:t>
            </a:fld>
            <a:endParaRPr lang="es-ES"/>
          </a:p>
        </p:txBody>
      </p:sp>
    </p:spTree>
    <p:extLst>
      <p:ext uri="{BB962C8B-B14F-4D97-AF65-F5344CB8AC3E}">
        <p14:creationId xmlns:p14="http://schemas.microsoft.com/office/powerpoint/2010/main" val="2156098114"/>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AC30D5A1-B054-425E-8431-C219334E9AE1}" type="slidenum">
              <a:rPr lang="es-ES"/>
              <a:pPr>
                <a:defRPr/>
              </a:pPr>
              <a:t>‹Nº›</a:t>
            </a:fld>
            <a:endParaRPr lang="es-ES"/>
          </a:p>
        </p:txBody>
      </p:sp>
    </p:spTree>
    <p:extLst>
      <p:ext uri="{BB962C8B-B14F-4D97-AF65-F5344CB8AC3E}">
        <p14:creationId xmlns:p14="http://schemas.microsoft.com/office/powerpoint/2010/main" val="1817507648"/>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9256C9E2-3574-4B19-9C19-B1C26D12A114}" type="slidenum">
              <a:rPr lang="es-ES"/>
              <a:pPr>
                <a:defRPr/>
              </a:pPr>
              <a:t>‹Nº›</a:t>
            </a:fld>
            <a:endParaRPr lang="es-ES"/>
          </a:p>
        </p:txBody>
      </p:sp>
    </p:spTree>
    <p:extLst>
      <p:ext uri="{BB962C8B-B14F-4D97-AF65-F5344CB8AC3E}">
        <p14:creationId xmlns:p14="http://schemas.microsoft.com/office/powerpoint/2010/main" val="177084551"/>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custDataLst>
              <p:tags r:id="rId1"/>
            </p:custDataLst>
          </p:nvPr>
        </p:nvSpPr>
        <p:spPr/>
        <p:txBody>
          <a:bodyPr/>
          <a:lstStyle/>
          <a:p>
            <a:r>
              <a:rPr lang="es-ES"/>
              <a:t>Haga clic para modificar el estilo de título del patrón</a:t>
            </a:r>
          </a:p>
        </p:txBody>
      </p:sp>
      <p:sp>
        <p:nvSpPr>
          <p:cNvPr id="3" name="2 Marcador de contenido"/>
          <p:cNvSpPr>
            <a:spLocks noGrp="1"/>
          </p:cNvSpPr>
          <p:nvPr>
            <p:ph idx="1"/>
            <p:custDataLst>
              <p:tags r:id="rId2"/>
            </p:custDataLst>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Rectangle 4"/>
          <p:cNvSpPr>
            <a:spLocks noGrp="1" noChangeArrowheads="1"/>
          </p:cNvSpPr>
          <p:nvPr>
            <p:ph type="dt" sz="half" idx="10"/>
            <p:custDataLst>
              <p:tags r:id="rId3"/>
            </p:custDataLst>
          </p:nvPr>
        </p:nvSpPr>
        <p:spPr>
          <a:ln/>
        </p:spPr>
        <p:txBody>
          <a:bodyPr/>
          <a:lstStyle>
            <a:lvl1pPr>
              <a:defRPr/>
            </a:lvl1pPr>
          </a:lstStyle>
          <a:p>
            <a:pPr>
              <a:defRPr/>
            </a:pPr>
            <a:endParaRPr lang="es-ES"/>
          </a:p>
        </p:txBody>
      </p:sp>
      <p:sp>
        <p:nvSpPr>
          <p:cNvPr id="5" name="Rectangle 5"/>
          <p:cNvSpPr>
            <a:spLocks noGrp="1" noChangeArrowheads="1"/>
          </p:cNvSpPr>
          <p:nvPr>
            <p:ph type="ftr" sz="quarter" idx="11"/>
            <p:custDataLst>
              <p:tags r:id="rId4"/>
            </p:custDataLst>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custDataLst>
              <p:tags r:id="rId5"/>
            </p:custDataLst>
          </p:nvPr>
        </p:nvSpPr>
        <p:spPr>
          <a:ln/>
        </p:spPr>
        <p:txBody>
          <a:bodyPr/>
          <a:lstStyle>
            <a:lvl1pPr>
              <a:defRPr/>
            </a:lvl1pPr>
          </a:lstStyle>
          <a:p>
            <a:pPr>
              <a:defRPr/>
            </a:pPr>
            <a:fld id="{18E5EB42-531B-4823-A587-24774EFD4A58}" type="slidenum">
              <a:rPr lang="es-ES"/>
              <a:pPr>
                <a:defRPr/>
              </a:pPr>
              <a:t>‹Nº›</a:t>
            </a:fld>
            <a:endParaRPr lang="es-ES"/>
          </a:p>
        </p:txBody>
      </p:sp>
    </p:spTree>
    <p:extLst>
      <p:ext uri="{BB962C8B-B14F-4D97-AF65-F5344CB8AC3E}">
        <p14:creationId xmlns:p14="http://schemas.microsoft.com/office/powerpoint/2010/main" val="2306434418"/>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8DCB1A35-ADDD-4D85-909C-F614160B90B1}" type="slidenum">
              <a:rPr lang="es-ES"/>
              <a:pPr>
                <a:defRPr/>
              </a:pPr>
              <a:t>‹Nº›</a:t>
            </a:fld>
            <a:endParaRPr lang="es-ES"/>
          </a:p>
        </p:txBody>
      </p:sp>
    </p:spTree>
    <p:extLst>
      <p:ext uri="{BB962C8B-B14F-4D97-AF65-F5344CB8AC3E}">
        <p14:creationId xmlns:p14="http://schemas.microsoft.com/office/powerpoint/2010/main" val="2959508081"/>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Rectangle 4"/>
          <p:cNvSpPr>
            <a:spLocks noGrp="1" noChangeArrowheads="1"/>
          </p:cNvSpPr>
          <p:nvPr>
            <p:ph type="dt" sz="half" idx="10"/>
          </p:nvPr>
        </p:nvSpPr>
        <p:spPr>
          <a:ln/>
        </p:spPr>
        <p:txBody>
          <a:bodyPr/>
          <a:lstStyle>
            <a:lvl1pPr>
              <a:defRPr/>
            </a:lvl1pPr>
          </a:lstStyle>
          <a:p>
            <a:pPr>
              <a:defRPr/>
            </a:pPr>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pPr>
              <a:defRPr/>
            </a:pPr>
            <a:fld id="{E17D5101-5E22-43EA-AEB4-BFB474BCC6D1}" type="slidenum">
              <a:rPr lang="es-ES"/>
              <a:pPr>
                <a:defRPr/>
              </a:pPr>
              <a:t>‹Nº›</a:t>
            </a:fld>
            <a:endParaRPr lang="es-ES"/>
          </a:p>
        </p:txBody>
      </p:sp>
    </p:spTree>
    <p:extLst>
      <p:ext uri="{BB962C8B-B14F-4D97-AF65-F5344CB8AC3E}">
        <p14:creationId xmlns:p14="http://schemas.microsoft.com/office/powerpoint/2010/main" val="3811915888"/>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Rectangle 4"/>
          <p:cNvSpPr>
            <a:spLocks noGrp="1" noChangeArrowheads="1"/>
          </p:cNvSpPr>
          <p:nvPr>
            <p:ph type="dt" sz="half" idx="10"/>
          </p:nvPr>
        </p:nvSpPr>
        <p:spPr>
          <a:ln/>
        </p:spPr>
        <p:txBody>
          <a:bodyPr/>
          <a:lstStyle>
            <a:lvl1pPr>
              <a:defRPr/>
            </a:lvl1pPr>
          </a:lstStyle>
          <a:p>
            <a:pPr>
              <a:defRPr/>
            </a:pPr>
            <a:endParaRPr lang="es-ES"/>
          </a:p>
        </p:txBody>
      </p:sp>
      <p:sp>
        <p:nvSpPr>
          <p:cNvPr id="8" name="Rectangle 5"/>
          <p:cNvSpPr>
            <a:spLocks noGrp="1" noChangeArrowheads="1"/>
          </p:cNvSpPr>
          <p:nvPr>
            <p:ph type="ftr" sz="quarter" idx="11"/>
          </p:nvPr>
        </p:nvSpPr>
        <p:spPr>
          <a:ln/>
        </p:spPr>
        <p:txBody>
          <a:bodyPr/>
          <a:lstStyle>
            <a:lvl1pPr>
              <a:defRPr/>
            </a:lvl1pPr>
          </a:lstStyle>
          <a:p>
            <a:pPr>
              <a:defRPr/>
            </a:pPr>
            <a:endParaRPr lang="es-ES"/>
          </a:p>
        </p:txBody>
      </p:sp>
      <p:sp>
        <p:nvSpPr>
          <p:cNvPr id="9" name="Rectangle 6"/>
          <p:cNvSpPr>
            <a:spLocks noGrp="1" noChangeArrowheads="1"/>
          </p:cNvSpPr>
          <p:nvPr>
            <p:ph type="sldNum" sz="quarter" idx="12"/>
          </p:nvPr>
        </p:nvSpPr>
        <p:spPr>
          <a:ln/>
        </p:spPr>
        <p:txBody>
          <a:bodyPr/>
          <a:lstStyle>
            <a:lvl1pPr>
              <a:defRPr/>
            </a:lvl1pPr>
          </a:lstStyle>
          <a:p>
            <a:pPr>
              <a:defRPr/>
            </a:pPr>
            <a:fld id="{1C01C809-AEB5-4322-A381-4FC9190028FE}" type="slidenum">
              <a:rPr lang="es-ES"/>
              <a:pPr>
                <a:defRPr/>
              </a:pPr>
              <a:t>‹Nº›</a:t>
            </a:fld>
            <a:endParaRPr lang="es-ES"/>
          </a:p>
        </p:txBody>
      </p:sp>
    </p:spTree>
    <p:extLst>
      <p:ext uri="{BB962C8B-B14F-4D97-AF65-F5344CB8AC3E}">
        <p14:creationId xmlns:p14="http://schemas.microsoft.com/office/powerpoint/2010/main" val="1371350083"/>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custDataLst>
              <p:tags r:id="rId1"/>
            </p:custDataLst>
          </p:nvPr>
        </p:nvSpPr>
        <p:spPr/>
        <p:txBody>
          <a:bodyPr/>
          <a:lstStyle/>
          <a:p>
            <a:r>
              <a:rPr lang="es-ES"/>
              <a:t>Haga clic para modificar el estilo de título del patrón</a:t>
            </a:r>
          </a:p>
        </p:txBody>
      </p:sp>
      <p:sp>
        <p:nvSpPr>
          <p:cNvPr id="3" name="Rectangle 4"/>
          <p:cNvSpPr>
            <a:spLocks noGrp="1" noChangeArrowheads="1"/>
          </p:cNvSpPr>
          <p:nvPr>
            <p:ph type="dt" sz="half" idx="10"/>
            <p:custDataLst>
              <p:tags r:id="rId2"/>
            </p:custDataLst>
          </p:nvPr>
        </p:nvSpPr>
        <p:spPr>
          <a:ln/>
        </p:spPr>
        <p:txBody>
          <a:bodyPr/>
          <a:lstStyle>
            <a:lvl1pPr>
              <a:defRPr/>
            </a:lvl1pPr>
          </a:lstStyle>
          <a:p>
            <a:pPr>
              <a:defRPr/>
            </a:pPr>
            <a:endParaRPr lang="es-ES"/>
          </a:p>
        </p:txBody>
      </p:sp>
      <p:sp>
        <p:nvSpPr>
          <p:cNvPr id="4" name="Rectangle 5"/>
          <p:cNvSpPr>
            <a:spLocks noGrp="1" noChangeArrowheads="1"/>
          </p:cNvSpPr>
          <p:nvPr>
            <p:ph type="ftr" sz="quarter" idx="11"/>
            <p:custDataLst>
              <p:tags r:id="rId3"/>
            </p:custDataLst>
          </p:nvPr>
        </p:nvSpPr>
        <p:spPr>
          <a:ln/>
        </p:spPr>
        <p:txBody>
          <a:bodyPr/>
          <a:lstStyle>
            <a:lvl1pPr>
              <a:defRPr/>
            </a:lvl1pPr>
          </a:lstStyle>
          <a:p>
            <a:pPr>
              <a:defRPr/>
            </a:pPr>
            <a:endParaRPr lang="es-ES"/>
          </a:p>
        </p:txBody>
      </p:sp>
      <p:sp>
        <p:nvSpPr>
          <p:cNvPr id="5" name="Rectangle 6"/>
          <p:cNvSpPr>
            <a:spLocks noGrp="1" noChangeArrowheads="1"/>
          </p:cNvSpPr>
          <p:nvPr>
            <p:ph type="sldNum" sz="quarter" idx="12"/>
            <p:custDataLst>
              <p:tags r:id="rId4"/>
            </p:custDataLst>
          </p:nvPr>
        </p:nvSpPr>
        <p:spPr>
          <a:ln/>
        </p:spPr>
        <p:txBody>
          <a:bodyPr/>
          <a:lstStyle>
            <a:lvl1pPr>
              <a:defRPr/>
            </a:lvl1pPr>
          </a:lstStyle>
          <a:p>
            <a:pPr>
              <a:defRPr/>
            </a:pPr>
            <a:fld id="{D743B0C0-2AD5-4DF5-AC5D-64FE358C15FB}" type="slidenum">
              <a:rPr lang="es-ES"/>
              <a:pPr>
                <a:defRPr/>
              </a:pPr>
              <a:t>‹Nº›</a:t>
            </a:fld>
            <a:endParaRPr lang="es-ES"/>
          </a:p>
        </p:txBody>
      </p:sp>
    </p:spTree>
    <p:extLst>
      <p:ext uri="{BB962C8B-B14F-4D97-AF65-F5344CB8AC3E}">
        <p14:creationId xmlns:p14="http://schemas.microsoft.com/office/powerpoint/2010/main" val="3893266616"/>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custDataLst>
              <p:tags r:id="rId1"/>
            </p:custDataLst>
          </p:nvPr>
        </p:nvSpPr>
        <p:spPr>
          <a:ln/>
        </p:spPr>
        <p:txBody>
          <a:bodyPr/>
          <a:lstStyle>
            <a:lvl1pPr>
              <a:defRPr/>
            </a:lvl1pPr>
          </a:lstStyle>
          <a:p>
            <a:pPr>
              <a:defRPr/>
            </a:pPr>
            <a:endParaRPr lang="es-ES"/>
          </a:p>
        </p:txBody>
      </p:sp>
      <p:sp>
        <p:nvSpPr>
          <p:cNvPr id="3" name="Rectangle 5"/>
          <p:cNvSpPr>
            <a:spLocks noGrp="1" noChangeArrowheads="1"/>
          </p:cNvSpPr>
          <p:nvPr>
            <p:ph type="ftr" sz="quarter" idx="11"/>
            <p:custDataLst>
              <p:tags r:id="rId2"/>
            </p:custDataLst>
          </p:nvPr>
        </p:nvSpPr>
        <p:spPr>
          <a:ln/>
        </p:spPr>
        <p:txBody>
          <a:bodyPr/>
          <a:lstStyle>
            <a:lvl1pPr>
              <a:defRPr/>
            </a:lvl1pPr>
          </a:lstStyle>
          <a:p>
            <a:pPr>
              <a:defRPr/>
            </a:pPr>
            <a:endParaRPr lang="es-ES"/>
          </a:p>
        </p:txBody>
      </p:sp>
      <p:sp>
        <p:nvSpPr>
          <p:cNvPr id="4" name="Rectangle 6"/>
          <p:cNvSpPr>
            <a:spLocks noGrp="1" noChangeArrowheads="1"/>
          </p:cNvSpPr>
          <p:nvPr>
            <p:ph type="sldNum" sz="quarter" idx="12"/>
            <p:custDataLst>
              <p:tags r:id="rId3"/>
            </p:custDataLst>
          </p:nvPr>
        </p:nvSpPr>
        <p:spPr>
          <a:ln/>
        </p:spPr>
        <p:txBody>
          <a:bodyPr/>
          <a:lstStyle>
            <a:lvl1pPr>
              <a:defRPr/>
            </a:lvl1pPr>
          </a:lstStyle>
          <a:p>
            <a:pPr>
              <a:defRPr/>
            </a:pPr>
            <a:fld id="{3C097483-3457-414A-87F7-E843E0E7441C}" type="slidenum">
              <a:rPr lang="es-ES"/>
              <a:pPr>
                <a:defRPr/>
              </a:pPr>
              <a:t>‹Nº›</a:t>
            </a:fld>
            <a:endParaRPr lang="es-ES"/>
          </a:p>
        </p:txBody>
      </p:sp>
    </p:spTree>
    <p:extLst>
      <p:ext uri="{BB962C8B-B14F-4D97-AF65-F5344CB8AC3E}">
        <p14:creationId xmlns:p14="http://schemas.microsoft.com/office/powerpoint/2010/main" val="2176556422"/>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pPr>
              <a:defRPr/>
            </a:pPr>
            <a:fld id="{6D5580E3-21E1-4FE6-91DA-E8E71143FF4C}" type="slidenum">
              <a:rPr lang="es-ES"/>
              <a:pPr>
                <a:defRPr/>
              </a:pPr>
              <a:t>‹Nº›</a:t>
            </a:fld>
            <a:endParaRPr lang="es-ES"/>
          </a:p>
        </p:txBody>
      </p:sp>
    </p:spTree>
    <p:extLst>
      <p:ext uri="{BB962C8B-B14F-4D97-AF65-F5344CB8AC3E}">
        <p14:creationId xmlns:p14="http://schemas.microsoft.com/office/powerpoint/2010/main" val="3277942766"/>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pPr>
              <a:defRPr/>
            </a:pPr>
            <a:fld id="{D394018F-BE11-4265-B02B-E43B16B9081C}" type="slidenum">
              <a:rPr lang="es-ES"/>
              <a:pPr>
                <a:defRPr/>
              </a:pPr>
              <a:t>‹Nº›</a:t>
            </a:fld>
            <a:endParaRPr lang="es-ES"/>
          </a:p>
        </p:txBody>
      </p:sp>
    </p:spTree>
    <p:extLst>
      <p:ext uri="{BB962C8B-B14F-4D97-AF65-F5344CB8AC3E}">
        <p14:creationId xmlns:p14="http://schemas.microsoft.com/office/powerpoint/2010/main" val="818297270"/>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tags" Target="../tags/tag6.xml"/><Relationship Id="rId2" Type="http://schemas.openxmlformats.org/officeDocument/2006/relationships/slideLayout" Target="../slideLayouts/slideLayout2.xml"/><Relationship Id="rId16" Type="http://schemas.openxmlformats.org/officeDocument/2006/relationships/tags" Target="../tags/tag5.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4.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custDataLst>
              <p:tags r:id="rId13"/>
            </p:custDataLst>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s-ES"/>
              <a:t>Haga clic para cambiar el estilo de título	</a:t>
            </a:r>
          </a:p>
        </p:txBody>
      </p:sp>
      <p:sp>
        <p:nvSpPr>
          <p:cNvPr id="1027" name="Rectangle 3"/>
          <p:cNvSpPr>
            <a:spLocks noGrp="1" noChangeArrowheads="1"/>
          </p:cNvSpPr>
          <p:nvPr>
            <p:ph type="body" idx="1"/>
            <p:custDataLst>
              <p:tags r:id="rId14"/>
            </p:custDataLst>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1028" name="Rectangle 4"/>
          <p:cNvSpPr>
            <a:spLocks noGrp="1" noChangeArrowheads="1"/>
          </p:cNvSpPr>
          <p:nvPr>
            <p:ph type="dt" sz="half" idx="2"/>
            <p:custDataLst>
              <p:tags r:id="rId15"/>
            </p:custDataLst>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b="0" u="none"/>
            </a:lvl1pPr>
          </a:lstStyle>
          <a:p>
            <a:pPr>
              <a:defRPr/>
            </a:pPr>
            <a:endParaRPr lang="es-ES"/>
          </a:p>
        </p:txBody>
      </p:sp>
      <p:sp>
        <p:nvSpPr>
          <p:cNvPr id="1029" name="Rectangle 5"/>
          <p:cNvSpPr>
            <a:spLocks noGrp="1" noChangeArrowheads="1"/>
          </p:cNvSpPr>
          <p:nvPr>
            <p:ph type="ftr" sz="quarter" idx="3"/>
            <p:custDataLst>
              <p:tags r:id="rId16"/>
            </p:custDataLst>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b="0" u="none"/>
            </a:lvl1pPr>
          </a:lstStyle>
          <a:p>
            <a:pPr>
              <a:defRPr/>
            </a:pPr>
            <a:endParaRPr lang="es-ES"/>
          </a:p>
        </p:txBody>
      </p:sp>
      <p:sp>
        <p:nvSpPr>
          <p:cNvPr id="1030" name="Rectangle 6"/>
          <p:cNvSpPr>
            <a:spLocks noGrp="1" noChangeArrowheads="1"/>
          </p:cNvSpPr>
          <p:nvPr>
            <p:ph type="sldNum" sz="quarter" idx="4"/>
            <p:custDataLst>
              <p:tags r:id="rId17"/>
            </p:custDataLst>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0" u="none"/>
            </a:lvl1pPr>
          </a:lstStyle>
          <a:p>
            <a:pPr>
              <a:defRPr/>
            </a:pPr>
            <a:fld id="{CD1151C0-280D-4E8A-87CB-A23891729A5C}" type="slidenum">
              <a:rPr lang="es-ES"/>
              <a:pPr>
                <a:defRPr/>
              </a:pPr>
              <a:t>‹Nº›</a:t>
            </a:fld>
            <a:endParaRPr lang="es-E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xStyles>
    <p:titleStyle>
      <a:lvl1pPr algn="ctr" rtl="0" eaLnBrk="0" fontAlgn="base" hangingPunct="0">
        <a:spcBef>
          <a:spcPct val="0"/>
        </a:spcBef>
        <a:spcAft>
          <a:spcPct val="0"/>
        </a:spcAft>
        <a:defRPr sz="4400" b="0" i="0" u="none">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b="0" i="0" u="none">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37.xml"/><Relationship Id="rId1" Type="http://schemas.openxmlformats.org/officeDocument/2006/relationships/tags" Target="../tags/tag36.xml"/><Relationship Id="rId6" Type="http://schemas.openxmlformats.org/officeDocument/2006/relationships/image" Target="../media/image5.png"/><Relationship Id="rId5" Type="http://schemas.openxmlformats.org/officeDocument/2006/relationships/image" Target="../media/image11.jp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tags" Target="../tags/tag39.xml"/><Relationship Id="rId1" Type="http://schemas.openxmlformats.org/officeDocument/2006/relationships/tags" Target="../tags/tag38.xml"/><Relationship Id="rId6" Type="http://schemas.openxmlformats.org/officeDocument/2006/relationships/image" Target="../media/image13.jpeg"/><Relationship Id="rId5" Type="http://schemas.openxmlformats.org/officeDocument/2006/relationships/image" Target="../media/image12.jp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ags" Target="../tags/tag40.xml"/><Relationship Id="rId5" Type="http://schemas.openxmlformats.org/officeDocument/2006/relationships/image" Target="../media/image5.png"/><Relationship Id="rId4" Type="http://schemas.openxmlformats.org/officeDocument/2006/relationships/image" Target="../media/image14.jpeg"/></Relationships>
</file>

<file path=ppt/slides/_rels/slide1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tags" Target="../tags/tag43.xml"/><Relationship Id="rId7" Type="http://schemas.openxmlformats.org/officeDocument/2006/relationships/image" Target="../media/image16.png"/><Relationship Id="rId2" Type="http://schemas.openxmlformats.org/officeDocument/2006/relationships/tags" Target="../tags/tag42.xml"/><Relationship Id="rId1" Type="http://schemas.openxmlformats.org/officeDocument/2006/relationships/tags" Target="../tags/tag41.xml"/><Relationship Id="rId6" Type="http://schemas.openxmlformats.org/officeDocument/2006/relationships/image" Target="../media/image15.jpeg"/><Relationship Id="rId5" Type="http://schemas.openxmlformats.org/officeDocument/2006/relationships/notesSlide" Target="../notesSlides/notesSlide12.xml"/><Relationship Id="rId4"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tags" Target="../tags/tag46.xml"/><Relationship Id="rId7" Type="http://schemas.openxmlformats.org/officeDocument/2006/relationships/notesSlide" Target="../notesSlides/notesSlide13.xml"/><Relationship Id="rId2" Type="http://schemas.openxmlformats.org/officeDocument/2006/relationships/tags" Target="../tags/tag45.xml"/><Relationship Id="rId1" Type="http://schemas.openxmlformats.org/officeDocument/2006/relationships/tags" Target="../tags/tag44.xml"/><Relationship Id="rId6" Type="http://schemas.openxmlformats.org/officeDocument/2006/relationships/slideLayout" Target="../slideLayouts/slideLayout7.xml"/><Relationship Id="rId5" Type="http://schemas.openxmlformats.org/officeDocument/2006/relationships/tags" Target="../tags/tag48.xml"/><Relationship Id="rId10" Type="http://schemas.openxmlformats.org/officeDocument/2006/relationships/image" Target="../media/image18.jpeg"/><Relationship Id="rId4" Type="http://schemas.openxmlformats.org/officeDocument/2006/relationships/tags" Target="../tags/tag47.xml"/><Relationship Id="rId9" Type="http://schemas.openxmlformats.org/officeDocument/2006/relationships/image" Target="../media/image5.png"/></Relationships>
</file>

<file path=ppt/slides/_rels/slide15.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tags" Target="../tags/tag51.xml"/><Relationship Id="rId7" Type="http://schemas.openxmlformats.org/officeDocument/2006/relationships/image" Target="../media/image17.jpeg"/><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notesSlide" Target="../notesSlides/notesSlide14.xml"/><Relationship Id="rId5" Type="http://schemas.openxmlformats.org/officeDocument/2006/relationships/slideLayout" Target="../slideLayouts/slideLayout7.xml"/><Relationship Id="rId4" Type="http://schemas.openxmlformats.org/officeDocument/2006/relationships/tags" Target="../tags/tag52.xml"/><Relationship Id="rId9" Type="http://schemas.openxmlformats.org/officeDocument/2006/relationships/image" Target="../media/image5.png"/></Relationships>
</file>

<file path=ppt/slides/_rels/slide1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tags" Target="../tags/tag55.xml"/><Relationship Id="rId7" Type="http://schemas.openxmlformats.org/officeDocument/2006/relationships/image" Target="../media/image19.png"/><Relationship Id="rId2" Type="http://schemas.openxmlformats.org/officeDocument/2006/relationships/tags" Target="../tags/tag54.xml"/><Relationship Id="rId1" Type="http://schemas.openxmlformats.org/officeDocument/2006/relationships/tags" Target="../tags/tag53.xml"/><Relationship Id="rId6" Type="http://schemas.openxmlformats.org/officeDocument/2006/relationships/image" Target="../media/image15.jpeg"/><Relationship Id="rId5" Type="http://schemas.openxmlformats.org/officeDocument/2006/relationships/notesSlide" Target="../notesSlides/notesSlide15.xml"/><Relationship Id="rId4"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tags" Target="../tags/tag58.xml"/><Relationship Id="rId7" Type="http://schemas.openxmlformats.org/officeDocument/2006/relationships/notesSlide" Target="../notesSlides/notesSlide16.xml"/><Relationship Id="rId2" Type="http://schemas.openxmlformats.org/officeDocument/2006/relationships/tags" Target="../tags/tag57.xml"/><Relationship Id="rId1" Type="http://schemas.openxmlformats.org/officeDocument/2006/relationships/tags" Target="../tags/tag56.xml"/><Relationship Id="rId6" Type="http://schemas.openxmlformats.org/officeDocument/2006/relationships/slideLayout" Target="../slideLayouts/slideLayout7.xml"/><Relationship Id="rId11" Type="http://schemas.openxmlformats.org/officeDocument/2006/relationships/image" Target="../media/image21.jpeg"/><Relationship Id="rId5" Type="http://schemas.openxmlformats.org/officeDocument/2006/relationships/tags" Target="../tags/tag60.xml"/><Relationship Id="rId10" Type="http://schemas.openxmlformats.org/officeDocument/2006/relationships/image" Target="../media/image18.jpeg"/><Relationship Id="rId4" Type="http://schemas.openxmlformats.org/officeDocument/2006/relationships/tags" Target="../tags/tag59.xml"/><Relationship Id="rId9"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62.xml"/><Relationship Id="rId1" Type="http://schemas.openxmlformats.org/officeDocument/2006/relationships/tags" Target="../tags/tag61.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tags" Target="../tags/tag63.xml"/><Relationship Id="rId5" Type="http://schemas.openxmlformats.org/officeDocument/2006/relationships/image" Target="../media/image5.png"/><Relationship Id="rId4" Type="http://schemas.openxmlformats.org/officeDocument/2006/relationships/image" Target="../media/image15.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24.xml"/><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65.xml"/><Relationship Id="rId1" Type="http://schemas.openxmlformats.org/officeDocument/2006/relationships/tags" Target="../tags/tag64.xml"/><Relationship Id="rId6" Type="http://schemas.openxmlformats.org/officeDocument/2006/relationships/image" Target="../media/image5.png"/><Relationship Id="rId5" Type="http://schemas.openxmlformats.org/officeDocument/2006/relationships/image" Target="../media/image15.jpeg"/><Relationship Id="rId4" Type="http://schemas.openxmlformats.org/officeDocument/2006/relationships/notesSlide" Target="../notesSlides/notesSlide18.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tags" Target="../tags/tag66.xml"/><Relationship Id="rId5" Type="http://schemas.openxmlformats.org/officeDocument/2006/relationships/image" Target="../media/image5.png"/><Relationship Id="rId4" Type="http://schemas.openxmlformats.org/officeDocument/2006/relationships/image" Target="../media/image22.jpe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68.xml"/><Relationship Id="rId1" Type="http://schemas.openxmlformats.org/officeDocument/2006/relationships/tags" Target="../tags/tag67.xml"/><Relationship Id="rId6" Type="http://schemas.openxmlformats.org/officeDocument/2006/relationships/image" Target="../media/image5.png"/><Relationship Id="rId5" Type="http://schemas.openxmlformats.org/officeDocument/2006/relationships/image" Target="../media/image15.jpeg"/><Relationship Id="rId4" Type="http://schemas.openxmlformats.org/officeDocument/2006/relationships/notesSlide" Target="../notesSlides/notesSlide20.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70.xml"/><Relationship Id="rId1" Type="http://schemas.openxmlformats.org/officeDocument/2006/relationships/tags" Target="../tags/tag69.xml"/><Relationship Id="rId6" Type="http://schemas.openxmlformats.org/officeDocument/2006/relationships/image" Target="../media/image5.png"/><Relationship Id="rId5" Type="http://schemas.openxmlformats.org/officeDocument/2006/relationships/image" Target="../media/image15.jpeg"/><Relationship Id="rId4" Type="http://schemas.openxmlformats.org/officeDocument/2006/relationships/notesSlide" Target="../notesSlides/notesSlide21.xml"/></Relationships>
</file>

<file path=ppt/slides/_rels/slide24.xml.rels><?xml version="1.0" encoding="UTF-8" standalone="yes"?>
<Relationships xmlns="http://schemas.openxmlformats.org/package/2006/relationships"><Relationship Id="rId8" Type="http://schemas.openxmlformats.org/officeDocument/2006/relationships/notesSlide" Target="../notesSlides/notesSlide22.xml"/><Relationship Id="rId3" Type="http://schemas.openxmlformats.org/officeDocument/2006/relationships/tags" Target="../tags/tag73.xml"/><Relationship Id="rId7" Type="http://schemas.openxmlformats.org/officeDocument/2006/relationships/slideLayout" Target="../slideLayouts/slideLayout7.xml"/><Relationship Id="rId12" Type="http://schemas.openxmlformats.org/officeDocument/2006/relationships/image" Target="../media/image23.png"/><Relationship Id="rId2" Type="http://schemas.openxmlformats.org/officeDocument/2006/relationships/tags" Target="../tags/tag72.xml"/><Relationship Id="rId1" Type="http://schemas.openxmlformats.org/officeDocument/2006/relationships/tags" Target="../tags/tag71.xml"/><Relationship Id="rId6" Type="http://schemas.openxmlformats.org/officeDocument/2006/relationships/tags" Target="../tags/tag76.xml"/><Relationship Id="rId11" Type="http://schemas.openxmlformats.org/officeDocument/2006/relationships/image" Target="../media/image18.jpeg"/><Relationship Id="rId5" Type="http://schemas.openxmlformats.org/officeDocument/2006/relationships/tags" Target="../tags/tag75.xml"/><Relationship Id="rId10" Type="http://schemas.openxmlformats.org/officeDocument/2006/relationships/image" Target="../media/image5.png"/><Relationship Id="rId4" Type="http://schemas.openxmlformats.org/officeDocument/2006/relationships/tags" Target="../tags/tag74.xml"/><Relationship Id="rId9" Type="http://schemas.openxmlformats.org/officeDocument/2006/relationships/image" Target="../media/image20.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7.xml"/><Relationship Id="rId1" Type="http://schemas.openxmlformats.org/officeDocument/2006/relationships/tags" Target="../tags/tag77.xml"/><Relationship Id="rId5" Type="http://schemas.openxmlformats.org/officeDocument/2006/relationships/image" Target="../media/image5.png"/><Relationship Id="rId4" Type="http://schemas.openxmlformats.org/officeDocument/2006/relationships/image" Target="../media/image24.jpe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79.xml"/><Relationship Id="rId1" Type="http://schemas.openxmlformats.org/officeDocument/2006/relationships/tags" Target="../tags/tag78.xml"/><Relationship Id="rId6" Type="http://schemas.openxmlformats.org/officeDocument/2006/relationships/image" Target="../media/image5.png"/><Relationship Id="rId5" Type="http://schemas.openxmlformats.org/officeDocument/2006/relationships/image" Target="../media/image15.jpeg"/><Relationship Id="rId4" Type="http://schemas.openxmlformats.org/officeDocument/2006/relationships/notesSlide" Target="../notesSlides/notesSlide24.xml"/></Relationships>
</file>

<file path=ppt/slides/_rels/slide27.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tags" Target="../tags/tag82.xml"/><Relationship Id="rId7" Type="http://schemas.openxmlformats.org/officeDocument/2006/relationships/notesSlide" Target="../notesSlides/notesSlide25.xml"/><Relationship Id="rId2" Type="http://schemas.openxmlformats.org/officeDocument/2006/relationships/tags" Target="../tags/tag81.xml"/><Relationship Id="rId1" Type="http://schemas.openxmlformats.org/officeDocument/2006/relationships/tags" Target="../tags/tag80.xml"/><Relationship Id="rId6" Type="http://schemas.openxmlformats.org/officeDocument/2006/relationships/slideLayout" Target="../slideLayouts/slideLayout7.xml"/><Relationship Id="rId5" Type="http://schemas.openxmlformats.org/officeDocument/2006/relationships/tags" Target="../tags/tag84.xml"/><Relationship Id="rId10" Type="http://schemas.openxmlformats.org/officeDocument/2006/relationships/image" Target="../media/image27.jpeg"/><Relationship Id="rId4" Type="http://schemas.openxmlformats.org/officeDocument/2006/relationships/tags" Target="../tags/tag83.xml"/><Relationship Id="rId9" Type="http://schemas.openxmlformats.org/officeDocument/2006/relationships/image" Target="../media/image26.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7.xml"/><Relationship Id="rId1" Type="http://schemas.openxmlformats.org/officeDocument/2006/relationships/tags" Target="../tags/tag85.xml"/><Relationship Id="rId5" Type="http://schemas.openxmlformats.org/officeDocument/2006/relationships/image" Target="../media/image5.png"/><Relationship Id="rId4" Type="http://schemas.openxmlformats.org/officeDocument/2006/relationships/image" Target="../media/image28.jpe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87.xml"/><Relationship Id="rId1" Type="http://schemas.openxmlformats.org/officeDocument/2006/relationships/tags" Target="../tags/tag86.xml"/><Relationship Id="rId6" Type="http://schemas.openxmlformats.org/officeDocument/2006/relationships/image" Target="../media/image5.png"/><Relationship Id="rId5" Type="http://schemas.openxmlformats.org/officeDocument/2006/relationships/image" Target="../media/image15.jpeg"/><Relationship Id="rId4" Type="http://schemas.openxmlformats.org/officeDocument/2006/relationships/notesSlide" Target="../notesSlides/notesSlide2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26.xml"/><Relationship Id="rId1" Type="http://schemas.openxmlformats.org/officeDocument/2006/relationships/tags" Target="../tags/tag25.xml"/><Relationship Id="rId5" Type="http://schemas.openxmlformats.org/officeDocument/2006/relationships/image" Target="../media/image3.jpe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7.xml"/><Relationship Id="rId1" Type="http://schemas.openxmlformats.org/officeDocument/2006/relationships/tags" Target="../tags/tag88.xml"/><Relationship Id="rId5" Type="http://schemas.openxmlformats.org/officeDocument/2006/relationships/image" Target="../media/image5.png"/><Relationship Id="rId4" Type="http://schemas.openxmlformats.org/officeDocument/2006/relationships/image" Target="../media/image29.jpe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90.xml"/><Relationship Id="rId1" Type="http://schemas.openxmlformats.org/officeDocument/2006/relationships/tags" Target="../tags/tag89.xml"/><Relationship Id="rId6" Type="http://schemas.openxmlformats.org/officeDocument/2006/relationships/image" Target="../media/image5.png"/><Relationship Id="rId5" Type="http://schemas.openxmlformats.org/officeDocument/2006/relationships/image" Target="../media/image15.jpeg"/><Relationship Id="rId4" Type="http://schemas.openxmlformats.org/officeDocument/2006/relationships/notesSlide" Target="../notesSlides/notesSlide29.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7.xml"/><Relationship Id="rId1" Type="http://schemas.openxmlformats.org/officeDocument/2006/relationships/tags" Target="../tags/tag91.xml"/><Relationship Id="rId5" Type="http://schemas.openxmlformats.org/officeDocument/2006/relationships/image" Target="../media/image5.png"/><Relationship Id="rId4" Type="http://schemas.openxmlformats.org/officeDocument/2006/relationships/image" Target="../media/image29.jpe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93.xml"/><Relationship Id="rId1" Type="http://schemas.openxmlformats.org/officeDocument/2006/relationships/tags" Target="../tags/tag92.xml"/><Relationship Id="rId6" Type="http://schemas.openxmlformats.org/officeDocument/2006/relationships/image" Target="../media/image5.png"/><Relationship Id="rId5" Type="http://schemas.openxmlformats.org/officeDocument/2006/relationships/image" Target="../media/image15.jpeg"/><Relationship Id="rId4" Type="http://schemas.openxmlformats.org/officeDocument/2006/relationships/notesSlide" Target="../notesSlides/notesSlide31.xml"/></Relationships>
</file>

<file path=ppt/slides/_rels/slide3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35.xml.rels><?xml version="1.0" encoding="UTF-8" standalone="yes"?>
<Relationships xmlns="http://schemas.openxmlformats.org/package/2006/relationships"><Relationship Id="rId8" Type="http://schemas.openxmlformats.org/officeDocument/2006/relationships/notesSlide" Target="../notesSlides/notesSlide33.xml"/><Relationship Id="rId3" Type="http://schemas.openxmlformats.org/officeDocument/2006/relationships/tags" Target="../tags/tag96.xml"/><Relationship Id="rId7" Type="http://schemas.openxmlformats.org/officeDocument/2006/relationships/slideLayout" Target="../slideLayouts/slideLayout7.xml"/><Relationship Id="rId2" Type="http://schemas.openxmlformats.org/officeDocument/2006/relationships/tags" Target="../tags/tag95.xml"/><Relationship Id="rId1" Type="http://schemas.openxmlformats.org/officeDocument/2006/relationships/tags" Target="../tags/tag94.xml"/><Relationship Id="rId6" Type="http://schemas.openxmlformats.org/officeDocument/2006/relationships/tags" Target="../tags/tag99.xml"/><Relationship Id="rId5" Type="http://schemas.openxmlformats.org/officeDocument/2006/relationships/tags" Target="../tags/tag98.xml"/><Relationship Id="rId10" Type="http://schemas.openxmlformats.org/officeDocument/2006/relationships/image" Target="../media/image27.jpeg"/><Relationship Id="rId4" Type="http://schemas.openxmlformats.org/officeDocument/2006/relationships/tags" Target="../tags/tag97.xml"/><Relationship Id="rId9" Type="http://schemas.openxmlformats.org/officeDocument/2006/relationships/image" Target="../media/image26.jpe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01.xml"/><Relationship Id="rId1" Type="http://schemas.openxmlformats.org/officeDocument/2006/relationships/tags" Target="../tags/tag100.xml"/><Relationship Id="rId5" Type="http://schemas.openxmlformats.org/officeDocument/2006/relationships/image" Target="../media/image5.png"/><Relationship Id="rId4" Type="http://schemas.openxmlformats.org/officeDocument/2006/relationships/image" Target="../media/image31.jpe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7.xml"/><Relationship Id="rId1" Type="http://schemas.openxmlformats.org/officeDocument/2006/relationships/tags" Target="../tags/tag102.xml"/><Relationship Id="rId5" Type="http://schemas.openxmlformats.org/officeDocument/2006/relationships/image" Target="../media/image5.png"/><Relationship Id="rId4" Type="http://schemas.openxmlformats.org/officeDocument/2006/relationships/image" Target="../media/image32.jpg"/></Relationships>
</file>

<file path=ppt/slides/_rels/slide38.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slideLayout" Target="../slideLayouts/slideLayout7.xml"/><Relationship Id="rId7" Type="http://schemas.openxmlformats.org/officeDocument/2006/relationships/image" Target="../media/image33.jpeg"/><Relationship Id="rId2" Type="http://schemas.openxmlformats.org/officeDocument/2006/relationships/tags" Target="../tags/tag104.xml"/><Relationship Id="rId1" Type="http://schemas.openxmlformats.org/officeDocument/2006/relationships/tags" Target="../tags/tag103.xml"/><Relationship Id="rId6" Type="http://schemas.openxmlformats.org/officeDocument/2006/relationships/image" Target="../media/image27.jpeg"/><Relationship Id="rId5" Type="http://schemas.openxmlformats.org/officeDocument/2006/relationships/image" Target="../media/image26.jpeg"/><Relationship Id="rId10" Type="http://schemas.openxmlformats.org/officeDocument/2006/relationships/image" Target="../media/image36.png"/><Relationship Id="rId4" Type="http://schemas.openxmlformats.org/officeDocument/2006/relationships/notesSlide" Target="../notesSlides/notesSlide35.xml"/><Relationship Id="rId9" Type="http://schemas.openxmlformats.org/officeDocument/2006/relationships/image" Target="../media/image35.jpeg"/></Relationships>
</file>

<file path=ppt/slides/_rels/slide39.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slideLayout" Target="../slideLayouts/slideLayout7.xml"/><Relationship Id="rId7" Type="http://schemas.openxmlformats.org/officeDocument/2006/relationships/image" Target="../media/image37.png"/><Relationship Id="rId2" Type="http://schemas.openxmlformats.org/officeDocument/2006/relationships/tags" Target="../tags/tag106.xml"/><Relationship Id="rId1" Type="http://schemas.openxmlformats.org/officeDocument/2006/relationships/tags" Target="../tags/tag105.xml"/><Relationship Id="rId6" Type="http://schemas.openxmlformats.org/officeDocument/2006/relationships/image" Target="../media/image27.jpeg"/><Relationship Id="rId5" Type="http://schemas.openxmlformats.org/officeDocument/2006/relationships/image" Target="../media/image26.jpeg"/><Relationship Id="rId10" Type="http://schemas.openxmlformats.org/officeDocument/2006/relationships/image" Target="../media/image35.jpeg"/><Relationship Id="rId4" Type="http://schemas.openxmlformats.org/officeDocument/2006/relationships/notesSlide" Target="../notesSlides/notesSlide36.xml"/><Relationship Id="rId9" Type="http://schemas.openxmlformats.org/officeDocument/2006/relationships/image" Target="../media/image34.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8.xml"/><Relationship Id="rId1" Type="http://schemas.openxmlformats.org/officeDocument/2006/relationships/tags" Target="../tags/tag27.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slideLayout" Target="../slideLayouts/slideLayout7.xml"/><Relationship Id="rId7" Type="http://schemas.openxmlformats.org/officeDocument/2006/relationships/image" Target="../media/image38.png"/><Relationship Id="rId2" Type="http://schemas.openxmlformats.org/officeDocument/2006/relationships/tags" Target="../tags/tag108.xml"/><Relationship Id="rId1" Type="http://schemas.openxmlformats.org/officeDocument/2006/relationships/tags" Target="../tags/tag107.xml"/><Relationship Id="rId6" Type="http://schemas.openxmlformats.org/officeDocument/2006/relationships/image" Target="../media/image27.jpeg"/><Relationship Id="rId5" Type="http://schemas.openxmlformats.org/officeDocument/2006/relationships/image" Target="../media/image26.jpeg"/><Relationship Id="rId10" Type="http://schemas.openxmlformats.org/officeDocument/2006/relationships/image" Target="../media/image35.jpeg"/><Relationship Id="rId4" Type="http://schemas.openxmlformats.org/officeDocument/2006/relationships/notesSlide" Target="../notesSlides/notesSlide37.xml"/><Relationship Id="rId9" Type="http://schemas.openxmlformats.org/officeDocument/2006/relationships/image" Target="../media/image34.jpeg"/></Relationships>
</file>

<file path=ppt/slides/_rels/slide41.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slideLayout" Target="../slideLayouts/slideLayout7.xml"/><Relationship Id="rId7" Type="http://schemas.openxmlformats.org/officeDocument/2006/relationships/image" Target="../media/image39.png"/><Relationship Id="rId2" Type="http://schemas.openxmlformats.org/officeDocument/2006/relationships/tags" Target="../tags/tag110.xml"/><Relationship Id="rId1" Type="http://schemas.openxmlformats.org/officeDocument/2006/relationships/tags" Target="../tags/tag109.xml"/><Relationship Id="rId6" Type="http://schemas.openxmlformats.org/officeDocument/2006/relationships/image" Target="../media/image27.jpeg"/><Relationship Id="rId5" Type="http://schemas.openxmlformats.org/officeDocument/2006/relationships/image" Target="../media/image26.jpeg"/><Relationship Id="rId10" Type="http://schemas.openxmlformats.org/officeDocument/2006/relationships/image" Target="../media/image35.jpeg"/><Relationship Id="rId4" Type="http://schemas.openxmlformats.org/officeDocument/2006/relationships/notesSlide" Target="../notesSlides/notesSlide38.xml"/><Relationship Id="rId9" Type="http://schemas.openxmlformats.org/officeDocument/2006/relationships/image" Target="../media/image34.jpe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7.xml"/><Relationship Id="rId1" Type="http://schemas.openxmlformats.org/officeDocument/2006/relationships/tags" Target="../tags/tag111.xml"/><Relationship Id="rId5" Type="http://schemas.openxmlformats.org/officeDocument/2006/relationships/image" Target="../media/image5.png"/><Relationship Id="rId4" Type="http://schemas.openxmlformats.org/officeDocument/2006/relationships/image" Target="../media/image40.jpe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13.xml"/><Relationship Id="rId1" Type="http://schemas.openxmlformats.org/officeDocument/2006/relationships/tags" Target="../tags/tag112.xml"/><Relationship Id="rId6" Type="http://schemas.openxmlformats.org/officeDocument/2006/relationships/image" Target="../media/image5.png"/><Relationship Id="rId5" Type="http://schemas.openxmlformats.org/officeDocument/2006/relationships/image" Target="../media/image15.jpeg"/><Relationship Id="rId4" Type="http://schemas.openxmlformats.org/officeDocument/2006/relationships/notesSlide" Target="../notesSlides/notesSlide40.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7.xml"/><Relationship Id="rId1" Type="http://schemas.openxmlformats.org/officeDocument/2006/relationships/tags" Target="../tags/tag114.xml"/><Relationship Id="rId5" Type="http://schemas.openxmlformats.org/officeDocument/2006/relationships/image" Target="../media/image5.png"/><Relationship Id="rId4" Type="http://schemas.openxmlformats.org/officeDocument/2006/relationships/image" Target="../media/image41.jpe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16.xml"/><Relationship Id="rId1" Type="http://schemas.openxmlformats.org/officeDocument/2006/relationships/tags" Target="../tags/tag115.xml"/><Relationship Id="rId6" Type="http://schemas.openxmlformats.org/officeDocument/2006/relationships/image" Target="../media/image5.png"/><Relationship Id="rId5" Type="http://schemas.openxmlformats.org/officeDocument/2006/relationships/image" Target="../media/image15.jpeg"/><Relationship Id="rId4" Type="http://schemas.openxmlformats.org/officeDocument/2006/relationships/notesSlide" Target="../notesSlides/notesSlide42.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7.xml"/><Relationship Id="rId1" Type="http://schemas.openxmlformats.org/officeDocument/2006/relationships/tags" Target="../tags/tag117.xml"/><Relationship Id="rId5" Type="http://schemas.openxmlformats.org/officeDocument/2006/relationships/image" Target="../media/image5.png"/><Relationship Id="rId4" Type="http://schemas.openxmlformats.org/officeDocument/2006/relationships/image" Target="../media/image42.jpe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19.xml"/><Relationship Id="rId1" Type="http://schemas.openxmlformats.org/officeDocument/2006/relationships/tags" Target="../tags/tag118.xml"/><Relationship Id="rId6" Type="http://schemas.openxmlformats.org/officeDocument/2006/relationships/image" Target="../media/image5.png"/><Relationship Id="rId5" Type="http://schemas.openxmlformats.org/officeDocument/2006/relationships/image" Target="../media/image15.jpeg"/><Relationship Id="rId4" Type="http://schemas.openxmlformats.org/officeDocument/2006/relationships/notesSlide" Target="../notesSlides/notesSlide44.xml"/></Relationships>
</file>

<file path=ppt/slides/_rels/slide48.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tags" Target="../tags/tag122.xml"/><Relationship Id="rId7" Type="http://schemas.openxmlformats.org/officeDocument/2006/relationships/image" Target="../media/image26.jpeg"/><Relationship Id="rId2" Type="http://schemas.openxmlformats.org/officeDocument/2006/relationships/tags" Target="../tags/tag121.xml"/><Relationship Id="rId1" Type="http://schemas.openxmlformats.org/officeDocument/2006/relationships/tags" Target="../tags/tag120.xml"/><Relationship Id="rId6" Type="http://schemas.openxmlformats.org/officeDocument/2006/relationships/notesSlide" Target="../notesSlides/notesSlide45.xml"/><Relationship Id="rId5" Type="http://schemas.openxmlformats.org/officeDocument/2006/relationships/slideLayout" Target="../slideLayouts/slideLayout7.xml"/><Relationship Id="rId4" Type="http://schemas.openxmlformats.org/officeDocument/2006/relationships/tags" Target="../tags/tag123.xml"/><Relationship Id="rId9" Type="http://schemas.openxmlformats.org/officeDocument/2006/relationships/image" Target="../media/image27.jpeg"/></Relationships>
</file>

<file path=ppt/slides/_rels/slide4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slideLayout" Target="../slideLayouts/slideLayout7.xml"/><Relationship Id="rId1" Type="http://schemas.openxmlformats.org/officeDocument/2006/relationships/tags" Target="../tags/tag124.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tags" Target="../tags/tag29.xml"/><Relationship Id="rId5" Type="http://schemas.openxmlformats.org/officeDocument/2006/relationships/image" Target="../media/image5.png"/><Relationship Id="rId4" Type="http://schemas.openxmlformats.org/officeDocument/2006/relationships/image" Target="../media/image6.jpeg"/></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26.xml"/><Relationship Id="rId1" Type="http://schemas.openxmlformats.org/officeDocument/2006/relationships/tags" Target="../tags/tag125.xml"/><Relationship Id="rId6" Type="http://schemas.openxmlformats.org/officeDocument/2006/relationships/image" Target="../media/image5.png"/><Relationship Id="rId5" Type="http://schemas.openxmlformats.org/officeDocument/2006/relationships/image" Target="../media/image45.jpeg"/><Relationship Id="rId4" Type="http://schemas.openxmlformats.org/officeDocument/2006/relationships/notesSlide" Target="../notesSlides/notesSlide46.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7.xml"/><Relationship Id="rId1" Type="http://schemas.openxmlformats.org/officeDocument/2006/relationships/tags" Target="../tags/tag127.xml"/><Relationship Id="rId5" Type="http://schemas.openxmlformats.org/officeDocument/2006/relationships/image" Target="../media/image5.png"/><Relationship Id="rId4" Type="http://schemas.openxmlformats.org/officeDocument/2006/relationships/image" Target="../media/image46.jpeg"/></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29.xml"/><Relationship Id="rId1" Type="http://schemas.openxmlformats.org/officeDocument/2006/relationships/tags" Target="../tags/tag128.xml"/><Relationship Id="rId6" Type="http://schemas.openxmlformats.org/officeDocument/2006/relationships/image" Target="../media/image5.png"/><Relationship Id="rId5" Type="http://schemas.openxmlformats.org/officeDocument/2006/relationships/image" Target="../media/image47.jpeg"/><Relationship Id="rId4" Type="http://schemas.openxmlformats.org/officeDocument/2006/relationships/notesSlide" Target="../notesSlides/notesSlide48.xml"/></Relationships>
</file>

<file path=ppt/slides/_rels/slide5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7.xml"/><Relationship Id="rId1" Type="http://schemas.openxmlformats.org/officeDocument/2006/relationships/tags" Target="../tags/tag130.xml"/><Relationship Id="rId6" Type="http://schemas.openxmlformats.org/officeDocument/2006/relationships/image" Target="../media/image5.png"/><Relationship Id="rId5" Type="http://schemas.openxmlformats.org/officeDocument/2006/relationships/image" Target="../media/image18.jpeg"/><Relationship Id="rId4" Type="http://schemas.openxmlformats.org/officeDocument/2006/relationships/image" Target="../media/image49.jpeg"/></Relationships>
</file>

<file path=ppt/slides/_rels/slide5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Layout" Target="../slideLayouts/slideLayout7.xml"/><Relationship Id="rId1" Type="http://schemas.openxmlformats.org/officeDocument/2006/relationships/tags" Target="../tags/tag131.xml"/><Relationship Id="rId4" Type="http://schemas.openxmlformats.org/officeDocument/2006/relationships/image" Target="../media/image5.pn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7.xml"/><Relationship Id="rId1" Type="http://schemas.openxmlformats.org/officeDocument/2006/relationships/tags" Target="../tags/tag132.xml"/><Relationship Id="rId5" Type="http://schemas.openxmlformats.org/officeDocument/2006/relationships/image" Target="../media/image5.png"/><Relationship Id="rId4" Type="http://schemas.openxmlformats.org/officeDocument/2006/relationships/image" Target="../media/image50.jpeg"/></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34.xml"/><Relationship Id="rId1" Type="http://schemas.openxmlformats.org/officeDocument/2006/relationships/tags" Target="../tags/tag133.xml"/><Relationship Id="rId6" Type="http://schemas.openxmlformats.org/officeDocument/2006/relationships/image" Target="../media/image5.png"/><Relationship Id="rId5" Type="http://schemas.openxmlformats.org/officeDocument/2006/relationships/image" Target="../media/image15.jpeg"/><Relationship Id="rId4" Type="http://schemas.openxmlformats.org/officeDocument/2006/relationships/notesSlide" Target="../notesSlides/notesSlide52.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7.xml"/><Relationship Id="rId1" Type="http://schemas.openxmlformats.org/officeDocument/2006/relationships/tags" Target="../tags/tag135.xml"/><Relationship Id="rId5" Type="http://schemas.openxmlformats.org/officeDocument/2006/relationships/image" Target="../media/image5.png"/><Relationship Id="rId4" Type="http://schemas.openxmlformats.org/officeDocument/2006/relationships/image" Target="../media/image51.jpeg"/></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37.xml"/><Relationship Id="rId1" Type="http://schemas.openxmlformats.org/officeDocument/2006/relationships/tags" Target="../tags/tag136.xml"/><Relationship Id="rId6" Type="http://schemas.openxmlformats.org/officeDocument/2006/relationships/image" Target="../media/image5.png"/><Relationship Id="rId5" Type="http://schemas.openxmlformats.org/officeDocument/2006/relationships/image" Target="../media/image15.jpeg"/><Relationship Id="rId4" Type="http://schemas.openxmlformats.org/officeDocument/2006/relationships/notesSlide" Target="../notesSlides/notesSlide5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31.xml"/><Relationship Id="rId1" Type="http://schemas.openxmlformats.org/officeDocument/2006/relationships/tags" Target="../tags/tag30.xml"/><Relationship Id="rId5" Type="http://schemas.openxmlformats.org/officeDocument/2006/relationships/image" Target="../media/image6.jpeg"/><Relationship Id="rId4"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notesSlide" Target="../notesSlides/notesSlide55.xml"/><Relationship Id="rId7" Type="http://schemas.openxmlformats.org/officeDocument/2006/relationships/image" Target="../media/image53.png"/><Relationship Id="rId2" Type="http://schemas.openxmlformats.org/officeDocument/2006/relationships/slideLayout" Target="../slideLayouts/slideLayout7.xml"/><Relationship Id="rId1" Type="http://schemas.openxmlformats.org/officeDocument/2006/relationships/tags" Target="../tags/tag138.xml"/><Relationship Id="rId6" Type="http://schemas.openxmlformats.org/officeDocument/2006/relationships/image" Target="../media/image52.png"/><Relationship Id="rId5" Type="http://schemas.openxmlformats.org/officeDocument/2006/relationships/image" Target="../media/image18.jpeg"/><Relationship Id="rId4" Type="http://schemas.openxmlformats.org/officeDocument/2006/relationships/image" Target="../media/image49.jpeg"/><Relationship Id="rId9" Type="http://schemas.openxmlformats.org/officeDocument/2006/relationships/image" Target="../media/image5.png"/></Relationships>
</file>

<file path=ppt/slides/_rels/slide6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Layout" Target="../slideLayouts/slideLayout7.xml"/><Relationship Id="rId1" Type="http://schemas.openxmlformats.org/officeDocument/2006/relationships/tags" Target="../tags/tag139.xml"/><Relationship Id="rId4" Type="http://schemas.openxmlformats.org/officeDocument/2006/relationships/image" Target="../media/image5.pn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7.xml"/><Relationship Id="rId1" Type="http://schemas.openxmlformats.org/officeDocument/2006/relationships/tags" Target="../tags/tag140.xml"/><Relationship Id="rId5" Type="http://schemas.openxmlformats.org/officeDocument/2006/relationships/image" Target="../media/image5.png"/><Relationship Id="rId4" Type="http://schemas.openxmlformats.org/officeDocument/2006/relationships/image" Target="../media/image50.jpeg"/></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42.xml"/><Relationship Id="rId1" Type="http://schemas.openxmlformats.org/officeDocument/2006/relationships/tags" Target="../tags/tag141.xml"/><Relationship Id="rId6" Type="http://schemas.openxmlformats.org/officeDocument/2006/relationships/image" Target="../media/image5.png"/><Relationship Id="rId5" Type="http://schemas.openxmlformats.org/officeDocument/2006/relationships/image" Target="../media/image15.jpeg"/><Relationship Id="rId4" Type="http://schemas.openxmlformats.org/officeDocument/2006/relationships/notesSlide" Target="../notesSlides/notesSlide57.xml"/></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44.xml"/><Relationship Id="rId1" Type="http://schemas.openxmlformats.org/officeDocument/2006/relationships/tags" Target="../tags/tag143.xml"/><Relationship Id="rId6" Type="http://schemas.openxmlformats.org/officeDocument/2006/relationships/image" Target="../media/image5.png"/><Relationship Id="rId5" Type="http://schemas.openxmlformats.org/officeDocument/2006/relationships/image" Target="../media/image55.jpeg"/><Relationship Id="rId4" Type="http://schemas.openxmlformats.org/officeDocument/2006/relationships/notesSlide" Target="../notesSlides/notesSlide58.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7.xml"/><Relationship Id="rId1" Type="http://schemas.openxmlformats.org/officeDocument/2006/relationships/tags" Target="../tags/tag145.xml"/><Relationship Id="rId5" Type="http://schemas.openxmlformats.org/officeDocument/2006/relationships/image" Target="../media/image5.png"/><Relationship Id="rId4" Type="http://schemas.openxmlformats.org/officeDocument/2006/relationships/image" Target="../media/image56.jpg"/></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7.xml"/><Relationship Id="rId1" Type="http://schemas.openxmlformats.org/officeDocument/2006/relationships/tags" Target="../tags/tag146.xml"/><Relationship Id="rId5" Type="http://schemas.openxmlformats.org/officeDocument/2006/relationships/image" Target="../media/image5.png"/><Relationship Id="rId4" Type="http://schemas.openxmlformats.org/officeDocument/2006/relationships/image" Target="../media/image57.jpeg"/></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slideLayout" Target="../slideLayouts/slideLayout7.xml"/><Relationship Id="rId1" Type="http://schemas.openxmlformats.org/officeDocument/2006/relationships/tags" Target="../tags/tag32.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34.xml"/><Relationship Id="rId1" Type="http://schemas.openxmlformats.org/officeDocument/2006/relationships/tags" Target="../tags/tag33.xml"/><Relationship Id="rId6" Type="http://schemas.openxmlformats.org/officeDocument/2006/relationships/image" Target="../media/image5.png"/><Relationship Id="rId5" Type="http://schemas.openxmlformats.org/officeDocument/2006/relationships/image" Target="../media/image8.jp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ags" Target="../tags/tag35.xml"/><Relationship Id="rId6" Type="http://schemas.openxmlformats.org/officeDocument/2006/relationships/image" Target="../media/image5.png"/><Relationship Id="rId5" Type="http://schemas.openxmlformats.org/officeDocument/2006/relationships/image" Target="../media/image10.png"/><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0" name="Picture 2" descr="J:\Mis Docs\_Multimedia IMS\Curso Biblico PPS\titulo principa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8 Rectángulo"/>
          <p:cNvSpPr/>
          <p:nvPr/>
        </p:nvSpPr>
        <p:spPr>
          <a:xfrm>
            <a:off x="-6301208" y="4222368"/>
            <a:ext cx="7632848" cy="2349361"/>
          </a:xfrm>
          <a:prstGeom prst="rect">
            <a:avLst/>
          </a:prstGeom>
          <a:noFill/>
          <a:effectLst>
            <a:glow rad="736600">
              <a:schemeClr val="bg1">
                <a:alpha val="54000"/>
              </a:schemeClr>
            </a:glow>
            <a:softEdge rad="190500"/>
          </a:effectLst>
        </p:spPr>
        <p:txBody>
          <a:bodyPr wrap="square">
            <a:spAutoFit/>
            <a:scene3d>
              <a:camera prst="perspectiveHeroicExtremeRightFacing" fov="2700000">
                <a:rot lat="799365" lon="19240058" rev="106935"/>
              </a:camera>
              <a:lightRig rig="contrasting" dir="t">
                <a:rot lat="0" lon="0" rev="6600000"/>
              </a:lightRig>
            </a:scene3d>
            <a:sp3d extrusionH="57150" contourW="6350" prstMaterial="metal">
              <a:bevelT w="127000" h="31750" prst="hardEdge"/>
              <a:contourClr>
                <a:srgbClr val="4471A6"/>
              </a:contourClr>
            </a:sp3d>
          </a:bodyPr>
          <a:lstStyle/>
          <a:p>
            <a:pPr algn="ctr">
              <a:lnSpc>
                <a:spcPts val="8800"/>
              </a:lnSpc>
            </a:pPr>
            <a:r>
              <a:rPr lang="es-ES" sz="8800" b="1" u="none" cap="all" dirty="0">
                <a:ln w="0"/>
                <a:gradFill>
                  <a:gsLst>
                    <a:gs pos="0">
                      <a:srgbClr val="00B0F0"/>
                    </a:gs>
                    <a:gs pos="46000">
                      <a:srgbClr val="4B78BB"/>
                    </a:gs>
                    <a:gs pos="50000">
                      <a:srgbClr val="3268A9"/>
                    </a:gs>
                    <a:gs pos="83000">
                      <a:schemeClr val="tx2">
                        <a:lumMod val="50000"/>
                      </a:schemeClr>
                    </a:gs>
                    <a:gs pos="100000">
                      <a:schemeClr val="tx2">
                        <a:lumMod val="50000"/>
                      </a:schemeClr>
                    </a:gs>
                  </a:gsLst>
                  <a:lin ang="5400000" scaled="0"/>
                </a:gradFill>
                <a:effectLst>
                  <a:glow rad="508000">
                    <a:schemeClr val="bg1">
                      <a:alpha val="50000"/>
                    </a:schemeClr>
                  </a:glow>
                </a:effectLst>
                <a:latin typeface="Swis721 Blk BT" pitchFamily="34" charset="0"/>
              </a:rPr>
              <a:t>“</a:t>
            </a:r>
            <a:r>
              <a:rPr lang="es-ES" sz="8800" b="1" u="none" cap="all" dirty="0" err="1">
                <a:ln w="0"/>
                <a:gradFill>
                  <a:gsLst>
                    <a:gs pos="0">
                      <a:srgbClr val="00B0F0"/>
                    </a:gs>
                    <a:gs pos="46000">
                      <a:srgbClr val="4B78BB"/>
                    </a:gs>
                    <a:gs pos="50000">
                      <a:srgbClr val="3268A9"/>
                    </a:gs>
                    <a:gs pos="83000">
                      <a:schemeClr val="tx2">
                        <a:lumMod val="50000"/>
                      </a:schemeClr>
                    </a:gs>
                    <a:gs pos="100000">
                      <a:schemeClr val="tx2">
                        <a:lumMod val="50000"/>
                      </a:schemeClr>
                    </a:gs>
                  </a:gsLst>
                  <a:lin ang="5400000" scaled="0"/>
                </a:gradFill>
                <a:effectLst>
                  <a:glow rad="508000">
                    <a:schemeClr val="bg1">
                      <a:alpha val="50000"/>
                    </a:schemeClr>
                  </a:glow>
                </a:effectLst>
                <a:latin typeface="Swis721 Blk BT" pitchFamily="34" charset="0"/>
              </a:rPr>
              <a:t>aos</a:t>
            </a:r>
            <a:r>
              <a:rPr lang="es-ES" sz="8800" b="1" u="none" cap="all" dirty="0">
                <a:ln w="0"/>
                <a:gradFill>
                  <a:gsLst>
                    <a:gs pos="0">
                      <a:srgbClr val="00B0F0"/>
                    </a:gs>
                    <a:gs pos="46000">
                      <a:srgbClr val="4B78BB"/>
                    </a:gs>
                    <a:gs pos="50000">
                      <a:srgbClr val="3268A9"/>
                    </a:gs>
                    <a:gs pos="83000">
                      <a:schemeClr val="tx2">
                        <a:lumMod val="50000"/>
                      </a:schemeClr>
                    </a:gs>
                    <a:gs pos="100000">
                      <a:schemeClr val="tx2">
                        <a:lumMod val="50000"/>
                      </a:schemeClr>
                    </a:gs>
                  </a:gsLst>
                  <a:lin ang="5400000" scaled="0"/>
                </a:gradFill>
                <a:effectLst>
                  <a:glow rad="508000">
                    <a:schemeClr val="bg1">
                      <a:alpha val="50000"/>
                    </a:schemeClr>
                  </a:glow>
                </a:effectLst>
                <a:latin typeface="Swis721 Blk BT" pitchFamily="34" charset="0"/>
              </a:rPr>
              <a:t> </a:t>
            </a:r>
            <a:r>
              <a:rPr lang="es-ES" sz="8800" b="1" u="none" cap="all" dirty="0" err="1">
                <a:ln w="0"/>
                <a:gradFill>
                  <a:gsLst>
                    <a:gs pos="0">
                      <a:srgbClr val="00B0F0"/>
                    </a:gs>
                    <a:gs pos="46000">
                      <a:srgbClr val="4B78BB"/>
                    </a:gs>
                    <a:gs pos="50000">
                      <a:srgbClr val="3268A9"/>
                    </a:gs>
                    <a:gs pos="83000">
                      <a:schemeClr val="tx2">
                        <a:lumMod val="50000"/>
                      </a:schemeClr>
                    </a:gs>
                    <a:gs pos="100000">
                      <a:schemeClr val="tx2">
                        <a:lumMod val="50000"/>
                      </a:schemeClr>
                    </a:gs>
                  </a:gsLst>
                  <a:lin ang="5400000" scaled="0"/>
                </a:gradFill>
                <a:effectLst>
                  <a:glow rad="508000">
                    <a:schemeClr val="bg1">
                      <a:alpha val="50000"/>
                    </a:schemeClr>
                  </a:glow>
                </a:effectLst>
                <a:latin typeface="Swis721 Blk BT" pitchFamily="34" charset="0"/>
              </a:rPr>
              <a:t>pÉs</a:t>
            </a:r>
            <a:r>
              <a:rPr lang="es-ES" sz="8800" b="1" u="none" cap="all" dirty="0">
                <a:ln w="0"/>
                <a:gradFill>
                  <a:gsLst>
                    <a:gs pos="0">
                      <a:srgbClr val="00B0F0"/>
                    </a:gs>
                    <a:gs pos="46000">
                      <a:srgbClr val="4B78BB"/>
                    </a:gs>
                    <a:gs pos="50000">
                      <a:srgbClr val="3268A9"/>
                    </a:gs>
                    <a:gs pos="83000">
                      <a:schemeClr val="tx2">
                        <a:lumMod val="50000"/>
                      </a:schemeClr>
                    </a:gs>
                    <a:gs pos="100000">
                      <a:schemeClr val="tx2">
                        <a:lumMod val="50000"/>
                      </a:schemeClr>
                    </a:gs>
                  </a:gsLst>
                  <a:lin ang="5400000" scaled="0"/>
                </a:gradFill>
                <a:effectLst>
                  <a:glow rad="508000">
                    <a:schemeClr val="bg1">
                      <a:alpha val="50000"/>
                    </a:schemeClr>
                  </a:glow>
                </a:effectLst>
                <a:latin typeface="Swis721 Blk BT" pitchFamily="34" charset="0"/>
              </a:rPr>
              <a:t> </a:t>
            </a:r>
            <a:br>
              <a:rPr lang="es-ES" sz="8800" b="1" u="none" cap="all" dirty="0">
                <a:ln w="0"/>
                <a:gradFill>
                  <a:gsLst>
                    <a:gs pos="0">
                      <a:srgbClr val="00B0F0"/>
                    </a:gs>
                    <a:gs pos="46000">
                      <a:srgbClr val="4B78BB"/>
                    </a:gs>
                    <a:gs pos="50000">
                      <a:srgbClr val="3268A9"/>
                    </a:gs>
                    <a:gs pos="83000">
                      <a:schemeClr val="tx2">
                        <a:lumMod val="50000"/>
                      </a:schemeClr>
                    </a:gs>
                    <a:gs pos="100000">
                      <a:schemeClr val="tx2">
                        <a:lumMod val="50000"/>
                      </a:schemeClr>
                    </a:gs>
                  </a:gsLst>
                  <a:lin ang="5400000" scaled="0"/>
                </a:gradFill>
                <a:effectLst>
                  <a:glow rad="508000">
                    <a:schemeClr val="bg1">
                      <a:alpha val="50000"/>
                    </a:schemeClr>
                  </a:glow>
                </a:effectLst>
                <a:latin typeface="Swis721 Blk BT" pitchFamily="34" charset="0"/>
              </a:rPr>
            </a:br>
            <a:r>
              <a:rPr lang="es-ES" sz="8800" b="1" u="none" cap="all" dirty="0">
                <a:ln w="0"/>
                <a:gradFill>
                  <a:gsLst>
                    <a:gs pos="0">
                      <a:srgbClr val="00B0F0"/>
                    </a:gs>
                    <a:gs pos="46000">
                      <a:srgbClr val="4B78BB"/>
                    </a:gs>
                    <a:gs pos="50000">
                      <a:srgbClr val="3268A9"/>
                    </a:gs>
                    <a:gs pos="83000">
                      <a:schemeClr val="tx2">
                        <a:lumMod val="50000"/>
                      </a:schemeClr>
                    </a:gs>
                    <a:gs pos="100000">
                      <a:schemeClr val="tx2">
                        <a:lumMod val="50000"/>
                      </a:schemeClr>
                    </a:gs>
                  </a:gsLst>
                  <a:lin ang="5400000" scaled="0"/>
                </a:gradFill>
                <a:effectLst>
                  <a:glow rad="508000">
                    <a:schemeClr val="bg1">
                      <a:alpha val="50000"/>
                    </a:schemeClr>
                  </a:glow>
                </a:effectLst>
                <a:latin typeface="Swis721 Blk BT" pitchFamily="34" charset="0"/>
              </a:rPr>
              <a:t>de </a:t>
            </a:r>
            <a:r>
              <a:rPr lang="es-ES" sz="8800" b="1" u="none" cap="all" dirty="0" err="1">
                <a:ln w="0"/>
                <a:gradFill>
                  <a:gsLst>
                    <a:gs pos="0">
                      <a:srgbClr val="00B0F0"/>
                    </a:gs>
                    <a:gs pos="46000">
                      <a:srgbClr val="4B78BB"/>
                    </a:gs>
                    <a:gs pos="50000">
                      <a:srgbClr val="3268A9"/>
                    </a:gs>
                    <a:gs pos="83000">
                      <a:schemeClr val="tx2">
                        <a:lumMod val="50000"/>
                      </a:schemeClr>
                    </a:gs>
                    <a:gs pos="100000">
                      <a:schemeClr val="tx2">
                        <a:lumMod val="50000"/>
                      </a:schemeClr>
                    </a:gs>
                  </a:gsLst>
                  <a:lin ang="5400000" scaled="0"/>
                </a:gradFill>
                <a:effectLst>
                  <a:glow rad="508000">
                    <a:schemeClr val="bg1">
                      <a:alpha val="50000"/>
                    </a:schemeClr>
                  </a:glow>
                </a:effectLst>
                <a:latin typeface="Swis721 Blk BT" pitchFamily="34" charset="0"/>
              </a:rPr>
              <a:t>jesus</a:t>
            </a:r>
            <a:r>
              <a:rPr lang="es-ES" sz="8800" b="1" u="none" cap="all" dirty="0">
                <a:ln w="0"/>
                <a:gradFill>
                  <a:gsLst>
                    <a:gs pos="0">
                      <a:srgbClr val="00B0F0"/>
                    </a:gs>
                    <a:gs pos="46000">
                      <a:srgbClr val="4B78BB"/>
                    </a:gs>
                    <a:gs pos="50000">
                      <a:srgbClr val="3268A9"/>
                    </a:gs>
                    <a:gs pos="83000">
                      <a:schemeClr val="tx2">
                        <a:lumMod val="50000"/>
                      </a:schemeClr>
                    </a:gs>
                    <a:gs pos="100000">
                      <a:schemeClr val="tx2">
                        <a:lumMod val="50000"/>
                      </a:schemeClr>
                    </a:gs>
                  </a:gsLst>
                  <a:lin ang="5400000" scaled="0"/>
                </a:gradFill>
                <a:effectLst>
                  <a:glow rad="508000">
                    <a:schemeClr val="bg1">
                      <a:alpha val="50000"/>
                    </a:schemeClr>
                  </a:glow>
                </a:effectLst>
                <a:latin typeface="Swis721 Blk BT" pitchFamily="34" charset="0"/>
              </a:rPr>
              <a:t>”</a:t>
            </a:r>
            <a:endParaRPr lang="es-ES" sz="8800" b="1" cap="all" dirty="0">
              <a:ln w="0"/>
              <a:gradFill>
                <a:gsLst>
                  <a:gs pos="0">
                    <a:srgbClr val="00B0F0"/>
                  </a:gs>
                  <a:gs pos="46000">
                    <a:srgbClr val="4B78BB"/>
                  </a:gs>
                  <a:gs pos="50000">
                    <a:srgbClr val="3268A9"/>
                  </a:gs>
                  <a:gs pos="83000">
                    <a:schemeClr val="tx2">
                      <a:lumMod val="50000"/>
                    </a:schemeClr>
                  </a:gs>
                  <a:gs pos="100000">
                    <a:schemeClr val="tx2">
                      <a:lumMod val="50000"/>
                    </a:schemeClr>
                  </a:gs>
                </a:gsLst>
                <a:lin ang="5400000" scaled="0"/>
              </a:gradFill>
              <a:effectLst>
                <a:glow rad="508000">
                  <a:schemeClr val="bg1">
                    <a:alpha val="50000"/>
                  </a:schemeClr>
                </a:glow>
              </a:effectLst>
              <a:latin typeface="Swis721 Blk BT" pitchFamily="34" charset="0"/>
            </a:endParaRPr>
          </a:p>
        </p:txBody>
      </p:sp>
    </p:spTree>
    <p:extLst>
      <p:ext uri="{BB962C8B-B14F-4D97-AF65-F5344CB8AC3E}">
        <p14:creationId xmlns:p14="http://schemas.microsoft.com/office/powerpoint/2010/main" val="197737272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64" presetClass="path" presetSubtype="0" accel="50000" decel="50000" fill="hold" grpId="0" nodeType="afterEffect">
                                  <p:stCondLst>
                                    <p:cond delay="0"/>
                                  </p:stCondLst>
                                  <p:childTnLst>
                                    <p:animMotion origin="layout" path="M 1.38889E-6 0.01734 L 0.73229 -0.20648 " pathEditMode="relative" rAng="0" ptsTypes="AA">
                                      <p:cBhvr>
                                        <p:cTn id="6" dur="3000" fill="hold"/>
                                        <p:tgtEl>
                                          <p:spTgt spid="9"/>
                                        </p:tgtEl>
                                        <p:attrNameLst>
                                          <p:attrName>ppt_x</p:attrName>
                                          <p:attrName>ppt_y</p:attrName>
                                        </p:attrNameLst>
                                      </p:cBhvr>
                                      <p:rCtr x="36615" y="-1119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8" name="Rectangle 18"/>
          <p:cNvSpPr>
            <a:spLocks noChangeArrowheads="1"/>
          </p:cNvSpPr>
          <p:nvPr>
            <p:custDataLst>
              <p:tags r:id="rId1"/>
            </p:custDataLst>
          </p:nvPr>
        </p:nvSpPr>
        <p:spPr bwMode="auto">
          <a:xfrm>
            <a:off x="107504" y="2348880"/>
            <a:ext cx="7560840" cy="2981230"/>
          </a:xfrm>
          <a:prstGeom prst="rect">
            <a:avLst/>
          </a:prstGeom>
          <a:noFill/>
          <a:ln>
            <a:noFill/>
          </a:ln>
          <a:effectLst>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2400" u="none" spc="50" dirty="0" err="1">
                <a:ln w="11430"/>
                <a:solidFill>
                  <a:srgbClr val="002060"/>
                </a:solidFill>
                <a:effectLst>
                  <a:outerShdw blurRad="76200" dist="50800" dir="5400000" algn="tl" rotWithShape="0">
                    <a:srgbClr val="000000">
                      <a:alpha val="65000"/>
                    </a:srgbClr>
                  </a:outerShdw>
                </a:effectLst>
                <a:latin typeface="Verdana" pitchFamily="34" charset="0"/>
              </a:rPr>
              <a:t>Também</a:t>
            </a:r>
            <a:r>
              <a:rPr lang="es-ES" sz="2400" u="none" spc="50" dirty="0">
                <a:ln w="11430"/>
                <a:solidFill>
                  <a:srgbClr val="002060"/>
                </a:solidFill>
                <a:effectLst>
                  <a:outerShdw blurRad="76200" dist="50800" dir="5400000" algn="tl" rotWithShape="0">
                    <a:srgbClr val="000000">
                      <a:alpha val="65000"/>
                    </a:srgbClr>
                  </a:outerShdw>
                </a:effectLst>
                <a:latin typeface="Verdana" pitchFamily="34" charset="0"/>
              </a:rPr>
              <a:t> </a:t>
            </a:r>
            <a:r>
              <a:rPr lang="es-ES" sz="2400" u="none" spc="50" dirty="0" err="1">
                <a:ln w="11430"/>
                <a:solidFill>
                  <a:srgbClr val="002060"/>
                </a:solidFill>
                <a:effectLst>
                  <a:outerShdw blurRad="76200" dist="50800" dir="5400000" algn="tl" rotWithShape="0">
                    <a:srgbClr val="000000">
                      <a:alpha val="65000"/>
                    </a:srgbClr>
                  </a:outerShdw>
                </a:effectLst>
                <a:latin typeface="Verdana" pitchFamily="34" charset="0"/>
              </a:rPr>
              <a:t>disse</a:t>
            </a:r>
            <a:r>
              <a:rPr lang="es-ES" sz="2400" u="none" spc="50" dirty="0">
                <a:ln w="11430"/>
                <a:solidFill>
                  <a:srgbClr val="002060"/>
                </a:solidFill>
                <a:effectLst>
                  <a:outerShdw blurRad="76200" dist="50800" dir="5400000" algn="tl" rotWithShape="0">
                    <a:srgbClr val="000000">
                      <a:alpha val="65000"/>
                    </a:srgbClr>
                  </a:outerShdw>
                </a:effectLst>
                <a:latin typeface="Verdana" pitchFamily="34" charset="0"/>
              </a:rPr>
              <a:t> </a:t>
            </a:r>
            <a:r>
              <a:rPr lang="es-ES" sz="2400" u="none" spc="50" dirty="0">
                <a:ln w="11430"/>
                <a:solidFill>
                  <a:srgbClr val="FF0000"/>
                </a:solidFill>
                <a:effectLst>
                  <a:outerShdw blurRad="76200" dist="50800" dir="5400000" algn="tl" rotWithShape="0">
                    <a:srgbClr val="000000">
                      <a:alpha val="65000"/>
                    </a:srgbClr>
                  </a:outerShdw>
                </a:effectLst>
                <a:latin typeface="Verdana" pitchFamily="34" charset="0"/>
              </a:rPr>
              <a:t>Deus: </a:t>
            </a:r>
            <a:r>
              <a:rPr lang="es-ES" sz="2400" u="none" spc="50" dirty="0" err="1">
                <a:ln w="11430"/>
                <a:solidFill>
                  <a:srgbClr val="FF0000"/>
                </a:solidFill>
                <a:effectLst>
                  <a:outerShdw blurRad="76200" dist="50800" dir="5400000" algn="tl" rotWithShape="0">
                    <a:srgbClr val="000000">
                      <a:alpha val="65000"/>
                    </a:srgbClr>
                  </a:outerShdw>
                </a:effectLst>
                <a:latin typeface="Verdana" pitchFamily="34" charset="0"/>
              </a:rPr>
              <a:t>Façamos</a:t>
            </a:r>
            <a:r>
              <a:rPr lang="es-ES" sz="2400" u="none" spc="50" dirty="0">
                <a:ln w="11430"/>
                <a:solidFill>
                  <a:srgbClr val="FF0000"/>
                </a:solidFill>
                <a:effectLst>
                  <a:outerShdw blurRad="76200" dist="50800" dir="5400000" algn="tl" rotWithShape="0">
                    <a:srgbClr val="000000">
                      <a:alpha val="65000"/>
                    </a:srgbClr>
                  </a:outerShdw>
                </a:effectLst>
                <a:latin typeface="Verdana" pitchFamily="34" charset="0"/>
              </a:rPr>
              <a:t> o </a:t>
            </a:r>
            <a:r>
              <a:rPr lang="es-ES" sz="2400" u="none" spc="50" dirty="0" err="1">
                <a:ln w="11430"/>
                <a:solidFill>
                  <a:srgbClr val="FF0000"/>
                </a:solidFill>
                <a:effectLst>
                  <a:outerShdw blurRad="76200" dist="50800" dir="5400000" algn="tl" rotWithShape="0">
                    <a:srgbClr val="000000">
                      <a:alpha val="65000"/>
                    </a:srgbClr>
                  </a:outerShdw>
                </a:effectLst>
                <a:latin typeface="Verdana" pitchFamily="34" charset="0"/>
              </a:rPr>
              <a:t>homem</a:t>
            </a:r>
            <a:r>
              <a:rPr lang="es-ES" sz="2400" u="none" spc="50" dirty="0">
                <a:ln w="11430"/>
                <a:solidFill>
                  <a:srgbClr val="FF0000"/>
                </a:solidFill>
                <a:effectLst>
                  <a:outerShdw blurRad="76200" dist="50800" dir="5400000" algn="tl" rotWithShape="0">
                    <a:srgbClr val="000000">
                      <a:alpha val="65000"/>
                    </a:srgbClr>
                  </a:outerShdw>
                </a:effectLst>
                <a:latin typeface="Verdana" pitchFamily="34" charset="0"/>
              </a:rPr>
              <a:t> à </a:t>
            </a:r>
            <a:r>
              <a:rPr lang="es-ES" sz="2400" u="none" spc="50" dirty="0" err="1">
                <a:ln w="11430"/>
                <a:solidFill>
                  <a:srgbClr val="FF0000"/>
                </a:solidFill>
                <a:effectLst>
                  <a:outerShdw blurRad="76200" dist="50800" dir="5400000" algn="tl" rotWithShape="0">
                    <a:srgbClr val="000000">
                      <a:alpha val="65000"/>
                    </a:srgbClr>
                  </a:outerShdw>
                </a:effectLst>
                <a:latin typeface="Verdana" pitchFamily="34" charset="0"/>
              </a:rPr>
              <a:t>nossa</a:t>
            </a:r>
            <a:r>
              <a:rPr lang="es-ES" sz="2400" u="none" spc="50" dirty="0">
                <a:ln w="11430"/>
                <a:solidFill>
                  <a:srgbClr val="FF0000"/>
                </a:solidFill>
                <a:effectLst>
                  <a:outerShdw blurRad="76200" dist="50800" dir="5400000" algn="tl" rotWithShape="0">
                    <a:srgbClr val="000000">
                      <a:alpha val="65000"/>
                    </a:srgbClr>
                  </a:outerShdw>
                </a:effectLst>
                <a:latin typeface="Verdana" pitchFamily="34" charset="0"/>
              </a:rPr>
              <a:t> </a:t>
            </a:r>
            <a:r>
              <a:rPr lang="es-ES" sz="2400" u="none" spc="50" dirty="0" err="1">
                <a:ln w="11430"/>
                <a:solidFill>
                  <a:srgbClr val="FF0000"/>
                </a:solidFill>
                <a:effectLst>
                  <a:outerShdw blurRad="76200" dist="50800" dir="5400000" algn="tl" rotWithShape="0">
                    <a:srgbClr val="000000">
                      <a:alpha val="65000"/>
                    </a:srgbClr>
                  </a:outerShdw>
                </a:effectLst>
                <a:latin typeface="Verdana" pitchFamily="34" charset="0"/>
              </a:rPr>
              <a:t>imagem</a:t>
            </a:r>
            <a:r>
              <a:rPr lang="es-ES" sz="2400" u="none" spc="50" dirty="0">
                <a:ln w="11430"/>
                <a:solidFill>
                  <a:srgbClr val="002060"/>
                </a:solidFill>
                <a:effectLst>
                  <a:outerShdw blurRad="76200" dist="50800" dir="5400000" algn="tl" rotWithShape="0">
                    <a:srgbClr val="000000">
                      <a:alpha val="65000"/>
                    </a:srgbClr>
                  </a:outerShdw>
                </a:effectLst>
                <a:latin typeface="Verdana" pitchFamily="34" charset="0"/>
              </a:rPr>
              <a:t>, conforme a </a:t>
            </a:r>
            <a:r>
              <a:rPr lang="es-ES" sz="2400" u="none" spc="50" dirty="0" err="1">
                <a:ln w="11430"/>
                <a:solidFill>
                  <a:srgbClr val="002060"/>
                </a:solidFill>
                <a:effectLst>
                  <a:outerShdw blurRad="76200" dist="50800" dir="5400000" algn="tl" rotWithShape="0">
                    <a:srgbClr val="000000">
                      <a:alpha val="65000"/>
                    </a:srgbClr>
                  </a:outerShdw>
                </a:effectLst>
                <a:latin typeface="Verdana" pitchFamily="34" charset="0"/>
              </a:rPr>
              <a:t>nossa</a:t>
            </a:r>
            <a:r>
              <a:rPr lang="es-ES" sz="2400" u="none" spc="50" dirty="0">
                <a:ln w="11430"/>
                <a:solidFill>
                  <a:srgbClr val="002060"/>
                </a:solidFill>
                <a:effectLst>
                  <a:outerShdw blurRad="76200" dist="50800" dir="5400000" algn="tl" rotWithShape="0">
                    <a:srgbClr val="000000">
                      <a:alpha val="65000"/>
                    </a:srgbClr>
                  </a:outerShdw>
                </a:effectLst>
                <a:latin typeface="Verdana" pitchFamily="34" charset="0"/>
              </a:rPr>
              <a:t> </a:t>
            </a:r>
            <a:r>
              <a:rPr lang="es-ES" sz="2400" u="none" spc="50" dirty="0" err="1">
                <a:ln w="11430"/>
                <a:solidFill>
                  <a:srgbClr val="002060"/>
                </a:solidFill>
                <a:effectLst>
                  <a:outerShdw blurRad="76200" dist="50800" dir="5400000" algn="tl" rotWithShape="0">
                    <a:srgbClr val="000000">
                      <a:alpha val="65000"/>
                    </a:srgbClr>
                  </a:outerShdw>
                </a:effectLst>
                <a:latin typeface="Verdana" pitchFamily="34" charset="0"/>
              </a:rPr>
              <a:t>semelhança</a:t>
            </a:r>
            <a:r>
              <a:rPr lang="es-ES" sz="2400" u="none" spc="50" dirty="0">
                <a:ln w="11430"/>
                <a:solidFill>
                  <a:srgbClr val="002060"/>
                </a:solidFill>
                <a:effectLst>
                  <a:outerShdw blurRad="76200" dist="50800" dir="5400000" algn="tl" rotWithShape="0">
                    <a:srgbClr val="000000">
                      <a:alpha val="65000"/>
                    </a:srgbClr>
                  </a:outerShdw>
                </a:effectLst>
                <a:latin typeface="Verdana" pitchFamily="34" charset="0"/>
              </a:rPr>
              <a:t>; </a:t>
            </a:r>
            <a:r>
              <a:rPr lang="es-ES" sz="2400" u="none" spc="50" dirty="0" err="1">
                <a:ln w="11430"/>
                <a:solidFill>
                  <a:srgbClr val="002060"/>
                </a:solidFill>
                <a:effectLst>
                  <a:outerShdw blurRad="76200" dist="50800" dir="5400000" algn="tl" rotWithShape="0">
                    <a:srgbClr val="000000">
                      <a:alpha val="65000"/>
                    </a:srgbClr>
                  </a:outerShdw>
                </a:effectLst>
                <a:latin typeface="Verdana" pitchFamily="34" charset="0"/>
              </a:rPr>
              <a:t>tenha</a:t>
            </a:r>
            <a:r>
              <a:rPr lang="es-ES" sz="2400" u="none" spc="50" dirty="0">
                <a:ln w="11430"/>
                <a:solidFill>
                  <a:srgbClr val="002060"/>
                </a:solidFill>
                <a:effectLst>
                  <a:outerShdw blurRad="76200" dist="50800" dir="5400000" algn="tl" rotWithShape="0">
                    <a:srgbClr val="000000">
                      <a:alpha val="65000"/>
                    </a:srgbClr>
                  </a:outerShdw>
                </a:effectLst>
                <a:latin typeface="Verdana" pitchFamily="34" charset="0"/>
              </a:rPr>
              <a:t> ele </a:t>
            </a:r>
            <a:r>
              <a:rPr lang="es-ES" sz="2400" u="none" spc="50" dirty="0" err="1">
                <a:ln w="11430"/>
                <a:solidFill>
                  <a:srgbClr val="002060"/>
                </a:solidFill>
                <a:effectLst>
                  <a:outerShdw blurRad="76200" dist="50800" dir="5400000" algn="tl" rotWithShape="0">
                    <a:srgbClr val="000000">
                      <a:alpha val="65000"/>
                    </a:srgbClr>
                  </a:outerShdw>
                </a:effectLst>
                <a:latin typeface="Verdana" pitchFamily="34" charset="0"/>
              </a:rPr>
              <a:t>domínio</a:t>
            </a:r>
            <a:r>
              <a:rPr lang="es-ES" sz="2400" u="none" spc="50" dirty="0">
                <a:ln w="11430"/>
                <a:solidFill>
                  <a:srgbClr val="002060"/>
                </a:solidFill>
                <a:effectLst>
                  <a:outerShdw blurRad="76200" dist="50800" dir="5400000" algn="tl" rotWithShape="0">
                    <a:srgbClr val="000000">
                      <a:alpha val="65000"/>
                    </a:srgbClr>
                  </a:outerShdw>
                </a:effectLst>
                <a:latin typeface="Verdana" pitchFamily="34" charset="0"/>
              </a:rPr>
              <a:t> sobre os </a:t>
            </a:r>
            <a:r>
              <a:rPr lang="es-ES" sz="2400" u="none" spc="50" dirty="0" err="1">
                <a:ln w="11430"/>
                <a:solidFill>
                  <a:srgbClr val="002060"/>
                </a:solidFill>
                <a:effectLst>
                  <a:outerShdw blurRad="76200" dist="50800" dir="5400000" algn="tl" rotWithShape="0">
                    <a:srgbClr val="000000">
                      <a:alpha val="65000"/>
                    </a:srgbClr>
                  </a:outerShdw>
                </a:effectLst>
                <a:latin typeface="Verdana" pitchFamily="34" charset="0"/>
              </a:rPr>
              <a:t>peixes</a:t>
            </a:r>
            <a:r>
              <a:rPr lang="es-ES" sz="2400" u="none" spc="50" dirty="0">
                <a:ln w="11430"/>
                <a:solidFill>
                  <a:srgbClr val="002060"/>
                </a:solidFill>
                <a:effectLst>
                  <a:outerShdw blurRad="76200" dist="50800" dir="5400000" algn="tl" rotWithShape="0">
                    <a:srgbClr val="000000">
                      <a:alpha val="65000"/>
                    </a:srgbClr>
                  </a:outerShdw>
                </a:effectLst>
                <a:latin typeface="Verdana" pitchFamily="34" charset="0"/>
              </a:rPr>
              <a:t> do mar, sobre as aves dos </a:t>
            </a:r>
            <a:r>
              <a:rPr lang="es-ES" sz="2400" u="none" spc="50" dirty="0" err="1">
                <a:ln w="11430"/>
                <a:solidFill>
                  <a:srgbClr val="002060"/>
                </a:solidFill>
                <a:effectLst>
                  <a:outerShdw blurRad="76200" dist="50800" dir="5400000" algn="tl" rotWithShape="0">
                    <a:srgbClr val="000000">
                      <a:alpha val="65000"/>
                    </a:srgbClr>
                  </a:outerShdw>
                </a:effectLst>
                <a:latin typeface="Verdana" pitchFamily="34" charset="0"/>
              </a:rPr>
              <a:t>céus</a:t>
            </a:r>
            <a:r>
              <a:rPr lang="es-ES" sz="2400" u="none" spc="50" dirty="0">
                <a:ln w="11430"/>
                <a:solidFill>
                  <a:srgbClr val="002060"/>
                </a:solidFill>
                <a:effectLst>
                  <a:outerShdw blurRad="76200" dist="50800" dir="5400000" algn="tl" rotWithShape="0">
                    <a:srgbClr val="000000">
                      <a:alpha val="65000"/>
                    </a:srgbClr>
                  </a:outerShdw>
                </a:effectLst>
                <a:latin typeface="Verdana" pitchFamily="34" charset="0"/>
              </a:rPr>
              <a:t>, sobre os </a:t>
            </a:r>
            <a:r>
              <a:rPr lang="es-ES" sz="2400" u="none" spc="50" dirty="0" err="1">
                <a:ln w="11430"/>
                <a:solidFill>
                  <a:srgbClr val="002060"/>
                </a:solidFill>
                <a:effectLst>
                  <a:outerShdw blurRad="76200" dist="50800" dir="5400000" algn="tl" rotWithShape="0">
                    <a:srgbClr val="000000">
                      <a:alpha val="65000"/>
                    </a:srgbClr>
                  </a:outerShdw>
                </a:effectLst>
                <a:latin typeface="Verdana" pitchFamily="34" charset="0"/>
              </a:rPr>
              <a:t>animais</a:t>
            </a:r>
            <a:r>
              <a:rPr lang="es-ES" sz="2400" u="none" spc="50" dirty="0">
                <a:ln w="11430"/>
                <a:solidFill>
                  <a:srgbClr val="002060"/>
                </a:solidFill>
                <a:effectLst>
                  <a:outerShdw blurRad="76200" dist="50800" dir="5400000" algn="tl" rotWithShape="0">
                    <a:srgbClr val="000000">
                      <a:alpha val="65000"/>
                    </a:srgbClr>
                  </a:outerShdw>
                </a:effectLst>
                <a:latin typeface="Verdana" pitchFamily="34" charset="0"/>
              </a:rPr>
              <a:t> domésticos, sobre toda a </a:t>
            </a:r>
            <a:r>
              <a:rPr lang="es-ES" sz="2400" u="none" spc="50" dirty="0" err="1">
                <a:ln w="11430"/>
                <a:solidFill>
                  <a:srgbClr val="002060"/>
                </a:solidFill>
                <a:effectLst>
                  <a:outerShdw blurRad="76200" dist="50800" dir="5400000" algn="tl" rotWithShape="0">
                    <a:srgbClr val="000000">
                      <a:alpha val="65000"/>
                    </a:srgbClr>
                  </a:outerShdw>
                </a:effectLst>
                <a:latin typeface="Verdana" pitchFamily="34" charset="0"/>
              </a:rPr>
              <a:t>terra</a:t>
            </a:r>
            <a:r>
              <a:rPr lang="es-ES" sz="2400" u="none" spc="50" dirty="0">
                <a:ln w="11430"/>
                <a:solidFill>
                  <a:srgbClr val="002060"/>
                </a:solidFill>
                <a:effectLst>
                  <a:outerShdw blurRad="76200" dist="50800" dir="5400000" algn="tl" rotWithShape="0">
                    <a:srgbClr val="000000">
                      <a:alpha val="65000"/>
                    </a:srgbClr>
                  </a:outerShdw>
                </a:effectLst>
                <a:latin typeface="Verdana" pitchFamily="34" charset="0"/>
              </a:rPr>
              <a:t> e sobre todos os </a:t>
            </a:r>
            <a:r>
              <a:rPr lang="es-ES" sz="2400" u="none" spc="50" dirty="0" err="1">
                <a:ln w="11430"/>
                <a:solidFill>
                  <a:srgbClr val="002060"/>
                </a:solidFill>
                <a:effectLst>
                  <a:outerShdw blurRad="76200" dist="50800" dir="5400000" algn="tl" rotWithShape="0">
                    <a:srgbClr val="000000">
                      <a:alpha val="65000"/>
                    </a:srgbClr>
                  </a:outerShdw>
                </a:effectLst>
                <a:latin typeface="Verdana" pitchFamily="34" charset="0"/>
              </a:rPr>
              <a:t>répteis</a:t>
            </a:r>
            <a:r>
              <a:rPr lang="es-ES" sz="2400" u="none" spc="50" dirty="0">
                <a:ln w="11430"/>
                <a:solidFill>
                  <a:srgbClr val="002060"/>
                </a:solidFill>
                <a:effectLst>
                  <a:outerShdw blurRad="76200" dist="50800" dir="5400000" algn="tl" rotWithShape="0">
                    <a:srgbClr val="000000">
                      <a:alpha val="65000"/>
                    </a:srgbClr>
                  </a:outerShdw>
                </a:effectLst>
                <a:latin typeface="Verdana" pitchFamily="34" charset="0"/>
              </a:rPr>
              <a:t> que </a:t>
            </a:r>
            <a:r>
              <a:rPr lang="es-ES" sz="2400" u="none" spc="50" dirty="0" err="1">
                <a:ln w="11430"/>
                <a:solidFill>
                  <a:srgbClr val="002060"/>
                </a:solidFill>
                <a:effectLst>
                  <a:outerShdw blurRad="76200" dist="50800" dir="5400000" algn="tl" rotWithShape="0">
                    <a:srgbClr val="000000">
                      <a:alpha val="65000"/>
                    </a:srgbClr>
                  </a:outerShdw>
                </a:effectLst>
                <a:latin typeface="Verdana" pitchFamily="34" charset="0"/>
              </a:rPr>
              <a:t>rastejam</a:t>
            </a:r>
            <a:r>
              <a:rPr lang="es-ES" sz="2400" u="none" spc="50" dirty="0">
                <a:ln w="11430"/>
                <a:solidFill>
                  <a:srgbClr val="002060"/>
                </a:solidFill>
                <a:effectLst>
                  <a:outerShdw blurRad="76200" dist="50800" dir="5400000" algn="tl" rotWithShape="0">
                    <a:srgbClr val="000000">
                      <a:alpha val="65000"/>
                    </a:srgbClr>
                  </a:outerShdw>
                </a:effectLst>
                <a:latin typeface="Verdana" pitchFamily="34" charset="0"/>
              </a:rPr>
              <a:t> pela </a:t>
            </a:r>
            <a:r>
              <a:rPr lang="es-ES" sz="2400" u="none" spc="50" dirty="0" err="1">
                <a:ln w="11430"/>
                <a:solidFill>
                  <a:srgbClr val="002060"/>
                </a:solidFill>
                <a:effectLst>
                  <a:outerShdw blurRad="76200" dist="50800" dir="5400000" algn="tl" rotWithShape="0">
                    <a:srgbClr val="000000">
                      <a:alpha val="65000"/>
                    </a:srgbClr>
                  </a:outerShdw>
                </a:effectLst>
                <a:latin typeface="Verdana" pitchFamily="34" charset="0"/>
              </a:rPr>
              <a:t>terra</a:t>
            </a:r>
            <a:r>
              <a:rPr lang="es-ES" sz="2400" u="none" spc="50" dirty="0">
                <a:ln w="11430"/>
                <a:solidFill>
                  <a:srgbClr val="002060"/>
                </a:solidFill>
                <a:effectLst>
                  <a:outerShdw blurRad="76200" dist="50800" dir="5400000" algn="tl" rotWithShape="0">
                    <a:srgbClr val="000000">
                      <a:alpha val="65000"/>
                    </a:srgbClr>
                  </a:outerShdw>
                </a:effectLst>
                <a:latin typeface="Verdana" pitchFamily="34" charset="0"/>
              </a:rPr>
              <a:t>.</a:t>
            </a:r>
          </a:p>
          <a:p>
            <a:endParaRPr lang="es-ES" sz="2400" u="none" spc="50" dirty="0">
              <a:ln w="11430"/>
              <a:solidFill>
                <a:srgbClr val="002060"/>
              </a:solidFill>
              <a:effectLst>
                <a:outerShdw blurRad="76200" dist="50800" dir="5400000" algn="tl" rotWithShape="0">
                  <a:srgbClr val="000000">
                    <a:alpha val="65000"/>
                  </a:srgbClr>
                </a:outerShdw>
              </a:effectLst>
              <a:latin typeface="Verdana" pitchFamily="34" charset="0"/>
            </a:endParaRPr>
          </a:p>
        </p:txBody>
      </p:sp>
      <p:sp>
        <p:nvSpPr>
          <p:cNvPr id="5" name="Rectangle 18"/>
          <p:cNvSpPr>
            <a:spLocks noChangeArrowheads="1"/>
          </p:cNvSpPr>
          <p:nvPr>
            <p:custDataLst>
              <p:tags r:id="rId2"/>
            </p:custDataLst>
          </p:nvPr>
        </p:nvSpPr>
        <p:spPr bwMode="auto">
          <a:xfrm>
            <a:off x="107504" y="188640"/>
            <a:ext cx="3923927" cy="576064"/>
          </a:xfrm>
          <a:prstGeom prst="rect">
            <a:avLst/>
          </a:prstGeom>
          <a:solidFill>
            <a:srgbClr val="0099FF">
              <a:alpha val="35000"/>
            </a:srgbClr>
          </a:solidFill>
          <a:ln>
            <a:noFill/>
          </a:ln>
          <a:effectLst>
            <a:glow>
              <a:schemeClr val="bg1">
                <a:alpha val="66000"/>
              </a:schemeClr>
            </a:glow>
            <a:softEdge rad="2159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u="none" spc="50" dirty="0">
                <a:ln w="11430"/>
                <a:solidFill>
                  <a:srgbClr val="0099FF"/>
                </a:solidFill>
                <a:effectLst>
                  <a:outerShdw blurRad="76200" dist="50800" dir="5400000" algn="tl" rotWithShape="0">
                    <a:srgbClr val="000000">
                      <a:alpha val="65000"/>
                    </a:srgbClr>
                  </a:outerShdw>
                </a:effectLst>
                <a:latin typeface="Verdana" pitchFamily="34" charset="0"/>
              </a:rPr>
              <a:t>Génesis 1:26</a:t>
            </a:r>
          </a:p>
        </p:txBody>
      </p:sp>
      <p:pic>
        <p:nvPicPr>
          <p:cNvPr id="4" name="Picture 2" descr="C:\Users\Gerhard\Documents\_Sitio WEB\Recursos\ondaWEB.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8767402"/>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1000"/>
                                        <p:tgtEl>
                                          <p:spTgt spid="5"/>
                                        </p:tgtEl>
                                      </p:cBhvr>
                                    </p:animEffect>
                                  </p:childTnLst>
                                </p:cTn>
                              </p:par>
                            </p:childTnLst>
                          </p:cTn>
                        </p:par>
                        <p:par>
                          <p:cTn id="8" fill="hold">
                            <p:stCondLst>
                              <p:cond delay="1000"/>
                            </p:stCondLst>
                            <p:childTnLst>
                              <p:par>
                                <p:cTn id="9" presetID="29"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1000" fill="hold"/>
                                        <p:tgtEl>
                                          <p:spTgt spid="8"/>
                                        </p:tgtEl>
                                        <p:attrNameLst>
                                          <p:attrName>ppt_x</p:attrName>
                                        </p:attrNameLst>
                                      </p:cBhvr>
                                      <p:tavLst>
                                        <p:tav tm="0">
                                          <p:val>
                                            <p:strVal val="#ppt_x-.2"/>
                                          </p:val>
                                        </p:tav>
                                        <p:tav tm="100000">
                                          <p:val>
                                            <p:strVal val="#ppt_x"/>
                                          </p:val>
                                        </p:tav>
                                      </p:tavLst>
                                    </p:anim>
                                    <p:anim calcmode="lin" valueType="num">
                                      <p:cBhvr>
                                        <p:cTn id="12"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13" dur="1000"/>
                                        <p:tgtEl>
                                          <p:spTgt spid="8"/>
                                        </p:tgtEl>
                                      </p:cBhvr>
                                    </p:animEffect>
                                  </p:childTnLst>
                                </p:cTn>
                              </p:par>
                            </p:childTnLst>
                          </p:cTn>
                        </p:par>
                        <p:par>
                          <p:cTn id="14" fill="hold">
                            <p:stCondLst>
                              <p:cond delay="2000"/>
                            </p:stCondLst>
                            <p:childTnLst>
                              <p:par>
                                <p:cTn id="15" presetID="22" presetClass="entr" presetSubtype="1"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3075" name="Picture 3" descr="D:\10. MUTIMEDIA SDA\Imagenes para estudio\Tema 03 preguntas.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54"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8"/>
          <p:cNvSpPr>
            <a:spLocks noChangeArrowheads="1"/>
          </p:cNvSpPr>
          <p:nvPr>
            <p:custDataLst>
              <p:tags r:id="rId1"/>
            </p:custDataLst>
          </p:nvPr>
        </p:nvSpPr>
        <p:spPr bwMode="auto">
          <a:xfrm>
            <a:off x="711418" y="980728"/>
            <a:ext cx="7704856" cy="1656184"/>
          </a:xfrm>
          <a:prstGeom prst="rect">
            <a:avLst/>
          </a:prstGeom>
          <a:solidFill>
            <a:schemeClr val="bg1">
              <a:alpha val="24000"/>
            </a:schemeClr>
          </a:solidFill>
          <a:ln>
            <a:noFill/>
          </a:ln>
          <a:effectLst>
            <a:glow rad="292100">
              <a:schemeClr val="bg1">
                <a:alpha val="50000"/>
              </a:schemeClr>
            </a:glow>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3200" u="none" spc="50" dirty="0">
                <a:ln w="11430"/>
                <a:solidFill>
                  <a:srgbClr val="002060"/>
                </a:solidFill>
                <a:effectLst>
                  <a:outerShdw blurRad="76200" dist="50800" dir="5400000" algn="tl" rotWithShape="0">
                    <a:srgbClr val="000000">
                      <a:alpha val="65000"/>
                    </a:srgbClr>
                  </a:outerShdw>
                </a:effectLst>
                <a:latin typeface="Verdana" pitchFamily="34" charset="0"/>
              </a:rPr>
              <a:t>A que se </a:t>
            </a:r>
            <a:r>
              <a:rPr lang="es-ES" sz="3200" u="none" spc="50" dirty="0" err="1">
                <a:ln w="11430"/>
                <a:solidFill>
                  <a:srgbClr val="002060"/>
                </a:solidFill>
                <a:effectLst>
                  <a:outerShdw blurRad="76200" dist="50800" dir="5400000" algn="tl" rotWithShape="0">
                    <a:srgbClr val="000000">
                      <a:alpha val="65000"/>
                    </a:srgbClr>
                  </a:outerShdw>
                </a:effectLst>
                <a:latin typeface="Verdana" pitchFamily="34" charset="0"/>
              </a:rPr>
              <a:t>refere</a:t>
            </a:r>
            <a:r>
              <a:rPr lang="es-ES" sz="3200" u="none" spc="50" dirty="0">
                <a:ln w="11430"/>
                <a:solidFill>
                  <a:srgbClr val="002060"/>
                </a:solidFill>
                <a:effectLst>
                  <a:outerShdw blurRad="76200" dist="50800" dir="5400000" algn="tl" rotWithShape="0">
                    <a:srgbClr val="000000">
                      <a:alpha val="65000"/>
                    </a:srgbClr>
                  </a:outerShdw>
                </a:effectLst>
                <a:latin typeface="Verdana" pitchFamily="34" charset="0"/>
              </a:rPr>
              <a:t> </a:t>
            </a:r>
            <a:r>
              <a:rPr lang="es-ES" sz="3200" u="none" spc="50" dirty="0" err="1">
                <a:ln w="11430"/>
                <a:solidFill>
                  <a:srgbClr val="002060"/>
                </a:solidFill>
                <a:effectLst>
                  <a:outerShdw blurRad="76200" dist="50800" dir="5400000" algn="tl" rotWithShape="0">
                    <a:srgbClr val="000000">
                      <a:alpha val="65000"/>
                    </a:srgbClr>
                  </a:outerShdw>
                </a:effectLst>
                <a:latin typeface="Verdana" pitchFamily="34" charset="0"/>
              </a:rPr>
              <a:t>quando</a:t>
            </a:r>
            <a:r>
              <a:rPr lang="es-ES" sz="3200" u="none" spc="50" dirty="0">
                <a:ln w="11430"/>
                <a:solidFill>
                  <a:srgbClr val="002060"/>
                </a:solidFill>
                <a:effectLst>
                  <a:outerShdw blurRad="76200" dist="50800" dir="5400000" algn="tl" rotWithShape="0">
                    <a:srgbClr val="000000">
                      <a:alpha val="65000"/>
                    </a:srgbClr>
                  </a:outerShdw>
                </a:effectLst>
                <a:latin typeface="Verdana" pitchFamily="34" charset="0"/>
              </a:rPr>
              <a:t> </a:t>
            </a:r>
            <a:r>
              <a:rPr lang="es-ES" sz="3200" u="none" spc="50" dirty="0" err="1">
                <a:ln w="11430"/>
                <a:solidFill>
                  <a:srgbClr val="002060"/>
                </a:solidFill>
                <a:effectLst>
                  <a:outerShdw blurRad="76200" dist="50800" dir="5400000" algn="tl" rotWithShape="0">
                    <a:srgbClr val="000000">
                      <a:alpha val="65000"/>
                    </a:srgbClr>
                  </a:outerShdw>
                </a:effectLst>
                <a:latin typeface="Verdana" pitchFamily="34" charset="0"/>
              </a:rPr>
              <a:t>disse</a:t>
            </a:r>
            <a:r>
              <a:rPr lang="es-ES" sz="3200" u="none" spc="50" dirty="0">
                <a:ln w="11430"/>
                <a:solidFill>
                  <a:srgbClr val="002060"/>
                </a:solidFill>
                <a:effectLst>
                  <a:outerShdw blurRad="76200" dist="50800" dir="5400000" algn="tl" rotWithShape="0">
                    <a:srgbClr val="000000">
                      <a:alpha val="65000"/>
                    </a:srgbClr>
                  </a:outerShdw>
                </a:effectLst>
                <a:latin typeface="Verdana" pitchFamily="34" charset="0"/>
              </a:rPr>
              <a:t>: “</a:t>
            </a:r>
            <a:r>
              <a:rPr lang="es-ES" sz="3200" u="none" spc="50" dirty="0" err="1">
                <a:ln w="11430"/>
                <a:solidFill>
                  <a:srgbClr val="002060"/>
                </a:solidFill>
                <a:effectLst>
                  <a:outerShdw blurRad="76200" dist="50800" dir="5400000" algn="tl" rotWithShape="0">
                    <a:srgbClr val="000000">
                      <a:alpha val="65000"/>
                    </a:srgbClr>
                  </a:outerShdw>
                </a:effectLst>
                <a:latin typeface="Verdana" pitchFamily="34" charset="0"/>
              </a:rPr>
              <a:t>Façamos</a:t>
            </a:r>
            <a:r>
              <a:rPr lang="es-ES" sz="3200" u="none" spc="50" dirty="0">
                <a:ln w="11430"/>
                <a:solidFill>
                  <a:srgbClr val="002060"/>
                </a:solidFill>
                <a:effectLst>
                  <a:outerShdw blurRad="76200" dist="50800" dir="5400000" algn="tl" rotWithShape="0">
                    <a:srgbClr val="000000">
                      <a:alpha val="65000"/>
                    </a:srgbClr>
                  </a:outerShdw>
                </a:effectLst>
                <a:latin typeface="Verdana" pitchFamily="34" charset="0"/>
              </a:rPr>
              <a:t>...", </a:t>
            </a:r>
            <a:r>
              <a:rPr lang="es-ES" sz="3200" u="none" spc="50" dirty="0" err="1">
                <a:ln w="11430"/>
                <a:solidFill>
                  <a:srgbClr val="002060"/>
                </a:solidFill>
                <a:effectLst>
                  <a:outerShdw blurRad="76200" dist="50800" dir="5400000" algn="tl" rotWithShape="0">
                    <a:srgbClr val="000000">
                      <a:alpha val="65000"/>
                    </a:srgbClr>
                  </a:outerShdw>
                </a:effectLst>
                <a:latin typeface="Verdana" pitchFamily="34" charset="0"/>
              </a:rPr>
              <a:t>um</a:t>
            </a:r>
            <a:r>
              <a:rPr lang="es-ES" sz="3200" u="none" spc="50" dirty="0">
                <a:ln w="11430"/>
                <a:solidFill>
                  <a:srgbClr val="002060"/>
                </a:solidFill>
                <a:effectLst>
                  <a:outerShdw blurRad="76200" dist="50800" dir="5400000" algn="tl" rotWithShape="0">
                    <a:srgbClr val="000000">
                      <a:alpha val="65000"/>
                    </a:srgbClr>
                  </a:outerShdw>
                </a:effectLst>
                <a:latin typeface="Verdana" pitchFamily="34" charset="0"/>
              </a:rPr>
              <a:t> termo que se </a:t>
            </a:r>
            <a:r>
              <a:rPr lang="es-ES" sz="3200" u="none" spc="50" dirty="0" err="1">
                <a:ln w="11430"/>
                <a:solidFill>
                  <a:srgbClr val="002060"/>
                </a:solidFill>
                <a:effectLst>
                  <a:outerShdw blurRad="76200" dist="50800" dir="5400000" algn="tl" rotWithShape="0">
                    <a:srgbClr val="000000">
                      <a:alpha val="65000"/>
                    </a:srgbClr>
                  </a:outerShdw>
                </a:effectLst>
                <a:latin typeface="Verdana" pitchFamily="34" charset="0"/>
              </a:rPr>
              <a:t>encontra</a:t>
            </a:r>
            <a:r>
              <a:rPr lang="es-ES" sz="3200" u="none" spc="50" dirty="0">
                <a:ln w="11430"/>
                <a:solidFill>
                  <a:srgbClr val="002060"/>
                </a:solidFill>
                <a:effectLst>
                  <a:outerShdw blurRad="76200" dist="50800" dir="5400000" algn="tl" rotWithShape="0">
                    <a:srgbClr val="000000">
                      <a:alpha val="65000"/>
                    </a:srgbClr>
                  </a:outerShdw>
                </a:effectLst>
                <a:latin typeface="Verdana" pitchFamily="34" charset="0"/>
              </a:rPr>
              <a:t> no plural? </a:t>
            </a:r>
          </a:p>
        </p:txBody>
      </p:sp>
      <p:sp>
        <p:nvSpPr>
          <p:cNvPr id="14" name="Rectangle 18"/>
          <p:cNvSpPr>
            <a:spLocks noChangeArrowheads="1"/>
          </p:cNvSpPr>
          <p:nvPr>
            <p:custDataLst>
              <p:tags r:id="rId2"/>
            </p:custDataLst>
          </p:nvPr>
        </p:nvSpPr>
        <p:spPr bwMode="auto">
          <a:xfrm>
            <a:off x="743345" y="2824034"/>
            <a:ext cx="7641002" cy="2261150"/>
          </a:xfrm>
          <a:prstGeom prst="rect">
            <a:avLst/>
          </a:prstGeom>
          <a:noFill/>
          <a:ln>
            <a:noFill/>
          </a:ln>
          <a:effectLst>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342900" indent="-342900">
              <a:buFont typeface="Wingdings" pitchFamily="2" charset="2"/>
              <a:buChar char="§"/>
            </a:pPr>
            <a:r>
              <a:rPr lang="es-ES" sz="2400" u="none" spc="50" dirty="0" err="1">
                <a:ln w="11430"/>
                <a:solidFill>
                  <a:srgbClr val="C00000"/>
                </a:solidFill>
                <a:effectLst>
                  <a:outerShdw blurRad="76200" dist="50800" dir="5400000" algn="tl" rotWithShape="0">
                    <a:srgbClr val="000000">
                      <a:alpha val="65000"/>
                    </a:srgbClr>
                  </a:outerShdw>
                </a:effectLst>
                <a:latin typeface="Verdana" pitchFamily="34" charset="0"/>
              </a:rPr>
              <a:t>Ao</a:t>
            </a:r>
            <a:r>
              <a:rPr lang="es-ES" sz="2400" u="none" spc="50" dirty="0">
                <a:ln w="11430"/>
                <a:solidFill>
                  <a:srgbClr val="C00000"/>
                </a:solidFill>
                <a:effectLst>
                  <a:outerShdw blurRad="76200" dist="50800" dir="5400000" algn="tl" rotWithShape="0">
                    <a:srgbClr val="000000">
                      <a:alpha val="65000"/>
                    </a:srgbClr>
                  </a:outerShdw>
                </a:effectLst>
                <a:latin typeface="Verdana" pitchFamily="34" charset="0"/>
              </a:rPr>
              <a:t> </a:t>
            </a:r>
            <a:r>
              <a:rPr lang="es-ES" sz="2400" u="none" spc="50" dirty="0" err="1">
                <a:ln w="11430"/>
                <a:solidFill>
                  <a:srgbClr val="C00000"/>
                </a:solidFill>
                <a:effectLst>
                  <a:outerShdw blurRad="76200" dist="50800" dir="5400000" algn="tl" rotWithShape="0">
                    <a:srgbClr val="000000">
                      <a:alpha val="65000"/>
                    </a:srgbClr>
                  </a:outerShdw>
                </a:effectLst>
                <a:latin typeface="Verdana" pitchFamily="34" charset="0"/>
              </a:rPr>
              <a:t>Pai</a:t>
            </a:r>
            <a:r>
              <a:rPr lang="es-ES" sz="2400" u="none" spc="50" dirty="0">
                <a:ln w="11430"/>
                <a:solidFill>
                  <a:srgbClr val="C00000"/>
                </a:solidFill>
                <a:effectLst>
                  <a:outerShdw blurRad="76200" dist="50800" dir="5400000" algn="tl" rotWithShape="0">
                    <a:srgbClr val="000000">
                      <a:alpha val="65000"/>
                    </a:srgbClr>
                  </a:outerShdw>
                </a:effectLst>
                <a:latin typeface="Verdana" pitchFamily="34" charset="0"/>
              </a:rPr>
              <a:t> Celestial:   </a:t>
            </a:r>
            <a:r>
              <a:rPr lang="es-ES" sz="2400" u="none" spc="50" dirty="0">
                <a:ln w="11430"/>
                <a:solidFill>
                  <a:srgbClr val="002060"/>
                </a:solidFill>
                <a:effectLst>
                  <a:outerShdw blurRad="76200" dist="50800" dir="5400000" algn="tl" rotWithShape="0">
                    <a:srgbClr val="000000">
                      <a:alpha val="65000"/>
                    </a:srgbClr>
                  </a:outerShdw>
                </a:effectLst>
                <a:latin typeface="Verdana" pitchFamily="34" charset="0"/>
              </a:rPr>
              <a:t>(</a:t>
            </a:r>
            <a:r>
              <a:rPr lang="es-ES" sz="2400" u="none" spc="50" dirty="0" err="1">
                <a:ln w="11430"/>
                <a:solidFill>
                  <a:srgbClr val="002060"/>
                </a:solidFill>
                <a:effectLst>
                  <a:outerShdw blurRad="76200" dist="50800" dir="5400000" algn="tl" rotWithShape="0">
                    <a:srgbClr val="000000">
                      <a:alpha val="65000"/>
                    </a:srgbClr>
                  </a:outerShdw>
                </a:effectLst>
                <a:latin typeface="Verdana" pitchFamily="34" charset="0"/>
              </a:rPr>
              <a:t>Efésios</a:t>
            </a:r>
            <a:r>
              <a:rPr lang="es-ES" sz="2400" u="none" spc="50" dirty="0">
                <a:ln w="11430"/>
                <a:solidFill>
                  <a:srgbClr val="002060"/>
                </a:solidFill>
                <a:effectLst>
                  <a:outerShdw blurRad="76200" dist="50800" dir="5400000" algn="tl" rotWithShape="0">
                    <a:srgbClr val="000000">
                      <a:alpha val="65000"/>
                    </a:srgbClr>
                  </a:outerShdw>
                </a:effectLst>
                <a:latin typeface="Verdana" pitchFamily="34" charset="0"/>
              </a:rPr>
              <a:t> 4:6)</a:t>
            </a:r>
          </a:p>
          <a:p>
            <a:pPr lvl="1"/>
            <a:endParaRPr lang="es-ES" sz="2400" u="none" spc="50" dirty="0">
              <a:ln w="11430"/>
              <a:solidFill>
                <a:srgbClr val="002060"/>
              </a:solidFill>
              <a:effectLst>
                <a:outerShdw blurRad="76200" dist="50800" dir="5400000" algn="tl" rotWithShape="0">
                  <a:srgbClr val="000000">
                    <a:alpha val="65000"/>
                  </a:srgbClr>
                </a:outerShdw>
              </a:effectLst>
              <a:latin typeface="Verdana" pitchFamily="34" charset="0"/>
            </a:endParaRPr>
          </a:p>
          <a:p>
            <a:pPr marL="342900" indent="-342900">
              <a:buFont typeface="Wingdings" pitchFamily="2" charset="2"/>
              <a:buChar char="§"/>
            </a:pPr>
            <a:r>
              <a:rPr lang="es-ES" sz="2400" u="none" spc="50" dirty="0" err="1">
                <a:ln w="11430"/>
                <a:solidFill>
                  <a:srgbClr val="C00000"/>
                </a:solidFill>
                <a:effectLst>
                  <a:outerShdw blurRad="76200" dist="50800" dir="5400000" algn="tl" rotWithShape="0">
                    <a:srgbClr val="000000">
                      <a:alpha val="65000"/>
                    </a:srgbClr>
                  </a:outerShdw>
                </a:effectLst>
                <a:latin typeface="Verdana" pitchFamily="34" charset="0"/>
              </a:rPr>
              <a:t>Ao</a:t>
            </a:r>
            <a:r>
              <a:rPr lang="es-ES" sz="2400" u="none" spc="50" dirty="0">
                <a:ln w="11430"/>
                <a:solidFill>
                  <a:srgbClr val="C00000"/>
                </a:solidFill>
                <a:effectLst>
                  <a:outerShdw blurRad="76200" dist="50800" dir="5400000" algn="tl" rotWithShape="0">
                    <a:srgbClr val="000000">
                      <a:alpha val="65000"/>
                    </a:srgbClr>
                  </a:outerShdw>
                </a:effectLst>
                <a:latin typeface="Verdana" pitchFamily="34" charset="0"/>
              </a:rPr>
              <a:t> </a:t>
            </a:r>
            <a:r>
              <a:rPr lang="es-ES" sz="2400" u="none" spc="50" dirty="0" err="1">
                <a:ln w="11430"/>
                <a:solidFill>
                  <a:srgbClr val="C00000"/>
                </a:solidFill>
                <a:effectLst>
                  <a:outerShdw blurRad="76200" dist="50800" dir="5400000" algn="tl" rotWithShape="0">
                    <a:srgbClr val="000000">
                      <a:alpha val="65000"/>
                    </a:srgbClr>
                  </a:outerShdw>
                </a:effectLst>
                <a:latin typeface="Verdana" pitchFamily="34" charset="0"/>
              </a:rPr>
              <a:t>Filho</a:t>
            </a:r>
            <a:r>
              <a:rPr lang="es-ES" sz="2400" u="none" spc="50" dirty="0">
                <a:ln w="11430"/>
                <a:solidFill>
                  <a:srgbClr val="C00000"/>
                </a:solidFill>
                <a:effectLst>
                  <a:outerShdw blurRad="76200" dist="50800" dir="5400000" algn="tl" rotWithShape="0">
                    <a:srgbClr val="000000">
                      <a:alpha val="65000"/>
                    </a:srgbClr>
                  </a:outerShdw>
                </a:effectLst>
                <a:latin typeface="Verdana" pitchFamily="34" charset="0"/>
              </a:rPr>
              <a:t>, </a:t>
            </a:r>
            <a:r>
              <a:rPr lang="es-ES" sz="2400" u="none" spc="50" dirty="0" err="1">
                <a:ln w="11430"/>
                <a:solidFill>
                  <a:srgbClr val="C00000"/>
                </a:solidFill>
                <a:effectLst>
                  <a:outerShdw blurRad="76200" dist="50800" dir="5400000" algn="tl" rotWithShape="0">
                    <a:srgbClr val="000000">
                      <a:alpha val="65000"/>
                    </a:srgbClr>
                  </a:outerShdw>
                </a:effectLst>
                <a:latin typeface="Verdana" pitchFamily="34" charset="0"/>
              </a:rPr>
              <a:t>Jesus</a:t>
            </a:r>
            <a:r>
              <a:rPr lang="es-ES" sz="2400" u="none" spc="50" dirty="0">
                <a:ln w="11430"/>
                <a:solidFill>
                  <a:srgbClr val="C00000"/>
                </a:solidFill>
                <a:effectLst>
                  <a:outerShdw blurRad="76200" dist="50800" dir="5400000" algn="tl" rotWithShape="0">
                    <a:srgbClr val="000000">
                      <a:alpha val="65000"/>
                    </a:srgbClr>
                  </a:outerShdw>
                </a:effectLst>
                <a:latin typeface="Verdana" pitchFamily="34" charset="0"/>
              </a:rPr>
              <a:t> Cristo:</a:t>
            </a:r>
            <a:r>
              <a:rPr lang="es-ES" sz="2400" u="none" spc="50" dirty="0">
                <a:ln w="11430"/>
                <a:solidFill>
                  <a:srgbClr val="002060"/>
                </a:solidFill>
                <a:effectLst>
                  <a:outerShdw blurRad="76200" dist="50800" dir="5400000" algn="tl" rotWithShape="0">
                    <a:srgbClr val="000000">
                      <a:alpha val="65000"/>
                    </a:srgbClr>
                  </a:outerShdw>
                </a:effectLst>
                <a:latin typeface="Verdana" pitchFamily="34" charset="0"/>
              </a:rPr>
              <a:t>(João 1:1-4)</a:t>
            </a:r>
          </a:p>
          <a:p>
            <a:pPr lvl="1"/>
            <a:endParaRPr lang="es-ES" sz="2400" u="none" spc="50" dirty="0">
              <a:ln w="11430"/>
              <a:solidFill>
                <a:srgbClr val="002060"/>
              </a:solidFill>
              <a:effectLst>
                <a:outerShdw blurRad="76200" dist="50800" dir="5400000" algn="tl" rotWithShape="0">
                  <a:srgbClr val="000000">
                    <a:alpha val="65000"/>
                  </a:srgbClr>
                </a:outerShdw>
              </a:effectLst>
              <a:latin typeface="Verdana" pitchFamily="34" charset="0"/>
            </a:endParaRPr>
          </a:p>
          <a:p>
            <a:pPr marL="342900" indent="-342900">
              <a:buFont typeface="Wingdings" pitchFamily="2" charset="2"/>
              <a:buChar char="§"/>
            </a:pPr>
            <a:r>
              <a:rPr lang="es-ES" sz="2400" u="none" spc="50" dirty="0" err="1">
                <a:ln w="11430"/>
                <a:solidFill>
                  <a:srgbClr val="C00000"/>
                </a:solidFill>
                <a:effectLst>
                  <a:outerShdw blurRad="76200" dist="50800" dir="5400000" algn="tl" rotWithShape="0">
                    <a:srgbClr val="000000">
                      <a:alpha val="65000"/>
                    </a:srgbClr>
                  </a:outerShdw>
                </a:effectLst>
                <a:latin typeface="Verdana" pitchFamily="34" charset="0"/>
              </a:rPr>
              <a:t>Ao</a:t>
            </a:r>
            <a:r>
              <a:rPr lang="es-ES" sz="2400" u="none" spc="50" dirty="0">
                <a:ln w="11430"/>
                <a:solidFill>
                  <a:srgbClr val="C00000"/>
                </a:solidFill>
                <a:effectLst>
                  <a:outerShdw blurRad="76200" dist="50800" dir="5400000" algn="tl" rotWithShape="0">
                    <a:srgbClr val="000000">
                      <a:alpha val="65000"/>
                    </a:srgbClr>
                  </a:outerShdw>
                </a:effectLst>
                <a:latin typeface="Verdana" pitchFamily="34" charset="0"/>
              </a:rPr>
              <a:t> Espirito Santo:    </a:t>
            </a:r>
            <a:r>
              <a:rPr lang="es-ES" sz="2400" u="none" spc="50" dirty="0">
                <a:ln w="11430"/>
                <a:solidFill>
                  <a:srgbClr val="002060"/>
                </a:solidFill>
                <a:effectLst>
                  <a:outerShdw blurRad="76200" dist="50800" dir="5400000" algn="tl" rotWithShape="0">
                    <a:srgbClr val="000000">
                      <a:alpha val="65000"/>
                    </a:srgbClr>
                  </a:outerShdw>
                </a:effectLst>
                <a:latin typeface="Verdana" pitchFamily="34" charset="0"/>
              </a:rPr>
              <a:t>(João 14:26)</a:t>
            </a:r>
          </a:p>
        </p:txBody>
      </p:sp>
      <p:pic>
        <p:nvPicPr>
          <p:cNvPr id="5" name="Picture 2" descr="C:\Users\Gerhard\Documents\_Sitio WEB\Recursos\ondaWEB.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ppt_x</p:attrName>
                                        </p:attrNameLst>
                                      </p:cBhvr>
                                      <p:tavLst>
                                        <p:tav tm="0">
                                          <p:val>
                                            <p:strVal val="#ppt_x-.2"/>
                                          </p:val>
                                        </p:tav>
                                        <p:tav tm="100000">
                                          <p:val>
                                            <p:strVal val="#ppt_x"/>
                                          </p:val>
                                        </p:tav>
                                      </p:tavLst>
                                    </p:anim>
                                    <p:anim calcmode="lin" valueType="num">
                                      <p:cBhvr>
                                        <p:cTn id="8" dur="1000" fill="hold"/>
                                        <p:tgtEl>
                                          <p:spTgt spid="12"/>
                                        </p:tgtEl>
                                        <p:attrNameLst>
                                          <p:attrName>ppt_y</p:attrName>
                                        </p:attrNameLst>
                                      </p:cBhvr>
                                      <p:tavLst>
                                        <p:tav tm="0">
                                          <p:val>
                                            <p:strVal val="#ppt_y"/>
                                          </p:val>
                                        </p:tav>
                                        <p:tav tm="100000">
                                          <p:val>
                                            <p:strVal val="#ppt_y"/>
                                          </p:val>
                                        </p:tav>
                                      </p:tavLst>
                                    </p:anim>
                                    <p:animEffect transition="in" filter="wipe(right)" prLst="gradientSize: 0.1">
                                      <p:cBhvr>
                                        <p:cTn id="9" dur="1000"/>
                                        <p:tgtEl>
                                          <p:spTgt spid="12"/>
                                        </p:tgtEl>
                                      </p:cBhvr>
                                    </p:animEffect>
                                  </p:childTnLst>
                                </p:cTn>
                              </p:par>
                            </p:childTnLst>
                          </p:cTn>
                        </p:par>
                        <p:par>
                          <p:cTn id="10" fill="hold">
                            <p:stCondLst>
                              <p:cond delay="1000"/>
                            </p:stCondLst>
                            <p:childTnLst>
                              <p:par>
                                <p:cTn id="11" presetID="14" presetClass="entr" presetSubtype="10" fill="hold" grpId="0" nodeType="afterEffect">
                                  <p:stCondLst>
                                    <p:cond delay="0"/>
                                  </p:stCondLst>
                                  <p:childTnLst>
                                    <p:set>
                                      <p:cBhvr>
                                        <p:cTn id="12" dur="1" fill="hold">
                                          <p:stCondLst>
                                            <p:cond delay="0"/>
                                          </p:stCondLst>
                                        </p:cTn>
                                        <p:tgtEl>
                                          <p:spTgt spid="14">
                                            <p:txEl>
                                              <p:pRg st="0" end="0"/>
                                            </p:txEl>
                                          </p:spTgt>
                                        </p:tgtEl>
                                        <p:attrNameLst>
                                          <p:attrName>style.visibility</p:attrName>
                                        </p:attrNameLst>
                                      </p:cBhvr>
                                      <p:to>
                                        <p:strVal val="visible"/>
                                      </p:to>
                                    </p:set>
                                    <p:animEffect transition="in" filter="randombar(horizontal)">
                                      <p:cBhvr>
                                        <p:cTn id="13" dur="1000"/>
                                        <p:tgtEl>
                                          <p:spTgt spid="14">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4">
                                            <p:txEl>
                                              <p:pRg st="2" end="2"/>
                                            </p:txEl>
                                          </p:spTgt>
                                        </p:tgtEl>
                                        <p:attrNameLst>
                                          <p:attrName>style.visibility</p:attrName>
                                        </p:attrNameLst>
                                      </p:cBhvr>
                                      <p:to>
                                        <p:strVal val="visible"/>
                                      </p:to>
                                    </p:set>
                                    <p:animEffect transition="in" filter="randombar(horizontal)">
                                      <p:cBhvr>
                                        <p:cTn id="18" dur="1000"/>
                                        <p:tgtEl>
                                          <p:spTgt spid="14">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14">
                                            <p:txEl>
                                              <p:pRg st="4" end="4"/>
                                            </p:txEl>
                                          </p:spTgt>
                                        </p:tgtEl>
                                        <p:attrNameLst>
                                          <p:attrName>style.visibility</p:attrName>
                                        </p:attrNameLst>
                                      </p:cBhvr>
                                      <p:to>
                                        <p:strVal val="visible"/>
                                      </p:to>
                                    </p:set>
                                    <p:animEffect transition="in" filter="randombar(horizontal)">
                                      <p:cBhvr>
                                        <p:cTn id="23" dur="1000"/>
                                        <p:tgtEl>
                                          <p:spTgt spid="14">
                                            <p:txEl>
                                              <p:pRg st="4" end="4"/>
                                            </p:txEl>
                                          </p:spTgt>
                                        </p:tgtEl>
                                      </p:cBhvr>
                                    </p:animEffect>
                                  </p:childTnLst>
                                </p:cTn>
                              </p:par>
                            </p:childTnLst>
                          </p:cTn>
                        </p:par>
                        <p:par>
                          <p:cTn id="24" fill="hold">
                            <p:stCondLst>
                              <p:cond delay="1000"/>
                            </p:stCondLst>
                            <p:childTnLst>
                              <p:par>
                                <p:cTn id="25" presetID="22" presetClass="entr" presetSubtype="1" fill="hold"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up)">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D:\10. MUTIMEDIA SDA\Imagenes para estudio\Tema 03 sopl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2" y="0"/>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8"/>
          <p:cNvSpPr>
            <a:spLocks noChangeArrowheads="1"/>
          </p:cNvSpPr>
          <p:nvPr>
            <p:custDataLst>
              <p:tags r:id="rId1"/>
            </p:custDataLst>
          </p:nvPr>
        </p:nvSpPr>
        <p:spPr bwMode="auto">
          <a:xfrm>
            <a:off x="2987824" y="2298425"/>
            <a:ext cx="5396522" cy="2261150"/>
          </a:xfrm>
          <a:prstGeom prst="rect">
            <a:avLst/>
          </a:prstGeom>
          <a:noFill/>
          <a:ln>
            <a:noFill/>
          </a:ln>
          <a:effectLst>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r"/>
            <a:r>
              <a:rPr lang="es-ES" sz="3600" u="none" spc="50" dirty="0">
                <a:ln w="11430"/>
                <a:solidFill>
                  <a:srgbClr val="C00000"/>
                </a:solidFill>
                <a:effectLst>
                  <a:outerShdw blurRad="76200" dist="50800" dir="5400000" algn="tl" rotWithShape="0">
                    <a:srgbClr val="000000">
                      <a:alpha val="65000"/>
                    </a:srgbClr>
                  </a:outerShdw>
                </a:effectLst>
                <a:latin typeface="Verdana" pitchFamily="34" charset="0"/>
              </a:rPr>
              <a:t>Como </a:t>
            </a:r>
            <a:r>
              <a:rPr lang="es-ES" sz="3600" u="none" spc="50" dirty="0" err="1">
                <a:ln w="11430"/>
                <a:solidFill>
                  <a:srgbClr val="C00000"/>
                </a:solidFill>
                <a:effectLst>
                  <a:outerShdw blurRad="76200" dist="50800" dir="5400000" algn="tl" rotWithShape="0">
                    <a:srgbClr val="000000">
                      <a:alpha val="65000"/>
                    </a:srgbClr>
                  </a:outerShdw>
                </a:effectLst>
                <a:latin typeface="Verdana" pitchFamily="34" charset="0"/>
              </a:rPr>
              <a:t>foi</a:t>
            </a:r>
            <a:r>
              <a:rPr lang="es-ES" sz="3600" u="none" spc="50" dirty="0">
                <a:ln w="11430"/>
                <a:solidFill>
                  <a:srgbClr val="C00000"/>
                </a:solidFill>
                <a:effectLst>
                  <a:outerShdw blurRad="76200" dist="50800" dir="5400000" algn="tl" rotWithShape="0">
                    <a:srgbClr val="000000">
                      <a:alpha val="65000"/>
                    </a:srgbClr>
                  </a:outerShdw>
                </a:effectLst>
                <a:latin typeface="Verdana" pitchFamily="34" charset="0"/>
              </a:rPr>
              <a:t> criado o </a:t>
            </a:r>
            <a:r>
              <a:rPr lang="es-ES" sz="3600" u="none" spc="50" dirty="0" err="1">
                <a:ln w="11430"/>
                <a:solidFill>
                  <a:srgbClr val="C00000"/>
                </a:solidFill>
                <a:effectLst>
                  <a:outerShdw blurRad="76200" dist="50800" dir="5400000" algn="tl" rotWithShape="0">
                    <a:srgbClr val="000000">
                      <a:alpha val="65000"/>
                    </a:srgbClr>
                  </a:outerShdw>
                </a:effectLst>
                <a:latin typeface="Verdana" pitchFamily="34" charset="0"/>
              </a:rPr>
              <a:t>homem</a:t>
            </a:r>
            <a:r>
              <a:rPr lang="es-ES" sz="3600" u="none" spc="50" dirty="0">
                <a:ln w="11430"/>
                <a:solidFill>
                  <a:srgbClr val="C00000"/>
                </a:solidFill>
                <a:effectLst>
                  <a:outerShdw blurRad="76200" dist="50800" dir="5400000" algn="tl" rotWithShape="0">
                    <a:srgbClr val="000000">
                      <a:alpha val="65000"/>
                    </a:srgbClr>
                  </a:outerShdw>
                </a:effectLst>
                <a:latin typeface="Verdana" pitchFamily="34" charset="0"/>
              </a:rPr>
              <a:t>? </a:t>
            </a:r>
            <a:endParaRPr lang="es-ES" sz="3600" u="none" spc="50" dirty="0">
              <a:ln w="11430"/>
              <a:solidFill>
                <a:srgbClr val="002060"/>
              </a:solidFill>
              <a:effectLst>
                <a:outerShdw blurRad="76200" dist="50800" dir="5400000" algn="tl" rotWithShape="0">
                  <a:srgbClr val="000000">
                    <a:alpha val="65000"/>
                  </a:srgbClr>
                </a:outerShdw>
              </a:effectLst>
              <a:latin typeface="Verdana" pitchFamily="34" charset="0"/>
            </a:endParaRPr>
          </a:p>
        </p:txBody>
      </p:sp>
      <p:pic>
        <p:nvPicPr>
          <p:cNvPr id="4" name="Picture 2" descr="C:\Users\Gerhard\Documents\_Sitio WEB\Recursos\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1747588"/>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randombar(horizontal)">
                                      <p:cBhvr>
                                        <p:cTn id="7" dur="1000"/>
                                        <p:tgtEl>
                                          <p:spTgt spid="14">
                                            <p:txEl>
                                              <p:pRg st="0" end="0"/>
                                            </p:txEl>
                                          </p:spTgt>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10. MUTIMEDIA SDA\Imagenes para estudio\Tema 03 preguntas.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7102"/>
            <a:ext cx="9144001" cy="6865102"/>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5" name="Rectangle 18"/>
          <p:cNvSpPr>
            <a:spLocks noChangeArrowheads="1"/>
          </p:cNvSpPr>
          <p:nvPr>
            <p:custDataLst>
              <p:tags r:id="rId1"/>
            </p:custDataLst>
          </p:nvPr>
        </p:nvSpPr>
        <p:spPr bwMode="auto">
          <a:xfrm>
            <a:off x="0" y="1340768"/>
            <a:ext cx="4572000" cy="576064"/>
          </a:xfrm>
          <a:prstGeom prst="rect">
            <a:avLst/>
          </a:prstGeom>
          <a:solidFill>
            <a:srgbClr val="0099FF">
              <a:alpha val="35000"/>
            </a:srgbClr>
          </a:solidFill>
          <a:ln>
            <a:noFill/>
          </a:ln>
          <a:effectLst>
            <a:glow>
              <a:schemeClr val="bg1">
                <a:alpha val="66000"/>
              </a:schemeClr>
            </a:glow>
            <a:softEdge rad="2159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u="none" spc="50" dirty="0" err="1">
                <a:ln w="11430"/>
                <a:solidFill>
                  <a:srgbClr val="0099FF"/>
                </a:solidFill>
                <a:effectLst>
                  <a:outerShdw blurRad="76200" dist="50800" dir="5400000" algn="tl" rotWithShape="0">
                    <a:srgbClr val="000000">
                      <a:alpha val="65000"/>
                    </a:srgbClr>
                  </a:outerShdw>
                </a:effectLst>
                <a:latin typeface="Verdana" pitchFamily="34" charset="0"/>
              </a:rPr>
              <a:t>Eclesiastes</a:t>
            </a:r>
            <a:r>
              <a:rPr lang="es-ES" sz="3200" u="none" spc="50" dirty="0">
                <a:ln w="11430"/>
                <a:solidFill>
                  <a:srgbClr val="0099FF"/>
                </a:solidFill>
                <a:effectLst>
                  <a:outerShdw blurRad="76200" dist="50800" dir="5400000" algn="tl" rotWithShape="0">
                    <a:srgbClr val="000000">
                      <a:alpha val="65000"/>
                    </a:srgbClr>
                  </a:outerShdw>
                </a:effectLst>
                <a:latin typeface="Verdana" pitchFamily="34" charset="0"/>
              </a:rPr>
              <a:t> 7:29</a:t>
            </a:r>
          </a:p>
        </p:txBody>
      </p:sp>
      <p:pic>
        <p:nvPicPr>
          <p:cNvPr id="7171" name="Picture 3"/>
          <p:cNvPicPr>
            <a:picLocks noChangeAspect="1" noChangeArrowheads="1"/>
          </p:cNvPicPr>
          <p:nvPr>
            <p:custDataLst>
              <p:tags r:id="rId2"/>
            </p:custDataLst>
          </p:nvPr>
        </p:nvPicPr>
        <p:blipFill>
          <a:blip r:embed="rId7">
            <a:extLst>
              <a:ext uri="{28A0092B-C50C-407E-A947-70E740481C1C}">
                <a14:useLocalDpi xmlns:a14="http://schemas.microsoft.com/office/drawing/2010/main" val="0"/>
              </a:ext>
            </a:extLst>
          </a:blip>
          <a:srcRect/>
          <a:stretch>
            <a:fillRect/>
          </a:stretch>
        </p:blipFill>
        <p:spPr bwMode="auto">
          <a:xfrm>
            <a:off x="1412" y="2120280"/>
            <a:ext cx="3748087" cy="3352800"/>
          </a:xfrm>
          <a:prstGeom prst="rect">
            <a:avLst/>
          </a:prstGeom>
          <a:noFill/>
          <a:ln>
            <a:noFill/>
          </a:ln>
          <a:effectLst>
            <a:softEdge rad="5842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18"/>
          <p:cNvSpPr>
            <a:spLocks noChangeArrowheads="1"/>
          </p:cNvSpPr>
          <p:nvPr>
            <p:custDataLst>
              <p:tags r:id="rId3"/>
            </p:custDataLst>
          </p:nvPr>
        </p:nvSpPr>
        <p:spPr bwMode="auto">
          <a:xfrm>
            <a:off x="2051720" y="2132856"/>
            <a:ext cx="6768752" cy="2765206"/>
          </a:xfrm>
          <a:prstGeom prst="rect">
            <a:avLst/>
          </a:prstGeom>
          <a:noFill/>
          <a:ln>
            <a:noFill/>
          </a:ln>
          <a:effectLst>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2400" u="none" spc="50" dirty="0" err="1">
                <a:ln w="11430"/>
                <a:solidFill>
                  <a:srgbClr val="002060"/>
                </a:solidFill>
                <a:effectLst>
                  <a:outerShdw blurRad="76200" dist="50800" dir="5400000" algn="tl" rotWithShape="0">
                    <a:srgbClr val="000000">
                      <a:alpha val="65000"/>
                    </a:srgbClr>
                  </a:outerShdw>
                </a:effectLst>
                <a:latin typeface="Verdana" pitchFamily="34" charset="0"/>
              </a:rPr>
              <a:t>Eis</a:t>
            </a:r>
            <a:r>
              <a:rPr lang="es-ES" sz="2400" u="none" spc="50" dirty="0">
                <a:ln w="11430"/>
                <a:solidFill>
                  <a:srgbClr val="002060"/>
                </a:solidFill>
                <a:effectLst>
                  <a:outerShdw blurRad="76200" dist="50800" dir="5400000" algn="tl" rotWithShape="0">
                    <a:srgbClr val="000000">
                      <a:alpha val="65000"/>
                    </a:srgbClr>
                  </a:outerShdw>
                </a:effectLst>
                <a:latin typeface="Verdana" pitchFamily="34" charset="0"/>
              </a:rPr>
              <a:t> o que </a:t>
            </a:r>
            <a:r>
              <a:rPr lang="es-ES" sz="2400" u="none" spc="50" dirty="0" err="1">
                <a:ln w="11430"/>
                <a:solidFill>
                  <a:srgbClr val="002060"/>
                </a:solidFill>
                <a:effectLst>
                  <a:outerShdw blurRad="76200" dist="50800" dir="5400000" algn="tl" rotWithShape="0">
                    <a:srgbClr val="000000">
                      <a:alpha val="65000"/>
                    </a:srgbClr>
                  </a:outerShdw>
                </a:effectLst>
                <a:latin typeface="Verdana" pitchFamily="34" charset="0"/>
              </a:rPr>
              <a:t>tão-somente</a:t>
            </a:r>
            <a:r>
              <a:rPr lang="es-ES" sz="2400" u="none" spc="50" dirty="0">
                <a:ln w="11430"/>
                <a:solidFill>
                  <a:srgbClr val="002060"/>
                </a:solidFill>
                <a:effectLst>
                  <a:outerShdw blurRad="76200" dist="50800" dir="5400000" algn="tl" rotWithShape="0">
                    <a:srgbClr val="000000">
                      <a:alpha val="65000"/>
                    </a:srgbClr>
                  </a:outerShdw>
                </a:effectLst>
                <a:latin typeface="Verdana" pitchFamily="34" charset="0"/>
              </a:rPr>
              <a:t> </a:t>
            </a:r>
            <a:r>
              <a:rPr lang="es-ES" sz="2400" u="none" spc="50" dirty="0" err="1">
                <a:ln w="11430"/>
                <a:solidFill>
                  <a:srgbClr val="002060"/>
                </a:solidFill>
                <a:effectLst>
                  <a:outerShdw blurRad="76200" dist="50800" dir="5400000" algn="tl" rotWithShape="0">
                    <a:srgbClr val="000000">
                      <a:alpha val="65000"/>
                    </a:srgbClr>
                  </a:outerShdw>
                </a:effectLst>
                <a:latin typeface="Verdana" pitchFamily="34" charset="0"/>
              </a:rPr>
              <a:t>achei</a:t>
            </a:r>
            <a:r>
              <a:rPr lang="es-ES" sz="2400" u="none" spc="50" dirty="0">
                <a:ln w="11430"/>
                <a:solidFill>
                  <a:srgbClr val="002060"/>
                </a:solidFill>
                <a:effectLst>
                  <a:outerShdw blurRad="76200" dist="50800" dir="5400000" algn="tl" rotWithShape="0">
                    <a:srgbClr val="000000">
                      <a:alpha val="65000"/>
                    </a:srgbClr>
                  </a:outerShdw>
                </a:effectLst>
                <a:latin typeface="Verdana" pitchFamily="34" charset="0"/>
              </a:rPr>
              <a:t>: que </a:t>
            </a:r>
            <a:r>
              <a:rPr lang="es-ES" sz="2400" u="none" spc="50" dirty="0">
                <a:ln w="11430"/>
                <a:solidFill>
                  <a:srgbClr val="FF0000"/>
                </a:solidFill>
                <a:effectLst>
                  <a:outerShdw blurRad="76200" dist="50800" dir="5400000" algn="tl" rotWithShape="0">
                    <a:srgbClr val="000000">
                      <a:alpha val="65000"/>
                    </a:srgbClr>
                  </a:outerShdw>
                </a:effectLst>
                <a:latin typeface="Verdana" pitchFamily="34" charset="0"/>
              </a:rPr>
              <a:t>Deus </a:t>
            </a:r>
            <a:r>
              <a:rPr lang="es-ES" sz="2400" u="none" spc="50" dirty="0" err="1">
                <a:ln w="11430"/>
                <a:solidFill>
                  <a:srgbClr val="FF0000"/>
                </a:solidFill>
                <a:effectLst>
                  <a:outerShdw blurRad="76200" dist="50800" dir="5400000" algn="tl" rotWithShape="0">
                    <a:srgbClr val="000000">
                      <a:alpha val="65000"/>
                    </a:srgbClr>
                  </a:outerShdw>
                </a:effectLst>
                <a:latin typeface="Verdana" pitchFamily="34" charset="0"/>
              </a:rPr>
              <a:t>fez</a:t>
            </a:r>
            <a:r>
              <a:rPr lang="es-ES" sz="2400" u="none" spc="50" dirty="0">
                <a:ln w="11430"/>
                <a:solidFill>
                  <a:srgbClr val="FF0000"/>
                </a:solidFill>
                <a:effectLst>
                  <a:outerShdw blurRad="76200" dist="50800" dir="5400000" algn="tl" rotWithShape="0">
                    <a:srgbClr val="000000">
                      <a:alpha val="65000"/>
                    </a:srgbClr>
                  </a:outerShdw>
                </a:effectLst>
                <a:latin typeface="Verdana" pitchFamily="34" charset="0"/>
              </a:rPr>
              <a:t> o </a:t>
            </a:r>
            <a:r>
              <a:rPr lang="es-ES" sz="2400" u="none" spc="50" dirty="0" err="1">
                <a:ln w="11430"/>
                <a:solidFill>
                  <a:srgbClr val="FF0000"/>
                </a:solidFill>
                <a:effectLst>
                  <a:outerShdw blurRad="76200" dist="50800" dir="5400000" algn="tl" rotWithShape="0">
                    <a:srgbClr val="000000">
                      <a:alpha val="65000"/>
                    </a:srgbClr>
                  </a:outerShdw>
                </a:effectLst>
                <a:latin typeface="Verdana" pitchFamily="34" charset="0"/>
              </a:rPr>
              <a:t>homem</a:t>
            </a:r>
            <a:r>
              <a:rPr lang="es-ES" sz="2400" u="none" spc="50" dirty="0">
                <a:ln w="11430"/>
                <a:solidFill>
                  <a:srgbClr val="FF0000"/>
                </a:solidFill>
                <a:effectLst>
                  <a:outerShdw blurRad="76200" dist="50800" dir="5400000" algn="tl" rotWithShape="0">
                    <a:srgbClr val="000000">
                      <a:alpha val="65000"/>
                    </a:srgbClr>
                  </a:outerShdw>
                </a:effectLst>
                <a:latin typeface="Verdana" pitchFamily="34" charset="0"/>
              </a:rPr>
              <a:t> reto</a:t>
            </a:r>
            <a:r>
              <a:rPr lang="es-ES" sz="2400" u="none" spc="50" dirty="0">
                <a:ln w="11430"/>
                <a:solidFill>
                  <a:srgbClr val="002060"/>
                </a:solidFill>
                <a:effectLst>
                  <a:outerShdw blurRad="76200" dist="50800" dir="5400000" algn="tl" rotWithShape="0">
                    <a:srgbClr val="000000">
                      <a:alpha val="65000"/>
                    </a:srgbClr>
                  </a:outerShdw>
                </a:effectLst>
                <a:latin typeface="Verdana" pitchFamily="34" charset="0"/>
              </a:rPr>
              <a:t>, mas ele </a:t>
            </a:r>
            <a:r>
              <a:rPr lang="es-ES" sz="2400" u="none" spc="50" dirty="0" err="1">
                <a:ln w="11430"/>
                <a:solidFill>
                  <a:srgbClr val="002060"/>
                </a:solidFill>
                <a:effectLst>
                  <a:outerShdw blurRad="76200" dist="50800" dir="5400000" algn="tl" rotWithShape="0">
                    <a:srgbClr val="000000">
                      <a:alpha val="65000"/>
                    </a:srgbClr>
                  </a:outerShdw>
                </a:effectLst>
                <a:latin typeface="Verdana" pitchFamily="34" charset="0"/>
              </a:rPr>
              <a:t>meteu</a:t>
            </a:r>
            <a:r>
              <a:rPr lang="es-ES" sz="2400" u="none" spc="50" dirty="0">
                <a:ln w="11430"/>
                <a:solidFill>
                  <a:srgbClr val="002060"/>
                </a:solidFill>
                <a:effectLst>
                  <a:outerShdw blurRad="76200" dist="50800" dir="5400000" algn="tl" rotWithShape="0">
                    <a:srgbClr val="000000">
                      <a:alpha val="65000"/>
                    </a:srgbClr>
                  </a:outerShdw>
                </a:effectLst>
                <a:latin typeface="Verdana" pitchFamily="34" charset="0"/>
              </a:rPr>
              <a:t>-se </a:t>
            </a:r>
            <a:r>
              <a:rPr lang="es-ES" sz="2400" u="none" spc="50" dirty="0" err="1">
                <a:ln w="11430"/>
                <a:solidFill>
                  <a:srgbClr val="002060"/>
                </a:solidFill>
                <a:effectLst>
                  <a:outerShdw blurRad="76200" dist="50800" dir="5400000" algn="tl" rotWithShape="0">
                    <a:srgbClr val="000000">
                      <a:alpha val="65000"/>
                    </a:srgbClr>
                  </a:outerShdw>
                </a:effectLst>
                <a:latin typeface="Verdana" pitchFamily="34" charset="0"/>
              </a:rPr>
              <a:t>em</a:t>
            </a:r>
            <a:r>
              <a:rPr lang="es-ES" sz="2400" u="none" spc="50" dirty="0">
                <a:ln w="11430"/>
                <a:solidFill>
                  <a:srgbClr val="002060"/>
                </a:solidFill>
                <a:effectLst>
                  <a:outerShdw blurRad="76200" dist="50800" dir="5400000" algn="tl" rotWithShape="0">
                    <a:srgbClr val="000000">
                      <a:alpha val="65000"/>
                    </a:srgbClr>
                  </a:outerShdw>
                </a:effectLst>
                <a:latin typeface="Verdana" pitchFamily="34" charset="0"/>
              </a:rPr>
              <a:t> </a:t>
            </a:r>
            <a:r>
              <a:rPr lang="es-ES" sz="2400" u="none" spc="50" dirty="0" err="1">
                <a:ln w="11430"/>
                <a:solidFill>
                  <a:srgbClr val="002060"/>
                </a:solidFill>
                <a:effectLst>
                  <a:outerShdw blurRad="76200" dist="50800" dir="5400000" algn="tl" rotWithShape="0">
                    <a:srgbClr val="000000">
                      <a:alpha val="65000"/>
                    </a:srgbClr>
                  </a:outerShdw>
                </a:effectLst>
                <a:latin typeface="Verdana" pitchFamily="34" charset="0"/>
              </a:rPr>
              <a:t>muitas</a:t>
            </a:r>
            <a:r>
              <a:rPr lang="es-ES" sz="2400" u="none" spc="50" dirty="0">
                <a:ln w="11430"/>
                <a:solidFill>
                  <a:srgbClr val="002060"/>
                </a:solidFill>
                <a:effectLst>
                  <a:outerShdw blurRad="76200" dist="50800" dir="5400000" algn="tl" rotWithShape="0">
                    <a:srgbClr val="000000">
                      <a:alpha val="65000"/>
                    </a:srgbClr>
                  </a:outerShdw>
                </a:effectLst>
                <a:latin typeface="Verdana" pitchFamily="34" charset="0"/>
              </a:rPr>
              <a:t> </a:t>
            </a:r>
            <a:r>
              <a:rPr lang="es-ES" sz="2400" u="none" spc="50" dirty="0" err="1">
                <a:ln w="11430"/>
                <a:solidFill>
                  <a:srgbClr val="002060"/>
                </a:solidFill>
                <a:effectLst>
                  <a:outerShdw blurRad="76200" dist="50800" dir="5400000" algn="tl" rotWithShape="0">
                    <a:srgbClr val="000000">
                      <a:alpha val="65000"/>
                    </a:srgbClr>
                  </a:outerShdw>
                </a:effectLst>
                <a:latin typeface="Verdana" pitchFamily="34" charset="0"/>
              </a:rPr>
              <a:t>astúcias</a:t>
            </a:r>
            <a:r>
              <a:rPr lang="es-ES" sz="2400" u="none" spc="50" dirty="0">
                <a:ln w="11430"/>
                <a:solidFill>
                  <a:srgbClr val="002060"/>
                </a:solidFill>
                <a:effectLst>
                  <a:outerShdw blurRad="76200" dist="50800" dir="5400000" algn="tl" rotWithShape="0">
                    <a:srgbClr val="000000">
                      <a:alpha val="65000"/>
                    </a:srgbClr>
                  </a:outerShdw>
                </a:effectLst>
                <a:latin typeface="Verdana" pitchFamily="34" charset="0"/>
              </a:rPr>
              <a:t>. </a:t>
            </a:r>
          </a:p>
        </p:txBody>
      </p:sp>
      <p:pic>
        <p:nvPicPr>
          <p:cNvPr id="6" name="Picture 2" descr="C:\Users\Gerhard\Documents\_Sitio WEB\Recursos\ondaWEB.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1055914"/>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1000"/>
                                        <p:tgtEl>
                                          <p:spTgt spid="5"/>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7171"/>
                                        </p:tgtEl>
                                        <p:attrNameLst>
                                          <p:attrName>style.visibility</p:attrName>
                                        </p:attrNameLst>
                                      </p:cBhvr>
                                      <p:to>
                                        <p:strVal val="visible"/>
                                      </p:to>
                                    </p:set>
                                    <p:animEffect transition="in" filter="fade">
                                      <p:cBhvr>
                                        <p:cTn id="11" dur="500"/>
                                        <p:tgtEl>
                                          <p:spTgt spid="7171"/>
                                        </p:tgtEl>
                                      </p:cBhvr>
                                    </p:animEffect>
                                  </p:childTnLst>
                                </p:cTn>
                              </p:par>
                            </p:childTnLst>
                          </p:cTn>
                        </p:par>
                        <p:par>
                          <p:cTn id="12" fill="hold">
                            <p:stCondLst>
                              <p:cond delay="1500"/>
                            </p:stCondLst>
                            <p:childTnLst>
                              <p:par>
                                <p:cTn id="13" presetID="29"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1000" fill="hold"/>
                                        <p:tgtEl>
                                          <p:spTgt spid="8"/>
                                        </p:tgtEl>
                                        <p:attrNameLst>
                                          <p:attrName>ppt_x</p:attrName>
                                        </p:attrNameLst>
                                      </p:cBhvr>
                                      <p:tavLst>
                                        <p:tav tm="0">
                                          <p:val>
                                            <p:strVal val="#ppt_x-.2"/>
                                          </p:val>
                                        </p:tav>
                                        <p:tav tm="100000">
                                          <p:val>
                                            <p:strVal val="#ppt_x"/>
                                          </p:val>
                                        </p:tav>
                                      </p:tavLst>
                                    </p:anim>
                                    <p:anim calcmode="lin" valueType="num">
                                      <p:cBhvr>
                                        <p:cTn id="16"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17" dur="1000"/>
                                        <p:tgtEl>
                                          <p:spTgt spid="8"/>
                                        </p:tgtEl>
                                      </p:cBhvr>
                                    </p:animEffect>
                                  </p:childTnLst>
                                </p:cTn>
                              </p:par>
                            </p:childTnLst>
                          </p:cTn>
                        </p:par>
                        <p:par>
                          <p:cTn id="18" fill="hold">
                            <p:stCondLst>
                              <p:cond delay="2500"/>
                            </p:stCondLst>
                            <p:childTnLst>
                              <p:par>
                                <p:cTn id="19" presetID="22" presetClass="entr" presetSubtype="1"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up)">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D:\10. MUTIMEDIA SDA\Imagenes para estudio\Tema 03 camino1.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048" y="0"/>
            <a:ext cx="917240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Users\Gerhard\Documents\_Sitio WEB\Recursos\ondaWEB.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grpSp>
        <p:nvGrpSpPr>
          <p:cNvPr id="3" name="2 Grupo"/>
          <p:cNvGrpSpPr/>
          <p:nvPr>
            <p:custDataLst>
              <p:tags r:id="rId1"/>
            </p:custDataLst>
          </p:nvPr>
        </p:nvGrpSpPr>
        <p:grpSpPr>
          <a:xfrm>
            <a:off x="539552" y="116632"/>
            <a:ext cx="1834750" cy="901385"/>
            <a:chOff x="342443" y="0"/>
            <a:chExt cx="2232248" cy="1096670"/>
          </a:xfrm>
        </p:grpSpPr>
        <p:pic>
          <p:nvPicPr>
            <p:cNvPr id="8" name="7 Imagen"/>
            <p:cNvPicPr>
              <a:picLocks noChangeAspect="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t="20517" b="13978"/>
            <a:stretch/>
          </p:blipFill>
          <p:spPr>
            <a:xfrm>
              <a:off x="342443" y="0"/>
              <a:ext cx="2232248" cy="1096670"/>
            </a:xfrm>
            <a:prstGeom prst="rect">
              <a:avLst/>
            </a:prstGeom>
          </p:spPr>
        </p:pic>
        <p:sp>
          <p:nvSpPr>
            <p:cNvPr id="7" name="6 CuadroTexto"/>
            <p:cNvSpPr txBox="1"/>
            <p:nvPr>
              <p:custDataLst>
                <p:tags r:id="rId5"/>
              </p:custDataLst>
            </p:nvPr>
          </p:nvSpPr>
          <p:spPr>
            <a:xfrm>
              <a:off x="605269" y="583969"/>
              <a:ext cx="1664562" cy="449348"/>
            </a:xfrm>
            <a:prstGeom prst="rect">
              <a:avLst/>
            </a:prstGeom>
            <a:noFill/>
          </p:spPr>
          <p:txBody>
            <a:bodyPr wrap="square" rtlCol="0">
              <a:spAutoFit/>
            </a:bodyPr>
            <a:lstStyle/>
            <a:p>
              <a:pPr algn="ctr"/>
              <a:r>
                <a:rPr lang="es-ES" u="none" dirty="0">
                  <a:solidFill>
                    <a:srgbClr val="002060"/>
                  </a:solidFill>
                  <a:effectLst>
                    <a:glow rad="800100">
                      <a:srgbClr val="FFFFCC">
                        <a:alpha val="40000"/>
                      </a:srgbClr>
                    </a:glow>
                  </a:effectLst>
                  <a:latin typeface="Trebuchet MS" pitchFamily="34" charset="0"/>
                </a:rPr>
                <a:t>PERFEITO</a:t>
              </a:r>
            </a:p>
          </p:txBody>
        </p:sp>
      </p:grpSp>
      <p:sp>
        <p:nvSpPr>
          <p:cNvPr id="11" name="10 CuadroTexto"/>
          <p:cNvSpPr txBox="1"/>
          <p:nvPr>
            <p:custDataLst>
              <p:tags r:id="rId2"/>
            </p:custDataLst>
          </p:nvPr>
        </p:nvSpPr>
        <p:spPr>
          <a:xfrm>
            <a:off x="1907704" y="2708920"/>
            <a:ext cx="5688632" cy="523220"/>
          </a:xfrm>
          <a:prstGeom prst="rect">
            <a:avLst/>
          </a:prstGeom>
          <a:noFill/>
          <a:effectLst/>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2800" u="none" spc="50" dirty="0">
                <a:ln w="11430"/>
                <a:solidFill>
                  <a:srgbClr val="C00000"/>
                </a:solidFill>
                <a:effectLst>
                  <a:outerShdw blurRad="76200" dist="50800" dir="5400000" algn="tl" rotWithShape="0">
                    <a:srgbClr val="000000">
                      <a:alpha val="65000"/>
                    </a:srgbClr>
                  </a:outerShdw>
                </a:effectLst>
                <a:latin typeface="Trebuchet MS" pitchFamily="34" charset="0"/>
              </a:rPr>
              <a:t>CAMINHO DE JUSTIÇA</a:t>
            </a:r>
          </a:p>
        </p:txBody>
      </p:sp>
      <p:sp>
        <p:nvSpPr>
          <p:cNvPr id="15" name="14 CuadroTexto"/>
          <p:cNvSpPr txBox="1"/>
          <p:nvPr>
            <p:custDataLst>
              <p:tags r:id="rId3"/>
            </p:custDataLst>
          </p:nvPr>
        </p:nvSpPr>
        <p:spPr>
          <a:xfrm>
            <a:off x="0" y="3697868"/>
            <a:ext cx="9144000" cy="523220"/>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2800" u="none" spc="50" dirty="0">
                <a:ln w="11430"/>
                <a:solidFill>
                  <a:srgbClr val="002060"/>
                </a:solidFill>
                <a:effectLst>
                  <a:outerShdw blurRad="76200" dist="50800" dir="5400000" algn="tl" rotWithShape="0">
                    <a:srgbClr val="000000">
                      <a:alpha val="65000"/>
                    </a:srgbClr>
                  </a:outerShdw>
                </a:effectLst>
                <a:latin typeface="Trebuchet MS" pitchFamily="34" charset="0"/>
              </a:rPr>
              <a:t>O </a:t>
            </a:r>
            <a:r>
              <a:rPr lang="es-ES" sz="2800" u="none" spc="50" dirty="0" err="1">
                <a:ln w="11430"/>
                <a:solidFill>
                  <a:srgbClr val="002060"/>
                </a:solidFill>
                <a:effectLst>
                  <a:outerShdw blurRad="76200" dist="50800" dir="5400000" algn="tl" rotWithShape="0">
                    <a:srgbClr val="000000">
                      <a:alpha val="65000"/>
                    </a:srgbClr>
                  </a:outerShdw>
                </a:effectLst>
                <a:latin typeface="Trebuchet MS" pitchFamily="34" charset="0"/>
              </a:rPr>
              <a:t>homem</a:t>
            </a:r>
            <a:r>
              <a:rPr lang="es-ES" sz="2800" u="none" spc="50" dirty="0">
                <a:ln w="11430"/>
                <a:solidFill>
                  <a:srgbClr val="002060"/>
                </a:solidFill>
                <a:effectLst>
                  <a:outerShdw blurRad="76200" dist="50800" dir="5400000" algn="tl" rotWithShape="0">
                    <a:srgbClr val="000000">
                      <a:alpha val="65000"/>
                    </a:srgbClr>
                  </a:outerShdw>
                </a:effectLst>
                <a:latin typeface="Trebuchet MS" pitchFamily="34" charset="0"/>
              </a:rPr>
              <a:t> </a:t>
            </a:r>
            <a:r>
              <a:rPr lang="es-ES" sz="2800" u="none" spc="50" dirty="0" err="1">
                <a:ln w="11430"/>
                <a:solidFill>
                  <a:srgbClr val="002060"/>
                </a:solidFill>
                <a:effectLst>
                  <a:outerShdw blurRad="76200" dist="50800" dir="5400000" algn="tl" rotWithShape="0">
                    <a:srgbClr val="000000">
                      <a:alpha val="65000"/>
                    </a:srgbClr>
                  </a:outerShdw>
                </a:effectLst>
                <a:latin typeface="Trebuchet MS" pitchFamily="34" charset="0"/>
              </a:rPr>
              <a:t>recebeu</a:t>
            </a:r>
            <a:r>
              <a:rPr lang="es-ES" sz="2800" u="none" spc="50" dirty="0">
                <a:ln w="11430"/>
                <a:solidFill>
                  <a:srgbClr val="002060"/>
                </a:solidFill>
                <a:effectLst>
                  <a:outerShdw blurRad="76200" dist="50800" dir="5400000" algn="tl" rotWithShape="0">
                    <a:srgbClr val="000000">
                      <a:alpha val="65000"/>
                    </a:srgbClr>
                  </a:outerShdw>
                </a:effectLst>
                <a:latin typeface="Trebuchet MS" pitchFamily="34" charset="0"/>
              </a:rPr>
              <a:t> </a:t>
            </a:r>
            <a:r>
              <a:rPr lang="es-ES" sz="2800" u="none" spc="50" dirty="0" err="1">
                <a:ln w="11430"/>
                <a:solidFill>
                  <a:srgbClr val="002060"/>
                </a:solidFill>
                <a:effectLst>
                  <a:outerShdw blurRad="76200" dist="50800" dir="5400000" algn="tl" rotWithShape="0">
                    <a:srgbClr val="000000">
                      <a:alpha val="65000"/>
                    </a:srgbClr>
                  </a:outerShdw>
                </a:effectLst>
                <a:latin typeface="Trebuchet MS" pitchFamily="34" charset="0"/>
              </a:rPr>
              <a:t>quatro</a:t>
            </a:r>
            <a:r>
              <a:rPr lang="es-ES" sz="2800" u="none" spc="50" dirty="0">
                <a:ln w="11430"/>
                <a:solidFill>
                  <a:srgbClr val="002060"/>
                </a:solidFill>
                <a:effectLst>
                  <a:outerShdw blurRad="76200" dist="50800" dir="5400000" algn="tl" rotWithShape="0">
                    <a:srgbClr val="000000">
                      <a:alpha val="65000"/>
                    </a:srgbClr>
                  </a:outerShdw>
                </a:effectLst>
                <a:latin typeface="Trebuchet MS" pitchFamily="34" charset="0"/>
              </a:rPr>
              <a:t> </a:t>
            </a:r>
            <a:r>
              <a:rPr lang="es-ES" sz="2800" u="none" spc="50" dirty="0" err="1">
                <a:ln w="11430"/>
                <a:solidFill>
                  <a:srgbClr val="002060"/>
                </a:solidFill>
                <a:effectLst>
                  <a:outerShdw blurRad="76200" dist="50800" dir="5400000" algn="tl" rotWithShape="0">
                    <a:srgbClr val="000000">
                      <a:alpha val="65000"/>
                    </a:srgbClr>
                  </a:outerShdw>
                </a:effectLst>
                <a:latin typeface="Trebuchet MS" pitchFamily="34" charset="0"/>
              </a:rPr>
              <a:t>dons</a:t>
            </a:r>
            <a:r>
              <a:rPr lang="es-ES" sz="2800" u="none" spc="50" dirty="0">
                <a:ln w="11430"/>
                <a:solidFill>
                  <a:srgbClr val="002060"/>
                </a:solidFill>
                <a:effectLst>
                  <a:outerShdw blurRad="76200" dist="50800" dir="5400000" algn="tl" rotWithShape="0">
                    <a:srgbClr val="000000">
                      <a:alpha val="65000"/>
                    </a:srgbClr>
                  </a:outerShdw>
                </a:effectLst>
                <a:latin typeface="Trebuchet MS" pitchFamily="34" charset="0"/>
              </a:rPr>
              <a:t> do </a:t>
            </a:r>
            <a:r>
              <a:rPr lang="es-ES" sz="2800" u="none" spc="50" dirty="0" err="1">
                <a:ln w="11430"/>
                <a:solidFill>
                  <a:srgbClr val="002060"/>
                </a:solidFill>
                <a:effectLst>
                  <a:outerShdw blurRad="76200" dist="50800" dir="5400000" algn="tl" rotWithShape="0">
                    <a:srgbClr val="000000">
                      <a:alpha val="65000"/>
                    </a:srgbClr>
                  </a:outerShdw>
                </a:effectLst>
                <a:latin typeface="Trebuchet MS" pitchFamily="34" charset="0"/>
              </a:rPr>
              <a:t>seu</a:t>
            </a:r>
            <a:r>
              <a:rPr lang="es-ES" sz="2800" u="none" spc="50" dirty="0">
                <a:ln w="11430"/>
                <a:solidFill>
                  <a:srgbClr val="002060"/>
                </a:solidFill>
                <a:effectLst>
                  <a:outerShdw blurRad="76200" dist="50800" dir="5400000" algn="tl" rotWithShape="0">
                    <a:srgbClr val="000000">
                      <a:alpha val="65000"/>
                    </a:srgbClr>
                  </a:outerShdw>
                </a:effectLst>
                <a:latin typeface="Trebuchet MS" pitchFamily="34" charset="0"/>
              </a:rPr>
              <a:t> Criador:</a:t>
            </a:r>
          </a:p>
        </p:txBody>
      </p:sp>
      <p:sp>
        <p:nvSpPr>
          <p:cNvPr id="16" name="15 CuadroTexto"/>
          <p:cNvSpPr txBox="1"/>
          <p:nvPr>
            <p:custDataLst>
              <p:tags r:id="rId4"/>
            </p:custDataLst>
          </p:nvPr>
        </p:nvSpPr>
        <p:spPr>
          <a:xfrm>
            <a:off x="2627784" y="4421430"/>
            <a:ext cx="4680520" cy="1815882"/>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457200" indent="-457200">
              <a:buFont typeface="Wingdings" pitchFamily="2" charset="2"/>
              <a:buChar char="§"/>
            </a:pPr>
            <a:r>
              <a:rPr lang="es-ES" sz="2800" u="none" spc="50" dirty="0">
                <a:ln w="11430"/>
                <a:solidFill>
                  <a:srgbClr val="C00000"/>
                </a:solidFill>
                <a:effectLst>
                  <a:outerShdw blurRad="76200" dist="50800" dir="5400000" algn="tl" rotWithShape="0">
                    <a:srgbClr val="000000">
                      <a:alpha val="65000"/>
                    </a:srgbClr>
                  </a:outerShdw>
                </a:effectLst>
                <a:latin typeface="Trebuchet MS" pitchFamily="34" charset="0"/>
              </a:rPr>
              <a:t>Vida eterna</a:t>
            </a:r>
          </a:p>
          <a:p>
            <a:pPr marL="457200" indent="-457200">
              <a:buFont typeface="Wingdings" pitchFamily="2" charset="2"/>
              <a:buChar char="§"/>
            </a:pPr>
            <a:r>
              <a:rPr lang="es-ES" sz="2800" u="none" spc="50" dirty="0" err="1">
                <a:ln w="11430"/>
                <a:solidFill>
                  <a:srgbClr val="C00000"/>
                </a:solidFill>
                <a:effectLst>
                  <a:outerShdw blurRad="76200" dist="50800" dir="5400000" algn="tl" rotWithShape="0">
                    <a:srgbClr val="000000">
                      <a:alpha val="65000"/>
                    </a:srgbClr>
                  </a:outerShdw>
                </a:effectLst>
                <a:latin typeface="Trebuchet MS" pitchFamily="34" charset="0"/>
              </a:rPr>
              <a:t>Um</a:t>
            </a:r>
            <a:r>
              <a:rPr lang="es-ES" sz="2800" u="none" spc="50" dirty="0">
                <a:ln w="11430"/>
                <a:solidFill>
                  <a:srgbClr val="C00000"/>
                </a:solidFill>
                <a:effectLst>
                  <a:outerShdw blurRad="76200" dist="50800" dir="5400000" algn="tl" rotWithShape="0">
                    <a:srgbClr val="000000">
                      <a:alpha val="65000"/>
                    </a:srgbClr>
                  </a:outerShdw>
                </a:effectLst>
                <a:latin typeface="Trebuchet MS" pitchFamily="34" charset="0"/>
              </a:rPr>
              <a:t> carácter </a:t>
            </a:r>
            <a:r>
              <a:rPr lang="es-ES" sz="2800" u="none" spc="50" dirty="0" err="1">
                <a:ln w="11430"/>
                <a:solidFill>
                  <a:srgbClr val="C00000"/>
                </a:solidFill>
                <a:effectLst>
                  <a:outerShdw blurRad="76200" dist="50800" dir="5400000" algn="tl" rotWithShape="0">
                    <a:srgbClr val="000000">
                      <a:alpha val="65000"/>
                    </a:srgbClr>
                  </a:outerShdw>
                </a:effectLst>
                <a:latin typeface="Trebuchet MS" pitchFamily="34" charset="0"/>
              </a:rPr>
              <a:t>perfeito</a:t>
            </a:r>
            <a:endParaRPr lang="es-ES" sz="2800" u="none" spc="50" dirty="0">
              <a:ln w="11430"/>
              <a:solidFill>
                <a:srgbClr val="C00000"/>
              </a:solidFill>
              <a:effectLst>
                <a:outerShdw blurRad="76200" dist="50800" dir="5400000" algn="tl" rotWithShape="0">
                  <a:srgbClr val="000000">
                    <a:alpha val="65000"/>
                  </a:srgbClr>
                </a:outerShdw>
              </a:effectLst>
              <a:latin typeface="Trebuchet MS" pitchFamily="34" charset="0"/>
            </a:endParaRPr>
          </a:p>
          <a:p>
            <a:pPr marL="457200" indent="-457200">
              <a:buFont typeface="Wingdings" pitchFamily="2" charset="2"/>
              <a:buChar char="§"/>
            </a:pPr>
            <a:r>
              <a:rPr lang="es-ES" sz="2800" u="none" spc="50" dirty="0" err="1">
                <a:ln w="11430"/>
                <a:solidFill>
                  <a:srgbClr val="C00000"/>
                </a:solidFill>
                <a:effectLst>
                  <a:outerShdw blurRad="76200" dist="50800" dir="5400000" algn="tl" rotWithShape="0">
                    <a:srgbClr val="000000">
                      <a:alpha val="65000"/>
                    </a:srgbClr>
                  </a:outerShdw>
                </a:effectLst>
                <a:latin typeface="Trebuchet MS" pitchFamily="34" charset="0"/>
              </a:rPr>
              <a:t>Um</a:t>
            </a:r>
            <a:r>
              <a:rPr lang="es-ES" sz="2800" u="none" spc="50" dirty="0">
                <a:ln w="11430"/>
                <a:solidFill>
                  <a:srgbClr val="C00000"/>
                </a:solidFill>
                <a:effectLst>
                  <a:outerShdw blurRad="76200" dist="50800" dir="5400000" algn="tl" rotWithShape="0">
                    <a:srgbClr val="000000">
                      <a:alpha val="65000"/>
                    </a:srgbClr>
                  </a:outerShdw>
                </a:effectLst>
                <a:latin typeface="Trebuchet MS" pitchFamily="34" charset="0"/>
              </a:rPr>
              <a:t> lar </a:t>
            </a:r>
            <a:r>
              <a:rPr lang="es-ES" sz="2800" u="none" spc="50" dirty="0" err="1">
                <a:ln w="11430"/>
                <a:solidFill>
                  <a:srgbClr val="C00000"/>
                </a:solidFill>
                <a:effectLst>
                  <a:outerShdw blurRad="76200" dist="50800" dir="5400000" algn="tl" rotWithShape="0">
                    <a:srgbClr val="000000">
                      <a:alpha val="65000"/>
                    </a:srgbClr>
                  </a:outerShdw>
                </a:effectLst>
                <a:latin typeface="Trebuchet MS" pitchFamily="34" charset="0"/>
              </a:rPr>
              <a:t>maravilhoso</a:t>
            </a:r>
            <a:endParaRPr lang="es-ES" sz="2800" u="none" spc="50" dirty="0">
              <a:ln w="11430"/>
              <a:solidFill>
                <a:srgbClr val="C00000"/>
              </a:solidFill>
              <a:effectLst>
                <a:outerShdw blurRad="76200" dist="50800" dir="5400000" algn="tl" rotWithShape="0">
                  <a:srgbClr val="000000">
                    <a:alpha val="65000"/>
                  </a:srgbClr>
                </a:outerShdw>
              </a:effectLst>
              <a:latin typeface="Trebuchet MS" pitchFamily="34" charset="0"/>
            </a:endParaRPr>
          </a:p>
          <a:p>
            <a:pPr marL="457200" indent="-457200">
              <a:buFont typeface="Wingdings" pitchFamily="2" charset="2"/>
              <a:buChar char="§"/>
            </a:pPr>
            <a:r>
              <a:rPr lang="es-ES" sz="2800" u="none" spc="50" dirty="0">
                <a:ln w="11430"/>
                <a:solidFill>
                  <a:srgbClr val="C00000"/>
                </a:solidFill>
                <a:effectLst>
                  <a:outerShdw blurRad="76200" dist="50800" dir="5400000" algn="tl" rotWithShape="0">
                    <a:srgbClr val="000000">
                      <a:alpha val="65000"/>
                    </a:srgbClr>
                  </a:outerShdw>
                </a:effectLst>
                <a:latin typeface="Trebuchet MS" pitchFamily="34" charset="0"/>
              </a:rPr>
              <a:t>O </a:t>
            </a:r>
            <a:r>
              <a:rPr lang="es-ES" sz="2800" u="none" spc="50" dirty="0" err="1">
                <a:ln w="11430"/>
                <a:solidFill>
                  <a:srgbClr val="C00000"/>
                </a:solidFill>
                <a:effectLst>
                  <a:outerShdw blurRad="76200" dist="50800" dir="5400000" algn="tl" rotWithShape="0">
                    <a:srgbClr val="000000">
                      <a:alpha val="65000"/>
                    </a:srgbClr>
                  </a:outerShdw>
                </a:effectLst>
                <a:latin typeface="Trebuchet MS" pitchFamily="34" charset="0"/>
              </a:rPr>
              <a:t>domínio</a:t>
            </a:r>
            <a:r>
              <a:rPr lang="es-ES" sz="2800" u="none" spc="50" dirty="0">
                <a:ln w="11430"/>
                <a:solidFill>
                  <a:srgbClr val="C00000"/>
                </a:solidFill>
                <a:effectLst>
                  <a:outerShdw blurRad="76200" dist="50800" dir="5400000" algn="tl" rotWithShape="0">
                    <a:srgbClr val="000000">
                      <a:alpha val="65000"/>
                    </a:srgbClr>
                  </a:outerShdw>
                </a:effectLst>
                <a:latin typeface="Trebuchet MS" pitchFamily="34" charset="0"/>
              </a:rPr>
              <a:t> sobre </a:t>
            </a:r>
            <a:r>
              <a:rPr lang="es-ES" sz="2800" u="none" spc="50" dirty="0" err="1">
                <a:ln w="11430"/>
                <a:solidFill>
                  <a:srgbClr val="C00000"/>
                </a:solidFill>
                <a:effectLst>
                  <a:outerShdw blurRad="76200" dist="50800" dir="5400000" algn="tl" rotWithShape="0">
                    <a:srgbClr val="000000">
                      <a:alpha val="65000"/>
                    </a:srgbClr>
                  </a:outerShdw>
                </a:effectLst>
                <a:latin typeface="Trebuchet MS" pitchFamily="34" charset="0"/>
              </a:rPr>
              <a:t>tudo</a:t>
            </a:r>
            <a:endParaRPr lang="es-ES" sz="2800" u="none" spc="50" dirty="0">
              <a:ln w="11430"/>
              <a:solidFill>
                <a:srgbClr val="C00000"/>
              </a:solidFill>
              <a:effectLst>
                <a:outerShdw blurRad="76200" dist="50800" dir="5400000" algn="tl" rotWithShape="0">
                  <a:srgbClr val="000000">
                    <a:alpha val="65000"/>
                  </a:srgbClr>
                </a:outerShdw>
              </a:effectLst>
              <a:latin typeface="Trebuchet MS" pitchFamily="34" charset="0"/>
            </a:endParaRPr>
          </a:p>
        </p:txBody>
      </p:sp>
    </p:spTree>
    <p:extLst>
      <p:ext uri="{BB962C8B-B14F-4D97-AF65-F5344CB8AC3E}">
        <p14:creationId xmlns:p14="http://schemas.microsoft.com/office/powerpoint/2010/main" val="1884428681"/>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750" fill="hold"/>
                                        <p:tgtEl>
                                          <p:spTgt spid="11"/>
                                        </p:tgtEl>
                                        <p:attrNameLst>
                                          <p:attrName>ppt_w</p:attrName>
                                        </p:attrNameLst>
                                      </p:cBhvr>
                                      <p:tavLst>
                                        <p:tav tm="0">
                                          <p:val>
                                            <p:fltVal val="0"/>
                                          </p:val>
                                        </p:tav>
                                        <p:tav tm="100000">
                                          <p:val>
                                            <p:strVal val="#ppt_w"/>
                                          </p:val>
                                        </p:tav>
                                      </p:tavLst>
                                    </p:anim>
                                    <p:anim calcmode="lin" valueType="num">
                                      <p:cBhvr>
                                        <p:cTn id="8" dur="1750" fill="hold"/>
                                        <p:tgtEl>
                                          <p:spTgt spid="11"/>
                                        </p:tgtEl>
                                        <p:attrNameLst>
                                          <p:attrName>ppt_h</p:attrName>
                                        </p:attrNameLst>
                                      </p:cBhvr>
                                      <p:tavLst>
                                        <p:tav tm="0">
                                          <p:val>
                                            <p:fltVal val="0"/>
                                          </p:val>
                                        </p:tav>
                                        <p:tav tm="100000">
                                          <p:val>
                                            <p:strVal val="#ppt_h"/>
                                          </p:val>
                                        </p:tav>
                                      </p:tavLst>
                                    </p:anim>
                                    <p:animEffect transition="in" filter="fade">
                                      <p:cBhvr>
                                        <p:cTn id="9" dur="1750"/>
                                        <p:tgtEl>
                                          <p:spTgt spid="11"/>
                                        </p:tgtEl>
                                      </p:cBhvr>
                                    </p:animEffect>
                                  </p:childTnLst>
                                </p:cTn>
                              </p:par>
                            </p:childTnLst>
                          </p:cTn>
                        </p:par>
                        <p:par>
                          <p:cTn id="10" fill="hold">
                            <p:stCondLst>
                              <p:cond delay="1750"/>
                            </p:stCondLst>
                            <p:childTnLst>
                              <p:par>
                                <p:cTn id="11" presetID="42" presetClass="entr" presetSubtype="0" fill="hold" grpId="0" nodeType="afterEffect">
                                  <p:stCondLst>
                                    <p:cond delay="75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250"/>
                                        <p:tgtEl>
                                          <p:spTgt spid="15"/>
                                        </p:tgtEl>
                                      </p:cBhvr>
                                    </p:animEffect>
                                    <p:anim calcmode="lin" valueType="num">
                                      <p:cBhvr>
                                        <p:cTn id="14" dur="1250" fill="hold"/>
                                        <p:tgtEl>
                                          <p:spTgt spid="15"/>
                                        </p:tgtEl>
                                        <p:attrNameLst>
                                          <p:attrName>ppt_x</p:attrName>
                                        </p:attrNameLst>
                                      </p:cBhvr>
                                      <p:tavLst>
                                        <p:tav tm="0">
                                          <p:val>
                                            <p:strVal val="#ppt_x"/>
                                          </p:val>
                                        </p:tav>
                                        <p:tav tm="100000">
                                          <p:val>
                                            <p:strVal val="#ppt_x"/>
                                          </p:val>
                                        </p:tav>
                                      </p:tavLst>
                                    </p:anim>
                                    <p:anim calcmode="lin" valueType="num">
                                      <p:cBhvr>
                                        <p:cTn id="15" dur="1250" fill="hold"/>
                                        <p:tgtEl>
                                          <p:spTgt spid="15"/>
                                        </p:tgtEl>
                                        <p:attrNameLst>
                                          <p:attrName>ppt_y</p:attrName>
                                        </p:attrNameLst>
                                      </p:cBhvr>
                                      <p:tavLst>
                                        <p:tav tm="0">
                                          <p:val>
                                            <p:strVal val="#ppt_y+.1"/>
                                          </p:val>
                                        </p:tav>
                                        <p:tav tm="100000">
                                          <p:val>
                                            <p:strVal val="#ppt_y"/>
                                          </p:val>
                                        </p:tav>
                                      </p:tavLst>
                                    </p:anim>
                                  </p:childTnLst>
                                </p:cTn>
                              </p:par>
                            </p:childTnLst>
                          </p:cTn>
                        </p:par>
                        <p:par>
                          <p:cTn id="16" fill="hold">
                            <p:stCondLst>
                              <p:cond delay="3750"/>
                            </p:stCondLst>
                            <p:childTnLst>
                              <p:par>
                                <p:cTn id="17" presetID="22" presetClass="entr" presetSubtype="8" fill="hold" grpId="0" nodeType="afterEffect">
                                  <p:stCondLst>
                                    <p:cond delay="0"/>
                                  </p:stCondLst>
                                  <p:childTnLst>
                                    <p:set>
                                      <p:cBhvr>
                                        <p:cTn id="18" dur="1" fill="hold">
                                          <p:stCondLst>
                                            <p:cond delay="0"/>
                                          </p:stCondLst>
                                        </p:cTn>
                                        <p:tgtEl>
                                          <p:spTgt spid="16">
                                            <p:txEl>
                                              <p:pRg st="0" end="0"/>
                                            </p:txEl>
                                          </p:spTgt>
                                        </p:tgtEl>
                                        <p:attrNameLst>
                                          <p:attrName>style.visibility</p:attrName>
                                        </p:attrNameLst>
                                      </p:cBhvr>
                                      <p:to>
                                        <p:strVal val="visible"/>
                                      </p:to>
                                    </p:set>
                                    <p:animEffect transition="in" filter="wipe(left)">
                                      <p:cBhvr>
                                        <p:cTn id="19" dur="1500"/>
                                        <p:tgtEl>
                                          <p:spTgt spid="16">
                                            <p:txEl>
                                              <p:pRg st="0" end="0"/>
                                            </p:txEl>
                                          </p:spTgt>
                                        </p:tgtEl>
                                      </p:cBhvr>
                                    </p:animEffect>
                                  </p:childTnLst>
                                </p:cTn>
                              </p:par>
                            </p:childTnLst>
                          </p:cTn>
                        </p:par>
                        <p:par>
                          <p:cTn id="20" fill="hold">
                            <p:stCondLst>
                              <p:cond delay="5250"/>
                            </p:stCondLst>
                            <p:childTnLst>
                              <p:par>
                                <p:cTn id="21" presetID="22" presetClass="entr" presetSubtype="8" fill="hold" grpId="0" nodeType="afterEffect">
                                  <p:stCondLst>
                                    <p:cond delay="0"/>
                                  </p:stCondLst>
                                  <p:childTnLst>
                                    <p:set>
                                      <p:cBhvr>
                                        <p:cTn id="22" dur="1" fill="hold">
                                          <p:stCondLst>
                                            <p:cond delay="0"/>
                                          </p:stCondLst>
                                        </p:cTn>
                                        <p:tgtEl>
                                          <p:spTgt spid="16">
                                            <p:txEl>
                                              <p:pRg st="1" end="1"/>
                                            </p:txEl>
                                          </p:spTgt>
                                        </p:tgtEl>
                                        <p:attrNameLst>
                                          <p:attrName>style.visibility</p:attrName>
                                        </p:attrNameLst>
                                      </p:cBhvr>
                                      <p:to>
                                        <p:strVal val="visible"/>
                                      </p:to>
                                    </p:set>
                                    <p:animEffect transition="in" filter="wipe(left)">
                                      <p:cBhvr>
                                        <p:cTn id="23" dur="1500"/>
                                        <p:tgtEl>
                                          <p:spTgt spid="16">
                                            <p:txEl>
                                              <p:pRg st="1" end="1"/>
                                            </p:txEl>
                                          </p:spTgt>
                                        </p:tgtEl>
                                      </p:cBhvr>
                                    </p:animEffect>
                                  </p:childTnLst>
                                </p:cTn>
                              </p:par>
                            </p:childTnLst>
                          </p:cTn>
                        </p:par>
                        <p:par>
                          <p:cTn id="24" fill="hold">
                            <p:stCondLst>
                              <p:cond delay="6750"/>
                            </p:stCondLst>
                            <p:childTnLst>
                              <p:par>
                                <p:cTn id="25" presetID="22" presetClass="entr" presetSubtype="8" fill="hold" grpId="0" nodeType="afterEffect">
                                  <p:stCondLst>
                                    <p:cond delay="0"/>
                                  </p:stCondLst>
                                  <p:childTnLst>
                                    <p:set>
                                      <p:cBhvr>
                                        <p:cTn id="26" dur="1" fill="hold">
                                          <p:stCondLst>
                                            <p:cond delay="0"/>
                                          </p:stCondLst>
                                        </p:cTn>
                                        <p:tgtEl>
                                          <p:spTgt spid="16">
                                            <p:txEl>
                                              <p:pRg st="2" end="2"/>
                                            </p:txEl>
                                          </p:spTgt>
                                        </p:tgtEl>
                                        <p:attrNameLst>
                                          <p:attrName>style.visibility</p:attrName>
                                        </p:attrNameLst>
                                      </p:cBhvr>
                                      <p:to>
                                        <p:strVal val="visible"/>
                                      </p:to>
                                    </p:set>
                                    <p:animEffect transition="in" filter="wipe(left)">
                                      <p:cBhvr>
                                        <p:cTn id="27" dur="1500"/>
                                        <p:tgtEl>
                                          <p:spTgt spid="16">
                                            <p:txEl>
                                              <p:pRg st="2" end="2"/>
                                            </p:txEl>
                                          </p:spTgt>
                                        </p:tgtEl>
                                      </p:cBhvr>
                                    </p:animEffect>
                                  </p:childTnLst>
                                </p:cTn>
                              </p:par>
                            </p:childTnLst>
                          </p:cTn>
                        </p:par>
                        <p:par>
                          <p:cTn id="28" fill="hold">
                            <p:stCondLst>
                              <p:cond delay="8250"/>
                            </p:stCondLst>
                            <p:childTnLst>
                              <p:par>
                                <p:cTn id="29" presetID="22" presetClass="entr" presetSubtype="8" fill="hold" grpId="0" nodeType="afterEffect">
                                  <p:stCondLst>
                                    <p:cond delay="0"/>
                                  </p:stCondLst>
                                  <p:childTnLst>
                                    <p:set>
                                      <p:cBhvr>
                                        <p:cTn id="30" dur="1" fill="hold">
                                          <p:stCondLst>
                                            <p:cond delay="0"/>
                                          </p:stCondLst>
                                        </p:cTn>
                                        <p:tgtEl>
                                          <p:spTgt spid="16">
                                            <p:txEl>
                                              <p:pRg st="3" end="3"/>
                                            </p:txEl>
                                          </p:spTgt>
                                        </p:tgtEl>
                                        <p:attrNameLst>
                                          <p:attrName>style.visibility</p:attrName>
                                        </p:attrNameLst>
                                      </p:cBhvr>
                                      <p:to>
                                        <p:strVal val="visible"/>
                                      </p:to>
                                    </p:set>
                                    <p:animEffect transition="in" filter="wipe(left)">
                                      <p:cBhvr>
                                        <p:cTn id="31" dur="1500"/>
                                        <p:tgtEl>
                                          <p:spTgt spid="16">
                                            <p:txEl>
                                              <p:pRg st="3" end="3"/>
                                            </p:txEl>
                                          </p:spTgt>
                                        </p:tgtEl>
                                      </p:cBhvr>
                                    </p:animEffect>
                                  </p:childTnLst>
                                </p:cTn>
                              </p:par>
                            </p:childTnLst>
                          </p:cTn>
                        </p:par>
                        <p:par>
                          <p:cTn id="32" fill="hold">
                            <p:stCondLst>
                              <p:cond delay="9750"/>
                            </p:stCondLst>
                            <p:childTnLst>
                              <p:par>
                                <p:cTn id="33" presetID="2" presetClass="entr" presetSubtype="1" fill="hold" nodeType="afterEffect">
                                  <p:stCondLst>
                                    <p:cond delay="0"/>
                                  </p:stCondLst>
                                  <p:childTnLst>
                                    <p:set>
                                      <p:cBhvr>
                                        <p:cTn id="34" dur="1" fill="hold">
                                          <p:stCondLst>
                                            <p:cond delay="0"/>
                                          </p:stCondLst>
                                        </p:cTn>
                                        <p:tgtEl>
                                          <p:spTgt spid="3"/>
                                        </p:tgtEl>
                                        <p:attrNameLst>
                                          <p:attrName>style.visibility</p:attrName>
                                        </p:attrNameLst>
                                      </p:cBhvr>
                                      <p:to>
                                        <p:strVal val="visible"/>
                                      </p:to>
                                    </p:set>
                                    <p:anim calcmode="lin" valueType="num">
                                      <p:cBhvr additive="base">
                                        <p:cTn id="35" dur="2000" fill="hold"/>
                                        <p:tgtEl>
                                          <p:spTgt spid="3"/>
                                        </p:tgtEl>
                                        <p:attrNameLst>
                                          <p:attrName>ppt_x</p:attrName>
                                        </p:attrNameLst>
                                      </p:cBhvr>
                                      <p:tavLst>
                                        <p:tav tm="0">
                                          <p:val>
                                            <p:strVal val="#ppt_x"/>
                                          </p:val>
                                        </p:tav>
                                        <p:tav tm="100000">
                                          <p:val>
                                            <p:strVal val="#ppt_x"/>
                                          </p:val>
                                        </p:tav>
                                      </p:tavLst>
                                    </p:anim>
                                    <p:anim calcmode="lin" valueType="num">
                                      <p:cBhvr additive="base">
                                        <p:cTn id="36" dur="2000" fill="hold"/>
                                        <p:tgtEl>
                                          <p:spTgt spid="3"/>
                                        </p:tgtEl>
                                        <p:attrNameLst>
                                          <p:attrName>ppt_y</p:attrName>
                                        </p:attrNameLst>
                                      </p:cBhvr>
                                      <p:tavLst>
                                        <p:tav tm="0">
                                          <p:val>
                                            <p:strVal val="0-#ppt_h/2"/>
                                          </p:val>
                                        </p:tav>
                                        <p:tav tm="100000">
                                          <p:val>
                                            <p:strVal val="#ppt_y"/>
                                          </p:val>
                                        </p:tav>
                                      </p:tavLst>
                                    </p:anim>
                                  </p:childTnLst>
                                </p:cTn>
                              </p:par>
                            </p:childTnLst>
                          </p:cTn>
                        </p:par>
                        <p:par>
                          <p:cTn id="37" fill="hold">
                            <p:stCondLst>
                              <p:cond delay="11750"/>
                            </p:stCondLst>
                            <p:childTnLst>
                              <p:par>
                                <p:cTn id="38" presetID="22" presetClass="entr" presetSubtype="1" fill="hold" nodeType="after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wipe(up)">
                                      <p:cBhvr>
                                        <p:cTn id="4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p:bldP spid="16"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D:\10. MUTIMEDIA SDA\Imagenes para estudio\Tema 03 camino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048" y="0"/>
            <a:ext cx="9172403" cy="6858000"/>
          </a:xfrm>
          <a:prstGeom prst="rect">
            <a:avLst/>
          </a:prstGeom>
          <a:noFill/>
          <a:extLst>
            <a:ext uri="{909E8E84-426E-40DD-AFC4-6F175D3DCCD1}">
              <a14:hiddenFill xmlns:a14="http://schemas.microsoft.com/office/drawing/2010/main">
                <a:solidFill>
                  <a:srgbClr val="FFFFFF"/>
                </a:solidFill>
              </a14:hiddenFill>
            </a:ext>
          </a:extLst>
        </p:spPr>
      </p:pic>
      <p:sp>
        <p:nvSpPr>
          <p:cNvPr id="11" name="10 CuadroTexto"/>
          <p:cNvSpPr txBox="1"/>
          <p:nvPr>
            <p:custDataLst>
              <p:tags r:id="rId1"/>
            </p:custDataLst>
          </p:nvPr>
        </p:nvSpPr>
        <p:spPr>
          <a:xfrm>
            <a:off x="1907704" y="2708920"/>
            <a:ext cx="5688632" cy="523220"/>
          </a:xfrm>
          <a:prstGeom prst="rect">
            <a:avLst/>
          </a:prstGeom>
          <a:noFill/>
          <a:effectLst/>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2800" u="none" spc="50" dirty="0">
                <a:ln w="11430"/>
                <a:solidFill>
                  <a:srgbClr val="C00000"/>
                </a:solidFill>
                <a:effectLst>
                  <a:outerShdw blurRad="76200" dist="50800" dir="5400000" algn="tl" rotWithShape="0">
                    <a:srgbClr val="000000">
                      <a:alpha val="65000"/>
                    </a:srgbClr>
                  </a:outerShdw>
                </a:effectLst>
                <a:latin typeface="Trebuchet MS" pitchFamily="34" charset="0"/>
              </a:rPr>
              <a:t>CAMINHO DE JUSTIÇA</a:t>
            </a:r>
          </a:p>
        </p:txBody>
      </p:sp>
      <p:sp>
        <p:nvSpPr>
          <p:cNvPr id="16" name="15 CuadroTexto"/>
          <p:cNvSpPr txBox="1"/>
          <p:nvPr>
            <p:custDataLst>
              <p:tags r:id="rId2"/>
            </p:custDataLst>
          </p:nvPr>
        </p:nvSpPr>
        <p:spPr>
          <a:xfrm>
            <a:off x="1188777" y="3988221"/>
            <a:ext cx="6768752" cy="954107"/>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2800" u="none" spc="50" dirty="0" err="1">
                <a:ln w="11430"/>
                <a:solidFill>
                  <a:srgbClr val="C00000"/>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Qual</a:t>
            </a:r>
            <a:r>
              <a:rPr lang="es-ES" sz="2800" u="none" spc="50" dirty="0">
                <a:ln w="11430"/>
                <a:solidFill>
                  <a:srgbClr val="C00000"/>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 era a única </a:t>
            </a:r>
            <a:r>
              <a:rPr lang="es-ES" sz="2800" u="none" spc="50" dirty="0" err="1">
                <a:ln w="11430"/>
                <a:solidFill>
                  <a:srgbClr val="C00000"/>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condição</a:t>
            </a:r>
            <a:r>
              <a:rPr lang="es-ES" sz="2800" u="none" spc="50" dirty="0">
                <a:ln w="11430"/>
                <a:solidFill>
                  <a:srgbClr val="C00000"/>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 para permanecer </a:t>
            </a:r>
            <a:r>
              <a:rPr lang="es-ES" sz="2800" u="none" spc="50" dirty="0" err="1">
                <a:ln w="11430"/>
                <a:solidFill>
                  <a:srgbClr val="C00000"/>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nesse</a:t>
            </a:r>
            <a:r>
              <a:rPr lang="es-ES" sz="2800" u="none" spc="50" dirty="0">
                <a:ln w="11430"/>
                <a:solidFill>
                  <a:srgbClr val="C00000"/>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 </a:t>
            </a:r>
            <a:r>
              <a:rPr lang="es-ES" sz="2800" u="none" spc="50" dirty="0" err="1">
                <a:ln w="11430"/>
                <a:solidFill>
                  <a:srgbClr val="C00000"/>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caminho</a:t>
            </a:r>
            <a:r>
              <a:rPr lang="es-ES" sz="2800" u="none" spc="50" dirty="0">
                <a:ln w="11430"/>
                <a:solidFill>
                  <a:srgbClr val="C00000"/>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 </a:t>
            </a:r>
          </a:p>
        </p:txBody>
      </p:sp>
      <p:grpSp>
        <p:nvGrpSpPr>
          <p:cNvPr id="9" name="8 Grupo"/>
          <p:cNvGrpSpPr/>
          <p:nvPr>
            <p:custDataLst>
              <p:tags r:id="rId3"/>
            </p:custDataLst>
          </p:nvPr>
        </p:nvGrpSpPr>
        <p:grpSpPr>
          <a:xfrm>
            <a:off x="539552" y="116632"/>
            <a:ext cx="1834750" cy="901385"/>
            <a:chOff x="342443" y="0"/>
            <a:chExt cx="2232248" cy="1096670"/>
          </a:xfrm>
        </p:grpSpPr>
        <p:pic>
          <p:nvPicPr>
            <p:cNvPr id="10" name="9 Imagen"/>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t="20517" b="13978"/>
            <a:stretch/>
          </p:blipFill>
          <p:spPr>
            <a:xfrm>
              <a:off x="342443" y="0"/>
              <a:ext cx="2232248" cy="1096670"/>
            </a:xfrm>
            <a:prstGeom prst="rect">
              <a:avLst/>
            </a:prstGeom>
          </p:spPr>
        </p:pic>
        <p:sp>
          <p:nvSpPr>
            <p:cNvPr id="12" name="11 CuadroTexto"/>
            <p:cNvSpPr txBox="1"/>
            <p:nvPr>
              <p:custDataLst>
                <p:tags r:id="rId4"/>
              </p:custDataLst>
            </p:nvPr>
          </p:nvSpPr>
          <p:spPr>
            <a:xfrm>
              <a:off x="605269" y="583969"/>
              <a:ext cx="1664562" cy="449348"/>
            </a:xfrm>
            <a:prstGeom prst="rect">
              <a:avLst/>
            </a:prstGeom>
            <a:noFill/>
          </p:spPr>
          <p:txBody>
            <a:bodyPr wrap="square" rtlCol="0">
              <a:spAutoFit/>
            </a:bodyPr>
            <a:lstStyle/>
            <a:p>
              <a:pPr algn="ctr"/>
              <a:r>
                <a:rPr lang="es-ES" u="none" dirty="0">
                  <a:solidFill>
                    <a:srgbClr val="002060"/>
                  </a:solidFill>
                  <a:effectLst>
                    <a:glow rad="800100">
                      <a:srgbClr val="FFFFCC">
                        <a:alpha val="40000"/>
                      </a:srgbClr>
                    </a:glow>
                  </a:effectLst>
                  <a:latin typeface="Trebuchet MS" pitchFamily="34" charset="0"/>
                </a:rPr>
                <a:t>PERFEITO</a:t>
              </a:r>
            </a:p>
          </p:txBody>
        </p:sp>
      </p:grpSp>
      <p:pic>
        <p:nvPicPr>
          <p:cNvPr id="8" name="Picture 2" descr="C:\Users\Gerhard\Documents\_Sitio WEB\Recursos\ondaWEB.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3493431"/>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7444646"/>
      </p:ext>
    </p:extLst>
  </p:cSld>
  <p:clrMapOvr>
    <a:masterClrMapping/>
  </p:clrMapOvr>
  <p:transition spd="slow">
    <p:randomBa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6">
                                            <p:txEl>
                                              <p:pRg st="0" end="0"/>
                                            </p:txEl>
                                          </p:spTgt>
                                        </p:tgtEl>
                                        <p:attrNameLst>
                                          <p:attrName>style.visibility</p:attrName>
                                        </p:attrNameLst>
                                      </p:cBhvr>
                                      <p:to>
                                        <p:strVal val="visible"/>
                                      </p:to>
                                    </p:set>
                                    <p:animEffect transition="in" filter="wipe(left)">
                                      <p:cBhvr>
                                        <p:cTn id="11" dur="1500"/>
                                        <p:tgtEl>
                                          <p:spTgt spid="16">
                                            <p:txEl>
                                              <p:pRg st="0" end="0"/>
                                            </p:txEl>
                                          </p:spTgt>
                                        </p:tgtEl>
                                      </p:cBhvr>
                                    </p:animEffect>
                                  </p:childTnLst>
                                </p:cTn>
                              </p:par>
                            </p:childTnLst>
                          </p:cTn>
                        </p:par>
                        <p:par>
                          <p:cTn id="12" fill="hold">
                            <p:stCondLst>
                              <p:cond delay="2000"/>
                            </p:stCondLst>
                            <p:childTnLst>
                              <p:par>
                                <p:cTn id="13" presetID="22" presetClass="entr" presetSubtype="1"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up)">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10. MUTIMEDIA SDA\Imagenes para estudio\Tema 03 preguntas.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7102"/>
            <a:ext cx="9144001" cy="6865102"/>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5" name="Rectangle 18"/>
          <p:cNvSpPr>
            <a:spLocks noChangeArrowheads="1"/>
          </p:cNvSpPr>
          <p:nvPr>
            <p:custDataLst>
              <p:tags r:id="rId1"/>
            </p:custDataLst>
          </p:nvPr>
        </p:nvSpPr>
        <p:spPr bwMode="auto">
          <a:xfrm>
            <a:off x="0" y="1340768"/>
            <a:ext cx="4572000" cy="576064"/>
          </a:xfrm>
          <a:prstGeom prst="rect">
            <a:avLst/>
          </a:prstGeom>
          <a:solidFill>
            <a:srgbClr val="0099FF">
              <a:alpha val="35000"/>
            </a:srgbClr>
          </a:solidFill>
          <a:ln>
            <a:noFill/>
          </a:ln>
          <a:effectLst>
            <a:glow>
              <a:schemeClr val="bg1">
                <a:alpha val="66000"/>
              </a:schemeClr>
            </a:glow>
            <a:softEdge rad="2159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u="none" spc="50" dirty="0">
                <a:ln w="11430"/>
                <a:solidFill>
                  <a:srgbClr val="0099FF"/>
                </a:solidFill>
                <a:effectLst>
                  <a:outerShdw blurRad="76200" dist="50800" dir="5400000" algn="tl" rotWithShape="0">
                    <a:srgbClr val="000000">
                      <a:alpha val="65000"/>
                    </a:srgbClr>
                  </a:outerShdw>
                </a:effectLst>
                <a:latin typeface="Verdana" pitchFamily="34" charset="0"/>
              </a:rPr>
              <a:t>Génesis 2:16-17</a:t>
            </a:r>
          </a:p>
        </p:txBody>
      </p:sp>
      <p:sp>
        <p:nvSpPr>
          <p:cNvPr id="8" name="Rectangle 18"/>
          <p:cNvSpPr>
            <a:spLocks noChangeArrowheads="1"/>
          </p:cNvSpPr>
          <p:nvPr>
            <p:custDataLst>
              <p:tags r:id="rId2"/>
            </p:custDataLst>
          </p:nvPr>
        </p:nvSpPr>
        <p:spPr bwMode="auto">
          <a:xfrm>
            <a:off x="2483768" y="2132856"/>
            <a:ext cx="6336704" cy="2765206"/>
          </a:xfrm>
          <a:prstGeom prst="rect">
            <a:avLst/>
          </a:prstGeom>
          <a:noFill/>
          <a:ln>
            <a:noFill/>
          </a:ln>
          <a:effectLst>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2400" u="none" spc="50" dirty="0">
                <a:ln w="11430"/>
                <a:solidFill>
                  <a:srgbClr val="002060"/>
                </a:solidFill>
                <a:effectLst>
                  <a:outerShdw blurRad="76200" dist="50800" dir="5400000" algn="tl" rotWithShape="0">
                    <a:srgbClr val="000000">
                      <a:alpha val="65000"/>
                    </a:srgbClr>
                  </a:outerShdw>
                </a:effectLst>
                <a:latin typeface="Verdana" pitchFamily="34" charset="0"/>
              </a:rPr>
              <a:t>E o </a:t>
            </a:r>
            <a:r>
              <a:rPr lang="es-ES" sz="2400" u="none" spc="50" dirty="0" err="1">
                <a:ln w="11430"/>
                <a:solidFill>
                  <a:srgbClr val="002060"/>
                </a:solidFill>
                <a:effectLst>
                  <a:outerShdw blurRad="76200" dist="50800" dir="5400000" algn="tl" rotWithShape="0">
                    <a:srgbClr val="000000">
                      <a:alpha val="65000"/>
                    </a:srgbClr>
                  </a:outerShdw>
                </a:effectLst>
                <a:latin typeface="Verdana" pitchFamily="34" charset="0"/>
              </a:rPr>
              <a:t>Senhor</a:t>
            </a:r>
            <a:r>
              <a:rPr lang="es-ES" sz="2400" u="none" spc="50" dirty="0">
                <a:ln w="11430"/>
                <a:solidFill>
                  <a:srgbClr val="002060"/>
                </a:solidFill>
                <a:effectLst>
                  <a:outerShdw blurRad="76200" dist="50800" dir="5400000" algn="tl" rotWithShape="0">
                    <a:srgbClr val="000000">
                      <a:alpha val="65000"/>
                    </a:srgbClr>
                  </a:outerShdw>
                </a:effectLst>
                <a:latin typeface="Verdana" pitchFamily="34" charset="0"/>
              </a:rPr>
              <a:t> Deus </a:t>
            </a:r>
            <a:r>
              <a:rPr lang="es-ES" sz="2400" u="none" spc="50" dirty="0" err="1">
                <a:ln w="11430"/>
                <a:solidFill>
                  <a:srgbClr val="002060"/>
                </a:solidFill>
                <a:effectLst>
                  <a:outerShdw blurRad="76200" dist="50800" dir="5400000" algn="tl" rotWithShape="0">
                    <a:srgbClr val="000000">
                      <a:alpha val="65000"/>
                    </a:srgbClr>
                  </a:outerShdw>
                </a:effectLst>
                <a:latin typeface="Verdana" pitchFamily="34" charset="0"/>
              </a:rPr>
              <a:t>lhe</a:t>
            </a:r>
            <a:r>
              <a:rPr lang="es-ES" sz="2400" u="none" spc="50" dirty="0">
                <a:ln w="11430"/>
                <a:solidFill>
                  <a:srgbClr val="002060"/>
                </a:solidFill>
                <a:effectLst>
                  <a:outerShdw blurRad="76200" dist="50800" dir="5400000" algn="tl" rotWithShape="0">
                    <a:srgbClr val="000000">
                      <a:alpha val="65000"/>
                    </a:srgbClr>
                  </a:outerShdw>
                </a:effectLst>
                <a:latin typeface="Verdana" pitchFamily="34" charset="0"/>
              </a:rPr>
              <a:t> </a:t>
            </a:r>
            <a:r>
              <a:rPr lang="es-ES" sz="2400" u="none" spc="50" dirty="0" err="1">
                <a:ln w="11430"/>
                <a:solidFill>
                  <a:srgbClr val="002060"/>
                </a:solidFill>
                <a:effectLst>
                  <a:outerShdw blurRad="76200" dist="50800" dir="5400000" algn="tl" rotWithShape="0">
                    <a:srgbClr val="000000">
                      <a:alpha val="65000"/>
                    </a:srgbClr>
                  </a:outerShdw>
                </a:effectLst>
                <a:latin typeface="Verdana" pitchFamily="34" charset="0"/>
              </a:rPr>
              <a:t>deu</a:t>
            </a:r>
            <a:r>
              <a:rPr lang="es-ES" sz="2400" u="none" spc="50" dirty="0">
                <a:ln w="11430"/>
                <a:solidFill>
                  <a:srgbClr val="002060"/>
                </a:solidFill>
                <a:effectLst>
                  <a:outerShdw blurRad="76200" dist="50800" dir="5400000" algn="tl" rotWithShape="0">
                    <a:srgbClr val="000000">
                      <a:alpha val="65000"/>
                    </a:srgbClr>
                  </a:outerShdw>
                </a:effectLst>
                <a:latin typeface="Verdana" pitchFamily="34" charset="0"/>
              </a:rPr>
              <a:t> esta </a:t>
            </a:r>
            <a:r>
              <a:rPr lang="es-ES" sz="2400" u="none" spc="50" dirty="0" err="1">
                <a:ln w="11430"/>
                <a:solidFill>
                  <a:srgbClr val="002060"/>
                </a:solidFill>
                <a:effectLst>
                  <a:outerShdw blurRad="76200" dist="50800" dir="5400000" algn="tl" rotWithShape="0">
                    <a:srgbClr val="000000">
                      <a:alpha val="65000"/>
                    </a:srgbClr>
                  </a:outerShdw>
                </a:effectLst>
                <a:latin typeface="Verdana" pitchFamily="34" charset="0"/>
              </a:rPr>
              <a:t>ordem</a:t>
            </a:r>
            <a:r>
              <a:rPr lang="es-ES" sz="2400" u="none" spc="50" dirty="0">
                <a:ln w="11430"/>
                <a:solidFill>
                  <a:srgbClr val="002060"/>
                </a:solidFill>
                <a:effectLst>
                  <a:outerShdw blurRad="76200" dist="50800" dir="5400000" algn="tl" rotWithShape="0">
                    <a:srgbClr val="000000">
                      <a:alpha val="65000"/>
                    </a:srgbClr>
                  </a:outerShdw>
                </a:effectLst>
                <a:latin typeface="Verdana" pitchFamily="34" charset="0"/>
              </a:rPr>
              <a:t>: De toda </a:t>
            </a:r>
            <a:r>
              <a:rPr lang="es-ES" sz="2400" u="none" spc="50" dirty="0" err="1">
                <a:ln w="11430"/>
                <a:solidFill>
                  <a:srgbClr val="002060"/>
                </a:solidFill>
                <a:effectLst>
                  <a:outerShdw blurRad="76200" dist="50800" dir="5400000" algn="tl" rotWithShape="0">
                    <a:srgbClr val="000000">
                      <a:alpha val="65000"/>
                    </a:srgbClr>
                  </a:outerShdw>
                </a:effectLst>
                <a:latin typeface="Verdana" pitchFamily="34" charset="0"/>
              </a:rPr>
              <a:t>árvore</a:t>
            </a:r>
            <a:r>
              <a:rPr lang="es-ES" sz="2400" u="none" spc="50" dirty="0">
                <a:ln w="11430"/>
                <a:solidFill>
                  <a:srgbClr val="002060"/>
                </a:solidFill>
                <a:effectLst>
                  <a:outerShdw blurRad="76200" dist="50800" dir="5400000" algn="tl" rotWithShape="0">
                    <a:srgbClr val="000000">
                      <a:alpha val="65000"/>
                    </a:srgbClr>
                  </a:outerShdw>
                </a:effectLst>
                <a:latin typeface="Verdana" pitchFamily="34" charset="0"/>
              </a:rPr>
              <a:t> do </a:t>
            </a:r>
            <a:r>
              <a:rPr lang="es-ES" sz="2400" u="none" spc="50" dirty="0" err="1">
                <a:ln w="11430"/>
                <a:solidFill>
                  <a:srgbClr val="002060"/>
                </a:solidFill>
                <a:effectLst>
                  <a:outerShdw blurRad="76200" dist="50800" dir="5400000" algn="tl" rotWithShape="0">
                    <a:srgbClr val="000000">
                      <a:alpha val="65000"/>
                    </a:srgbClr>
                  </a:outerShdw>
                </a:effectLst>
                <a:latin typeface="Verdana" pitchFamily="34" charset="0"/>
              </a:rPr>
              <a:t>jardim</a:t>
            </a:r>
            <a:r>
              <a:rPr lang="es-ES" sz="2400" u="none" spc="50" dirty="0">
                <a:ln w="11430"/>
                <a:solidFill>
                  <a:srgbClr val="002060"/>
                </a:solidFill>
                <a:effectLst>
                  <a:outerShdw blurRad="76200" dist="50800" dir="5400000" algn="tl" rotWithShape="0">
                    <a:srgbClr val="000000">
                      <a:alpha val="65000"/>
                    </a:srgbClr>
                  </a:outerShdw>
                </a:effectLst>
                <a:latin typeface="Verdana" pitchFamily="34" charset="0"/>
              </a:rPr>
              <a:t> comerás </a:t>
            </a:r>
            <a:r>
              <a:rPr lang="es-ES" sz="2400" u="none" spc="50" dirty="0" err="1">
                <a:ln w="11430"/>
                <a:solidFill>
                  <a:srgbClr val="002060"/>
                </a:solidFill>
                <a:effectLst>
                  <a:outerShdw blurRad="76200" dist="50800" dir="5400000" algn="tl" rotWithShape="0">
                    <a:srgbClr val="000000">
                      <a:alpha val="65000"/>
                    </a:srgbClr>
                  </a:outerShdw>
                </a:effectLst>
                <a:latin typeface="Verdana" pitchFamily="34" charset="0"/>
              </a:rPr>
              <a:t>livremente</a:t>
            </a:r>
            <a:r>
              <a:rPr lang="es-ES" sz="2400" u="none" spc="50" dirty="0">
                <a:ln w="11430"/>
                <a:solidFill>
                  <a:srgbClr val="002060"/>
                </a:solidFill>
                <a:effectLst>
                  <a:outerShdw blurRad="76200" dist="50800" dir="5400000" algn="tl" rotWithShape="0">
                    <a:srgbClr val="000000">
                      <a:alpha val="65000"/>
                    </a:srgbClr>
                  </a:outerShdw>
                </a:effectLst>
                <a:latin typeface="Verdana" pitchFamily="34" charset="0"/>
              </a:rPr>
              <a:t>, </a:t>
            </a:r>
            <a:r>
              <a:rPr lang="es-ES" sz="2400" u="none" spc="50" dirty="0">
                <a:ln w="11430"/>
                <a:solidFill>
                  <a:srgbClr val="FF0000"/>
                </a:solidFill>
                <a:effectLst>
                  <a:outerShdw blurRad="76200" dist="50800" dir="5400000" algn="tl" rotWithShape="0">
                    <a:srgbClr val="000000">
                      <a:alpha val="65000"/>
                    </a:srgbClr>
                  </a:outerShdw>
                </a:effectLst>
                <a:latin typeface="Verdana" pitchFamily="34" charset="0"/>
              </a:rPr>
              <a:t>mas da </a:t>
            </a:r>
            <a:r>
              <a:rPr lang="es-ES" sz="2400" u="none" spc="50" dirty="0" err="1">
                <a:ln w="11430"/>
                <a:solidFill>
                  <a:srgbClr val="FF0000"/>
                </a:solidFill>
                <a:effectLst>
                  <a:outerShdw blurRad="76200" dist="50800" dir="5400000" algn="tl" rotWithShape="0">
                    <a:srgbClr val="000000">
                      <a:alpha val="65000"/>
                    </a:srgbClr>
                  </a:outerShdw>
                </a:effectLst>
                <a:latin typeface="Verdana" pitchFamily="34" charset="0"/>
              </a:rPr>
              <a:t>árvore</a:t>
            </a:r>
            <a:r>
              <a:rPr lang="es-ES" sz="2400" u="none" spc="50" dirty="0">
                <a:ln w="11430"/>
                <a:solidFill>
                  <a:srgbClr val="FF0000"/>
                </a:solidFill>
                <a:effectLst>
                  <a:outerShdw blurRad="76200" dist="50800" dir="5400000" algn="tl" rotWithShape="0">
                    <a:srgbClr val="000000">
                      <a:alpha val="65000"/>
                    </a:srgbClr>
                  </a:outerShdw>
                </a:effectLst>
                <a:latin typeface="Verdana" pitchFamily="34" charset="0"/>
              </a:rPr>
              <a:t> do </a:t>
            </a:r>
            <a:r>
              <a:rPr lang="es-ES" sz="2400" u="none" spc="50" dirty="0" err="1">
                <a:ln w="11430"/>
                <a:solidFill>
                  <a:srgbClr val="FF0000"/>
                </a:solidFill>
                <a:effectLst>
                  <a:outerShdw blurRad="76200" dist="50800" dir="5400000" algn="tl" rotWithShape="0">
                    <a:srgbClr val="000000">
                      <a:alpha val="65000"/>
                    </a:srgbClr>
                  </a:outerShdw>
                </a:effectLst>
                <a:latin typeface="Verdana" pitchFamily="34" charset="0"/>
              </a:rPr>
              <a:t>bem</a:t>
            </a:r>
            <a:r>
              <a:rPr lang="es-ES" sz="2400" u="none" spc="50" dirty="0">
                <a:ln w="11430"/>
                <a:solidFill>
                  <a:srgbClr val="FF0000"/>
                </a:solidFill>
                <a:effectLst>
                  <a:outerShdw blurRad="76200" dist="50800" dir="5400000" algn="tl" rotWithShape="0">
                    <a:srgbClr val="000000">
                      <a:alpha val="65000"/>
                    </a:srgbClr>
                  </a:outerShdw>
                </a:effectLst>
                <a:latin typeface="Verdana" pitchFamily="34" charset="0"/>
              </a:rPr>
              <a:t> e do mal </a:t>
            </a:r>
            <a:r>
              <a:rPr lang="es-ES" sz="2400" u="none" spc="50" dirty="0" err="1">
                <a:ln w="11430"/>
                <a:solidFill>
                  <a:srgbClr val="FF0000"/>
                </a:solidFill>
                <a:effectLst>
                  <a:outerShdw blurRad="76200" dist="50800" dir="5400000" algn="tl" rotWithShape="0">
                    <a:srgbClr val="000000">
                      <a:alpha val="65000"/>
                    </a:srgbClr>
                  </a:outerShdw>
                </a:effectLst>
                <a:latin typeface="Verdana" pitchFamily="34" charset="0"/>
              </a:rPr>
              <a:t>não</a:t>
            </a:r>
            <a:r>
              <a:rPr lang="es-ES" sz="2400" u="none" spc="50" dirty="0">
                <a:ln w="11430"/>
                <a:solidFill>
                  <a:srgbClr val="FF0000"/>
                </a:solidFill>
                <a:effectLst>
                  <a:outerShdw blurRad="76200" dist="50800" dir="5400000" algn="tl" rotWithShape="0">
                    <a:srgbClr val="000000">
                      <a:alpha val="65000"/>
                    </a:srgbClr>
                  </a:outerShdw>
                </a:effectLst>
                <a:latin typeface="Verdana" pitchFamily="34" charset="0"/>
              </a:rPr>
              <a:t> comerás</a:t>
            </a:r>
            <a:r>
              <a:rPr lang="es-ES" sz="2400" u="none" spc="50" dirty="0">
                <a:ln w="11430"/>
                <a:solidFill>
                  <a:srgbClr val="002060"/>
                </a:solidFill>
                <a:effectLst>
                  <a:outerShdw blurRad="76200" dist="50800" dir="5400000" algn="tl" rotWithShape="0">
                    <a:srgbClr val="000000">
                      <a:alpha val="65000"/>
                    </a:srgbClr>
                  </a:outerShdw>
                </a:effectLst>
                <a:latin typeface="Verdana" pitchFamily="34" charset="0"/>
              </a:rPr>
              <a:t>; porque, no </a:t>
            </a:r>
            <a:r>
              <a:rPr lang="es-ES" sz="2400" u="none" spc="50" dirty="0" err="1">
                <a:ln w="11430"/>
                <a:solidFill>
                  <a:srgbClr val="002060"/>
                </a:solidFill>
                <a:effectLst>
                  <a:outerShdw blurRad="76200" dist="50800" dir="5400000" algn="tl" rotWithShape="0">
                    <a:srgbClr val="000000">
                      <a:alpha val="65000"/>
                    </a:srgbClr>
                  </a:outerShdw>
                </a:effectLst>
                <a:latin typeface="Verdana" pitchFamily="34" charset="0"/>
              </a:rPr>
              <a:t>dia</a:t>
            </a:r>
            <a:r>
              <a:rPr lang="es-ES" sz="2400" u="none" spc="50" dirty="0">
                <a:ln w="11430"/>
                <a:solidFill>
                  <a:srgbClr val="002060"/>
                </a:solidFill>
                <a:effectLst>
                  <a:outerShdw blurRad="76200" dist="50800" dir="5400000" algn="tl" rotWithShape="0">
                    <a:srgbClr val="000000">
                      <a:alpha val="65000"/>
                    </a:srgbClr>
                  </a:outerShdw>
                </a:effectLst>
                <a:latin typeface="Verdana" pitchFamily="34" charset="0"/>
              </a:rPr>
              <a:t> </a:t>
            </a:r>
            <a:r>
              <a:rPr lang="es-ES" sz="2400" u="none" spc="50" dirty="0" err="1">
                <a:ln w="11430"/>
                <a:solidFill>
                  <a:srgbClr val="002060"/>
                </a:solidFill>
                <a:effectLst>
                  <a:outerShdw blurRad="76200" dist="50800" dir="5400000" algn="tl" rotWithShape="0">
                    <a:srgbClr val="000000">
                      <a:alpha val="65000"/>
                    </a:srgbClr>
                  </a:outerShdw>
                </a:effectLst>
                <a:latin typeface="Verdana" pitchFamily="34" charset="0"/>
              </a:rPr>
              <a:t>em</a:t>
            </a:r>
            <a:r>
              <a:rPr lang="es-ES" sz="2400" u="none" spc="50" dirty="0">
                <a:ln w="11430"/>
                <a:solidFill>
                  <a:srgbClr val="002060"/>
                </a:solidFill>
                <a:effectLst>
                  <a:outerShdw blurRad="76200" dist="50800" dir="5400000" algn="tl" rotWithShape="0">
                    <a:srgbClr val="000000">
                      <a:alpha val="65000"/>
                    </a:srgbClr>
                  </a:outerShdw>
                </a:effectLst>
                <a:latin typeface="Verdana" pitchFamily="34" charset="0"/>
              </a:rPr>
              <a:t> que dela </a:t>
            </a:r>
            <a:r>
              <a:rPr lang="es-ES" sz="2400" u="none" spc="50" dirty="0" err="1">
                <a:ln w="11430"/>
                <a:solidFill>
                  <a:srgbClr val="002060"/>
                </a:solidFill>
                <a:effectLst>
                  <a:outerShdw blurRad="76200" dist="50800" dir="5400000" algn="tl" rotWithShape="0">
                    <a:srgbClr val="000000">
                      <a:alpha val="65000"/>
                    </a:srgbClr>
                  </a:outerShdw>
                </a:effectLst>
                <a:latin typeface="Verdana" pitchFamily="34" charset="0"/>
              </a:rPr>
              <a:t>comerdes</a:t>
            </a:r>
            <a:r>
              <a:rPr lang="es-ES" sz="2400" u="none" spc="50" dirty="0">
                <a:ln w="11430"/>
                <a:solidFill>
                  <a:srgbClr val="002060"/>
                </a:solidFill>
                <a:effectLst>
                  <a:outerShdw blurRad="76200" dist="50800" dir="5400000" algn="tl" rotWithShape="0">
                    <a:srgbClr val="000000">
                      <a:alpha val="65000"/>
                    </a:srgbClr>
                  </a:outerShdw>
                </a:effectLst>
                <a:latin typeface="Verdana" pitchFamily="34" charset="0"/>
              </a:rPr>
              <a:t>, </a:t>
            </a:r>
            <a:r>
              <a:rPr lang="es-ES" sz="2400" u="none" spc="50" dirty="0" err="1">
                <a:ln w="11430"/>
                <a:solidFill>
                  <a:srgbClr val="002060"/>
                </a:solidFill>
                <a:effectLst>
                  <a:outerShdw blurRad="76200" dist="50800" dir="5400000" algn="tl" rotWithShape="0">
                    <a:srgbClr val="000000">
                      <a:alpha val="65000"/>
                    </a:srgbClr>
                  </a:outerShdw>
                </a:effectLst>
                <a:latin typeface="Verdana" pitchFamily="34" charset="0"/>
              </a:rPr>
              <a:t>certamente</a:t>
            </a:r>
            <a:r>
              <a:rPr lang="es-ES" sz="2400" u="none" spc="50" dirty="0">
                <a:ln w="11430"/>
                <a:solidFill>
                  <a:srgbClr val="002060"/>
                </a:solidFill>
                <a:effectLst>
                  <a:outerShdw blurRad="76200" dist="50800" dir="5400000" algn="tl" rotWithShape="0">
                    <a:srgbClr val="000000">
                      <a:alpha val="65000"/>
                    </a:srgbClr>
                  </a:outerShdw>
                </a:effectLst>
                <a:latin typeface="Verdana" pitchFamily="34" charset="0"/>
              </a:rPr>
              <a:t> </a:t>
            </a:r>
            <a:r>
              <a:rPr lang="es-ES" sz="2400" u="none" spc="50" dirty="0" err="1">
                <a:ln w="11430"/>
                <a:solidFill>
                  <a:srgbClr val="002060"/>
                </a:solidFill>
                <a:effectLst>
                  <a:outerShdw blurRad="76200" dist="50800" dir="5400000" algn="tl" rotWithShape="0">
                    <a:srgbClr val="000000">
                      <a:alpha val="65000"/>
                    </a:srgbClr>
                  </a:outerShdw>
                </a:effectLst>
                <a:latin typeface="Verdana" pitchFamily="34" charset="0"/>
              </a:rPr>
              <a:t>morrerás</a:t>
            </a:r>
            <a:endParaRPr lang="es-ES" sz="2400" u="none" spc="50" dirty="0">
              <a:ln w="11430"/>
              <a:solidFill>
                <a:srgbClr val="002060"/>
              </a:solidFill>
              <a:effectLst>
                <a:outerShdw blurRad="76200" dist="50800" dir="5400000" algn="tl" rotWithShape="0">
                  <a:srgbClr val="000000">
                    <a:alpha val="65000"/>
                  </a:srgbClr>
                </a:outerShdw>
              </a:effectLst>
              <a:latin typeface="Verdana" pitchFamily="34" charset="0"/>
            </a:endParaRPr>
          </a:p>
        </p:txBody>
      </p:sp>
      <p:pic>
        <p:nvPicPr>
          <p:cNvPr id="9219" name="Picture 3"/>
          <p:cNvPicPr>
            <a:picLocks noChangeAspect="1" noChangeArrowheads="1"/>
          </p:cNvPicPr>
          <p:nvPr>
            <p:custDataLst>
              <p:tags r:id="rId3"/>
            </p:custDataLst>
          </p:nvPr>
        </p:nvPicPr>
        <p:blipFill>
          <a:blip r:embed="rId7">
            <a:extLst>
              <a:ext uri="{28A0092B-C50C-407E-A947-70E740481C1C}">
                <a14:useLocalDpi xmlns:a14="http://schemas.microsoft.com/office/drawing/2010/main" val="0"/>
              </a:ext>
            </a:extLst>
          </a:blip>
          <a:srcRect/>
          <a:stretch>
            <a:fillRect/>
          </a:stretch>
        </p:blipFill>
        <p:spPr bwMode="auto">
          <a:xfrm>
            <a:off x="174024" y="2163320"/>
            <a:ext cx="2597776" cy="2705840"/>
          </a:xfrm>
          <a:prstGeom prst="rect">
            <a:avLst/>
          </a:prstGeom>
          <a:noFill/>
          <a:ln>
            <a:noFill/>
          </a:ln>
          <a:effectLst>
            <a:softEdge rad="190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descr="C:\Users\Gerhard\Documents\_Sitio WEB\Recursos\ondaWEB.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3912956"/>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1000"/>
                                        <p:tgtEl>
                                          <p:spTgt spid="5"/>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9219"/>
                                        </p:tgtEl>
                                        <p:attrNameLst>
                                          <p:attrName>style.visibility</p:attrName>
                                        </p:attrNameLst>
                                      </p:cBhvr>
                                      <p:to>
                                        <p:strVal val="visible"/>
                                      </p:to>
                                    </p:set>
                                    <p:animEffect transition="in" filter="fade">
                                      <p:cBhvr>
                                        <p:cTn id="11" dur="500"/>
                                        <p:tgtEl>
                                          <p:spTgt spid="9219"/>
                                        </p:tgtEl>
                                      </p:cBhvr>
                                    </p:animEffect>
                                  </p:childTnLst>
                                </p:cTn>
                              </p:par>
                            </p:childTnLst>
                          </p:cTn>
                        </p:par>
                        <p:par>
                          <p:cTn id="12" fill="hold">
                            <p:stCondLst>
                              <p:cond delay="1500"/>
                            </p:stCondLst>
                            <p:childTnLst>
                              <p:par>
                                <p:cTn id="13" presetID="29"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1000" fill="hold"/>
                                        <p:tgtEl>
                                          <p:spTgt spid="8"/>
                                        </p:tgtEl>
                                        <p:attrNameLst>
                                          <p:attrName>ppt_x</p:attrName>
                                        </p:attrNameLst>
                                      </p:cBhvr>
                                      <p:tavLst>
                                        <p:tav tm="0">
                                          <p:val>
                                            <p:strVal val="#ppt_x-.2"/>
                                          </p:val>
                                        </p:tav>
                                        <p:tav tm="100000">
                                          <p:val>
                                            <p:strVal val="#ppt_x"/>
                                          </p:val>
                                        </p:tav>
                                      </p:tavLst>
                                    </p:anim>
                                    <p:anim calcmode="lin" valueType="num">
                                      <p:cBhvr>
                                        <p:cTn id="16"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17" dur="1000"/>
                                        <p:tgtEl>
                                          <p:spTgt spid="8"/>
                                        </p:tgtEl>
                                      </p:cBhvr>
                                    </p:animEffect>
                                  </p:childTnLst>
                                </p:cTn>
                              </p:par>
                            </p:childTnLst>
                          </p:cTn>
                        </p:par>
                        <p:par>
                          <p:cTn id="18" fill="hold">
                            <p:stCondLst>
                              <p:cond delay="2500"/>
                            </p:stCondLst>
                            <p:childTnLst>
                              <p:par>
                                <p:cTn id="19" presetID="22" presetClass="entr" presetSubtype="1"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up)">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5" name="Picture 5" descr="D:\10. MUTIMEDIA SDA\Imagenes para estudio\Tema 03 camino2.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 y="-1"/>
            <a:ext cx="9144001" cy="685800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Users\Gerhard\Documents\_Sitio WEB\Recursos\ondaWEB.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16" name="15 CuadroTexto"/>
          <p:cNvSpPr txBox="1"/>
          <p:nvPr>
            <p:custDataLst>
              <p:tags r:id="rId1"/>
            </p:custDataLst>
          </p:nvPr>
        </p:nvSpPr>
        <p:spPr>
          <a:xfrm>
            <a:off x="4067944" y="4133398"/>
            <a:ext cx="4464496" cy="1815882"/>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2800" u="none" spc="50" dirty="0">
                <a:ln w="11430"/>
                <a:solidFill>
                  <a:srgbClr val="FF0000"/>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A </a:t>
            </a:r>
            <a:r>
              <a:rPr lang="es-ES" sz="2800" u="none" spc="50" dirty="0" err="1">
                <a:ln w="11430"/>
                <a:solidFill>
                  <a:srgbClr val="FF0000"/>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Lei</a:t>
            </a:r>
            <a:r>
              <a:rPr lang="es-ES" sz="2800" u="none" spc="50" dirty="0">
                <a:ln w="11430"/>
                <a:solidFill>
                  <a:srgbClr val="FF0000"/>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 de Deus </a:t>
            </a:r>
            <a:r>
              <a:rPr lang="es-ES" sz="2800" u="none" spc="50" dirty="0" err="1">
                <a:ln w="11430"/>
                <a:solidFill>
                  <a:srgbClr val="FF0000"/>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foi</a:t>
            </a:r>
            <a:r>
              <a:rPr lang="es-ES" sz="2800" u="none" spc="50" dirty="0">
                <a:ln w="11430"/>
                <a:solidFill>
                  <a:srgbClr val="FF0000"/>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 colocada no </a:t>
            </a:r>
            <a:r>
              <a:rPr lang="es-ES" sz="2800" u="none" spc="50" dirty="0" err="1">
                <a:ln w="11430"/>
                <a:solidFill>
                  <a:srgbClr val="FF0000"/>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coração</a:t>
            </a:r>
            <a:r>
              <a:rPr lang="es-ES" sz="2800" u="none" spc="50" dirty="0">
                <a:ln w="11430"/>
                <a:solidFill>
                  <a:srgbClr val="FF0000"/>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 do </a:t>
            </a:r>
            <a:r>
              <a:rPr lang="es-ES" sz="2800" u="none" spc="50" dirty="0" err="1">
                <a:ln w="11430"/>
                <a:solidFill>
                  <a:srgbClr val="FF0000"/>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homem</a:t>
            </a:r>
            <a:r>
              <a:rPr lang="es-ES" sz="2800" u="none" spc="50" dirty="0">
                <a:ln w="11430"/>
                <a:solidFill>
                  <a:srgbClr val="FF0000"/>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 desde o </a:t>
            </a:r>
            <a:r>
              <a:rPr lang="es-ES" sz="2800" u="none" spc="50" dirty="0" err="1">
                <a:ln w="11430"/>
                <a:solidFill>
                  <a:srgbClr val="FF0000"/>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princípio</a:t>
            </a:r>
            <a:r>
              <a:rPr lang="es-ES" sz="2800" u="none" spc="50" dirty="0">
                <a:ln w="11430"/>
                <a:solidFill>
                  <a:srgbClr val="FF0000"/>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a:t>
            </a:r>
          </a:p>
        </p:txBody>
      </p:sp>
      <p:sp>
        <p:nvSpPr>
          <p:cNvPr id="11" name="10 CuadroTexto"/>
          <p:cNvSpPr txBox="1"/>
          <p:nvPr>
            <p:custDataLst>
              <p:tags r:id="rId2"/>
            </p:custDataLst>
          </p:nvPr>
        </p:nvSpPr>
        <p:spPr>
          <a:xfrm>
            <a:off x="1907704" y="2708920"/>
            <a:ext cx="5688632" cy="523220"/>
          </a:xfrm>
          <a:prstGeom prst="rect">
            <a:avLst/>
          </a:prstGeom>
          <a:noFill/>
          <a:effectLst/>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2800" u="none" spc="50" dirty="0">
                <a:ln w="11430"/>
                <a:solidFill>
                  <a:srgbClr val="C00000"/>
                </a:solidFill>
                <a:effectLst>
                  <a:outerShdw blurRad="76200" dist="50800" dir="5400000" algn="tl" rotWithShape="0">
                    <a:srgbClr val="000000">
                      <a:alpha val="65000"/>
                    </a:srgbClr>
                  </a:outerShdw>
                </a:effectLst>
                <a:latin typeface="Trebuchet MS" pitchFamily="34" charset="0"/>
              </a:rPr>
              <a:t>CAMINHO DE JUSTIÇA</a:t>
            </a:r>
          </a:p>
        </p:txBody>
      </p:sp>
      <p:grpSp>
        <p:nvGrpSpPr>
          <p:cNvPr id="10" name="9 Grupo"/>
          <p:cNvGrpSpPr/>
          <p:nvPr>
            <p:custDataLst>
              <p:tags r:id="rId3"/>
            </p:custDataLst>
          </p:nvPr>
        </p:nvGrpSpPr>
        <p:grpSpPr>
          <a:xfrm>
            <a:off x="539552" y="116632"/>
            <a:ext cx="1834750" cy="901385"/>
            <a:chOff x="342443" y="0"/>
            <a:chExt cx="2232248" cy="1096670"/>
          </a:xfrm>
        </p:grpSpPr>
        <p:pic>
          <p:nvPicPr>
            <p:cNvPr id="12" name="11 Imagen"/>
            <p:cNvPicPr>
              <a:picLocks noChangeAspect="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t="20517" b="13978"/>
            <a:stretch/>
          </p:blipFill>
          <p:spPr>
            <a:xfrm>
              <a:off x="342443" y="0"/>
              <a:ext cx="2232248" cy="1096670"/>
            </a:xfrm>
            <a:prstGeom prst="rect">
              <a:avLst/>
            </a:prstGeom>
          </p:spPr>
        </p:pic>
        <p:sp>
          <p:nvSpPr>
            <p:cNvPr id="14" name="13 CuadroTexto"/>
            <p:cNvSpPr txBox="1"/>
            <p:nvPr>
              <p:custDataLst>
                <p:tags r:id="rId5"/>
              </p:custDataLst>
            </p:nvPr>
          </p:nvSpPr>
          <p:spPr>
            <a:xfrm>
              <a:off x="605269" y="583969"/>
              <a:ext cx="1664562" cy="449348"/>
            </a:xfrm>
            <a:prstGeom prst="rect">
              <a:avLst/>
            </a:prstGeom>
            <a:noFill/>
          </p:spPr>
          <p:txBody>
            <a:bodyPr wrap="square" rtlCol="0">
              <a:spAutoFit/>
            </a:bodyPr>
            <a:lstStyle/>
            <a:p>
              <a:pPr algn="ctr"/>
              <a:r>
                <a:rPr lang="es-ES" u="none" dirty="0">
                  <a:solidFill>
                    <a:srgbClr val="002060"/>
                  </a:solidFill>
                  <a:effectLst>
                    <a:glow rad="800100">
                      <a:srgbClr val="FFFFCC">
                        <a:alpha val="40000"/>
                      </a:srgbClr>
                    </a:glow>
                  </a:effectLst>
                  <a:latin typeface="Trebuchet MS" pitchFamily="34" charset="0"/>
                </a:rPr>
                <a:t>PERFEITO</a:t>
              </a:r>
            </a:p>
          </p:txBody>
        </p:sp>
      </p:grpSp>
      <p:pic>
        <p:nvPicPr>
          <p:cNvPr id="1026" name="Picture 2" descr="D:\10. MUTIMEDIA SDA\Imagenes para estudio\corazon-mandamientos.jpg"/>
          <p:cNvPicPr>
            <a:picLocks noChangeAspect="1" noChangeArrowheads="1"/>
          </p:cNvPicPr>
          <p:nvPr>
            <p:custDataLst>
              <p:tags r:id="rId4"/>
            </p:custDataLst>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3568" y="3802243"/>
            <a:ext cx="2900119" cy="2654820"/>
          </a:xfrm>
          <a:prstGeom prst="rect">
            <a:avLst/>
          </a:prstGeom>
          <a:noFill/>
          <a:effectLst>
            <a:glow rad="266700">
              <a:schemeClr val="bg1">
                <a:alpha val="31000"/>
              </a:schemeClr>
            </a:glow>
            <a:softEdge rad="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768077"/>
      </p:ext>
    </p:extLst>
  </p:cSld>
  <p:clrMapOvr>
    <a:masterClrMapping/>
  </p:clrMapOvr>
  <p:transition spd="slow">
    <p:randomBa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6">
                                            <p:txEl>
                                              <p:pRg st="0" end="0"/>
                                            </p:txEl>
                                          </p:spTgt>
                                        </p:tgtEl>
                                        <p:attrNameLst>
                                          <p:attrName>style.visibility</p:attrName>
                                        </p:attrNameLst>
                                      </p:cBhvr>
                                      <p:to>
                                        <p:strVal val="visible"/>
                                      </p:to>
                                    </p:set>
                                    <p:animEffect transition="in" filter="wipe(left)">
                                      <p:cBhvr>
                                        <p:cTn id="11" dur="1500"/>
                                        <p:tgtEl>
                                          <p:spTgt spid="16">
                                            <p:txEl>
                                              <p:pRg st="0" end="0"/>
                                            </p:txEl>
                                          </p:spTgt>
                                        </p:tgtEl>
                                      </p:cBhvr>
                                    </p:animEffect>
                                  </p:childTnLst>
                                </p:cTn>
                              </p:par>
                            </p:childTnLst>
                          </p:cTn>
                        </p:par>
                        <p:par>
                          <p:cTn id="12" fill="hold">
                            <p:stCondLst>
                              <p:cond delay="2000"/>
                            </p:stCondLst>
                            <p:childTnLst>
                              <p:par>
                                <p:cTn id="13" presetID="22" presetClass="entr" presetSubtype="1"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up)">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custDataLst>
              <p:tags r:id="rId1"/>
            </p:custDataLst>
          </p:nvPr>
        </p:nvSpPr>
        <p:spPr bwMode="auto">
          <a:xfrm>
            <a:off x="0" y="0"/>
            <a:ext cx="9144000" cy="68580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ES" sz="1800" b="1" i="0" u="sng" strike="noStrike" cap="none" normalizeH="0" baseline="0">
              <a:ln>
                <a:noFill/>
              </a:ln>
              <a:solidFill>
                <a:schemeClr val="tx1"/>
              </a:solidFill>
              <a:effectLst/>
              <a:latin typeface="Arial" charset="0"/>
            </a:endParaRPr>
          </a:p>
        </p:txBody>
      </p:sp>
      <p:sp>
        <p:nvSpPr>
          <p:cNvPr id="3" name="2 CuadroTexto"/>
          <p:cNvSpPr txBox="1"/>
          <p:nvPr>
            <p:custDataLst>
              <p:tags r:id="rId2"/>
            </p:custDataLst>
          </p:nvPr>
        </p:nvSpPr>
        <p:spPr>
          <a:xfrm>
            <a:off x="2339752" y="2875002"/>
            <a:ext cx="4464496" cy="1107996"/>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6600" u="none" spc="50" dirty="0">
                <a:ln w="11430"/>
                <a:solidFill>
                  <a:srgbClr val="FF0000"/>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MAS…</a:t>
            </a:r>
          </a:p>
        </p:txBody>
      </p:sp>
    </p:spTree>
    <p:extLst>
      <p:ext uri="{BB962C8B-B14F-4D97-AF65-F5344CB8AC3E}">
        <p14:creationId xmlns:p14="http://schemas.microsoft.com/office/powerpoint/2010/main" val="899323988"/>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1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10. MUTIMEDIA SDA\Imagenes para estudio\Tema 03 pregunta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7102"/>
            <a:ext cx="9144001" cy="6865102"/>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8" name="Rectangle 18"/>
          <p:cNvSpPr>
            <a:spLocks noChangeArrowheads="1"/>
          </p:cNvSpPr>
          <p:nvPr>
            <p:custDataLst>
              <p:tags r:id="rId1"/>
            </p:custDataLst>
          </p:nvPr>
        </p:nvSpPr>
        <p:spPr bwMode="auto">
          <a:xfrm>
            <a:off x="323528" y="2132856"/>
            <a:ext cx="8496943" cy="2765206"/>
          </a:xfrm>
          <a:prstGeom prst="rect">
            <a:avLst/>
          </a:prstGeom>
          <a:noFill/>
          <a:ln>
            <a:noFill/>
          </a:ln>
          <a:effectLst>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3600" u="none" spc="50" dirty="0">
                <a:ln w="11430"/>
                <a:effectLst>
                  <a:outerShdw blurRad="76200" dist="50800" dir="5400000" algn="tl" rotWithShape="0">
                    <a:srgbClr val="000000">
                      <a:alpha val="65000"/>
                    </a:srgbClr>
                  </a:outerShdw>
                </a:effectLst>
                <a:latin typeface="Verdana" pitchFamily="34" charset="0"/>
              </a:rPr>
              <a:t>O </a:t>
            </a:r>
            <a:r>
              <a:rPr lang="es-ES" sz="3600" u="none" spc="50" dirty="0" err="1">
                <a:ln w="11430"/>
                <a:effectLst>
                  <a:outerShdw blurRad="76200" dist="50800" dir="5400000" algn="tl" rotWithShape="0">
                    <a:srgbClr val="000000">
                      <a:alpha val="65000"/>
                    </a:srgbClr>
                  </a:outerShdw>
                </a:effectLst>
                <a:latin typeface="Verdana" pitchFamily="34" charset="0"/>
              </a:rPr>
              <a:t>homem</a:t>
            </a:r>
            <a:r>
              <a:rPr lang="es-ES" sz="3600" u="none" spc="50" dirty="0">
                <a:ln w="11430"/>
                <a:effectLst>
                  <a:outerShdw blurRad="76200" dist="50800" dir="5400000" algn="tl" rotWithShape="0">
                    <a:srgbClr val="000000">
                      <a:alpha val="65000"/>
                    </a:srgbClr>
                  </a:outerShdw>
                </a:effectLst>
                <a:latin typeface="Verdana" pitchFamily="34" charset="0"/>
              </a:rPr>
              <a:t> </a:t>
            </a:r>
            <a:r>
              <a:rPr lang="es-ES" sz="3600" u="none" spc="50" dirty="0" err="1">
                <a:ln w="11430"/>
                <a:effectLst>
                  <a:outerShdw blurRad="76200" dist="50800" dir="5400000" algn="tl" rotWithShape="0">
                    <a:srgbClr val="000000">
                      <a:alpha val="65000"/>
                    </a:srgbClr>
                  </a:outerShdw>
                </a:effectLst>
                <a:latin typeface="Verdana" pitchFamily="34" charset="0"/>
              </a:rPr>
              <a:t>decidiu</a:t>
            </a:r>
            <a:r>
              <a:rPr lang="es-ES" sz="3600" u="none" spc="50" dirty="0">
                <a:ln w="11430"/>
                <a:effectLst>
                  <a:outerShdw blurRad="76200" dist="50800" dir="5400000" algn="tl" rotWithShape="0">
                    <a:srgbClr val="000000">
                      <a:alpha val="65000"/>
                    </a:srgbClr>
                  </a:outerShdw>
                </a:effectLst>
                <a:latin typeface="Verdana" pitchFamily="34" charset="0"/>
              </a:rPr>
              <a:t> obedecer </a:t>
            </a:r>
          </a:p>
          <a:p>
            <a:pPr algn="ctr"/>
            <a:r>
              <a:rPr lang="es-ES" sz="3600" u="none" spc="50" dirty="0">
                <a:ln w="11430"/>
                <a:effectLst>
                  <a:outerShdw blurRad="76200" dist="50800" dir="5400000" algn="tl" rotWithShape="0">
                    <a:srgbClr val="000000">
                      <a:alpha val="65000"/>
                    </a:srgbClr>
                  </a:outerShdw>
                </a:effectLst>
                <a:latin typeface="Verdana" pitchFamily="34" charset="0"/>
              </a:rPr>
              <a:t>a </a:t>
            </a:r>
            <a:r>
              <a:rPr lang="es-ES" sz="3600" u="none" spc="50" dirty="0" err="1">
                <a:ln w="11430"/>
                <a:effectLst>
                  <a:outerShdw blurRad="76200" dist="50800" dir="5400000" algn="tl" rotWithShape="0">
                    <a:srgbClr val="000000">
                      <a:alpha val="65000"/>
                    </a:srgbClr>
                  </a:outerShdw>
                </a:effectLst>
                <a:latin typeface="Verdana" pitchFamily="34" charset="0"/>
              </a:rPr>
              <a:t>outro</a:t>
            </a:r>
            <a:r>
              <a:rPr lang="es-ES" sz="3600" u="none" spc="50" dirty="0">
                <a:ln w="11430"/>
                <a:effectLst>
                  <a:outerShdw blurRad="76200" dist="50800" dir="5400000" algn="tl" rotWithShape="0">
                    <a:srgbClr val="000000">
                      <a:alpha val="65000"/>
                    </a:srgbClr>
                  </a:outerShdw>
                </a:effectLst>
                <a:latin typeface="Verdana" pitchFamily="34" charset="0"/>
              </a:rPr>
              <a:t> </a:t>
            </a:r>
            <a:r>
              <a:rPr lang="es-ES" sz="3600" u="none" spc="50" dirty="0" err="1">
                <a:ln w="11430"/>
                <a:effectLst>
                  <a:outerShdw blurRad="76200" dist="50800" dir="5400000" algn="tl" rotWithShape="0">
                    <a:srgbClr val="000000">
                      <a:alpha val="65000"/>
                    </a:srgbClr>
                  </a:outerShdw>
                </a:effectLst>
                <a:latin typeface="Verdana" pitchFamily="34" charset="0"/>
              </a:rPr>
              <a:t>Senhor</a:t>
            </a:r>
            <a:r>
              <a:rPr lang="es-ES" sz="3600" u="none" spc="50" dirty="0">
                <a:ln w="11430"/>
                <a:effectLst>
                  <a:outerShdw blurRad="76200" dist="50800" dir="5400000" algn="tl" rotWithShape="0">
                    <a:srgbClr val="000000">
                      <a:alpha val="65000"/>
                    </a:srgbClr>
                  </a:outerShdw>
                </a:effectLst>
                <a:latin typeface="Verdana" pitchFamily="34" charset="0"/>
              </a:rPr>
              <a:t>. Satanás, </a:t>
            </a:r>
          </a:p>
          <a:p>
            <a:pPr algn="ctr"/>
            <a:r>
              <a:rPr lang="es-ES" sz="3600" u="none" spc="50" dirty="0">
                <a:ln w="11430"/>
                <a:effectLst>
                  <a:outerShdw blurRad="76200" dist="50800" dir="5400000" algn="tl" rotWithShape="0">
                    <a:srgbClr val="000000">
                      <a:alpha val="65000"/>
                    </a:srgbClr>
                  </a:outerShdw>
                </a:effectLst>
                <a:latin typeface="Verdana" pitchFamily="34" charset="0"/>
              </a:rPr>
              <a:t>o príncipe das </a:t>
            </a:r>
            <a:r>
              <a:rPr lang="es-ES" sz="3600" u="none" spc="50" dirty="0" err="1">
                <a:ln w="11430"/>
                <a:effectLst>
                  <a:outerShdw blurRad="76200" dist="50800" dir="5400000" algn="tl" rotWithShape="0">
                    <a:srgbClr val="000000">
                      <a:alpha val="65000"/>
                    </a:srgbClr>
                  </a:outerShdw>
                </a:effectLst>
                <a:latin typeface="Verdana" pitchFamily="34" charset="0"/>
              </a:rPr>
              <a:t>trevas</a:t>
            </a:r>
            <a:r>
              <a:rPr lang="es-ES" sz="3600" u="none" spc="50" dirty="0">
                <a:ln w="11430"/>
                <a:effectLst>
                  <a:outerShdw blurRad="76200" dist="50800" dir="5400000" algn="tl" rotWithShape="0">
                    <a:srgbClr val="000000">
                      <a:alpha val="65000"/>
                    </a:srgbClr>
                  </a:outerShdw>
                </a:effectLst>
                <a:latin typeface="Verdana" pitchFamily="34" charset="0"/>
              </a:rPr>
              <a:t>, </a:t>
            </a:r>
            <a:r>
              <a:rPr lang="es-ES" sz="3600" u="none" spc="50" dirty="0" err="1">
                <a:ln w="11430"/>
                <a:effectLst>
                  <a:outerShdw blurRad="76200" dist="50800" dir="5400000" algn="tl" rotWithShape="0">
                    <a:srgbClr val="000000">
                      <a:alpha val="65000"/>
                    </a:srgbClr>
                  </a:outerShdw>
                </a:effectLst>
                <a:latin typeface="Verdana" pitchFamily="34" charset="0"/>
              </a:rPr>
              <a:t>foi</a:t>
            </a:r>
            <a:r>
              <a:rPr lang="es-ES" sz="3600" u="none" spc="50" dirty="0">
                <a:ln w="11430"/>
                <a:effectLst>
                  <a:outerShdw blurRad="76200" dist="50800" dir="5400000" algn="tl" rotWithShape="0">
                    <a:srgbClr val="000000">
                      <a:alpha val="65000"/>
                    </a:srgbClr>
                  </a:outerShdw>
                </a:effectLst>
                <a:latin typeface="Verdana" pitchFamily="34" charset="0"/>
              </a:rPr>
              <a:t> </a:t>
            </a:r>
            <a:r>
              <a:rPr lang="es-ES" sz="3600" u="none" spc="50" dirty="0" err="1">
                <a:ln w="11430"/>
                <a:effectLst>
                  <a:outerShdw blurRad="76200" dist="50800" dir="5400000" algn="tl" rotWithShape="0">
                    <a:srgbClr val="000000">
                      <a:alpha val="65000"/>
                    </a:srgbClr>
                  </a:outerShdw>
                </a:effectLst>
                <a:latin typeface="Verdana" pitchFamily="34" charset="0"/>
              </a:rPr>
              <a:t>quem</a:t>
            </a:r>
            <a:r>
              <a:rPr lang="es-ES" sz="3600" u="none" spc="50" dirty="0">
                <a:ln w="11430"/>
                <a:effectLst>
                  <a:outerShdw blurRad="76200" dist="50800" dir="5400000" algn="tl" rotWithShape="0">
                    <a:srgbClr val="000000">
                      <a:alpha val="65000"/>
                    </a:srgbClr>
                  </a:outerShdw>
                </a:effectLst>
                <a:latin typeface="Verdana" pitchFamily="34" charset="0"/>
              </a:rPr>
              <a:t> os </a:t>
            </a:r>
            <a:r>
              <a:rPr lang="es-ES" sz="3600" u="none" spc="50" dirty="0" err="1">
                <a:ln w="11430"/>
                <a:effectLst>
                  <a:outerShdw blurRad="76200" dist="50800" dir="5400000" algn="tl" rotWithShape="0">
                    <a:srgbClr val="000000">
                      <a:alpha val="65000"/>
                    </a:srgbClr>
                  </a:outerShdw>
                </a:effectLst>
                <a:latin typeface="Verdana" pitchFamily="34" charset="0"/>
              </a:rPr>
              <a:t>seduziu</a:t>
            </a:r>
            <a:r>
              <a:rPr lang="es-ES" sz="3600" u="none" spc="50" dirty="0">
                <a:ln w="11430"/>
                <a:effectLst>
                  <a:outerShdw blurRad="76200" dist="50800" dir="5400000" algn="tl" rotWithShape="0">
                    <a:srgbClr val="000000">
                      <a:alpha val="65000"/>
                    </a:srgbClr>
                  </a:outerShdw>
                </a:effectLst>
                <a:latin typeface="Verdana" pitchFamily="34" charset="0"/>
              </a:rPr>
              <a:t>.</a:t>
            </a:r>
          </a:p>
        </p:txBody>
      </p:sp>
      <p:pic>
        <p:nvPicPr>
          <p:cNvPr id="4" name="Picture 2" descr="C:\Users\Gerhard\Documents\_Sitio WEB\Recursos\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0991282"/>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500"/>
                                        <p:tgtEl>
                                          <p:spTgt spid="8"/>
                                        </p:tgtEl>
                                      </p:cBhvr>
                                    </p:animEffect>
                                  </p:childTnLst>
                                </p:cTn>
                              </p:par>
                            </p:childTnLst>
                          </p:cTn>
                        </p:par>
                        <p:par>
                          <p:cTn id="8" fill="hold">
                            <p:stCondLst>
                              <p:cond delay="15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027" name="Picture 3" descr="D:\10. MUTIMEDIA SDA\Curso Biblico PPS\oracio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
            <a:ext cx="9144000" cy="6885384"/>
          </a:xfrm>
          <a:prstGeom prst="rect">
            <a:avLst/>
          </a:prstGeom>
          <a:noFill/>
          <a:extLst>
            <a:ext uri="{909E8E84-426E-40DD-AFC4-6F175D3DCCD1}">
              <a14:hiddenFill xmlns:a14="http://schemas.microsoft.com/office/drawing/2010/main">
                <a:solidFill>
                  <a:srgbClr val="FFFFFF"/>
                </a:solidFill>
              </a14:hiddenFill>
            </a:ext>
          </a:extLst>
        </p:spPr>
      </p:pic>
      <p:sp>
        <p:nvSpPr>
          <p:cNvPr id="43011" name="Rectangle 3"/>
          <p:cNvSpPr>
            <a:spLocks noChangeArrowheads="1"/>
          </p:cNvSpPr>
          <p:nvPr>
            <p:custDataLst>
              <p:tags r:id="rId1"/>
            </p:custDataLst>
          </p:nvPr>
        </p:nvSpPr>
        <p:spPr bwMode="auto">
          <a:xfrm>
            <a:off x="1979712" y="5231085"/>
            <a:ext cx="7596188" cy="1438275"/>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brightRoom" dir="t"/>
            </a:scene3d>
            <a:sp3d extrusionH="57150" contourW="6350" prstMaterial="plastic">
              <a:bevelT w="12700" h="12700"/>
              <a:contourClr>
                <a:schemeClr val="accent1">
                  <a:tint val="100000"/>
                  <a:shade val="100000"/>
                  <a:hueMod val="100000"/>
                  <a:satMod val="100000"/>
                </a:schemeClr>
              </a:contourClr>
            </a:sp3d>
          </a:bodyPr>
          <a:lstStyle/>
          <a:p>
            <a:r>
              <a:rPr lang="en-US" sz="4800" u="none" cap="all" dirty="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reflection blurRad="10000" stA="55000" endPos="48000" dist="500" dir="5400000" sy="-100000" algn="bl" rotWithShape="0"/>
                </a:effectLst>
                <a:latin typeface="Impact" pitchFamily="34" charset="0"/>
              </a:rPr>
              <a:t>UM </a:t>
            </a:r>
            <a:r>
              <a:rPr lang="en-US" sz="4800" u="none" cap="all" dirty="0" err="1">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reflection blurRad="10000" stA="55000" endPos="48000" dist="500" dir="5400000" sy="-100000" algn="bl" rotWithShape="0"/>
                </a:effectLst>
                <a:latin typeface="Impact" pitchFamily="34" charset="0"/>
              </a:rPr>
              <a:t>momento</a:t>
            </a:r>
            <a:r>
              <a:rPr lang="en-US" sz="4800" u="none" cap="all" dirty="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reflection blurRad="10000" stA="55000" endPos="48000" dist="500" dir="5400000" sy="-100000" algn="bl" rotWithShape="0"/>
                </a:effectLst>
                <a:latin typeface="Impact" pitchFamily="34" charset="0"/>
              </a:rPr>
              <a:t> de </a:t>
            </a:r>
            <a:r>
              <a:rPr lang="en-US" sz="4800" u="none" cap="all" dirty="0" err="1">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reflection blurRad="10000" stA="55000" endPos="48000" dist="500" dir="5400000" sy="-100000" algn="bl" rotWithShape="0"/>
                </a:effectLst>
                <a:latin typeface="Impact" pitchFamily="34" charset="0"/>
              </a:rPr>
              <a:t>oraÇÃO</a:t>
            </a:r>
            <a:r>
              <a:rPr lang="en-US" sz="4800" u="none" cap="all" dirty="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reflection blurRad="10000" stA="55000" endPos="48000" dist="500" dir="5400000" sy="-100000" algn="bl" rotWithShape="0"/>
                </a:effectLst>
                <a:latin typeface="Impact" pitchFamily="34" charset="0"/>
              </a:rPr>
              <a:t>…</a:t>
            </a:r>
            <a:endParaRPr lang="en-US" sz="4800" u="none" cap="all" dirty="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reflection blurRad="10000" stA="55000" endPos="48000" dist="500" dir="5400000" sy="-100000" algn="bl" rotWithShape="0"/>
              </a:effectLst>
              <a:latin typeface="Verdana" pitchFamily="34" charset="0"/>
            </a:endParaRPr>
          </a:p>
        </p:txBody>
      </p:sp>
    </p:spTree>
    <p:extLst>
      <p:ext uri="{BB962C8B-B14F-4D97-AF65-F5344CB8AC3E}">
        <p14:creationId xmlns:p14="http://schemas.microsoft.com/office/powerpoint/2010/main" val="2150430894"/>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3011"/>
                                        </p:tgtEl>
                                        <p:attrNameLst>
                                          <p:attrName>style.visibility</p:attrName>
                                        </p:attrNameLst>
                                      </p:cBhvr>
                                      <p:to>
                                        <p:strVal val="visible"/>
                                      </p:to>
                                    </p:set>
                                    <p:animEffect transition="in" filter="fade">
                                      <p:cBhvr>
                                        <p:cTn id="7" dur="1000"/>
                                        <p:tgtEl>
                                          <p:spTgt spid="43011"/>
                                        </p:tgtEl>
                                      </p:cBhvr>
                                    </p:animEffect>
                                    <p:anim calcmode="lin" valueType="num">
                                      <p:cBhvr>
                                        <p:cTn id="8" dur="1000" fill="hold"/>
                                        <p:tgtEl>
                                          <p:spTgt spid="43011"/>
                                        </p:tgtEl>
                                        <p:attrNameLst>
                                          <p:attrName>ppt_x</p:attrName>
                                        </p:attrNameLst>
                                      </p:cBhvr>
                                      <p:tavLst>
                                        <p:tav tm="0">
                                          <p:val>
                                            <p:strVal val="#ppt_x"/>
                                          </p:val>
                                        </p:tav>
                                        <p:tav tm="100000">
                                          <p:val>
                                            <p:strVal val="#ppt_x"/>
                                          </p:val>
                                        </p:tav>
                                      </p:tavLst>
                                    </p:anim>
                                    <p:anim calcmode="lin" valueType="num">
                                      <p:cBhvr>
                                        <p:cTn id="9" dur="1000" fill="hold"/>
                                        <p:tgtEl>
                                          <p:spTgt spid="430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10. MUTIMEDIA SDA\Imagenes para estudio\Tema 03 pregunta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7102"/>
            <a:ext cx="9144001" cy="6865102"/>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5" name="Rectangle 18"/>
          <p:cNvSpPr>
            <a:spLocks noChangeArrowheads="1"/>
          </p:cNvSpPr>
          <p:nvPr>
            <p:custDataLst>
              <p:tags r:id="rId1"/>
            </p:custDataLst>
          </p:nvPr>
        </p:nvSpPr>
        <p:spPr bwMode="auto">
          <a:xfrm>
            <a:off x="0" y="875656"/>
            <a:ext cx="4211960" cy="576064"/>
          </a:xfrm>
          <a:prstGeom prst="rect">
            <a:avLst/>
          </a:prstGeom>
          <a:solidFill>
            <a:srgbClr val="0099FF">
              <a:alpha val="35000"/>
            </a:srgbClr>
          </a:solidFill>
          <a:ln>
            <a:noFill/>
          </a:ln>
          <a:effectLst>
            <a:glow>
              <a:schemeClr val="bg1">
                <a:alpha val="66000"/>
              </a:schemeClr>
            </a:glow>
            <a:softEdge rad="2159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u="none" spc="50" dirty="0">
                <a:ln w="11430"/>
                <a:solidFill>
                  <a:srgbClr val="0099FF"/>
                </a:solidFill>
                <a:effectLst>
                  <a:outerShdw blurRad="76200" dist="50800" dir="5400000" algn="tl" rotWithShape="0">
                    <a:srgbClr val="000000">
                      <a:alpha val="65000"/>
                    </a:srgbClr>
                  </a:outerShdw>
                </a:effectLst>
                <a:latin typeface="Verdana" pitchFamily="34" charset="0"/>
              </a:rPr>
              <a:t>Génesis 3:1-5</a:t>
            </a:r>
          </a:p>
        </p:txBody>
      </p:sp>
      <p:pic>
        <p:nvPicPr>
          <p:cNvPr id="6" name="Picture 2" descr="C:\Users\Gerhard\Documents\_Sitio WEB\Recursos\ondaWEB.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18"/>
          <p:cNvSpPr>
            <a:spLocks noChangeArrowheads="1"/>
          </p:cNvSpPr>
          <p:nvPr>
            <p:custDataLst>
              <p:tags r:id="rId2"/>
            </p:custDataLst>
          </p:nvPr>
        </p:nvSpPr>
        <p:spPr bwMode="auto">
          <a:xfrm>
            <a:off x="323528" y="1556792"/>
            <a:ext cx="8496943" cy="4392488"/>
          </a:xfrm>
          <a:prstGeom prst="rect">
            <a:avLst/>
          </a:prstGeom>
          <a:noFill/>
          <a:ln>
            <a:noFill/>
          </a:ln>
          <a:effectLst>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2000" u="none" spc="50" dirty="0">
                <a:ln w="11430"/>
                <a:solidFill>
                  <a:srgbClr val="002060"/>
                </a:solidFill>
                <a:effectLst>
                  <a:outerShdw blurRad="76200" dist="50800" dir="5400000" algn="tl" rotWithShape="0">
                    <a:srgbClr val="000000">
                      <a:alpha val="65000"/>
                    </a:srgbClr>
                  </a:outerShdw>
                </a:effectLst>
                <a:latin typeface="Verdana" pitchFamily="34" charset="0"/>
              </a:rPr>
              <a:t>Mas a </a:t>
            </a:r>
            <a:r>
              <a:rPr lang="es-ES" sz="2000" u="none" spc="50" dirty="0" err="1">
                <a:ln w="11430"/>
                <a:solidFill>
                  <a:srgbClr val="002060"/>
                </a:solidFill>
                <a:effectLst>
                  <a:outerShdw blurRad="76200" dist="50800" dir="5400000" algn="tl" rotWithShape="0">
                    <a:srgbClr val="000000">
                      <a:alpha val="65000"/>
                    </a:srgbClr>
                  </a:outerShdw>
                </a:effectLst>
                <a:latin typeface="Verdana" pitchFamily="34" charset="0"/>
              </a:rPr>
              <a:t>serpente</a:t>
            </a:r>
            <a:r>
              <a:rPr lang="es-ES" sz="2000" u="none" spc="50" dirty="0">
                <a:ln w="11430"/>
                <a:solidFill>
                  <a:srgbClr val="002060"/>
                </a:solidFill>
                <a:effectLst>
                  <a:outerShdw blurRad="76200" dist="50800" dir="5400000" algn="tl" rotWithShape="0">
                    <a:srgbClr val="000000">
                      <a:alpha val="65000"/>
                    </a:srgbClr>
                  </a:outerShdw>
                </a:effectLst>
                <a:latin typeface="Verdana" pitchFamily="34" charset="0"/>
              </a:rPr>
              <a:t>, </a:t>
            </a:r>
            <a:r>
              <a:rPr lang="es-ES" sz="2000" u="none" spc="50" dirty="0" err="1">
                <a:ln w="11430"/>
                <a:solidFill>
                  <a:srgbClr val="002060"/>
                </a:solidFill>
                <a:effectLst>
                  <a:outerShdw blurRad="76200" dist="50800" dir="5400000" algn="tl" rotWithShape="0">
                    <a:srgbClr val="000000">
                      <a:alpha val="65000"/>
                    </a:srgbClr>
                  </a:outerShdw>
                </a:effectLst>
                <a:latin typeface="Verdana" pitchFamily="34" charset="0"/>
              </a:rPr>
              <a:t>mais</a:t>
            </a:r>
            <a:r>
              <a:rPr lang="es-ES" sz="2000" u="none" spc="50" dirty="0">
                <a:ln w="11430"/>
                <a:solidFill>
                  <a:srgbClr val="002060"/>
                </a:solidFill>
                <a:effectLst>
                  <a:outerShdw blurRad="76200" dist="50800" dir="5400000" algn="tl" rotWithShape="0">
                    <a:srgbClr val="000000">
                      <a:alpha val="65000"/>
                    </a:srgbClr>
                  </a:outerShdw>
                </a:effectLst>
                <a:latin typeface="Verdana" pitchFamily="34" charset="0"/>
              </a:rPr>
              <a:t> sagaz que todos os </a:t>
            </a:r>
            <a:r>
              <a:rPr lang="es-ES" sz="2000" u="none" spc="50" dirty="0" err="1">
                <a:ln w="11430"/>
                <a:solidFill>
                  <a:srgbClr val="002060"/>
                </a:solidFill>
                <a:effectLst>
                  <a:outerShdw blurRad="76200" dist="50800" dir="5400000" algn="tl" rotWithShape="0">
                    <a:srgbClr val="000000">
                      <a:alpha val="65000"/>
                    </a:srgbClr>
                  </a:outerShdw>
                </a:effectLst>
                <a:latin typeface="Verdana" pitchFamily="34" charset="0"/>
              </a:rPr>
              <a:t>animais</a:t>
            </a:r>
            <a:r>
              <a:rPr lang="es-ES" sz="2000" u="none" spc="50" dirty="0">
                <a:ln w="11430"/>
                <a:solidFill>
                  <a:srgbClr val="002060"/>
                </a:solidFill>
                <a:effectLst>
                  <a:outerShdw blurRad="76200" dist="50800" dir="5400000" algn="tl" rotWithShape="0">
                    <a:srgbClr val="000000">
                      <a:alpha val="65000"/>
                    </a:srgbClr>
                  </a:outerShdw>
                </a:effectLst>
                <a:latin typeface="Verdana" pitchFamily="34" charset="0"/>
              </a:rPr>
              <a:t> selváticos que o </a:t>
            </a:r>
            <a:r>
              <a:rPr lang="es-ES" sz="2000" u="none" spc="50" dirty="0" err="1">
                <a:ln w="11430"/>
                <a:solidFill>
                  <a:srgbClr val="002060"/>
                </a:solidFill>
                <a:effectLst>
                  <a:outerShdw blurRad="76200" dist="50800" dir="5400000" algn="tl" rotWithShape="0">
                    <a:srgbClr val="000000">
                      <a:alpha val="65000"/>
                    </a:srgbClr>
                  </a:outerShdw>
                </a:effectLst>
                <a:latin typeface="Verdana" pitchFamily="34" charset="0"/>
              </a:rPr>
              <a:t>Senhor</a:t>
            </a:r>
            <a:r>
              <a:rPr lang="es-ES" sz="2000" u="none" spc="50" dirty="0">
                <a:ln w="11430"/>
                <a:solidFill>
                  <a:srgbClr val="002060"/>
                </a:solidFill>
                <a:effectLst>
                  <a:outerShdw blurRad="76200" dist="50800" dir="5400000" algn="tl" rotWithShape="0">
                    <a:srgbClr val="000000">
                      <a:alpha val="65000"/>
                    </a:srgbClr>
                  </a:outerShdw>
                </a:effectLst>
                <a:latin typeface="Verdana" pitchFamily="34" charset="0"/>
              </a:rPr>
              <a:t> Deus </a:t>
            </a:r>
            <a:r>
              <a:rPr lang="es-ES" sz="2000" u="none" spc="50" dirty="0" err="1">
                <a:ln w="11430"/>
                <a:solidFill>
                  <a:srgbClr val="002060"/>
                </a:solidFill>
                <a:effectLst>
                  <a:outerShdw blurRad="76200" dist="50800" dir="5400000" algn="tl" rotWithShape="0">
                    <a:srgbClr val="000000">
                      <a:alpha val="65000"/>
                    </a:srgbClr>
                  </a:outerShdw>
                </a:effectLst>
                <a:latin typeface="Verdana" pitchFamily="34" charset="0"/>
              </a:rPr>
              <a:t>tinha</a:t>
            </a:r>
            <a:r>
              <a:rPr lang="es-ES" sz="2000" u="none" spc="50" dirty="0">
                <a:ln w="11430"/>
                <a:solidFill>
                  <a:srgbClr val="002060"/>
                </a:solidFill>
                <a:effectLst>
                  <a:outerShdw blurRad="76200" dist="50800" dir="5400000" algn="tl" rotWithShape="0">
                    <a:srgbClr val="000000">
                      <a:alpha val="65000"/>
                    </a:srgbClr>
                  </a:outerShdw>
                </a:effectLst>
                <a:latin typeface="Verdana" pitchFamily="34" charset="0"/>
              </a:rPr>
              <a:t> </a:t>
            </a:r>
            <a:r>
              <a:rPr lang="es-ES" sz="2000" u="none" spc="50" dirty="0" err="1">
                <a:ln w="11430"/>
                <a:solidFill>
                  <a:srgbClr val="002060"/>
                </a:solidFill>
                <a:effectLst>
                  <a:outerShdw blurRad="76200" dist="50800" dir="5400000" algn="tl" rotWithShape="0">
                    <a:srgbClr val="000000">
                      <a:alpha val="65000"/>
                    </a:srgbClr>
                  </a:outerShdw>
                </a:effectLst>
                <a:latin typeface="Verdana" pitchFamily="34" charset="0"/>
              </a:rPr>
              <a:t>feito</a:t>
            </a:r>
            <a:r>
              <a:rPr lang="es-ES" sz="2000" u="none" spc="50" dirty="0">
                <a:ln w="11430"/>
                <a:solidFill>
                  <a:srgbClr val="002060"/>
                </a:solidFill>
                <a:effectLst>
                  <a:outerShdw blurRad="76200" dist="50800" dir="5400000" algn="tl" rotWithShape="0">
                    <a:srgbClr val="000000">
                      <a:alpha val="65000"/>
                    </a:srgbClr>
                  </a:outerShdw>
                </a:effectLst>
                <a:latin typeface="Verdana" pitchFamily="34" charset="0"/>
              </a:rPr>
              <a:t>, </a:t>
            </a:r>
            <a:r>
              <a:rPr lang="es-ES" sz="2000" u="none" spc="50" dirty="0" err="1">
                <a:ln w="11430"/>
                <a:solidFill>
                  <a:srgbClr val="002060"/>
                </a:solidFill>
                <a:effectLst>
                  <a:outerShdw blurRad="76200" dist="50800" dir="5400000" algn="tl" rotWithShape="0">
                    <a:srgbClr val="000000">
                      <a:alpha val="65000"/>
                    </a:srgbClr>
                  </a:outerShdw>
                </a:effectLst>
                <a:latin typeface="Verdana" pitchFamily="34" charset="0"/>
              </a:rPr>
              <a:t>disse</a:t>
            </a:r>
            <a:r>
              <a:rPr lang="es-ES" sz="2000" u="none" spc="50" dirty="0">
                <a:ln w="11430"/>
                <a:solidFill>
                  <a:srgbClr val="002060"/>
                </a:solidFill>
                <a:effectLst>
                  <a:outerShdw blurRad="76200" dist="50800" dir="5400000" algn="tl" rotWithShape="0">
                    <a:srgbClr val="000000">
                      <a:alpha val="65000"/>
                    </a:srgbClr>
                  </a:outerShdw>
                </a:effectLst>
                <a:latin typeface="Verdana" pitchFamily="34" charset="0"/>
              </a:rPr>
              <a:t> à </a:t>
            </a:r>
            <a:r>
              <a:rPr lang="es-ES" sz="2000" u="none" spc="50" dirty="0" err="1">
                <a:ln w="11430"/>
                <a:solidFill>
                  <a:srgbClr val="002060"/>
                </a:solidFill>
                <a:effectLst>
                  <a:outerShdw blurRad="76200" dist="50800" dir="5400000" algn="tl" rotWithShape="0">
                    <a:srgbClr val="000000">
                      <a:alpha val="65000"/>
                    </a:srgbClr>
                  </a:outerShdw>
                </a:effectLst>
                <a:latin typeface="Verdana" pitchFamily="34" charset="0"/>
              </a:rPr>
              <a:t>mulher</a:t>
            </a:r>
            <a:r>
              <a:rPr lang="es-ES" sz="2000" u="none" spc="50" dirty="0">
                <a:ln w="11430"/>
                <a:solidFill>
                  <a:srgbClr val="002060"/>
                </a:solidFill>
                <a:effectLst>
                  <a:outerShdw blurRad="76200" dist="50800" dir="5400000" algn="tl" rotWithShape="0">
                    <a:srgbClr val="000000">
                      <a:alpha val="65000"/>
                    </a:srgbClr>
                  </a:outerShdw>
                </a:effectLst>
                <a:latin typeface="Verdana" pitchFamily="34" charset="0"/>
              </a:rPr>
              <a:t>: </a:t>
            </a:r>
            <a:r>
              <a:rPr lang="es-ES" sz="2000" u="none" spc="50" dirty="0">
                <a:ln w="11430"/>
                <a:solidFill>
                  <a:srgbClr val="FF0000"/>
                </a:solidFill>
                <a:effectLst>
                  <a:outerShdw blurRad="76200" dist="50800" dir="5400000" algn="tl" rotWithShape="0">
                    <a:srgbClr val="000000">
                      <a:alpha val="65000"/>
                    </a:srgbClr>
                  </a:outerShdw>
                </a:effectLst>
                <a:latin typeface="Verdana" pitchFamily="34" charset="0"/>
              </a:rPr>
              <a:t>É </a:t>
            </a:r>
            <a:r>
              <a:rPr lang="es-ES" sz="2000" u="none" spc="50" dirty="0" err="1">
                <a:ln w="11430"/>
                <a:solidFill>
                  <a:srgbClr val="FF0000"/>
                </a:solidFill>
                <a:effectLst>
                  <a:outerShdw blurRad="76200" dist="50800" dir="5400000" algn="tl" rotWithShape="0">
                    <a:srgbClr val="000000">
                      <a:alpha val="65000"/>
                    </a:srgbClr>
                  </a:outerShdw>
                </a:effectLst>
                <a:latin typeface="Verdana" pitchFamily="34" charset="0"/>
              </a:rPr>
              <a:t>assim</a:t>
            </a:r>
            <a:r>
              <a:rPr lang="es-ES" sz="2000" u="none" spc="50" dirty="0">
                <a:ln w="11430"/>
                <a:solidFill>
                  <a:srgbClr val="FF0000"/>
                </a:solidFill>
                <a:effectLst>
                  <a:outerShdw blurRad="76200" dist="50800" dir="5400000" algn="tl" rotWithShape="0">
                    <a:srgbClr val="000000">
                      <a:alpha val="65000"/>
                    </a:srgbClr>
                  </a:outerShdw>
                </a:effectLst>
                <a:latin typeface="Verdana" pitchFamily="34" charset="0"/>
              </a:rPr>
              <a:t> que Deus </a:t>
            </a:r>
            <a:r>
              <a:rPr lang="es-ES" sz="2000" u="none" spc="50" dirty="0" err="1">
                <a:ln w="11430"/>
                <a:solidFill>
                  <a:srgbClr val="FF0000"/>
                </a:solidFill>
                <a:effectLst>
                  <a:outerShdw blurRad="76200" dist="50800" dir="5400000" algn="tl" rotWithShape="0">
                    <a:srgbClr val="000000">
                      <a:alpha val="65000"/>
                    </a:srgbClr>
                  </a:outerShdw>
                </a:effectLst>
                <a:latin typeface="Verdana" pitchFamily="34" charset="0"/>
              </a:rPr>
              <a:t>disse</a:t>
            </a:r>
            <a:r>
              <a:rPr lang="es-ES" sz="2000" u="none" spc="50" dirty="0">
                <a:ln w="11430"/>
                <a:solidFill>
                  <a:srgbClr val="FF0000"/>
                </a:solidFill>
                <a:effectLst>
                  <a:outerShdw blurRad="76200" dist="50800" dir="5400000" algn="tl" rotWithShape="0">
                    <a:srgbClr val="000000">
                      <a:alpha val="65000"/>
                    </a:srgbClr>
                  </a:outerShdw>
                </a:effectLst>
                <a:latin typeface="Verdana" pitchFamily="34" charset="0"/>
              </a:rPr>
              <a:t>: </a:t>
            </a:r>
            <a:r>
              <a:rPr lang="es-ES" sz="2000" u="none" spc="50" dirty="0" err="1">
                <a:ln w="11430"/>
                <a:solidFill>
                  <a:srgbClr val="FF0000"/>
                </a:solidFill>
                <a:effectLst>
                  <a:outerShdw blurRad="76200" dist="50800" dir="5400000" algn="tl" rotWithShape="0">
                    <a:srgbClr val="000000">
                      <a:alpha val="65000"/>
                    </a:srgbClr>
                  </a:outerShdw>
                </a:effectLst>
                <a:latin typeface="Verdana" pitchFamily="34" charset="0"/>
              </a:rPr>
              <a:t>Não</a:t>
            </a:r>
            <a:r>
              <a:rPr lang="es-ES" sz="2000" u="none" spc="50" dirty="0">
                <a:ln w="11430"/>
                <a:solidFill>
                  <a:srgbClr val="FF0000"/>
                </a:solidFill>
                <a:effectLst>
                  <a:outerShdw blurRad="76200" dist="50800" dir="5400000" algn="tl" rotWithShape="0">
                    <a:srgbClr val="000000">
                      <a:alpha val="65000"/>
                    </a:srgbClr>
                  </a:outerShdw>
                </a:effectLst>
                <a:latin typeface="Verdana" pitchFamily="34" charset="0"/>
              </a:rPr>
              <a:t> </a:t>
            </a:r>
            <a:r>
              <a:rPr lang="es-ES" sz="2000" u="none" spc="50" dirty="0" err="1">
                <a:ln w="11430"/>
                <a:solidFill>
                  <a:srgbClr val="FF0000"/>
                </a:solidFill>
                <a:effectLst>
                  <a:outerShdw blurRad="76200" dist="50800" dir="5400000" algn="tl" rotWithShape="0">
                    <a:srgbClr val="000000">
                      <a:alpha val="65000"/>
                    </a:srgbClr>
                  </a:outerShdw>
                </a:effectLst>
                <a:latin typeface="Verdana" pitchFamily="34" charset="0"/>
              </a:rPr>
              <a:t>comereis</a:t>
            </a:r>
            <a:r>
              <a:rPr lang="es-ES" sz="2000" u="none" spc="50" dirty="0">
                <a:ln w="11430"/>
                <a:solidFill>
                  <a:srgbClr val="FF0000"/>
                </a:solidFill>
                <a:effectLst>
                  <a:outerShdw blurRad="76200" dist="50800" dir="5400000" algn="tl" rotWithShape="0">
                    <a:srgbClr val="000000">
                      <a:alpha val="65000"/>
                    </a:srgbClr>
                  </a:outerShdw>
                </a:effectLst>
                <a:latin typeface="Verdana" pitchFamily="34" charset="0"/>
              </a:rPr>
              <a:t> de toda </a:t>
            </a:r>
            <a:r>
              <a:rPr lang="es-ES" sz="2000" u="none" spc="50" dirty="0" err="1">
                <a:ln w="11430"/>
                <a:solidFill>
                  <a:srgbClr val="FF0000"/>
                </a:solidFill>
                <a:effectLst>
                  <a:outerShdw blurRad="76200" dist="50800" dir="5400000" algn="tl" rotWithShape="0">
                    <a:srgbClr val="000000">
                      <a:alpha val="65000"/>
                    </a:srgbClr>
                  </a:outerShdw>
                </a:effectLst>
                <a:latin typeface="Verdana" pitchFamily="34" charset="0"/>
              </a:rPr>
              <a:t>árvore</a:t>
            </a:r>
            <a:r>
              <a:rPr lang="es-ES" sz="2000" u="none" spc="50" dirty="0">
                <a:ln w="11430"/>
                <a:solidFill>
                  <a:srgbClr val="FF0000"/>
                </a:solidFill>
                <a:effectLst>
                  <a:outerShdw blurRad="76200" dist="50800" dir="5400000" algn="tl" rotWithShape="0">
                    <a:srgbClr val="000000">
                      <a:alpha val="65000"/>
                    </a:srgbClr>
                  </a:outerShdw>
                </a:effectLst>
                <a:latin typeface="Verdana" pitchFamily="34" charset="0"/>
              </a:rPr>
              <a:t> do </a:t>
            </a:r>
            <a:r>
              <a:rPr lang="es-ES" sz="2000" u="none" spc="50" dirty="0" err="1">
                <a:ln w="11430"/>
                <a:solidFill>
                  <a:srgbClr val="FF0000"/>
                </a:solidFill>
                <a:effectLst>
                  <a:outerShdw blurRad="76200" dist="50800" dir="5400000" algn="tl" rotWithShape="0">
                    <a:srgbClr val="000000">
                      <a:alpha val="65000"/>
                    </a:srgbClr>
                  </a:outerShdw>
                </a:effectLst>
                <a:latin typeface="Verdana" pitchFamily="34" charset="0"/>
              </a:rPr>
              <a:t>jardim</a:t>
            </a:r>
            <a:r>
              <a:rPr lang="es-ES" sz="2000" u="none" spc="50" dirty="0">
                <a:ln w="11430"/>
                <a:solidFill>
                  <a:srgbClr val="FF0000"/>
                </a:solidFill>
                <a:effectLst>
                  <a:outerShdw blurRad="76200" dist="50800" dir="5400000" algn="tl" rotWithShape="0">
                    <a:srgbClr val="000000">
                      <a:alpha val="65000"/>
                    </a:srgbClr>
                  </a:outerShdw>
                </a:effectLst>
                <a:latin typeface="Verdana" pitchFamily="34" charset="0"/>
              </a:rPr>
              <a:t>? </a:t>
            </a:r>
          </a:p>
          <a:p>
            <a:pPr algn="ctr"/>
            <a:r>
              <a:rPr lang="es-ES" sz="2000" u="none" spc="50" dirty="0" err="1">
                <a:ln w="11430"/>
                <a:solidFill>
                  <a:srgbClr val="002060"/>
                </a:solidFill>
                <a:effectLst>
                  <a:outerShdw blurRad="76200" dist="50800" dir="5400000" algn="tl" rotWithShape="0">
                    <a:srgbClr val="000000">
                      <a:alpha val="65000"/>
                    </a:srgbClr>
                  </a:outerShdw>
                </a:effectLst>
                <a:latin typeface="Verdana" pitchFamily="34" charset="0"/>
              </a:rPr>
              <a:t>Respondeu-lhe</a:t>
            </a:r>
            <a:r>
              <a:rPr lang="es-ES" sz="2000" u="none" spc="50" dirty="0">
                <a:ln w="11430"/>
                <a:solidFill>
                  <a:srgbClr val="002060"/>
                </a:solidFill>
                <a:effectLst>
                  <a:outerShdw blurRad="76200" dist="50800" dir="5400000" algn="tl" rotWithShape="0">
                    <a:srgbClr val="000000">
                      <a:alpha val="65000"/>
                    </a:srgbClr>
                  </a:outerShdw>
                </a:effectLst>
                <a:latin typeface="Verdana" pitchFamily="34" charset="0"/>
              </a:rPr>
              <a:t> a </a:t>
            </a:r>
            <a:r>
              <a:rPr lang="es-ES" sz="2000" u="none" spc="50" dirty="0" err="1">
                <a:ln w="11430"/>
                <a:solidFill>
                  <a:srgbClr val="002060"/>
                </a:solidFill>
                <a:effectLst>
                  <a:outerShdw blurRad="76200" dist="50800" dir="5400000" algn="tl" rotWithShape="0">
                    <a:srgbClr val="000000">
                      <a:alpha val="65000"/>
                    </a:srgbClr>
                  </a:outerShdw>
                </a:effectLst>
                <a:latin typeface="Verdana" pitchFamily="34" charset="0"/>
              </a:rPr>
              <a:t>mulher</a:t>
            </a:r>
            <a:r>
              <a:rPr lang="es-ES" sz="2000" u="none" spc="50" dirty="0">
                <a:ln w="11430"/>
                <a:solidFill>
                  <a:srgbClr val="002060"/>
                </a:solidFill>
                <a:effectLst>
                  <a:outerShdw blurRad="76200" dist="50800" dir="5400000" algn="tl" rotWithShape="0">
                    <a:srgbClr val="000000">
                      <a:alpha val="65000"/>
                    </a:srgbClr>
                  </a:outerShdw>
                </a:effectLst>
                <a:latin typeface="Verdana" pitchFamily="34" charset="0"/>
              </a:rPr>
              <a:t>: Do fruto das </a:t>
            </a:r>
            <a:r>
              <a:rPr lang="es-ES" sz="2000" u="none" spc="50" dirty="0" err="1">
                <a:ln w="11430"/>
                <a:solidFill>
                  <a:srgbClr val="002060"/>
                </a:solidFill>
                <a:effectLst>
                  <a:outerShdw blurRad="76200" dist="50800" dir="5400000" algn="tl" rotWithShape="0">
                    <a:srgbClr val="000000">
                      <a:alpha val="65000"/>
                    </a:srgbClr>
                  </a:outerShdw>
                </a:effectLst>
                <a:latin typeface="Verdana" pitchFamily="34" charset="0"/>
              </a:rPr>
              <a:t>árvores</a:t>
            </a:r>
            <a:r>
              <a:rPr lang="es-ES" sz="2000" u="none" spc="50" dirty="0">
                <a:ln w="11430"/>
                <a:solidFill>
                  <a:srgbClr val="002060"/>
                </a:solidFill>
                <a:effectLst>
                  <a:outerShdw blurRad="76200" dist="50800" dir="5400000" algn="tl" rotWithShape="0">
                    <a:srgbClr val="000000">
                      <a:alpha val="65000"/>
                    </a:srgbClr>
                  </a:outerShdw>
                </a:effectLst>
                <a:latin typeface="Verdana" pitchFamily="34" charset="0"/>
              </a:rPr>
              <a:t> do </a:t>
            </a:r>
            <a:r>
              <a:rPr lang="es-ES" sz="2000" u="none" spc="50" dirty="0" err="1">
                <a:ln w="11430"/>
                <a:solidFill>
                  <a:srgbClr val="002060"/>
                </a:solidFill>
                <a:effectLst>
                  <a:outerShdw blurRad="76200" dist="50800" dir="5400000" algn="tl" rotWithShape="0">
                    <a:srgbClr val="000000">
                      <a:alpha val="65000"/>
                    </a:srgbClr>
                  </a:outerShdw>
                </a:effectLst>
                <a:latin typeface="Verdana" pitchFamily="34" charset="0"/>
              </a:rPr>
              <a:t>jardim</a:t>
            </a:r>
            <a:r>
              <a:rPr lang="es-ES" sz="2000" u="none" spc="50" dirty="0">
                <a:ln w="11430"/>
                <a:solidFill>
                  <a:srgbClr val="002060"/>
                </a:solidFill>
                <a:effectLst>
                  <a:outerShdw blurRad="76200" dist="50800" dir="5400000" algn="tl" rotWithShape="0">
                    <a:srgbClr val="000000">
                      <a:alpha val="65000"/>
                    </a:srgbClr>
                  </a:outerShdw>
                </a:effectLst>
                <a:latin typeface="Verdana" pitchFamily="34" charset="0"/>
              </a:rPr>
              <a:t> podemos comer, mas do fruto da </a:t>
            </a:r>
            <a:r>
              <a:rPr lang="es-ES" sz="2000" u="none" spc="50" dirty="0" err="1">
                <a:ln w="11430"/>
                <a:solidFill>
                  <a:srgbClr val="002060"/>
                </a:solidFill>
                <a:effectLst>
                  <a:outerShdw blurRad="76200" dist="50800" dir="5400000" algn="tl" rotWithShape="0">
                    <a:srgbClr val="000000">
                      <a:alpha val="65000"/>
                    </a:srgbClr>
                  </a:outerShdw>
                </a:effectLst>
                <a:latin typeface="Verdana" pitchFamily="34" charset="0"/>
              </a:rPr>
              <a:t>árvore</a:t>
            </a:r>
            <a:r>
              <a:rPr lang="es-ES" sz="2000" u="none" spc="50" dirty="0">
                <a:ln w="11430"/>
                <a:solidFill>
                  <a:srgbClr val="002060"/>
                </a:solidFill>
                <a:effectLst>
                  <a:outerShdw blurRad="76200" dist="50800" dir="5400000" algn="tl" rotWithShape="0">
                    <a:srgbClr val="000000">
                      <a:alpha val="65000"/>
                    </a:srgbClr>
                  </a:outerShdw>
                </a:effectLst>
                <a:latin typeface="Verdana" pitchFamily="34" charset="0"/>
              </a:rPr>
              <a:t> que está no </a:t>
            </a:r>
            <a:r>
              <a:rPr lang="es-ES" sz="2000" u="none" spc="50" dirty="0" err="1">
                <a:ln w="11430"/>
                <a:solidFill>
                  <a:srgbClr val="002060"/>
                </a:solidFill>
                <a:effectLst>
                  <a:outerShdw blurRad="76200" dist="50800" dir="5400000" algn="tl" rotWithShape="0">
                    <a:srgbClr val="000000">
                      <a:alpha val="65000"/>
                    </a:srgbClr>
                  </a:outerShdw>
                </a:effectLst>
                <a:latin typeface="Verdana" pitchFamily="34" charset="0"/>
              </a:rPr>
              <a:t>meio</a:t>
            </a:r>
            <a:r>
              <a:rPr lang="es-ES" sz="2000" u="none" spc="50" dirty="0">
                <a:ln w="11430"/>
                <a:solidFill>
                  <a:srgbClr val="002060"/>
                </a:solidFill>
                <a:effectLst>
                  <a:outerShdw blurRad="76200" dist="50800" dir="5400000" algn="tl" rotWithShape="0">
                    <a:srgbClr val="000000">
                      <a:alpha val="65000"/>
                    </a:srgbClr>
                  </a:outerShdw>
                </a:effectLst>
                <a:latin typeface="Verdana" pitchFamily="34" charset="0"/>
              </a:rPr>
              <a:t> do </a:t>
            </a:r>
            <a:r>
              <a:rPr lang="es-ES" sz="2000" u="none" spc="50" dirty="0" err="1">
                <a:ln w="11430"/>
                <a:solidFill>
                  <a:srgbClr val="002060"/>
                </a:solidFill>
                <a:effectLst>
                  <a:outerShdw blurRad="76200" dist="50800" dir="5400000" algn="tl" rotWithShape="0">
                    <a:srgbClr val="000000">
                      <a:alpha val="65000"/>
                    </a:srgbClr>
                  </a:outerShdw>
                </a:effectLst>
                <a:latin typeface="Verdana" pitchFamily="34" charset="0"/>
              </a:rPr>
              <a:t>jardim</a:t>
            </a:r>
            <a:r>
              <a:rPr lang="es-ES" sz="2000" u="none" spc="50" dirty="0">
                <a:ln w="11430"/>
                <a:solidFill>
                  <a:srgbClr val="002060"/>
                </a:solidFill>
                <a:effectLst>
                  <a:outerShdw blurRad="76200" dist="50800" dir="5400000" algn="tl" rotWithShape="0">
                    <a:srgbClr val="000000">
                      <a:alpha val="65000"/>
                    </a:srgbClr>
                  </a:outerShdw>
                </a:effectLst>
                <a:latin typeface="Verdana" pitchFamily="34" charset="0"/>
              </a:rPr>
              <a:t>, </a:t>
            </a:r>
            <a:r>
              <a:rPr lang="es-ES" sz="2000" u="none" spc="50" dirty="0" err="1">
                <a:ln w="11430"/>
                <a:solidFill>
                  <a:srgbClr val="002060"/>
                </a:solidFill>
                <a:effectLst>
                  <a:outerShdw blurRad="76200" dist="50800" dir="5400000" algn="tl" rotWithShape="0">
                    <a:srgbClr val="000000">
                      <a:alpha val="65000"/>
                    </a:srgbClr>
                  </a:outerShdw>
                </a:effectLst>
                <a:latin typeface="Verdana" pitchFamily="34" charset="0"/>
              </a:rPr>
              <a:t>disse</a:t>
            </a:r>
            <a:r>
              <a:rPr lang="es-ES" sz="2000" u="none" spc="50" dirty="0">
                <a:ln w="11430"/>
                <a:solidFill>
                  <a:srgbClr val="002060"/>
                </a:solidFill>
                <a:effectLst>
                  <a:outerShdw blurRad="76200" dist="50800" dir="5400000" algn="tl" rotWithShape="0">
                    <a:srgbClr val="000000">
                      <a:alpha val="65000"/>
                    </a:srgbClr>
                  </a:outerShdw>
                </a:effectLst>
                <a:latin typeface="Verdana" pitchFamily="34" charset="0"/>
              </a:rPr>
              <a:t> Deus: Dele </a:t>
            </a:r>
            <a:r>
              <a:rPr lang="es-ES" sz="2000" u="none" spc="50" dirty="0" err="1">
                <a:ln w="11430"/>
                <a:solidFill>
                  <a:srgbClr val="002060"/>
                </a:solidFill>
                <a:effectLst>
                  <a:outerShdw blurRad="76200" dist="50800" dir="5400000" algn="tl" rotWithShape="0">
                    <a:srgbClr val="000000">
                      <a:alpha val="65000"/>
                    </a:srgbClr>
                  </a:outerShdw>
                </a:effectLst>
                <a:latin typeface="Verdana" pitchFamily="34" charset="0"/>
              </a:rPr>
              <a:t>não</a:t>
            </a:r>
            <a:r>
              <a:rPr lang="es-ES" sz="2000" u="none" spc="50" dirty="0">
                <a:ln w="11430"/>
                <a:solidFill>
                  <a:srgbClr val="002060"/>
                </a:solidFill>
                <a:effectLst>
                  <a:outerShdw blurRad="76200" dist="50800" dir="5400000" algn="tl" rotWithShape="0">
                    <a:srgbClr val="000000">
                      <a:alpha val="65000"/>
                    </a:srgbClr>
                  </a:outerShdw>
                </a:effectLst>
                <a:latin typeface="Verdana" pitchFamily="34" charset="0"/>
              </a:rPr>
              <a:t> </a:t>
            </a:r>
            <a:r>
              <a:rPr lang="es-ES" sz="2000" u="none" spc="50" dirty="0" err="1">
                <a:ln w="11430"/>
                <a:solidFill>
                  <a:srgbClr val="002060"/>
                </a:solidFill>
                <a:effectLst>
                  <a:outerShdw blurRad="76200" dist="50800" dir="5400000" algn="tl" rotWithShape="0">
                    <a:srgbClr val="000000">
                      <a:alpha val="65000"/>
                    </a:srgbClr>
                  </a:outerShdw>
                </a:effectLst>
                <a:latin typeface="Verdana" pitchFamily="34" charset="0"/>
              </a:rPr>
              <a:t>comereis</a:t>
            </a:r>
            <a:r>
              <a:rPr lang="es-ES" sz="2000" u="none" spc="50" dirty="0">
                <a:ln w="11430"/>
                <a:solidFill>
                  <a:srgbClr val="002060"/>
                </a:solidFill>
                <a:effectLst>
                  <a:outerShdw blurRad="76200" dist="50800" dir="5400000" algn="tl" rotWithShape="0">
                    <a:srgbClr val="000000">
                      <a:alpha val="65000"/>
                    </a:srgbClr>
                  </a:outerShdw>
                </a:effectLst>
                <a:latin typeface="Verdana" pitchFamily="34" charset="0"/>
              </a:rPr>
              <a:t>, </a:t>
            </a:r>
            <a:r>
              <a:rPr lang="es-ES" sz="2000" u="none" spc="50" dirty="0" err="1">
                <a:ln w="11430"/>
                <a:solidFill>
                  <a:srgbClr val="002060"/>
                </a:solidFill>
                <a:effectLst>
                  <a:outerShdw blurRad="76200" dist="50800" dir="5400000" algn="tl" rotWithShape="0">
                    <a:srgbClr val="000000">
                      <a:alpha val="65000"/>
                    </a:srgbClr>
                  </a:outerShdw>
                </a:effectLst>
                <a:latin typeface="Verdana" pitchFamily="34" charset="0"/>
              </a:rPr>
              <a:t>nem</a:t>
            </a:r>
            <a:r>
              <a:rPr lang="es-ES" sz="2000" u="none" spc="50" dirty="0">
                <a:ln w="11430"/>
                <a:solidFill>
                  <a:srgbClr val="002060"/>
                </a:solidFill>
                <a:effectLst>
                  <a:outerShdw blurRad="76200" dist="50800" dir="5400000" algn="tl" rotWithShape="0">
                    <a:srgbClr val="000000">
                      <a:alpha val="65000"/>
                    </a:srgbClr>
                  </a:outerShdw>
                </a:effectLst>
                <a:latin typeface="Verdana" pitchFamily="34" charset="0"/>
              </a:rPr>
              <a:t> tocareis </a:t>
            </a:r>
            <a:r>
              <a:rPr lang="es-ES" sz="2000" u="none" spc="50" dirty="0" err="1">
                <a:ln w="11430"/>
                <a:solidFill>
                  <a:srgbClr val="002060"/>
                </a:solidFill>
                <a:effectLst>
                  <a:outerShdw blurRad="76200" dist="50800" dir="5400000" algn="tl" rotWithShape="0">
                    <a:srgbClr val="000000">
                      <a:alpha val="65000"/>
                    </a:srgbClr>
                  </a:outerShdw>
                </a:effectLst>
                <a:latin typeface="Verdana" pitchFamily="34" charset="0"/>
              </a:rPr>
              <a:t>nele</a:t>
            </a:r>
            <a:r>
              <a:rPr lang="es-ES" sz="2000" u="none" spc="50" dirty="0">
                <a:ln w="11430"/>
                <a:solidFill>
                  <a:srgbClr val="002060"/>
                </a:solidFill>
                <a:effectLst>
                  <a:outerShdw blurRad="76200" dist="50800" dir="5400000" algn="tl" rotWithShape="0">
                    <a:srgbClr val="000000">
                      <a:alpha val="65000"/>
                    </a:srgbClr>
                  </a:outerShdw>
                </a:effectLst>
                <a:latin typeface="Verdana" pitchFamily="34" charset="0"/>
              </a:rPr>
              <a:t>, para que </a:t>
            </a:r>
            <a:r>
              <a:rPr lang="es-ES" sz="2000" u="none" spc="50" dirty="0" err="1">
                <a:ln w="11430"/>
                <a:solidFill>
                  <a:srgbClr val="002060"/>
                </a:solidFill>
                <a:effectLst>
                  <a:outerShdw blurRad="76200" dist="50800" dir="5400000" algn="tl" rotWithShape="0">
                    <a:srgbClr val="000000">
                      <a:alpha val="65000"/>
                    </a:srgbClr>
                  </a:outerShdw>
                </a:effectLst>
                <a:latin typeface="Verdana" pitchFamily="34" charset="0"/>
              </a:rPr>
              <a:t>não</a:t>
            </a:r>
            <a:r>
              <a:rPr lang="es-ES" sz="2000" u="none" spc="50" dirty="0">
                <a:ln w="11430"/>
                <a:solidFill>
                  <a:srgbClr val="002060"/>
                </a:solidFill>
                <a:effectLst>
                  <a:outerShdw blurRad="76200" dist="50800" dir="5400000" algn="tl" rotWithShape="0">
                    <a:srgbClr val="000000">
                      <a:alpha val="65000"/>
                    </a:srgbClr>
                  </a:outerShdw>
                </a:effectLst>
                <a:latin typeface="Verdana" pitchFamily="34" charset="0"/>
              </a:rPr>
              <a:t> </a:t>
            </a:r>
            <a:r>
              <a:rPr lang="es-ES" sz="2000" u="none" spc="50" dirty="0" err="1">
                <a:ln w="11430"/>
                <a:solidFill>
                  <a:srgbClr val="002060"/>
                </a:solidFill>
                <a:effectLst>
                  <a:outerShdw blurRad="76200" dist="50800" dir="5400000" algn="tl" rotWithShape="0">
                    <a:srgbClr val="000000">
                      <a:alpha val="65000"/>
                    </a:srgbClr>
                  </a:outerShdw>
                </a:effectLst>
                <a:latin typeface="Verdana" pitchFamily="34" charset="0"/>
              </a:rPr>
              <a:t>morrais</a:t>
            </a:r>
            <a:r>
              <a:rPr lang="es-ES" sz="2000" u="none" spc="50" dirty="0">
                <a:ln w="11430"/>
                <a:solidFill>
                  <a:srgbClr val="002060"/>
                </a:solidFill>
                <a:effectLst>
                  <a:outerShdw blurRad="76200" dist="50800" dir="5400000" algn="tl" rotWithShape="0">
                    <a:srgbClr val="000000">
                      <a:alpha val="65000"/>
                    </a:srgbClr>
                  </a:outerShdw>
                </a:effectLst>
                <a:latin typeface="Verdana" pitchFamily="34" charset="0"/>
              </a:rPr>
              <a:t>.</a:t>
            </a:r>
          </a:p>
          <a:p>
            <a:pPr algn="ctr"/>
            <a:r>
              <a:rPr lang="es-ES" sz="2000" u="none" spc="50" dirty="0" err="1">
                <a:ln w="11430"/>
                <a:solidFill>
                  <a:srgbClr val="002060"/>
                </a:solidFill>
                <a:effectLst>
                  <a:outerShdw blurRad="76200" dist="50800" dir="5400000" algn="tl" rotWithShape="0">
                    <a:srgbClr val="000000">
                      <a:alpha val="65000"/>
                    </a:srgbClr>
                  </a:outerShdw>
                </a:effectLst>
                <a:latin typeface="Verdana" pitchFamily="34" charset="0"/>
              </a:rPr>
              <a:t>Então</a:t>
            </a:r>
            <a:r>
              <a:rPr lang="es-ES" sz="2000" u="none" spc="50" dirty="0">
                <a:ln w="11430"/>
                <a:solidFill>
                  <a:srgbClr val="002060"/>
                </a:solidFill>
                <a:effectLst>
                  <a:outerShdw blurRad="76200" dist="50800" dir="5400000" algn="tl" rotWithShape="0">
                    <a:srgbClr val="000000">
                      <a:alpha val="65000"/>
                    </a:srgbClr>
                  </a:outerShdw>
                </a:effectLst>
                <a:latin typeface="Verdana" pitchFamily="34" charset="0"/>
              </a:rPr>
              <a:t> a </a:t>
            </a:r>
            <a:r>
              <a:rPr lang="es-ES" sz="2000" u="none" spc="50" dirty="0" err="1">
                <a:ln w="11430"/>
                <a:solidFill>
                  <a:srgbClr val="002060"/>
                </a:solidFill>
                <a:effectLst>
                  <a:outerShdw blurRad="76200" dist="50800" dir="5400000" algn="tl" rotWithShape="0">
                    <a:srgbClr val="000000">
                      <a:alpha val="65000"/>
                    </a:srgbClr>
                  </a:outerShdw>
                </a:effectLst>
                <a:latin typeface="Verdana" pitchFamily="34" charset="0"/>
              </a:rPr>
              <a:t>serpente</a:t>
            </a:r>
            <a:r>
              <a:rPr lang="es-ES" sz="2000" u="none" spc="50" dirty="0">
                <a:ln w="11430"/>
                <a:solidFill>
                  <a:srgbClr val="002060"/>
                </a:solidFill>
                <a:effectLst>
                  <a:outerShdw blurRad="76200" dist="50800" dir="5400000" algn="tl" rotWithShape="0">
                    <a:srgbClr val="000000">
                      <a:alpha val="65000"/>
                    </a:srgbClr>
                  </a:outerShdw>
                </a:effectLst>
                <a:latin typeface="Verdana" pitchFamily="34" charset="0"/>
              </a:rPr>
              <a:t> </a:t>
            </a:r>
            <a:r>
              <a:rPr lang="es-ES" sz="2000" u="none" spc="50" dirty="0" err="1">
                <a:ln w="11430"/>
                <a:solidFill>
                  <a:srgbClr val="002060"/>
                </a:solidFill>
                <a:effectLst>
                  <a:outerShdw blurRad="76200" dist="50800" dir="5400000" algn="tl" rotWithShape="0">
                    <a:srgbClr val="000000">
                      <a:alpha val="65000"/>
                    </a:srgbClr>
                  </a:outerShdw>
                </a:effectLst>
                <a:latin typeface="Verdana" pitchFamily="34" charset="0"/>
              </a:rPr>
              <a:t>disse</a:t>
            </a:r>
            <a:r>
              <a:rPr lang="es-ES" sz="2000" u="none" spc="50" dirty="0">
                <a:ln w="11430"/>
                <a:solidFill>
                  <a:srgbClr val="002060"/>
                </a:solidFill>
                <a:effectLst>
                  <a:outerShdw blurRad="76200" dist="50800" dir="5400000" algn="tl" rotWithShape="0">
                    <a:srgbClr val="000000">
                      <a:alpha val="65000"/>
                    </a:srgbClr>
                  </a:outerShdw>
                </a:effectLst>
                <a:latin typeface="Verdana" pitchFamily="34" charset="0"/>
              </a:rPr>
              <a:t> à </a:t>
            </a:r>
            <a:r>
              <a:rPr lang="es-ES" sz="2000" u="none" spc="50" dirty="0" err="1">
                <a:ln w="11430"/>
                <a:solidFill>
                  <a:srgbClr val="002060"/>
                </a:solidFill>
                <a:effectLst>
                  <a:outerShdw blurRad="76200" dist="50800" dir="5400000" algn="tl" rotWithShape="0">
                    <a:srgbClr val="000000">
                      <a:alpha val="65000"/>
                    </a:srgbClr>
                  </a:outerShdw>
                </a:effectLst>
                <a:latin typeface="Verdana" pitchFamily="34" charset="0"/>
              </a:rPr>
              <a:t>mulher</a:t>
            </a:r>
            <a:r>
              <a:rPr lang="es-ES" sz="2000" u="none" spc="50" dirty="0">
                <a:ln w="11430"/>
                <a:solidFill>
                  <a:srgbClr val="002060"/>
                </a:solidFill>
                <a:effectLst>
                  <a:outerShdw blurRad="76200" dist="50800" dir="5400000" algn="tl" rotWithShape="0">
                    <a:srgbClr val="000000">
                      <a:alpha val="65000"/>
                    </a:srgbClr>
                  </a:outerShdw>
                </a:effectLst>
                <a:latin typeface="Verdana" pitchFamily="34" charset="0"/>
              </a:rPr>
              <a:t>: </a:t>
            </a:r>
            <a:r>
              <a:rPr lang="es-ES" sz="2000" u="none" spc="50" dirty="0">
                <a:ln w="11430"/>
                <a:solidFill>
                  <a:srgbClr val="FF0000"/>
                </a:solidFill>
                <a:effectLst>
                  <a:outerShdw blurRad="76200" dist="50800" dir="5400000" algn="tl" rotWithShape="0">
                    <a:srgbClr val="000000">
                      <a:alpha val="65000"/>
                    </a:srgbClr>
                  </a:outerShdw>
                </a:effectLst>
                <a:latin typeface="Verdana" pitchFamily="34" charset="0"/>
              </a:rPr>
              <a:t>É </a:t>
            </a:r>
            <a:r>
              <a:rPr lang="es-ES" sz="2000" u="none" spc="50" dirty="0" err="1">
                <a:ln w="11430"/>
                <a:solidFill>
                  <a:srgbClr val="FF0000"/>
                </a:solidFill>
                <a:effectLst>
                  <a:outerShdw blurRad="76200" dist="50800" dir="5400000" algn="tl" rotWithShape="0">
                    <a:srgbClr val="000000">
                      <a:alpha val="65000"/>
                    </a:srgbClr>
                  </a:outerShdw>
                </a:effectLst>
                <a:latin typeface="Verdana" pitchFamily="34" charset="0"/>
              </a:rPr>
              <a:t>certo</a:t>
            </a:r>
            <a:r>
              <a:rPr lang="es-ES" sz="2000" u="none" spc="50" dirty="0">
                <a:ln w="11430"/>
                <a:solidFill>
                  <a:srgbClr val="FF0000"/>
                </a:solidFill>
                <a:effectLst>
                  <a:outerShdw blurRad="76200" dist="50800" dir="5400000" algn="tl" rotWithShape="0">
                    <a:srgbClr val="000000">
                      <a:alpha val="65000"/>
                    </a:srgbClr>
                  </a:outerShdw>
                </a:effectLst>
                <a:latin typeface="Verdana" pitchFamily="34" charset="0"/>
              </a:rPr>
              <a:t> que </a:t>
            </a:r>
            <a:r>
              <a:rPr lang="es-ES" sz="2000" u="none" spc="50" dirty="0" err="1">
                <a:ln w="11430"/>
                <a:solidFill>
                  <a:srgbClr val="FF0000"/>
                </a:solidFill>
                <a:effectLst>
                  <a:outerShdw blurRad="76200" dist="50800" dir="5400000" algn="tl" rotWithShape="0">
                    <a:srgbClr val="000000">
                      <a:alpha val="65000"/>
                    </a:srgbClr>
                  </a:outerShdw>
                </a:effectLst>
                <a:latin typeface="Verdana" pitchFamily="34" charset="0"/>
              </a:rPr>
              <a:t>não</a:t>
            </a:r>
            <a:r>
              <a:rPr lang="es-ES" sz="2000" u="none" spc="50" dirty="0">
                <a:ln w="11430"/>
                <a:solidFill>
                  <a:srgbClr val="FF0000"/>
                </a:solidFill>
                <a:effectLst>
                  <a:outerShdw blurRad="76200" dist="50800" dir="5400000" algn="tl" rotWithShape="0">
                    <a:srgbClr val="000000">
                      <a:alpha val="65000"/>
                    </a:srgbClr>
                  </a:outerShdw>
                </a:effectLst>
                <a:latin typeface="Verdana" pitchFamily="34" charset="0"/>
              </a:rPr>
              <a:t> </a:t>
            </a:r>
            <a:r>
              <a:rPr lang="es-ES" sz="2000" u="none" spc="50" dirty="0" err="1">
                <a:ln w="11430"/>
                <a:solidFill>
                  <a:srgbClr val="FF0000"/>
                </a:solidFill>
                <a:effectLst>
                  <a:outerShdw blurRad="76200" dist="50800" dir="5400000" algn="tl" rotWithShape="0">
                    <a:srgbClr val="000000">
                      <a:alpha val="65000"/>
                    </a:srgbClr>
                  </a:outerShdw>
                </a:effectLst>
                <a:latin typeface="Verdana" pitchFamily="34" charset="0"/>
              </a:rPr>
              <a:t>morrereis</a:t>
            </a:r>
            <a:r>
              <a:rPr lang="es-ES" sz="2000" u="none" spc="50" dirty="0">
                <a:ln w="11430"/>
                <a:solidFill>
                  <a:srgbClr val="FF0000"/>
                </a:solidFill>
                <a:effectLst>
                  <a:outerShdw blurRad="76200" dist="50800" dir="5400000" algn="tl" rotWithShape="0">
                    <a:srgbClr val="000000">
                      <a:alpha val="65000"/>
                    </a:srgbClr>
                  </a:outerShdw>
                </a:effectLst>
                <a:latin typeface="Verdana" pitchFamily="34" charset="0"/>
              </a:rPr>
              <a:t>, porque Deus sabe que no </a:t>
            </a:r>
            <a:r>
              <a:rPr lang="es-ES" sz="2000" u="none" spc="50" dirty="0" err="1">
                <a:ln w="11430"/>
                <a:solidFill>
                  <a:srgbClr val="FF0000"/>
                </a:solidFill>
                <a:effectLst>
                  <a:outerShdw blurRad="76200" dist="50800" dir="5400000" algn="tl" rotWithShape="0">
                    <a:srgbClr val="000000">
                      <a:alpha val="65000"/>
                    </a:srgbClr>
                  </a:outerShdw>
                </a:effectLst>
                <a:latin typeface="Verdana" pitchFamily="34" charset="0"/>
              </a:rPr>
              <a:t>dia</a:t>
            </a:r>
            <a:r>
              <a:rPr lang="es-ES" sz="2000" u="none" spc="50" dirty="0">
                <a:ln w="11430"/>
                <a:solidFill>
                  <a:srgbClr val="FF0000"/>
                </a:solidFill>
                <a:effectLst>
                  <a:outerShdw blurRad="76200" dist="50800" dir="5400000" algn="tl" rotWithShape="0">
                    <a:srgbClr val="000000">
                      <a:alpha val="65000"/>
                    </a:srgbClr>
                  </a:outerShdw>
                </a:effectLst>
                <a:latin typeface="Verdana" pitchFamily="34" charset="0"/>
              </a:rPr>
              <a:t> que dele </a:t>
            </a:r>
            <a:r>
              <a:rPr lang="es-ES" sz="2000" u="none" spc="50" dirty="0" err="1">
                <a:ln w="11430"/>
                <a:solidFill>
                  <a:srgbClr val="FF0000"/>
                </a:solidFill>
                <a:effectLst>
                  <a:outerShdw blurRad="76200" dist="50800" dir="5400000" algn="tl" rotWithShape="0">
                    <a:srgbClr val="000000">
                      <a:alpha val="65000"/>
                    </a:srgbClr>
                  </a:outerShdw>
                </a:effectLst>
                <a:latin typeface="Verdana" pitchFamily="34" charset="0"/>
              </a:rPr>
              <a:t>comerdes</a:t>
            </a:r>
            <a:r>
              <a:rPr lang="es-ES" sz="2000" u="none" spc="50" dirty="0">
                <a:ln w="11430"/>
                <a:solidFill>
                  <a:srgbClr val="FF0000"/>
                </a:solidFill>
                <a:effectLst>
                  <a:outerShdw blurRad="76200" dist="50800" dir="5400000" algn="tl" rotWithShape="0">
                    <a:srgbClr val="000000">
                      <a:alpha val="65000"/>
                    </a:srgbClr>
                  </a:outerShdw>
                </a:effectLst>
                <a:latin typeface="Verdana" pitchFamily="34" charset="0"/>
              </a:rPr>
              <a:t> se vos </a:t>
            </a:r>
            <a:r>
              <a:rPr lang="es-ES" sz="2000" u="none" spc="50" dirty="0" err="1">
                <a:ln w="11430"/>
                <a:solidFill>
                  <a:srgbClr val="FF0000"/>
                </a:solidFill>
                <a:effectLst>
                  <a:outerShdw blurRad="76200" dist="50800" dir="5400000" algn="tl" rotWithShape="0">
                    <a:srgbClr val="000000">
                      <a:alpha val="65000"/>
                    </a:srgbClr>
                  </a:outerShdw>
                </a:effectLst>
                <a:latin typeface="Verdana" pitchFamily="34" charset="0"/>
              </a:rPr>
              <a:t>abrirão</a:t>
            </a:r>
            <a:r>
              <a:rPr lang="es-ES" sz="2000" u="none" spc="50" dirty="0">
                <a:ln w="11430"/>
                <a:solidFill>
                  <a:srgbClr val="FF0000"/>
                </a:solidFill>
                <a:effectLst>
                  <a:outerShdw blurRad="76200" dist="50800" dir="5400000" algn="tl" rotWithShape="0">
                    <a:srgbClr val="000000">
                      <a:alpha val="65000"/>
                    </a:srgbClr>
                  </a:outerShdw>
                </a:effectLst>
                <a:latin typeface="Verdana" pitchFamily="34" charset="0"/>
              </a:rPr>
              <a:t> os </a:t>
            </a:r>
            <a:r>
              <a:rPr lang="es-ES" sz="2000" u="none" spc="50" dirty="0" err="1">
                <a:ln w="11430"/>
                <a:solidFill>
                  <a:srgbClr val="FF0000"/>
                </a:solidFill>
                <a:effectLst>
                  <a:outerShdw blurRad="76200" dist="50800" dir="5400000" algn="tl" rotWithShape="0">
                    <a:srgbClr val="000000">
                      <a:alpha val="65000"/>
                    </a:srgbClr>
                  </a:outerShdw>
                </a:effectLst>
                <a:latin typeface="Verdana" pitchFamily="34" charset="0"/>
              </a:rPr>
              <a:t>olhos</a:t>
            </a:r>
            <a:r>
              <a:rPr lang="es-ES" sz="2000" u="none" spc="50" dirty="0">
                <a:ln w="11430"/>
                <a:solidFill>
                  <a:srgbClr val="FF0000"/>
                </a:solidFill>
                <a:effectLst>
                  <a:outerShdw blurRad="76200" dist="50800" dir="5400000" algn="tl" rotWithShape="0">
                    <a:srgbClr val="000000">
                      <a:alpha val="65000"/>
                    </a:srgbClr>
                  </a:outerShdw>
                </a:effectLst>
                <a:latin typeface="Verdana" pitchFamily="34" charset="0"/>
              </a:rPr>
              <a:t> e, como Deus, </a:t>
            </a:r>
            <a:r>
              <a:rPr lang="es-ES" sz="2000" u="none" spc="50" dirty="0" err="1">
                <a:ln w="11430"/>
                <a:solidFill>
                  <a:srgbClr val="FF0000"/>
                </a:solidFill>
                <a:effectLst>
                  <a:outerShdw blurRad="76200" dist="50800" dir="5400000" algn="tl" rotWithShape="0">
                    <a:srgbClr val="000000">
                      <a:alpha val="65000"/>
                    </a:srgbClr>
                  </a:outerShdw>
                </a:effectLst>
                <a:latin typeface="Verdana" pitchFamily="34" charset="0"/>
              </a:rPr>
              <a:t>sereis</a:t>
            </a:r>
            <a:r>
              <a:rPr lang="es-ES" sz="2000" u="none" spc="50" dirty="0">
                <a:ln w="11430"/>
                <a:solidFill>
                  <a:srgbClr val="FF0000"/>
                </a:solidFill>
                <a:effectLst>
                  <a:outerShdw blurRad="76200" dist="50800" dir="5400000" algn="tl" rotWithShape="0">
                    <a:srgbClr val="000000">
                      <a:alpha val="65000"/>
                    </a:srgbClr>
                  </a:outerShdw>
                </a:effectLst>
                <a:latin typeface="Verdana" pitchFamily="34" charset="0"/>
              </a:rPr>
              <a:t> </a:t>
            </a:r>
            <a:r>
              <a:rPr lang="es-ES" sz="2000" u="none" spc="50" dirty="0" err="1">
                <a:ln w="11430"/>
                <a:solidFill>
                  <a:srgbClr val="FF0000"/>
                </a:solidFill>
                <a:effectLst>
                  <a:outerShdw blurRad="76200" dist="50800" dir="5400000" algn="tl" rotWithShape="0">
                    <a:srgbClr val="000000">
                      <a:alpha val="65000"/>
                    </a:srgbClr>
                  </a:outerShdw>
                </a:effectLst>
                <a:latin typeface="Verdana" pitchFamily="34" charset="0"/>
              </a:rPr>
              <a:t>conhecedores</a:t>
            </a:r>
            <a:r>
              <a:rPr lang="es-ES" sz="2000" u="none" spc="50" dirty="0">
                <a:ln w="11430"/>
                <a:solidFill>
                  <a:srgbClr val="FF0000"/>
                </a:solidFill>
                <a:effectLst>
                  <a:outerShdw blurRad="76200" dist="50800" dir="5400000" algn="tl" rotWithShape="0">
                    <a:srgbClr val="000000">
                      <a:alpha val="65000"/>
                    </a:srgbClr>
                  </a:outerShdw>
                </a:effectLst>
                <a:latin typeface="Verdana" pitchFamily="34" charset="0"/>
              </a:rPr>
              <a:t> do </a:t>
            </a:r>
            <a:r>
              <a:rPr lang="es-ES" sz="2000" u="none" spc="50" dirty="0" err="1">
                <a:ln w="11430"/>
                <a:solidFill>
                  <a:srgbClr val="FF0000"/>
                </a:solidFill>
                <a:effectLst>
                  <a:outerShdw blurRad="76200" dist="50800" dir="5400000" algn="tl" rotWithShape="0">
                    <a:srgbClr val="000000">
                      <a:alpha val="65000"/>
                    </a:srgbClr>
                  </a:outerShdw>
                </a:effectLst>
                <a:latin typeface="Verdana" pitchFamily="34" charset="0"/>
              </a:rPr>
              <a:t>bem</a:t>
            </a:r>
            <a:r>
              <a:rPr lang="es-ES" sz="2000" u="none" spc="50" dirty="0">
                <a:ln w="11430"/>
                <a:solidFill>
                  <a:srgbClr val="FF0000"/>
                </a:solidFill>
                <a:effectLst>
                  <a:outerShdw blurRad="76200" dist="50800" dir="5400000" algn="tl" rotWithShape="0">
                    <a:srgbClr val="000000">
                      <a:alpha val="65000"/>
                    </a:srgbClr>
                  </a:outerShdw>
                </a:effectLst>
                <a:latin typeface="Verdana" pitchFamily="34" charset="0"/>
              </a:rPr>
              <a:t> e do mal.       </a:t>
            </a:r>
          </a:p>
          <a:p>
            <a:pPr algn="ctr"/>
            <a:endParaRPr lang="es-ES" sz="2000" u="none" spc="50" dirty="0">
              <a:ln w="11430"/>
              <a:solidFill>
                <a:srgbClr val="002060"/>
              </a:solidFill>
              <a:effectLst>
                <a:outerShdw blurRad="76200" dist="50800" dir="5400000" algn="tl" rotWithShape="0">
                  <a:srgbClr val="000000">
                    <a:alpha val="65000"/>
                  </a:srgbClr>
                </a:outerShdw>
              </a:effectLst>
              <a:latin typeface="Verdana" pitchFamily="34" charset="0"/>
            </a:endParaRPr>
          </a:p>
        </p:txBody>
      </p:sp>
    </p:spTree>
    <p:extLst>
      <p:ext uri="{BB962C8B-B14F-4D97-AF65-F5344CB8AC3E}">
        <p14:creationId xmlns:p14="http://schemas.microsoft.com/office/powerpoint/2010/main" val="2283328159"/>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1000"/>
                                        <p:tgtEl>
                                          <p:spTgt spid="5"/>
                                        </p:tgtEl>
                                      </p:cBhvr>
                                    </p:animEffect>
                                  </p:childTnLst>
                                </p:cTn>
                              </p:par>
                            </p:childTnLst>
                          </p:cTn>
                        </p:par>
                        <p:par>
                          <p:cTn id="8" fill="hold">
                            <p:stCondLst>
                              <p:cond delay="1000"/>
                            </p:stCondLst>
                            <p:childTnLst>
                              <p:par>
                                <p:cTn id="9" presetID="29" presetClass="entr" presetSubtype="0" fill="hold" grpId="0" nodeType="after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anim calcmode="lin" valueType="num">
                                      <p:cBhvr>
                                        <p:cTn id="11" dur="1250" fill="hold"/>
                                        <p:tgtEl>
                                          <p:spTgt spid="8">
                                            <p:txEl>
                                              <p:pRg st="0" end="0"/>
                                            </p:txEl>
                                          </p:spTgt>
                                        </p:tgtEl>
                                        <p:attrNameLst>
                                          <p:attrName>ppt_x</p:attrName>
                                        </p:attrNameLst>
                                      </p:cBhvr>
                                      <p:tavLst>
                                        <p:tav tm="0">
                                          <p:val>
                                            <p:strVal val="#ppt_x-.2"/>
                                          </p:val>
                                        </p:tav>
                                        <p:tav tm="100000">
                                          <p:val>
                                            <p:strVal val="#ppt_x"/>
                                          </p:val>
                                        </p:tav>
                                      </p:tavLst>
                                    </p:anim>
                                    <p:anim calcmode="lin" valueType="num">
                                      <p:cBhvr>
                                        <p:cTn id="12" dur="1250" fill="hold"/>
                                        <p:tgtEl>
                                          <p:spTgt spid="8">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13" dur="1250"/>
                                        <p:tgtEl>
                                          <p:spTgt spid="8">
                                            <p:txEl>
                                              <p:pRg st="0" end="0"/>
                                            </p:txEl>
                                          </p:spTgt>
                                        </p:tgtEl>
                                      </p:cBhvr>
                                    </p:animEffect>
                                  </p:childTnLst>
                                </p:cTn>
                              </p:par>
                            </p:childTnLst>
                          </p:cTn>
                        </p:par>
                        <p:par>
                          <p:cTn id="14" fill="hold">
                            <p:stCondLst>
                              <p:cond delay="2250"/>
                            </p:stCondLst>
                            <p:childTnLst>
                              <p:par>
                                <p:cTn id="15" presetID="29" presetClass="entr" presetSubtype="0" fill="hold" grpId="0" nodeType="after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 calcmode="lin" valueType="num">
                                      <p:cBhvr>
                                        <p:cTn id="17" dur="1250" fill="hold"/>
                                        <p:tgtEl>
                                          <p:spTgt spid="8">
                                            <p:txEl>
                                              <p:pRg st="1" end="1"/>
                                            </p:txEl>
                                          </p:spTgt>
                                        </p:tgtEl>
                                        <p:attrNameLst>
                                          <p:attrName>ppt_x</p:attrName>
                                        </p:attrNameLst>
                                      </p:cBhvr>
                                      <p:tavLst>
                                        <p:tav tm="0">
                                          <p:val>
                                            <p:strVal val="#ppt_x-.2"/>
                                          </p:val>
                                        </p:tav>
                                        <p:tav tm="100000">
                                          <p:val>
                                            <p:strVal val="#ppt_x"/>
                                          </p:val>
                                        </p:tav>
                                      </p:tavLst>
                                    </p:anim>
                                    <p:anim calcmode="lin" valueType="num">
                                      <p:cBhvr>
                                        <p:cTn id="18" dur="1250" fill="hold"/>
                                        <p:tgtEl>
                                          <p:spTgt spid="8">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9" dur="1250"/>
                                        <p:tgtEl>
                                          <p:spTgt spid="8">
                                            <p:txEl>
                                              <p:pRg st="1" end="1"/>
                                            </p:txEl>
                                          </p:spTgt>
                                        </p:tgtEl>
                                      </p:cBhvr>
                                    </p:animEffect>
                                  </p:childTnLst>
                                </p:cTn>
                              </p:par>
                            </p:childTnLst>
                          </p:cTn>
                        </p:par>
                        <p:par>
                          <p:cTn id="20" fill="hold">
                            <p:stCondLst>
                              <p:cond delay="3500"/>
                            </p:stCondLst>
                            <p:childTnLst>
                              <p:par>
                                <p:cTn id="21" presetID="29" presetClass="entr" presetSubtype="0" fill="hold" grpId="0" nodeType="afterEffect">
                                  <p:stCondLst>
                                    <p:cond delay="0"/>
                                  </p:stCondLst>
                                  <p:childTnLst>
                                    <p:set>
                                      <p:cBhvr>
                                        <p:cTn id="22" dur="1" fill="hold">
                                          <p:stCondLst>
                                            <p:cond delay="0"/>
                                          </p:stCondLst>
                                        </p:cTn>
                                        <p:tgtEl>
                                          <p:spTgt spid="8">
                                            <p:txEl>
                                              <p:pRg st="2" end="2"/>
                                            </p:txEl>
                                          </p:spTgt>
                                        </p:tgtEl>
                                        <p:attrNameLst>
                                          <p:attrName>style.visibility</p:attrName>
                                        </p:attrNameLst>
                                      </p:cBhvr>
                                      <p:to>
                                        <p:strVal val="visible"/>
                                      </p:to>
                                    </p:set>
                                    <p:anim calcmode="lin" valueType="num">
                                      <p:cBhvr>
                                        <p:cTn id="23" dur="1250" fill="hold"/>
                                        <p:tgtEl>
                                          <p:spTgt spid="8">
                                            <p:txEl>
                                              <p:pRg st="2" end="2"/>
                                            </p:txEl>
                                          </p:spTgt>
                                        </p:tgtEl>
                                        <p:attrNameLst>
                                          <p:attrName>ppt_x</p:attrName>
                                        </p:attrNameLst>
                                      </p:cBhvr>
                                      <p:tavLst>
                                        <p:tav tm="0">
                                          <p:val>
                                            <p:strVal val="#ppt_x-.2"/>
                                          </p:val>
                                        </p:tav>
                                        <p:tav tm="100000">
                                          <p:val>
                                            <p:strVal val="#ppt_x"/>
                                          </p:val>
                                        </p:tav>
                                      </p:tavLst>
                                    </p:anim>
                                    <p:anim calcmode="lin" valueType="num">
                                      <p:cBhvr>
                                        <p:cTn id="24" dur="1250" fill="hold"/>
                                        <p:tgtEl>
                                          <p:spTgt spid="8">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25" dur="1250"/>
                                        <p:tgtEl>
                                          <p:spTgt spid="8">
                                            <p:txEl>
                                              <p:pRg st="2" end="2"/>
                                            </p:txEl>
                                          </p:spTgt>
                                        </p:tgtEl>
                                      </p:cBhvr>
                                    </p:animEffect>
                                  </p:childTnLst>
                                </p:cTn>
                              </p:par>
                            </p:childTnLst>
                          </p:cTn>
                        </p:par>
                        <p:par>
                          <p:cTn id="26" fill="hold">
                            <p:stCondLst>
                              <p:cond delay="4750"/>
                            </p:stCondLst>
                            <p:childTnLst>
                              <p:par>
                                <p:cTn id="27" presetID="22" presetClass="entr" presetSubtype="1" fill="hold"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up)">
                                      <p:cBhvr>
                                        <p:cTn id="2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3" descr="D:\10. MUTIMEDIA SDA\Imagenes para estudio\Tema 03 diabl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
            <a:ext cx="9144001" cy="687116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18"/>
          <p:cNvSpPr>
            <a:spLocks noChangeArrowheads="1"/>
          </p:cNvSpPr>
          <p:nvPr>
            <p:custDataLst>
              <p:tags r:id="rId1"/>
            </p:custDataLst>
          </p:nvPr>
        </p:nvSpPr>
        <p:spPr bwMode="auto">
          <a:xfrm>
            <a:off x="1331640" y="1916832"/>
            <a:ext cx="7812360" cy="2765206"/>
          </a:xfrm>
          <a:prstGeom prst="rect">
            <a:avLst/>
          </a:prstGeom>
          <a:noFill/>
          <a:ln>
            <a:noFill/>
          </a:ln>
          <a:effectLst>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3600" u="none" spc="50" dirty="0" err="1">
                <a:ln w="11430"/>
                <a:solidFill>
                  <a:srgbClr val="C00000"/>
                </a:solidFill>
                <a:effectLst>
                  <a:outerShdw blurRad="76200" dist="50800" dir="5400000" algn="tl" rotWithShape="0">
                    <a:srgbClr val="000000">
                      <a:alpha val="65000"/>
                    </a:srgbClr>
                  </a:outerShdw>
                </a:effectLst>
                <a:latin typeface="Verdana" pitchFamily="34" charset="0"/>
              </a:rPr>
              <a:t>Criou</a:t>
            </a:r>
            <a:r>
              <a:rPr lang="es-ES" sz="3600" u="none" spc="50" dirty="0">
                <a:ln w="11430"/>
                <a:solidFill>
                  <a:srgbClr val="C00000"/>
                </a:solidFill>
                <a:effectLst>
                  <a:outerShdw blurRad="76200" dist="50800" dir="5400000" algn="tl" rotWithShape="0">
                    <a:srgbClr val="000000">
                      <a:alpha val="65000"/>
                    </a:srgbClr>
                  </a:outerShdw>
                </a:effectLst>
                <a:latin typeface="Verdana" pitchFamily="34" charset="0"/>
              </a:rPr>
              <a:t> Deus o </a:t>
            </a:r>
            <a:r>
              <a:rPr lang="es-ES" sz="3600" u="none" spc="50" dirty="0" err="1">
                <a:ln w="11430"/>
                <a:solidFill>
                  <a:srgbClr val="C00000"/>
                </a:solidFill>
                <a:effectLst>
                  <a:outerShdw blurRad="76200" dist="50800" dir="5400000" algn="tl" rotWithShape="0">
                    <a:srgbClr val="000000">
                      <a:alpha val="65000"/>
                    </a:srgbClr>
                  </a:outerShdw>
                </a:effectLst>
                <a:latin typeface="Verdana" pitchFamily="34" charset="0"/>
              </a:rPr>
              <a:t>diabo</a:t>
            </a:r>
            <a:r>
              <a:rPr lang="es-ES" sz="3600" u="none" spc="50" dirty="0">
                <a:ln w="11430"/>
                <a:solidFill>
                  <a:srgbClr val="C00000"/>
                </a:solidFill>
                <a:effectLst>
                  <a:outerShdw blurRad="76200" dist="50800" dir="5400000" algn="tl" rotWithShape="0">
                    <a:srgbClr val="000000">
                      <a:alpha val="65000"/>
                    </a:srgbClr>
                  </a:outerShdw>
                </a:effectLst>
                <a:latin typeface="Verdana" pitchFamily="34" charset="0"/>
              </a:rPr>
              <a:t>? </a:t>
            </a:r>
          </a:p>
          <a:p>
            <a:pPr algn="ctr"/>
            <a:endParaRPr lang="es-ES" u="none" spc="50" dirty="0">
              <a:ln w="11430"/>
              <a:solidFill>
                <a:srgbClr val="C00000"/>
              </a:solidFill>
              <a:effectLst>
                <a:outerShdw blurRad="76200" dist="50800" dir="5400000" algn="tl" rotWithShape="0">
                  <a:srgbClr val="000000">
                    <a:alpha val="65000"/>
                  </a:srgbClr>
                </a:outerShdw>
              </a:effectLst>
              <a:latin typeface="Verdana" pitchFamily="34" charset="0"/>
            </a:endParaRPr>
          </a:p>
          <a:p>
            <a:pPr algn="ctr"/>
            <a:r>
              <a:rPr lang="es-ES" sz="3600" u="none" spc="50" dirty="0" err="1">
                <a:ln w="11430"/>
                <a:solidFill>
                  <a:srgbClr val="C00000"/>
                </a:solidFill>
                <a:effectLst>
                  <a:outerShdw blurRad="76200" dist="50800" dir="5400000" algn="tl" rotWithShape="0">
                    <a:srgbClr val="000000">
                      <a:alpha val="65000"/>
                    </a:srgbClr>
                  </a:outerShdw>
                </a:effectLst>
                <a:latin typeface="Verdana" pitchFamily="34" charset="0"/>
              </a:rPr>
              <a:t>Quem</a:t>
            </a:r>
            <a:r>
              <a:rPr lang="es-ES" sz="3600" u="none" spc="50" dirty="0">
                <a:ln w="11430"/>
                <a:solidFill>
                  <a:srgbClr val="C00000"/>
                </a:solidFill>
                <a:effectLst>
                  <a:outerShdw blurRad="76200" dist="50800" dir="5400000" algn="tl" rotWithShape="0">
                    <a:srgbClr val="000000">
                      <a:alpha val="65000"/>
                    </a:srgbClr>
                  </a:outerShdw>
                </a:effectLst>
                <a:latin typeface="Verdana" pitchFamily="34" charset="0"/>
              </a:rPr>
              <a:t> </a:t>
            </a:r>
            <a:r>
              <a:rPr lang="es-ES" sz="3600" u="none" spc="50" dirty="0" err="1">
                <a:ln w="11430"/>
                <a:solidFill>
                  <a:srgbClr val="C00000"/>
                </a:solidFill>
                <a:effectLst>
                  <a:outerShdw blurRad="76200" dist="50800" dir="5400000" algn="tl" rotWithShape="0">
                    <a:srgbClr val="000000">
                      <a:alpha val="65000"/>
                    </a:srgbClr>
                  </a:outerShdw>
                </a:effectLst>
                <a:latin typeface="Verdana" pitchFamily="34" charset="0"/>
              </a:rPr>
              <a:t>foi</a:t>
            </a:r>
            <a:r>
              <a:rPr lang="es-ES" sz="3600" u="none" spc="50" dirty="0">
                <a:ln w="11430"/>
                <a:solidFill>
                  <a:srgbClr val="C00000"/>
                </a:solidFill>
                <a:effectLst>
                  <a:outerShdw blurRad="76200" dist="50800" dir="5400000" algn="tl" rotWithShape="0">
                    <a:srgbClr val="000000">
                      <a:alpha val="65000"/>
                    </a:srgbClr>
                  </a:outerShdw>
                </a:effectLst>
                <a:latin typeface="Verdana" pitchFamily="34" charset="0"/>
              </a:rPr>
              <a:t> ele no </a:t>
            </a:r>
            <a:r>
              <a:rPr lang="es-ES" sz="3600" u="none" spc="50" dirty="0" err="1">
                <a:ln w="11430"/>
                <a:solidFill>
                  <a:srgbClr val="C00000"/>
                </a:solidFill>
                <a:effectLst>
                  <a:outerShdw blurRad="76200" dist="50800" dir="5400000" algn="tl" rotWithShape="0">
                    <a:srgbClr val="000000">
                      <a:alpha val="65000"/>
                    </a:srgbClr>
                  </a:outerShdw>
                </a:effectLst>
                <a:latin typeface="Verdana" pitchFamily="34" charset="0"/>
              </a:rPr>
              <a:t>princípio</a:t>
            </a:r>
            <a:r>
              <a:rPr lang="es-ES" sz="3600" u="none" spc="50" dirty="0">
                <a:ln w="11430"/>
                <a:solidFill>
                  <a:srgbClr val="C00000"/>
                </a:solidFill>
                <a:effectLst>
                  <a:outerShdw blurRad="76200" dist="50800" dir="5400000" algn="tl" rotWithShape="0">
                    <a:srgbClr val="000000">
                      <a:alpha val="65000"/>
                    </a:srgbClr>
                  </a:outerShdw>
                </a:effectLst>
                <a:latin typeface="Verdana" pitchFamily="34" charset="0"/>
              </a:rPr>
              <a:t>? </a:t>
            </a:r>
          </a:p>
        </p:txBody>
      </p:sp>
      <p:pic>
        <p:nvPicPr>
          <p:cNvPr id="4" name="Picture 2" descr="C:\Users\Gerhard\Documents\_Sitio WEB\Recursos\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1910115"/>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ppt_x</p:attrName>
                                        </p:attrNameLst>
                                      </p:cBhvr>
                                      <p:tavLst>
                                        <p:tav tm="0">
                                          <p:val>
                                            <p:strVal val="#ppt_x-.2"/>
                                          </p:val>
                                        </p:tav>
                                        <p:tav tm="100000">
                                          <p:val>
                                            <p:strVal val="#ppt_x"/>
                                          </p:val>
                                        </p:tav>
                                      </p:tavLst>
                                    </p:anim>
                                    <p:anim calcmode="lin" valueType="num">
                                      <p:cBhvr>
                                        <p:cTn id="8"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9" dur="1000"/>
                                        <p:tgtEl>
                                          <p:spTgt spid="8"/>
                                        </p:tgtEl>
                                      </p:cBhvr>
                                    </p:animEffect>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up)">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10. MUTIMEDIA SDA\Imagenes para estudio\Tema 03 pregunta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7102"/>
            <a:ext cx="9144001" cy="6865102"/>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5" name="Rectangle 18"/>
          <p:cNvSpPr>
            <a:spLocks noChangeArrowheads="1"/>
          </p:cNvSpPr>
          <p:nvPr>
            <p:custDataLst>
              <p:tags r:id="rId1"/>
            </p:custDataLst>
          </p:nvPr>
        </p:nvSpPr>
        <p:spPr bwMode="auto">
          <a:xfrm>
            <a:off x="0" y="620688"/>
            <a:ext cx="5436096" cy="576064"/>
          </a:xfrm>
          <a:prstGeom prst="rect">
            <a:avLst/>
          </a:prstGeom>
          <a:solidFill>
            <a:srgbClr val="0099FF">
              <a:alpha val="35000"/>
            </a:srgbClr>
          </a:solidFill>
          <a:ln>
            <a:noFill/>
          </a:ln>
          <a:effectLst>
            <a:glow>
              <a:schemeClr val="bg1">
                <a:alpha val="66000"/>
              </a:schemeClr>
            </a:glow>
            <a:softEdge rad="2159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u="none" spc="50" dirty="0">
                <a:ln w="11430"/>
                <a:solidFill>
                  <a:srgbClr val="0099FF"/>
                </a:solidFill>
                <a:effectLst>
                  <a:outerShdw blurRad="76200" dist="50800" dir="5400000" algn="tl" rotWithShape="0">
                    <a:srgbClr val="000000">
                      <a:alpha val="65000"/>
                    </a:srgbClr>
                  </a:outerShdw>
                </a:effectLst>
                <a:latin typeface="Verdana" pitchFamily="34" charset="0"/>
              </a:rPr>
              <a:t>Ezequiel 28:13-17</a:t>
            </a:r>
          </a:p>
        </p:txBody>
      </p:sp>
      <p:pic>
        <p:nvPicPr>
          <p:cNvPr id="6" name="Picture 2" descr="C:\Users\Gerhard\Documents\_Sitio WEB\Recursos\ondaWEB.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18"/>
          <p:cNvSpPr>
            <a:spLocks noChangeArrowheads="1"/>
          </p:cNvSpPr>
          <p:nvPr>
            <p:custDataLst>
              <p:tags r:id="rId2"/>
            </p:custDataLst>
          </p:nvPr>
        </p:nvSpPr>
        <p:spPr bwMode="auto">
          <a:xfrm>
            <a:off x="323528" y="1628800"/>
            <a:ext cx="8496943" cy="4392488"/>
          </a:xfrm>
          <a:prstGeom prst="rect">
            <a:avLst/>
          </a:prstGeom>
          <a:noFill/>
          <a:ln>
            <a:noFill/>
          </a:ln>
          <a:effectLst>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endParaRPr lang="es-ES" sz="2200" u="none" spc="50" dirty="0">
              <a:ln w="11430"/>
              <a:solidFill>
                <a:srgbClr val="C00000"/>
              </a:solidFill>
              <a:effectLst>
                <a:outerShdw blurRad="76200" dist="50800" dir="5400000" algn="tl" rotWithShape="0">
                  <a:srgbClr val="000000">
                    <a:alpha val="65000"/>
                  </a:srgbClr>
                </a:outerShdw>
              </a:effectLst>
              <a:latin typeface="Verdana" pitchFamily="34" charset="0"/>
            </a:endParaRPr>
          </a:p>
          <a:p>
            <a:pPr algn="ctr"/>
            <a:r>
              <a:rPr lang="es-ES" sz="2200" u="none" spc="50" dirty="0" err="1">
                <a:ln w="11430"/>
                <a:solidFill>
                  <a:srgbClr val="C00000"/>
                </a:solidFill>
                <a:effectLst>
                  <a:outerShdw blurRad="76200" dist="50800" dir="5400000" algn="tl" rotWithShape="0">
                    <a:srgbClr val="000000">
                      <a:alpha val="65000"/>
                    </a:srgbClr>
                  </a:outerShdw>
                </a:effectLst>
                <a:latin typeface="Verdana" pitchFamily="34" charset="0"/>
              </a:rPr>
              <a:t>Estavas</a:t>
            </a:r>
            <a:r>
              <a:rPr lang="es-ES" sz="2200" u="none" spc="50" dirty="0">
                <a:ln w="11430"/>
                <a:solidFill>
                  <a:srgbClr val="C00000"/>
                </a:solidFill>
                <a:effectLst>
                  <a:outerShdw blurRad="76200" dist="50800" dir="5400000" algn="tl" rotWithShape="0">
                    <a:srgbClr val="000000">
                      <a:alpha val="65000"/>
                    </a:srgbClr>
                  </a:outerShdw>
                </a:effectLst>
                <a:latin typeface="Verdana" pitchFamily="34" charset="0"/>
              </a:rPr>
              <a:t> no </a:t>
            </a:r>
            <a:r>
              <a:rPr lang="es-ES" sz="2200" u="none" spc="50" dirty="0" err="1">
                <a:ln w="11430"/>
                <a:solidFill>
                  <a:srgbClr val="C00000"/>
                </a:solidFill>
                <a:effectLst>
                  <a:outerShdw blurRad="76200" dist="50800" dir="5400000" algn="tl" rotWithShape="0">
                    <a:srgbClr val="000000">
                      <a:alpha val="65000"/>
                    </a:srgbClr>
                  </a:outerShdw>
                </a:effectLst>
                <a:latin typeface="Verdana" pitchFamily="34" charset="0"/>
              </a:rPr>
              <a:t>Éden</a:t>
            </a:r>
            <a:r>
              <a:rPr lang="es-ES" sz="2200" u="none" spc="50" dirty="0">
                <a:ln w="11430"/>
                <a:solidFill>
                  <a:srgbClr val="C00000"/>
                </a:solidFill>
                <a:effectLst>
                  <a:outerShdw blurRad="76200" dist="50800" dir="5400000" algn="tl" rotWithShape="0">
                    <a:srgbClr val="000000">
                      <a:alpha val="65000"/>
                    </a:srgbClr>
                  </a:outerShdw>
                </a:effectLst>
                <a:latin typeface="Verdana" pitchFamily="34" charset="0"/>
              </a:rPr>
              <a:t>, </a:t>
            </a:r>
            <a:r>
              <a:rPr lang="es-ES" sz="2200" u="none" spc="50" dirty="0" err="1">
                <a:ln w="11430"/>
                <a:solidFill>
                  <a:srgbClr val="C00000"/>
                </a:solidFill>
                <a:effectLst>
                  <a:outerShdw blurRad="76200" dist="50800" dir="5400000" algn="tl" rotWithShape="0">
                    <a:srgbClr val="000000">
                      <a:alpha val="65000"/>
                    </a:srgbClr>
                  </a:outerShdw>
                </a:effectLst>
                <a:latin typeface="Verdana" pitchFamily="34" charset="0"/>
              </a:rPr>
              <a:t>jardim</a:t>
            </a:r>
            <a:r>
              <a:rPr lang="es-ES" sz="2200" u="none" spc="50" dirty="0">
                <a:ln w="11430"/>
                <a:solidFill>
                  <a:srgbClr val="C00000"/>
                </a:solidFill>
                <a:effectLst>
                  <a:outerShdw blurRad="76200" dist="50800" dir="5400000" algn="tl" rotWithShape="0">
                    <a:srgbClr val="000000">
                      <a:alpha val="65000"/>
                    </a:srgbClr>
                  </a:outerShdw>
                </a:effectLst>
                <a:latin typeface="Verdana" pitchFamily="34" charset="0"/>
              </a:rPr>
              <a:t> de Deus; de todas as </a:t>
            </a:r>
            <a:r>
              <a:rPr lang="es-ES" sz="2200" u="none" spc="50" dirty="0" err="1">
                <a:ln w="11430"/>
                <a:solidFill>
                  <a:srgbClr val="C00000"/>
                </a:solidFill>
                <a:effectLst>
                  <a:outerShdw blurRad="76200" dist="50800" dir="5400000" algn="tl" rotWithShape="0">
                    <a:srgbClr val="000000">
                      <a:alpha val="65000"/>
                    </a:srgbClr>
                  </a:outerShdw>
                </a:effectLst>
                <a:latin typeface="Verdana" pitchFamily="34" charset="0"/>
              </a:rPr>
              <a:t>pedras</a:t>
            </a:r>
            <a:r>
              <a:rPr lang="es-ES" sz="2200" u="none" spc="50" dirty="0">
                <a:ln w="11430"/>
                <a:solidFill>
                  <a:srgbClr val="C00000"/>
                </a:solidFill>
                <a:effectLst>
                  <a:outerShdw blurRad="76200" dist="50800" dir="5400000" algn="tl" rotWithShape="0">
                    <a:srgbClr val="000000">
                      <a:alpha val="65000"/>
                    </a:srgbClr>
                  </a:outerShdw>
                </a:effectLst>
                <a:latin typeface="Verdana" pitchFamily="34" charset="0"/>
              </a:rPr>
              <a:t> preciosas te </a:t>
            </a:r>
            <a:r>
              <a:rPr lang="es-ES" sz="2200" u="none" spc="50" dirty="0" err="1">
                <a:ln w="11430"/>
                <a:solidFill>
                  <a:srgbClr val="C00000"/>
                </a:solidFill>
                <a:effectLst>
                  <a:outerShdw blurRad="76200" dist="50800" dir="5400000" algn="tl" rotWithShape="0">
                    <a:srgbClr val="000000">
                      <a:alpha val="65000"/>
                    </a:srgbClr>
                  </a:outerShdw>
                </a:effectLst>
                <a:latin typeface="Verdana" pitchFamily="34" charset="0"/>
              </a:rPr>
              <a:t>cobrias</a:t>
            </a:r>
            <a:r>
              <a:rPr lang="es-ES" sz="2200" u="none" spc="50" dirty="0">
                <a:ln w="11430"/>
                <a:solidFill>
                  <a:srgbClr val="C00000"/>
                </a:solidFill>
                <a:effectLst>
                  <a:outerShdw blurRad="76200" dist="50800" dir="5400000" algn="tl" rotWithShape="0">
                    <a:srgbClr val="000000">
                      <a:alpha val="65000"/>
                    </a:srgbClr>
                  </a:outerShdw>
                </a:effectLst>
                <a:latin typeface="Verdana" pitchFamily="34" charset="0"/>
              </a:rPr>
              <a:t>: </a:t>
            </a:r>
            <a:r>
              <a:rPr lang="es-ES" sz="2200" u="none" spc="50" dirty="0">
                <a:ln w="11430"/>
                <a:solidFill>
                  <a:srgbClr val="0000FF"/>
                </a:solidFill>
                <a:effectLst>
                  <a:outerShdw blurRad="76200" dist="50800" dir="5400000" algn="tl" rotWithShape="0">
                    <a:srgbClr val="000000">
                      <a:alpha val="65000"/>
                    </a:srgbClr>
                  </a:outerShdw>
                </a:effectLst>
                <a:latin typeface="Verdana" pitchFamily="34" charset="0"/>
              </a:rPr>
              <a:t>o </a:t>
            </a:r>
            <a:r>
              <a:rPr lang="es-ES" sz="2200" u="none" spc="50" dirty="0" err="1">
                <a:ln w="11430"/>
                <a:solidFill>
                  <a:srgbClr val="0000FF"/>
                </a:solidFill>
                <a:effectLst>
                  <a:outerShdw blurRad="76200" dist="50800" dir="5400000" algn="tl" rotWithShape="0">
                    <a:srgbClr val="000000">
                      <a:alpha val="65000"/>
                    </a:srgbClr>
                  </a:outerShdw>
                </a:effectLst>
                <a:latin typeface="Verdana" pitchFamily="34" charset="0"/>
              </a:rPr>
              <a:t>sárdio</a:t>
            </a:r>
            <a:r>
              <a:rPr lang="es-ES" sz="2200" u="none" spc="50" dirty="0">
                <a:ln w="11430"/>
                <a:solidFill>
                  <a:srgbClr val="0000FF"/>
                </a:solidFill>
                <a:effectLst>
                  <a:outerShdw blurRad="76200" dist="50800" dir="5400000" algn="tl" rotWithShape="0">
                    <a:srgbClr val="000000">
                      <a:alpha val="65000"/>
                    </a:srgbClr>
                  </a:outerShdw>
                </a:effectLst>
                <a:latin typeface="Verdana" pitchFamily="34" charset="0"/>
              </a:rPr>
              <a:t>, o </a:t>
            </a:r>
            <a:r>
              <a:rPr lang="es-ES" sz="2200" u="none" spc="50" dirty="0" err="1">
                <a:ln w="11430"/>
                <a:solidFill>
                  <a:srgbClr val="0000FF"/>
                </a:solidFill>
                <a:effectLst>
                  <a:outerShdw blurRad="76200" dist="50800" dir="5400000" algn="tl" rotWithShape="0">
                    <a:srgbClr val="000000">
                      <a:alpha val="65000"/>
                    </a:srgbClr>
                  </a:outerShdw>
                </a:effectLst>
                <a:latin typeface="Verdana" pitchFamily="34" charset="0"/>
              </a:rPr>
              <a:t>topázio</a:t>
            </a:r>
            <a:r>
              <a:rPr lang="es-ES" sz="2200" u="none" spc="50" dirty="0">
                <a:ln w="11430"/>
                <a:solidFill>
                  <a:srgbClr val="0000FF"/>
                </a:solidFill>
                <a:effectLst>
                  <a:outerShdw blurRad="76200" dist="50800" dir="5400000" algn="tl" rotWithShape="0">
                    <a:srgbClr val="000000">
                      <a:alpha val="65000"/>
                    </a:srgbClr>
                  </a:outerShdw>
                </a:effectLst>
                <a:latin typeface="Verdana" pitchFamily="34" charset="0"/>
              </a:rPr>
              <a:t>, o diamante, o berilo, o ónix, o jaspe, a </a:t>
            </a:r>
            <a:r>
              <a:rPr lang="es-ES" sz="2200" u="none" spc="50" dirty="0" err="1">
                <a:ln w="11430"/>
                <a:solidFill>
                  <a:srgbClr val="0000FF"/>
                </a:solidFill>
                <a:effectLst>
                  <a:outerShdw blurRad="76200" dist="50800" dir="5400000" algn="tl" rotWithShape="0">
                    <a:srgbClr val="000000">
                      <a:alpha val="65000"/>
                    </a:srgbClr>
                  </a:outerShdw>
                </a:effectLst>
                <a:latin typeface="Verdana" pitchFamily="34" charset="0"/>
              </a:rPr>
              <a:t>safira</a:t>
            </a:r>
            <a:r>
              <a:rPr lang="es-ES" sz="2200" u="none" spc="50" dirty="0">
                <a:ln w="11430"/>
                <a:solidFill>
                  <a:srgbClr val="0000FF"/>
                </a:solidFill>
                <a:effectLst>
                  <a:outerShdw blurRad="76200" dist="50800" dir="5400000" algn="tl" rotWithShape="0">
                    <a:srgbClr val="000000">
                      <a:alpha val="65000"/>
                    </a:srgbClr>
                  </a:outerShdw>
                </a:effectLst>
                <a:latin typeface="Verdana" pitchFamily="34" charset="0"/>
              </a:rPr>
              <a:t>, o carbúnculo e a esmeralda; de </a:t>
            </a:r>
            <a:r>
              <a:rPr lang="es-ES" sz="2200" u="none" spc="50" dirty="0" err="1">
                <a:ln w="11430"/>
                <a:solidFill>
                  <a:srgbClr val="0000FF"/>
                </a:solidFill>
                <a:effectLst>
                  <a:outerShdw blurRad="76200" dist="50800" dir="5400000" algn="tl" rotWithShape="0">
                    <a:srgbClr val="000000">
                      <a:alpha val="65000"/>
                    </a:srgbClr>
                  </a:outerShdw>
                </a:effectLst>
                <a:latin typeface="Verdana" pitchFamily="34" charset="0"/>
              </a:rPr>
              <a:t>ouro</a:t>
            </a:r>
            <a:r>
              <a:rPr lang="es-ES" sz="2200" u="none" spc="50" dirty="0">
                <a:ln w="11430"/>
                <a:solidFill>
                  <a:srgbClr val="0000FF"/>
                </a:solidFill>
                <a:effectLst>
                  <a:outerShdw blurRad="76200" dist="50800" dir="5400000" algn="tl" rotWithShape="0">
                    <a:srgbClr val="000000">
                      <a:alpha val="65000"/>
                    </a:srgbClr>
                  </a:outerShdw>
                </a:effectLst>
                <a:latin typeface="Verdana" pitchFamily="34" charset="0"/>
              </a:rPr>
              <a:t> se te </a:t>
            </a:r>
            <a:r>
              <a:rPr lang="es-ES" sz="2200" u="none" spc="50" dirty="0" err="1">
                <a:ln w="11430"/>
                <a:solidFill>
                  <a:srgbClr val="0000FF"/>
                </a:solidFill>
                <a:effectLst>
                  <a:outerShdw blurRad="76200" dist="50800" dir="5400000" algn="tl" rotWithShape="0">
                    <a:srgbClr val="000000">
                      <a:alpha val="65000"/>
                    </a:srgbClr>
                  </a:outerShdw>
                </a:effectLst>
                <a:latin typeface="Verdana" pitchFamily="34" charset="0"/>
              </a:rPr>
              <a:t>fizeram</a:t>
            </a:r>
            <a:r>
              <a:rPr lang="es-ES" sz="2200" u="none" spc="50" dirty="0">
                <a:ln w="11430"/>
                <a:solidFill>
                  <a:srgbClr val="0000FF"/>
                </a:solidFill>
                <a:effectLst>
                  <a:outerShdw blurRad="76200" dist="50800" dir="5400000" algn="tl" rotWithShape="0">
                    <a:srgbClr val="000000">
                      <a:alpha val="65000"/>
                    </a:srgbClr>
                  </a:outerShdw>
                </a:effectLst>
                <a:latin typeface="Verdana" pitchFamily="34" charset="0"/>
              </a:rPr>
              <a:t> os engastes e os ornamentos; no </a:t>
            </a:r>
            <a:r>
              <a:rPr lang="es-ES" sz="2200" u="none" spc="50" dirty="0" err="1">
                <a:ln w="11430"/>
                <a:solidFill>
                  <a:srgbClr val="0000FF"/>
                </a:solidFill>
                <a:effectLst>
                  <a:outerShdw blurRad="76200" dist="50800" dir="5400000" algn="tl" rotWithShape="0">
                    <a:srgbClr val="000000">
                      <a:alpha val="65000"/>
                    </a:srgbClr>
                  </a:outerShdw>
                </a:effectLst>
                <a:latin typeface="Verdana" pitchFamily="34" charset="0"/>
              </a:rPr>
              <a:t>dia</a:t>
            </a:r>
            <a:r>
              <a:rPr lang="es-ES" sz="2200" u="none" spc="50" dirty="0">
                <a:ln w="11430"/>
                <a:solidFill>
                  <a:srgbClr val="0000FF"/>
                </a:solidFill>
                <a:effectLst>
                  <a:outerShdw blurRad="76200" dist="50800" dir="5400000" algn="tl" rotWithShape="0">
                    <a:srgbClr val="000000">
                      <a:alpha val="65000"/>
                    </a:srgbClr>
                  </a:outerShdw>
                </a:effectLst>
                <a:latin typeface="Verdana" pitchFamily="34" charset="0"/>
              </a:rPr>
              <a:t> </a:t>
            </a:r>
            <a:r>
              <a:rPr lang="es-ES" sz="2200" u="none" spc="50" dirty="0" err="1">
                <a:ln w="11430"/>
                <a:solidFill>
                  <a:srgbClr val="0000FF"/>
                </a:solidFill>
                <a:effectLst>
                  <a:outerShdw blurRad="76200" dist="50800" dir="5400000" algn="tl" rotWithShape="0">
                    <a:srgbClr val="000000">
                      <a:alpha val="65000"/>
                    </a:srgbClr>
                  </a:outerShdw>
                </a:effectLst>
                <a:latin typeface="Verdana" pitchFamily="34" charset="0"/>
              </a:rPr>
              <a:t>em</a:t>
            </a:r>
            <a:r>
              <a:rPr lang="es-ES" sz="2200" u="none" spc="50" dirty="0">
                <a:ln w="11430"/>
                <a:solidFill>
                  <a:srgbClr val="0000FF"/>
                </a:solidFill>
                <a:effectLst>
                  <a:outerShdw blurRad="76200" dist="50800" dir="5400000" algn="tl" rotWithShape="0">
                    <a:srgbClr val="000000">
                      <a:alpha val="65000"/>
                    </a:srgbClr>
                  </a:outerShdw>
                </a:effectLst>
                <a:latin typeface="Verdana" pitchFamily="34" charset="0"/>
              </a:rPr>
              <a:t> que </a:t>
            </a:r>
            <a:r>
              <a:rPr lang="es-ES" sz="2200" u="none" spc="50" dirty="0" err="1">
                <a:ln w="11430"/>
                <a:solidFill>
                  <a:srgbClr val="0000FF"/>
                </a:solidFill>
                <a:effectLst>
                  <a:outerShdw blurRad="76200" dist="50800" dir="5400000" algn="tl" rotWithShape="0">
                    <a:srgbClr val="000000">
                      <a:alpha val="65000"/>
                    </a:srgbClr>
                  </a:outerShdw>
                </a:effectLst>
                <a:latin typeface="Verdana" pitchFamily="34" charset="0"/>
              </a:rPr>
              <a:t>foste</a:t>
            </a:r>
            <a:r>
              <a:rPr lang="es-ES" sz="2200" u="none" spc="50" dirty="0">
                <a:ln w="11430"/>
                <a:solidFill>
                  <a:srgbClr val="0000FF"/>
                </a:solidFill>
                <a:effectLst>
                  <a:outerShdw blurRad="76200" dist="50800" dir="5400000" algn="tl" rotWithShape="0">
                    <a:srgbClr val="000000">
                      <a:alpha val="65000"/>
                    </a:srgbClr>
                  </a:outerShdw>
                </a:effectLst>
                <a:latin typeface="Verdana" pitchFamily="34" charset="0"/>
              </a:rPr>
              <a:t> criado, </a:t>
            </a:r>
            <a:r>
              <a:rPr lang="es-ES" sz="2200" u="none" spc="50" dirty="0" err="1">
                <a:ln w="11430"/>
                <a:solidFill>
                  <a:srgbClr val="0000FF"/>
                </a:solidFill>
                <a:effectLst>
                  <a:outerShdw blurRad="76200" dist="50800" dir="5400000" algn="tl" rotWithShape="0">
                    <a:srgbClr val="000000">
                      <a:alpha val="65000"/>
                    </a:srgbClr>
                  </a:outerShdw>
                </a:effectLst>
                <a:latin typeface="Verdana" pitchFamily="34" charset="0"/>
              </a:rPr>
              <a:t>foram</a:t>
            </a:r>
            <a:r>
              <a:rPr lang="es-ES" sz="2200" u="none" spc="50" dirty="0">
                <a:ln w="11430"/>
                <a:solidFill>
                  <a:srgbClr val="0000FF"/>
                </a:solidFill>
                <a:effectLst>
                  <a:outerShdw blurRad="76200" dist="50800" dir="5400000" algn="tl" rotWithShape="0">
                    <a:srgbClr val="000000">
                      <a:alpha val="65000"/>
                    </a:srgbClr>
                  </a:outerShdw>
                </a:effectLst>
                <a:latin typeface="Verdana" pitchFamily="34" charset="0"/>
              </a:rPr>
              <a:t> eles preparados.</a:t>
            </a:r>
          </a:p>
          <a:p>
            <a:pPr algn="ctr"/>
            <a:r>
              <a:rPr lang="es-ES" sz="2200" u="none" spc="50" dirty="0">
                <a:ln w="11430"/>
                <a:solidFill>
                  <a:srgbClr val="0000FF"/>
                </a:solidFill>
                <a:effectLst>
                  <a:outerShdw blurRad="76200" dist="50800" dir="5400000" algn="tl" rotWithShape="0">
                    <a:srgbClr val="000000">
                      <a:alpha val="65000"/>
                    </a:srgbClr>
                  </a:outerShdw>
                </a:effectLst>
                <a:latin typeface="Verdana" pitchFamily="34" charset="0"/>
              </a:rPr>
              <a:t>Tu eras </a:t>
            </a:r>
            <a:r>
              <a:rPr lang="es-ES" sz="2200" u="none" spc="50" dirty="0" err="1">
                <a:ln w="11430"/>
                <a:solidFill>
                  <a:srgbClr val="0000FF"/>
                </a:solidFill>
                <a:effectLst>
                  <a:outerShdw blurRad="76200" dist="50800" dir="5400000" algn="tl" rotWithShape="0">
                    <a:srgbClr val="000000">
                      <a:alpha val="65000"/>
                    </a:srgbClr>
                  </a:outerShdw>
                </a:effectLst>
                <a:latin typeface="Verdana" pitchFamily="34" charset="0"/>
              </a:rPr>
              <a:t>querubim</a:t>
            </a:r>
            <a:r>
              <a:rPr lang="es-ES" sz="2200" u="none" spc="50" dirty="0">
                <a:ln w="11430"/>
                <a:solidFill>
                  <a:srgbClr val="0000FF"/>
                </a:solidFill>
                <a:effectLst>
                  <a:outerShdw blurRad="76200" dist="50800" dir="5400000" algn="tl" rotWithShape="0">
                    <a:srgbClr val="000000">
                      <a:alpha val="65000"/>
                    </a:srgbClr>
                  </a:outerShdw>
                </a:effectLst>
                <a:latin typeface="Verdana" pitchFamily="34" charset="0"/>
              </a:rPr>
              <a:t> da guarda ungido</a:t>
            </a:r>
            <a:r>
              <a:rPr lang="es-ES" sz="2200" u="none" spc="50" dirty="0">
                <a:ln w="11430"/>
                <a:solidFill>
                  <a:srgbClr val="C00000"/>
                </a:solidFill>
                <a:effectLst>
                  <a:outerShdw blurRad="76200" dist="50800" dir="5400000" algn="tl" rotWithShape="0">
                    <a:srgbClr val="000000">
                      <a:alpha val="65000"/>
                    </a:srgbClr>
                  </a:outerShdw>
                </a:effectLst>
                <a:latin typeface="Verdana" pitchFamily="34" charset="0"/>
              </a:rPr>
              <a:t>, e te </a:t>
            </a:r>
            <a:r>
              <a:rPr lang="es-ES" sz="2200" u="none" spc="50" dirty="0" err="1">
                <a:ln w="11430"/>
                <a:solidFill>
                  <a:srgbClr val="C00000"/>
                </a:solidFill>
                <a:effectLst>
                  <a:outerShdw blurRad="76200" dist="50800" dir="5400000" algn="tl" rotWithShape="0">
                    <a:srgbClr val="000000">
                      <a:alpha val="65000"/>
                    </a:srgbClr>
                  </a:outerShdw>
                </a:effectLst>
                <a:latin typeface="Verdana" pitchFamily="34" charset="0"/>
              </a:rPr>
              <a:t>estabeleci</a:t>
            </a:r>
            <a:r>
              <a:rPr lang="es-ES" sz="2200" u="none" spc="50" dirty="0">
                <a:ln w="11430"/>
                <a:solidFill>
                  <a:srgbClr val="C00000"/>
                </a:solidFill>
                <a:effectLst>
                  <a:outerShdw blurRad="76200" dist="50800" dir="5400000" algn="tl" rotWithShape="0">
                    <a:srgbClr val="000000">
                      <a:alpha val="65000"/>
                    </a:srgbClr>
                  </a:outerShdw>
                </a:effectLst>
                <a:latin typeface="Verdana" pitchFamily="34" charset="0"/>
              </a:rPr>
              <a:t>; </a:t>
            </a:r>
            <a:r>
              <a:rPr lang="es-ES" sz="2200" u="none" spc="50" dirty="0" err="1">
                <a:ln w="11430"/>
                <a:solidFill>
                  <a:srgbClr val="C00000"/>
                </a:solidFill>
                <a:effectLst>
                  <a:outerShdw blurRad="76200" dist="50800" dir="5400000" algn="tl" rotWithShape="0">
                    <a:srgbClr val="000000">
                      <a:alpha val="65000"/>
                    </a:srgbClr>
                  </a:outerShdw>
                </a:effectLst>
                <a:latin typeface="Verdana" pitchFamily="34" charset="0"/>
              </a:rPr>
              <a:t>permanecias</a:t>
            </a:r>
            <a:r>
              <a:rPr lang="es-ES" sz="2200" u="none" spc="50" dirty="0">
                <a:ln w="11430"/>
                <a:solidFill>
                  <a:srgbClr val="C00000"/>
                </a:solidFill>
                <a:effectLst>
                  <a:outerShdw blurRad="76200" dist="50800" dir="5400000" algn="tl" rotWithShape="0">
                    <a:srgbClr val="000000">
                      <a:alpha val="65000"/>
                    </a:srgbClr>
                  </a:outerShdw>
                </a:effectLst>
                <a:latin typeface="Verdana" pitchFamily="34" charset="0"/>
              </a:rPr>
              <a:t> no monte santo de Deus, </a:t>
            </a:r>
            <a:r>
              <a:rPr lang="es-ES" sz="2200" u="none" spc="50" dirty="0">
                <a:ln w="11430"/>
                <a:solidFill>
                  <a:srgbClr val="0000FF"/>
                </a:solidFill>
                <a:effectLst>
                  <a:outerShdw blurRad="76200" dist="50800" dir="5400000" algn="tl" rotWithShape="0">
                    <a:srgbClr val="000000">
                      <a:alpha val="65000"/>
                    </a:srgbClr>
                  </a:outerShdw>
                </a:effectLst>
                <a:latin typeface="Verdana" pitchFamily="34" charset="0"/>
              </a:rPr>
              <a:t>no </a:t>
            </a:r>
            <a:r>
              <a:rPr lang="es-ES" sz="2200" u="none" spc="50" dirty="0" err="1">
                <a:ln w="11430"/>
                <a:solidFill>
                  <a:srgbClr val="0000FF"/>
                </a:solidFill>
                <a:effectLst>
                  <a:outerShdw blurRad="76200" dist="50800" dir="5400000" algn="tl" rotWithShape="0">
                    <a:srgbClr val="000000">
                      <a:alpha val="65000"/>
                    </a:srgbClr>
                  </a:outerShdw>
                </a:effectLst>
                <a:latin typeface="Verdana" pitchFamily="34" charset="0"/>
              </a:rPr>
              <a:t>brilho</a:t>
            </a:r>
            <a:r>
              <a:rPr lang="es-ES" sz="2200" u="none" spc="50" dirty="0">
                <a:ln w="11430"/>
                <a:solidFill>
                  <a:srgbClr val="0000FF"/>
                </a:solidFill>
                <a:effectLst>
                  <a:outerShdw blurRad="76200" dist="50800" dir="5400000" algn="tl" rotWithShape="0">
                    <a:srgbClr val="000000">
                      <a:alpha val="65000"/>
                    </a:srgbClr>
                  </a:outerShdw>
                </a:effectLst>
                <a:latin typeface="Verdana" pitchFamily="34" charset="0"/>
              </a:rPr>
              <a:t> das </a:t>
            </a:r>
            <a:r>
              <a:rPr lang="es-ES" sz="2200" u="none" spc="50" dirty="0" err="1">
                <a:ln w="11430"/>
                <a:solidFill>
                  <a:srgbClr val="0000FF"/>
                </a:solidFill>
                <a:effectLst>
                  <a:outerShdw blurRad="76200" dist="50800" dir="5400000" algn="tl" rotWithShape="0">
                    <a:srgbClr val="000000">
                      <a:alpha val="65000"/>
                    </a:srgbClr>
                  </a:outerShdw>
                </a:effectLst>
                <a:latin typeface="Verdana" pitchFamily="34" charset="0"/>
              </a:rPr>
              <a:t>pedras</a:t>
            </a:r>
            <a:r>
              <a:rPr lang="es-ES" sz="2200" u="none" spc="50" dirty="0">
                <a:ln w="11430"/>
                <a:solidFill>
                  <a:srgbClr val="0000FF"/>
                </a:solidFill>
                <a:effectLst>
                  <a:outerShdw blurRad="76200" dist="50800" dir="5400000" algn="tl" rotWithShape="0">
                    <a:srgbClr val="000000">
                      <a:alpha val="65000"/>
                    </a:srgbClr>
                  </a:outerShdw>
                </a:effectLst>
                <a:latin typeface="Verdana" pitchFamily="34" charset="0"/>
              </a:rPr>
              <a:t> </a:t>
            </a:r>
            <a:r>
              <a:rPr lang="es-ES" sz="2200" u="none" spc="50" dirty="0" err="1">
                <a:ln w="11430"/>
                <a:solidFill>
                  <a:srgbClr val="0000FF"/>
                </a:solidFill>
                <a:effectLst>
                  <a:outerShdw blurRad="76200" dist="50800" dir="5400000" algn="tl" rotWithShape="0">
                    <a:srgbClr val="000000">
                      <a:alpha val="65000"/>
                    </a:srgbClr>
                  </a:outerShdw>
                </a:effectLst>
                <a:latin typeface="Verdana" pitchFamily="34" charset="0"/>
              </a:rPr>
              <a:t>andavas</a:t>
            </a:r>
            <a:r>
              <a:rPr lang="es-ES" sz="2200" u="none" spc="50" dirty="0">
                <a:ln w="11430"/>
                <a:solidFill>
                  <a:srgbClr val="0000FF"/>
                </a:solidFill>
                <a:effectLst>
                  <a:outerShdw blurRad="76200" dist="50800" dir="5400000" algn="tl" rotWithShape="0">
                    <a:srgbClr val="000000">
                      <a:alpha val="65000"/>
                    </a:srgbClr>
                  </a:outerShdw>
                </a:effectLst>
                <a:latin typeface="Verdana" pitchFamily="34" charset="0"/>
              </a:rPr>
              <a:t>.</a:t>
            </a:r>
          </a:p>
          <a:p>
            <a:pPr algn="ctr"/>
            <a:r>
              <a:rPr lang="es-ES" sz="2200" u="none" spc="50" dirty="0" err="1">
                <a:ln w="11430"/>
                <a:solidFill>
                  <a:srgbClr val="C00000"/>
                </a:solidFill>
                <a:effectLst>
                  <a:outerShdw blurRad="76200" dist="50800" dir="5400000" algn="tl" rotWithShape="0">
                    <a:srgbClr val="000000">
                      <a:alpha val="65000"/>
                    </a:srgbClr>
                  </a:outerShdw>
                </a:effectLst>
                <a:latin typeface="Verdana" pitchFamily="34" charset="0"/>
              </a:rPr>
              <a:t>Perfeito</a:t>
            </a:r>
            <a:r>
              <a:rPr lang="es-ES" sz="2200" u="none" spc="50" dirty="0">
                <a:ln w="11430"/>
                <a:solidFill>
                  <a:srgbClr val="C00000"/>
                </a:solidFill>
                <a:effectLst>
                  <a:outerShdw blurRad="76200" dist="50800" dir="5400000" algn="tl" rotWithShape="0">
                    <a:srgbClr val="000000">
                      <a:alpha val="65000"/>
                    </a:srgbClr>
                  </a:outerShdw>
                </a:effectLst>
                <a:latin typeface="Verdana" pitchFamily="34" charset="0"/>
              </a:rPr>
              <a:t> eras nos </a:t>
            </a:r>
            <a:r>
              <a:rPr lang="es-ES" sz="2200" u="none" spc="50" dirty="0" err="1">
                <a:ln w="11430"/>
                <a:solidFill>
                  <a:srgbClr val="C00000"/>
                </a:solidFill>
                <a:effectLst>
                  <a:outerShdw blurRad="76200" dist="50800" dir="5400000" algn="tl" rotWithShape="0">
                    <a:srgbClr val="000000">
                      <a:alpha val="65000"/>
                    </a:srgbClr>
                  </a:outerShdw>
                </a:effectLst>
                <a:latin typeface="Verdana" pitchFamily="34" charset="0"/>
              </a:rPr>
              <a:t>teus</a:t>
            </a:r>
            <a:r>
              <a:rPr lang="es-ES" sz="2200" u="none" spc="50" dirty="0">
                <a:ln w="11430"/>
                <a:solidFill>
                  <a:srgbClr val="C00000"/>
                </a:solidFill>
                <a:effectLst>
                  <a:outerShdw blurRad="76200" dist="50800" dir="5400000" algn="tl" rotWithShape="0">
                    <a:srgbClr val="000000">
                      <a:alpha val="65000"/>
                    </a:srgbClr>
                  </a:outerShdw>
                </a:effectLst>
                <a:latin typeface="Verdana" pitchFamily="34" charset="0"/>
              </a:rPr>
              <a:t> camino, desde o </a:t>
            </a:r>
            <a:r>
              <a:rPr lang="es-ES" sz="2200" u="none" spc="50" dirty="0" err="1">
                <a:ln w="11430"/>
                <a:solidFill>
                  <a:srgbClr val="C00000"/>
                </a:solidFill>
                <a:effectLst>
                  <a:outerShdw blurRad="76200" dist="50800" dir="5400000" algn="tl" rotWithShape="0">
                    <a:srgbClr val="000000">
                      <a:alpha val="65000"/>
                    </a:srgbClr>
                  </a:outerShdw>
                </a:effectLst>
                <a:latin typeface="Verdana" pitchFamily="34" charset="0"/>
              </a:rPr>
              <a:t>dia</a:t>
            </a:r>
            <a:r>
              <a:rPr lang="es-ES" sz="2200" u="none" spc="50" dirty="0">
                <a:ln w="11430"/>
                <a:solidFill>
                  <a:srgbClr val="C00000"/>
                </a:solidFill>
                <a:effectLst>
                  <a:outerShdw blurRad="76200" dist="50800" dir="5400000" algn="tl" rotWithShape="0">
                    <a:srgbClr val="000000">
                      <a:alpha val="65000"/>
                    </a:srgbClr>
                  </a:outerShdw>
                </a:effectLst>
                <a:latin typeface="Verdana" pitchFamily="34" charset="0"/>
              </a:rPr>
              <a:t> </a:t>
            </a:r>
            <a:r>
              <a:rPr lang="es-ES" sz="2200" u="none" spc="50" dirty="0" err="1">
                <a:ln w="11430"/>
                <a:solidFill>
                  <a:srgbClr val="C00000"/>
                </a:solidFill>
                <a:effectLst>
                  <a:outerShdw blurRad="76200" dist="50800" dir="5400000" algn="tl" rotWithShape="0">
                    <a:srgbClr val="000000">
                      <a:alpha val="65000"/>
                    </a:srgbClr>
                  </a:outerShdw>
                </a:effectLst>
                <a:latin typeface="Verdana" pitchFamily="34" charset="0"/>
              </a:rPr>
              <a:t>em</a:t>
            </a:r>
            <a:r>
              <a:rPr lang="es-ES" sz="2200" u="none" spc="50" dirty="0">
                <a:ln w="11430"/>
                <a:solidFill>
                  <a:srgbClr val="C00000"/>
                </a:solidFill>
                <a:effectLst>
                  <a:outerShdw blurRad="76200" dist="50800" dir="5400000" algn="tl" rotWithShape="0">
                    <a:srgbClr val="000000">
                      <a:alpha val="65000"/>
                    </a:srgbClr>
                  </a:outerShdw>
                </a:effectLst>
                <a:latin typeface="Verdana" pitchFamily="34" charset="0"/>
              </a:rPr>
              <a:t> que </a:t>
            </a:r>
            <a:r>
              <a:rPr lang="es-ES" sz="2200" u="none" spc="50" dirty="0" err="1">
                <a:ln w="11430"/>
                <a:solidFill>
                  <a:srgbClr val="C00000"/>
                </a:solidFill>
                <a:effectLst>
                  <a:outerShdw blurRad="76200" dist="50800" dir="5400000" algn="tl" rotWithShape="0">
                    <a:srgbClr val="000000">
                      <a:alpha val="65000"/>
                    </a:srgbClr>
                  </a:outerShdw>
                </a:effectLst>
                <a:latin typeface="Verdana" pitchFamily="34" charset="0"/>
              </a:rPr>
              <a:t>foste</a:t>
            </a:r>
            <a:r>
              <a:rPr lang="es-ES" sz="2200" u="none" spc="50" dirty="0">
                <a:ln w="11430"/>
                <a:solidFill>
                  <a:srgbClr val="C00000"/>
                </a:solidFill>
                <a:effectLst>
                  <a:outerShdw blurRad="76200" dist="50800" dir="5400000" algn="tl" rotWithShape="0">
                    <a:srgbClr val="000000">
                      <a:alpha val="65000"/>
                    </a:srgbClr>
                  </a:outerShdw>
                </a:effectLst>
                <a:latin typeface="Verdana" pitchFamily="34" charset="0"/>
              </a:rPr>
              <a:t> criado </a:t>
            </a:r>
            <a:r>
              <a:rPr lang="es-ES" sz="2200" u="none" spc="50" dirty="0">
                <a:ln w="11430"/>
                <a:solidFill>
                  <a:srgbClr val="0000FF"/>
                </a:solidFill>
                <a:effectLst>
                  <a:outerShdw blurRad="76200" dist="50800" dir="5400000" algn="tl" rotWithShape="0">
                    <a:srgbClr val="000000">
                      <a:alpha val="65000"/>
                    </a:srgbClr>
                  </a:outerShdw>
                </a:effectLst>
                <a:latin typeface="Verdana" pitchFamily="34" charset="0"/>
              </a:rPr>
              <a:t>até que se </a:t>
            </a:r>
            <a:r>
              <a:rPr lang="es-ES" sz="2200" u="none" spc="50" dirty="0" err="1">
                <a:ln w="11430"/>
                <a:solidFill>
                  <a:srgbClr val="0000FF"/>
                </a:solidFill>
                <a:effectLst>
                  <a:outerShdw blurRad="76200" dist="50800" dir="5400000" algn="tl" rotWithShape="0">
                    <a:srgbClr val="000000">
                      <a:alpha val="65000"/>
                    </a:srgbClr>
                  </a:outerShdw>
                </a:effectLst>
                <a:latin typeface="Verdana" pitchFamily="34" charset="0"/>
              </a:rPr>
              <a:t>achou</a:t>
            </a:r>
            <a:r>
              <a:rPr lang="es-ES" sz="2200" u="none" spc="50" dirty="0">
                <a:ln w="11430"/>
                <a:solidFill>
                  <a:srgbClr val="0000FF"/>
                </a:solidFill>
                <a:effectLst>
                  <a:outerShdw blurRad="76200" dist="50800" dir="5400000" algn="tl" rotWithShape="0">
                    <a:srgbClr val="000000">
                      <a:alpha val="65000"/>
                    </a:srgbClr>
                  </a:outerShdw>
                </a:effectLst>
                <a:latin typeface="Verdana" pitchFamily="34" charset="0"/>
              </a:rPr>
              <a:t> </a:t>
            </a:r>
            <a:r>
              <a:rPr lang="es-ES" sz="2200" u="none" spc="50" dirty="0" err="1">
                <a:ln w="11430"/>
                <a:solidFill>
                  <a:srgbClr val="0000FF"/>
                </a:solidFill>
                <a:effectLst>
                  <a:outerShdw blurRad="76200" dist="50800" dir="5400000" algn="tl" rotWithShape="0">
                    <a:srgbClr val="000000">
                      <a:alpha val="65000"/>
                    </a:srgbClr>
                  </a:outerShdw>
                </a:effectLst>
                <a:latin typeface="Verdana" pitchFamily="34" charset="0"/>
              </a:rPr>
              <a:t>iniquidade</a:t>
            </a:r>
            <a:r>
              <a:rPr lang="es-ES" sz="2200" u="none" spc="50" dirty="0">
                <a:ln w="11430"/>
                <a:solidFill>
                  <a:srgbClr val="0000FF"/>
                </a:solidFill>
                <a:effectLst>
                  <a:outerShdw blurRad="76200" dist="50800" dir="5400000" algn="tl" rotWithShape="0">
                    <a:srgbClr val="000000">
                      <a:alpha val="65000"/>
                    </a:srgbClr>
                  </a:outerShdw>
                </a:effectLst>
                <a:latin typeface="Verdana" pitchFamily="34" charset="0"/>
              </a:rPr>
              <a:t> </a:t>
            </a:r>
            <a:r>
              <a:rPr lang="es-ES" sz="2200" u="none" spc="50" dirty="0" err="1">
                <a:ln w="11430"/>
                <a:solidFill>
                  <a:srgbClr val="0000FF"/>
                </a:solidFill>
                <a:effectLst>
                  <a:outerShdw blurRad="76200" dist="50800" dir="5400000" algn="tl" rotWithShape="0">
                    <a:srgbClr val="000000">
                      <a:alpha val="65000"/>
                    </a:srgbClr>
                  </a:outerShdw>
                </a:effectLst>
                <a:latin typeface="Verdana" pitchFamily="34" charset="0"/>
              </a:rPr>
              <a:t>em</a:t>
            </a:r>
            <a:r>
              <a:rPr lang="es-ES" sz="2200" u="none" spc="50" dirty="0">
                <a:ln w="11430"/>
                <a:solidFill>
                  <a:srgbClr val="0000FF"/>
                </a:solidFill>
                <a:effectLst>
                  <a:outerShdw blurRad="76200" dist="50800" dir="5400000" algn="tl" rotWithShape="0">
                    <a:srgbClr val="000000">
                      <a:alpha val="65000"/>
                    </a:srgbClr>
                  </a:outerShdw>
                </a:effectLst>
                <a:latin typeface="Verdana" pitchFamily="34" charset="0"/>
              </a:rPr>
              <a:t> ti.</a:t>
            </a:r>
          </a:p>
          <a:p>
            <a:pPr algn="ctr"/>
            <a:endParaRPr lang="es-ES" sz="2200" u="none" spc="50" dirty="0">
              <a:ln w="11430"/>
              <a:solidFill>
                <a:srgbClr val="C00000"/>
              </a:solidFill>
              <a:effectLst>
                <a:outerShdw blurRad="76200" dist="50800" dir="5400000" algn="tl" rotWithShape="0">
                  <a:srgbClr val="000000">
                    <a:alpha val="65000"/>
                  </a:srgbClr>
                </a:outerShdw>
              </a:effectLst>
              <a:latin typeface="Verdana" pitchFamily="34" charset="0"/>
            </a:endParaRPr>
          </a:p>
        </p:txBody>
      </p:sp>
    </p:spTree>
    <p:extLst>
      <p:ext uri="{BB962C8B-B14F-4D97-AF65-F5344CB8AC3E}">
        <p14:creationId xmlns:p14="http://schemas.microsoft.com/office/powerpoint/2010/main" val="4116316984"/>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1000"/>
                                        <p:tgtEl>
                                          <p:spTgt spid="5"/>
                                        </p:tgtEl>
                                      </p:cBhvr>
                                    </p:animEffect>
                                  </p:childTnLst>
                                </p:cTn>
                              </p:par>
                            </p:childTnLst>
                          </p:cTn>
                        </p:par>
                        <p:par>
                          <p:cTn id="8" fill="hold">
                            <p:stCondLst>
                              <p:cond delay="1000"/>
                            </p:stCondLst>
                            <p:childTnLst>
                              <p:par>
                                <p:cTn id="9" presetID="29" presetClass="entr" presetSubtype="0" fill="hold" grpId="0" nodeType="after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anim calcmode="lin" valueType="num">
                                      <p:cBhvr>
                                        <p:cTn id="11" dur="1250" fill="hold"/>
                                        <p:tgtEl>
                                          <p:spTgt spid="8">
                                            <p:txEl>
                                              <p:pRg st="1" end="1"/>
                                            </p:txEl>
                                          </p:spTgt>
                                        </p:tgtEl>
                                        <p:attrNameLst>
                                          <p:attrName>ppt_x</p:attrName>
                                        </p:attrNameLst>
                                      </p:cBhvr>
                                      <p:tavLst>
                                        <p:tav tm="0">
                                          <p:val>
                                            <p:strVal val="#ppt_x-.2"/>
                                          </p:val>
                                        </p:tav>
                                        <p:tav tm="100000">
                                          <p:val>
                                            <p:strVal val="#ppt_x"/>
                                          </p:val>
                                        </p:tav>
                                      </p:tavLst>
                                    </p:anim>
                                    <p:anim calcmode="lin" valueType="num">
                                      <p:cBhvr>
                                        <p:cTn id="12" dur="1250" fill="hold"/>
                                        <p:tgtEl>
                                          <p:spTgt spid="8">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3" dur="1250"/>
                                        <p:tgtEl>
                                          <p:spTgt spid="8">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9" presetClass="entr" presetSubtype="0" fill="hold" grpId="0" nodeType="clickEffect">
                                  <p:stCondLst>
                                    <p:cond delay="0"/>
                                  </p:stCondLst>
                                  <p:childTnLst>
                                    <p:set>
                                      <p:cBhvr>
                                        <p:cTn id="17" dur="1" fill="hold">
                                          <p:stCondLst>
                                            <p:cond delay="0"/>
                                          </p:stCondLst>
                                        </p:cTn>
                                        <p:tgtEl>
                                          <p:spTgt spid="8">
                                            <p:txEl>
                                              <p:pRg st="2" end="2"/>
                                            </p:txEl>
                                          </p:spTgt>
                                        </p:tgtEl>
                                        <p:attrNameLst>
                                          <p:attrName>style.visibility</p:attrName>
                                        </p:attrNameLst>
                                      </p:cBhvr>
                                      <p:to>
                                        <p:strVal val="visible"/>
                                      </p:to>
                                    </p:set>
                                    <p:anim calcmode="lin" valueType="num">
                                      <p:cBhvr>
                                        <p:cTn id="18" dur="1250" fill="hold"/>
                                        <p:tgtEl>
                                          <p:spTgt spid="8">
                                            <p:txEl>
                                              <p:pRg st="2" end="2"/>
                                            </p:txEl>
                                          </p:spTgt>
                                        </p:tgtEl>
                                        <p:attrNameLst>
                                          <p:attrName>ppt_x</p:attrName>
                                        </p:attrNameLst>
                                      </p:cBhvr>
                                      <p:tavLst>
                                        <p:tav tm="0">
                                          <p:val>
                                            <p:strVal val="#ppt_x-.2"/>
                                          </p:val>
                                        </p:tav>
                                        <p:tav tm="100000">
                                          <p:val>
                                            <p:strVal val="#ppt_x"/>
                                          </p:val>
                                        </p:tav>
                                      </p:tavLst>
                                    </p:anim>
                                    <p:anim calcmode="lin" valueType="num">
                                      <p:cBhvr>
                                        <p:cTn id="19" dur="1250" fill="hold"/>
                                        <p:tgtEl>
                                          <p:spTgt spid="8">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20" dur="1250"/>
                                        <p:tgtEl>
                                          <p:spTgt spid="8">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9" presetClass="entr" presetSubtype="0" fill="hold" grpId="0" nodeType="clickEffect">
                                  <p:stCondLst>
                                    <p:cond delay="0"/>
                                  </p:stCondLst>
                                  <p:childTnLst>
                                    <p:set>
                                      <p:cBhvr>
                                        <p:cTn id="24" dur="1" fill="hold">
                                          <p:stCondLst>
                                            <p:cond delay="0"/>
                                          </p:stCondLst>
                                        </p:cTn>
                                        <p:tgtEl>
                                          <p:spTgt spid="8">
                                            <p:txEl>
                                              <p:pRg st="3" end="3"/>
                                            </p:txEl>
                                          </p:spTgt>
                                        </p:tgtEl>
                                        <p:attrNameLst>
                                          <p:attrName>style.visibility</p:attrName>
                                        </p:attrNameLst>
                                      </p:cBhvr>
                                      <p:to>
                                        <p:strVal val="visible"/>
                                      </p:to>
                                    </p:set>
                                    <p:anim calcmode="lin" valueType="num">
                                      <p:cBhvr>
                                        <p:cTn id="25" dur="1250" fill="hold"/>
                                        <p:tgtEl>
                                          <p:spTgt spid="8">
                                            <p:txEl>
                                              <p:pRg st="3" end="3"/>
                                            </p:txEl>
                                          </p:spTgt>
                                        </p:tgtEl>
                                        <p:attrNameLst>
                                          <p:attrName>ppt_x</p:attrName>
                                        </p:attrNameLst>
                                      </p:cBhvr>
                                      <p:tavLst>
                                        <p:tav tm="0">
                                          <p:val>
                                            <p:strVal val="#ppt_x-.2"/>
                                          </p:val>
                                        </p:tav>
                                        <p:tav tm="100000">
                                          <p:val>
                                            <p:strVal val="#ppt_x"/>
                                          </p:val>
                                        </p:tav>
                                      </p:tavLst>
                                    </p:anim>
                                    <p:anim calcmode="lin" valueType="num">
                                      <p:cBhvr>
                                        <p:cTn id="26" dur="1250" fill="hold"/>
                                        <p:tgtEl>
                                          <p:spTgt spid="8">
                                            <p:txEl>
                                              <p:pRg st="3" end="3"/>
                                            </p:txEl>
                                          </p:spTgt>
                                        </p:tgtEl>
                                        <p:attrNameLst>
                                          <p:attrName>ppt_y</p:attrName>
                                        </p:attrNameLst>
                                      </p:cBhvr>
                                      <p:tavLst>
                                        <p:tav tm="0">
                                          <p:val>
                                            <p:strVal val="#ppt_y"/>
                                          </p:val>
                                        </p:tav>
                                        <p:tav tm="100000">
                                          <p:val>
                                            <p:strVal val="#ppt_y"/>
                                          </p:val>
                                        </p:tav>
                                      </p:tavLst>
                                    </p:anim>
                                    <p:animEffect transition="in" filter="wipe(right)" prLst="gradientSize: 0.1">
                                      <p:cBhvr>
                                        <p:cTn id="27" dur="1250"/>
                                        <p:tgtEl>
                                          <p:spTgt spid="8">
                                            <p:txEl>
                                              <p:pRg st="3" end="3"/>
                                            </p:txEl>
                                          </p:spTgt>
                                        </p:tgtEl>
                                      </p:cBhvr>
                                    </p:animEffect>
                                  </p:childTnLst>
                                </p:cTn>
                              </p:par>
                            </p:childTnLst>
                          </p:cTn>
                        </p:par>
                        <p:par>
                          <p:cTn id="28" fill="hold">
                            <p:stCondLst>
                              <p:cond delay="1250"/>
                            </p:stCondLst>
                            <p:childTnLst>
                              <p:par>
                                <p:cTn id="29" presetID="22" presetClass="entr" presetSubtype="1" fill="hold"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up)">
                                      <p:cBhvr>
                                        <p:cTn id="3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10. MUTIMEDIA SDA\Imagenes para estudio\Tema 03 pregunta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7102"/>
            <a:ext cx="9144001" cy="6865102"/>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8" name="Rectangle 18"/>
          <p:cNvSpPr>
            <a:spLocks noChangeArrowheads="1"/>
          </p:cNvSpPr>
          <p:nvPr>
            <p:custDataLst>
              <p:tags r:id="rId1"/>
            </p:custDataLst>
          </p:nvPr>
        </p:nvSpPr>
        <p:spPr bwMode="auto">
          <a:xfrm>
            <a:off x="827584" y="1772816"/>
            <a:ext cx="7704856" cy="4392488"/>
          </a:xfrm>
          <a:prstGeom prst="rect">
            <a:avLst/>
          </a:prstGeom>
          <a:noFill/>
          <a:ln>
            <a:noFill/>
          </a:ln>
          <a:effectLst>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2200" u="none" spc="50" dirty="0" err="1">
                <a:ln w="11430"/>
                <a:solidFill>
                  <a:srgbClr val="002060"/>
                </a:solidFill>
                <a:effectLst>
                  <a:outerShdw blurRad="76200" dist="50800" dir="5400000" algn="tl" rotWithShape="0">
                    <a:srgbClr val="000000">
                      <a:alpha val="65000"/>
                    </a:srgbClr>
                  </a:outerShdw>
                </a:effectLst>
                <a:latin typeface="Verdana" pitchFamily="34" charset="0"/>
              </a:rPr>
              <a:t>Na</a:t>
            </a:r>
            <a:r>
              <a:rPr lang="es-ES" sz="2200" u="none" spc="50" dirty="0">
                <a:ln w="11430"/>
                <a:solidFill>
                  <a:srgbClr val="002060"/>
                </a:solidFill>
                <a:effectLst>
                  <a:outerShdw blurRad="76200" dist="50800" dir="5400000" algn="tl" rotWithShape="0">
                    <a:srgbClr val="000000">
                      <a:alpha val="65000"/>
                    </a:srgbClr>
                  </a:outerShdw>
                </a:effectLst>
                <a:latin typeface="Verdana" pitchFamily="34" charset="0"/>
              </a:rPr>
              <a:t> </a:t>
            </a:r>
            <a:r>
              <a:rPr lang="es-ES" sz="2200" u="none" spc="50" dirty="0" err="1">
                <a:ln w="11430"/>
                <a:solidFill>
                  <a:srgbClr val="002060"/>
                </a:solidFill>
                <a:effectLst>
                  <a:outerShdw blurRad="76200" dist="50800" dir="5400000" algn="tl" rotWithShape="0">
                    <a:srgbClr val="000000">
                      <a:alpha val="65000"/>
                    </a:srgbClr>
                  </a:outerShdw>
                </a:effectLst>
                <a:latin typeface="Verdana" pitchFamily="34" charset="0"/>
              </a:rPr>
              <a:t>multiplicação</a:t>
            </a:r>
            <a:r>
              <a:rPr lang="es-ES" sz="2200" u="none" spc="50" dirty="0">
                <a:ln w="11430"/>
                <a:solidFill>
                  <a:srgbClr val="002060"/>
                </a:solidFill>
                <a:effectLst>
                  <a:outerShdw blurRad="76200" dist="50800" dir="5400000" algn="tl" rotWithShape="0">
                    <a:srgbClr val="000000">
                      <a:alpha val="65000"/>
                    </a:srgbClr>
                  </a:outerShdw>
                </a:effectLst>
                <a:latin typeface="Verdana" pitchFamily="34" charset="0"/>
              </a:rPr>
              <a:t> do </a:t>
            </a:r>
            <a:r>
              <a:rPr lang="es-ES" sz="2200" u="none" spc="50" dirty="0" err="1">
                <a:ln w="11430"/>
                <a:solidFill>
                  <a:srgbClr val="002060"/>
                </a:solidFill>
                <a:effectLst>
                  <a:outerShdw blurRad="76200" dist="50800" dir="5400000" algn="tl" rotWithShape="0">
                    <a:srgbClr val="000000">
                      <a:alpha val="65000"/>
                    </a:srgbClr>
                  </a:outerShdw>
                </a:effectLst>
                <a:latin typeface="Verdana" pitchFamily="34" charset="0"/>
              </a:rPr>
              <a:t>teu</a:t>
            </a:r>
            <a:r>
              <a:rPr lang="es-ES" sz="2200" u="none" spc="50" dirty="0">
                <a:ln w="11430"/>
                <a:solidFill>
                  <a:srgbClr val="002060"/>
                </a:solidFill>
                <a:effectLst>
                  <a:outerShdw blurRad="76200" dist="50800" dir="5400000" algn="tl" rotWithShape="0">
                    <a:srgbClr val="000000">
                      <a:alpha val="65000"/>
                    </a:srgbClr>
                  </a:outerShdw>
                </a:effectLst>
                <a:latin typeface="Verdana" pitchFamily="34" charset="0"/>
              </a:rPr>
              <a:t> </a:t>
            </a:r>
            <a:r>
              <a:rPr lang="es-ES" sz="2200" u="none" spc="50" dirty="0" err="1">
                <a:ln w="11430"/>
                <a:solidFill>
                  <a:srgbClr val="002060"/>
                </a:solidFill>
                <a:effectLst>
                  <a:outerShdw blurRad="76200" dist="50800" dir="5400000" algn="tl" rotWithShape="0">
                    <a:srgbClr val="000000">
                      <a:alpha val="65000"/>
                    </a:srgbClr>
                  </a:outerShdw>
                </a:effectLst>
                <a:latin typeface="Verdana" pitchFamily="34" charset="0"/>
              </a:rPr>
              <a:t>comércio</a:t>
            </a:r>
            <a:r>
              <a:rPr lang="es-ES" sz="2200" u="none" spc="50" dirty="0">
                <a:ln w="11430"/>
                <a:solidFill>
                  <a:srgbClr val="002060"/>
                </a:solidFill>
                <a:effectLst>
                  <a:outerShdw blurRad="76200" dist="50800" dir="5400000" algn="tl" rotWithShape="0">
                    <a:srgbClr val="000000">
                      <a:alpha val="65000"/>
                    </a:srgbClr>
                  </a:outerShdw>
                </a:effectLst>
                <a:latin typeface="Verdana" pitchFamily="34" charset="0"/>
              </a:rPr>
              <a:t> </a:t>
            </a:r>
            <a:r>
              <a:rPr lang="es-ES" sz="2200" u="none" spc="50" dirty="0" err="1">
                <a:ln w="11430"/>
                <a:solidFill>
                  <a:srgbClr val="C00000"/>
                </a:solidFill>
                <a:effectLst>
                  <a:outerShdw blurRad="76200" dist="50800" dir="5400000" algn="tl" rotWithShape="0">
                    <a:srgbClr val="000000">
                      <a:alpha val="65000"/>
                    </a:srgbClr>
                  </a:outerShdw>
                </a:effectLst>
                <a:latin typeface="Verdana" pitchFamily="34" charset="0"/>
              </a:rPr>
              <a:t>encheu</a:t>
            </a:r>
            <a:r>
              <a:rPr lang="es-ES" sz="2200" u="none" spc="50" dirty="0">
                <a:ln w="11430"/>
                <a:solidFill>
                  <a:srgbClr val="C00000"/>
                </a:solidFill>
                <a:effectLst>
                  <a:outerShdw blurRad="76200" dist="50800" dir="5400000" algn="tl" rotWithShape="0">
                    <a:srgbClr val="000000">
                      <a:alpha val="65000"/>
                    </a:srgbClr>
                  </a:outerShdw>
                </a:effectLst>
                <a:latin typeface="Verdana" pitchFamily="34" charset="0"/>
              </a:rPr>
              <a:t>-se o </a:t>
            </a:r>
            <a:r>
              <a:rPr lang="es-ES" sz="2200" u="none" spc="50" dirty="0" err="1">
                <a:ln w="11430"/>
                <a:solidFill>
                  <a:srgbClr val="C00000"/>
                </a:solidFill>
                <a:effectLst>
                  <a:outerShdw blurRad="76200" dist="50800" dir="5400000" algn="tl" rotWithShape="0">
                    <a:srgbClr val="000000">
                      <a:alpha val="65000"/>
                    </a:srgbClr>
                  </a:outerShdw>
                </a:effectLst>
                <a:latin typeface="Verdana" pitchFamily="34" charset="0"/>
              </a:rPr>
              <a:t>teu</a:t>
            </a:r>
            <a:r>
              <a:rPr lang="es-ES" sz="2200" u="none" spc="50" dirty="0">
                <a:ln w="11430"/>
                <a:solidFill>
                  <a:srgbClr val="C00000"/>
                </a:solidFill>
                <a:effectLst>
                  <a:outerShdw blurRad="76200" dist="50800" dir="5400000" algn="tl" rotWithShape="0">
                    <a:srgbClr val="000000">
                      <a:alpha val="65000"/>
                    </a:srgbClr>
                  </a:outerShdw>
                </a:effectLst>
                <a:latin typeface="Verdana" pitchFamily="34" charset="0"/>
              </a:rPr>
              <a:t> interior de </a:t>
            </a:r>
            <a:r>
              <a:rPr lang="es-ES" sz="2200" u="none" spc="50" dirty="0" err="1">
                <a:ln w="11430"/>
                <a:solidFill>
                  <a:srgbClr val="C00000"/>
                </a:solidFill>
                <a:effectLst>
                  <a:outerShdw blurRad="76200" dist="50800" dir="5400000" algn="tl" rotWithShape="0">
                    <a:srgbClr val="000000">
                      <a:alpha val="65000"/>
                    </a:srgbClr>
                  </a:outerShdw>
                </a:effectLst>
                <a:latin typeface="Verdana" pitchFamily="34" charset="0"/>
              </a:rPr>
              <a:t>violência</a:t>
            </a:r>
            <a:r>
              <a:rPr lang="es-ES" sz="2200" u="none" spc="50" dirty="0">
                <a:ln w="11430"/>
                <a:solidFill>
                  <a:srgbClr val="C00000"/>
                </a:solidFill>
                <a:effectLst>
                  <a:outerShdw blurRad="76200" dist="50800" dir="5400000" algn="tl" rotWithShape="0">
                    <a:srgbClr val="000000">
                      <a:alpha val="65000"/>
                    </a:srgbClr>
                  </a:outerShdw>
                </a:effectLst>
                <a:latin typeface="Verdana" pitchFamily="34" charset="0"/>
              </a:rPr>
              <a:t>, e pecaste</a:t>
            </a:r>
            <a:r>
              <a:rPr lang="es-ES" sz="2200" u="none" spc="50" dirty="0">
                <a:ln w="11430"/>
                <a:solidFill>
                  <a:srgbClr val="002060"/>
                </a:solidFill>
                <a:effectLst>
                  <a:outerShdw blurRad="76200" dist="50800" dir="5400000" algn="tl" rotWithShape="0">
                    <a:srgbClr val="000000">
                      <a:alpha val="65000"/>
                    </a:srgbClr>
                  </a:outerShdw>
                </a:effectLst>
                <a:latin typeface="Verdana" pitchFamily="34" charset="0"/>
              </a:rPr>
              <a:t>; pelo que te </a:t>
            </a:r>
            <a:r>
              <a:rPr lang="es-ES" sz="2200" u="none" spc="50" dirty="0" err="1">
                <a:ln w="11430"/>
                <a:solidFill>
                  <a:srgbClr val="002060"/>
                </a:solidFill>
                <a:effectLst>
                  <a:outerShdw blurRad="76200" dist="50800" dir="5400000" algn="tl" rotWithShape="0">
                    <a:srgbClr val="000000">
                      <a:alpha val="65000"/>
                    </a:srgbClr>
                  </a:outerShdw>
                </a:effectLst>
                <a:latin typeface="Verdana" pitchFamily="34" charset="0"/>
              </a:rPr>
              <a:t>lançarei</a:t>
            </a:r>
            <a:r>
              <a:rPr lang="es-ES" sz="2200" u="none" spc="50" dirty="0">
                <a:ln w="11430"/>
                <a:solidFill>
                  <a:srgbClr val="002060"/>
                </a:solidFill>
                <a:effectLst>
                  <a:outerShdw blurRad="76200" dist="50800" dir="5400000" algn="tl" rotWithShape="0">
                    <a:srgbClr val="000000">
                      <a:alpha val="65000"/>
                    </a:srgbClr>
                  </a:outerShdw>
                </a:effectLst>
                <a:latin typeface="Verdana" pitchFamily="34" charset="0"/>
              </a:rPr>
              <a:t>, profanado, </a:t>
            </a:r>
            <a:r>
              <a:rPr lang="es-ES" sz="2200" u="none" spc="50" dirty="0" err="1">
                <a:ln w="11430"/>
                <a:solidFill>
                  <a:srgbClr val="002060"/>
                </a:solidFill>
                <a:effectLst>
                  <a:outerShdw blurRad="76200" dist="50800" dir="5400000" algn="tl" rotWithShape="0">
                    <a:srgbClr val="000000">
                      <a:alpha val="65000"/>
                    </a:srgbClr>
                  </a:outerShdw>
                </a:effectLst>
                <a:latin typeface="Verdana" pitchFamily="34" charset="0"/>
              </a:rPr>
              <a:t>fora</a:t>
            </a:r>
            <a:r>
              <a:rPr lang="es-ES" sz="2200" u="none" spc="50" dirty="0">
                <a:ln w="11430"/>
                <a:solidFill>
                  <a:srgbClr val="002060"/>
                </a:solidFill>
                <a:effectLst>
                  <a:outerShdw blurRad="76200" dist="50800" dir="5400000" algn="tl" rotWithShape="0">
                    <a:srgbClr val="000000">
                      <a:alpha val="65000"/>
                    </a:srgbClr>
                  </a:outerShdw>
                </a:effectLst>
                <a:latin typeface="Verdana" pitchFamily="34" charset="0"/>
              </a:rPr>
              <a:t> do monte de Deus e te </a:t>
            </a:r>
            <a:r>
              <a:rPr lang="es-ES" sz="2200" u="none" spc="50" dirty="0" err="1">
                <a:ln w="11430"/>
                <a:solidFill>
                  <a:srgbClr val="002060"/>
                </a:solidFill>
                <a:effectLst>
                  <a:outerShdw blurRad="76200" dist="50800" dir="5400000" algn="tl" rotWithShape="0">
                    <a:srgbClr val="000000">
                      <a:alpha val="65000"/>
                    </a:srgbClr>
                  </a:outerShdw>
                </a:effectLst>
                <a:latin typeface="Verdana" pitchFamily="34" charset="0"/>
              </a:rPr>
              <a:t>farei</a:t>
            </a:r>
            <a:r>
              <a:rPr lang="es-ES" sz="2200" u="none" spc="50" dirty="0">
                <a:ln w="11430"/>
                <a:solidFill>
                  <a:srgbClr val="002060"/>
                </a:solidFill>
                <a:effectLst>
                  <a:outerShdw blurRad="76200" dist="50800" dir="5400000" algn="tl" rotWithShape="0">
                    <a:srgbClr val="000000">
                      <a:alpha val="65000"/>
                    </a:srgbClr>
                  </a:outerShdw>
                </a:effectLst>
                <a:latin typeface="Verdana" pitchFamily="34" charset="0"/>
              </a:rPr>
              <a:t> perecer, </a:t>
            </a:r>
            <a:r>
              <a:rPr lang="es-ES" sz="2200" u="none" spc="50" dirty="0" err="1">
                <a:ln w="11430"/>
                <a:solidFill>
                  <a:srgbClr val="002060"/>
                </a:solidFill>
                <a:effectLst>
                  <a:outerShdw blurRad="76200" dist="50800" dir="5400000" algn="tl" rotWithShape="0">
                    <a:srgbClr val="000000">
                      <a:alpha val="65000"/>
                    </a:srgbClr>
                  </a:outerShdw>
                </a:effectLst>
                <a:latin typeface="Verdana" pitchFamily="34" charset="0"/>
              </a:rPr>
              <a:t>ó</a:t>
            </a:r>
            <a:r>
              <a:rPr lang="es-ES" sz="2200" u="none" spc="50" dirty="0">
                <a:ln w="11430"/>
                <a:solidFill>
                  <a:srgbClr val="002060"/>
                </a:solidFill>
                <a:effectLst>
                  <a:outerShdw blurRad="76200" dist="50800" dir="5400000" algn="tl" rotWithShape="0">
                    <a:srgbClr val="000000">
                      <a:alpha val="65000"/>
                    </a:srgbClr>
                  </a:outerShdw>
                </a:effectLst>
                <a:latin typeface="Verdana" pitchFamily="34" charset="0"/>
              </a:rPr>
              <a:t> </a:t>
            </a:r>
            <a:r>
              <a:rPr lang="es-ES" sz="2200" u="none" spc="50" dirty="0" err="1">
                <a:ln w="11430"/>
                <a:solidFill>
                  <a:srgbClr val="002060"/>
                </a:solidFill>
                <a:effectLst>
                  <a:outerShdw blurRad="76200" dist="50800" dir="5400000" algn="tl" rotWithShape="0">
                    <a:srgbClr val="000000">
                      <a:alpha val="65000"/>
                    </a:srgbClr>
                  </a:outerShdw>
                </a:effectLst>
                <a:latin typeface="Verdana" pitchFamily="34" charset="0"/>
              </a:rPr>
              <a:t>querubim</a:t>
            </a:r>
            <a:r>
              <a:rPr lang="es-ES" sz="2200" u="none" spc="50" dirty="0">
                <a:ln w="11430"/>
                <a:solidFill>
                  <a:srgbClr val="002060"/>
                </a:solidFill>
                <a:effectLst>
                  <a:outerShdw blurRad="76200" dist="50800" dir="5400000" algn="tl" rotWithShape="0">
                    <a:srgbClr val="000000">
                      <a:alpha val="65000"/>
                    </a:srgbClr>
                  </a:outerShdw>
                </a:effectLst>
                <a:latin typeface="Verdana" pitchFamily="34" charset="0"/>
              </a:rPr>
              <a:t> da guarda, </a:t>
            </a:r>
            <a:r>
              <a:rPr lang="es-ES" sz="2200" u="none" spc="50" dirty="0" err="1">
                <a:ln w="11430"/>
                <a:solidFill>
                  <a:srgbClr val="002060"/>
                </a:solidFill>
                <a:effectLst>
                  <a:outerShdw blurRad="76200" dist="50800" dir="5400000" algn="tl" rotWithShape="0">
                    <a:srgbClr val="000000">
                      <a:alpha val="65000"/>
                    </a:srgbClr>
                  </a:outerShdw>
                </a:effectLst>
                <a:latin typeface="Verdana" pitchFamily="34" charset="0"/>
              </a:rPr>
              <a:t>em</a:t>
            </a:r>
            <a:r>
              <a:rPr lang="es-ES" sz="2200" u="none" spc="50" dirty="0">
                <a:ln w="11430"/>
                <a:solidFill>
                  <a:srgbClr val="002060"/>
                </a:solidFill>
                <a:effectLst>
                  <a:outerShdw blurRad="76200" dist="50800" dir="5400000" algn="tl" rotWithShape="0">
                    <a:srgbClr val="000000">
                      <a:alpha val="65000"/>
                    </a:srgbClr>
                  </a:outerShdw>
                </a:effectLst>
                <a:latin typeface="Verdana" pitchFamily="34" charset="0"/>
              </a:rPr>
              <a:t> </a:t>
            </a:r>
            <a:r>
              <a:rPr lang="es-ES" sz="2200" u="none" spc="50" dirty="0" err="1">
                <a:ln w="11430"/>
                <a:solidFill>
                  <a:srgbClr val="002060"/>
                </a:solidFill>
                <a:effectLst>
                  <a:outerShdw blurRad="76200" dist="50800" dir="5400000" algn="tl" rotWithShape="0">
                    <a:srgbClr val="000000">
                      <a:alpha val="65000"/>
                    </a:srgbClr>
                  </a:outerShdw>
                </a:effectLst>
                <a:latin typeface="Verdana" pitchFamily="34" charset="0"/>
              </a:rPr>
              <a:t>meio</a:t>
            </a:r>
            <a:r>
              <a:rPr lang="es-ES" sz="2200" u="none" spc="50" dirty="0">
                <a:ln w="11430"/>
                <a:solidFill>
                  <a:srgbClr val="002060"/>
                </a:solidFill>
                <a:effectLst>
                  <a:outerShdw blurRad="76200" dist="50800" dir="5400000" algn="tl" rotWithShape="0">
                    <a:srgbClr val="000000">
                      <a:alpha val="65000"/>
                    </a:srgbClr>
                  </a:outerShdw>
                </a:effectLst>
                <a:latin typeface="Verdana" pitchFamily="34" charset="0"/>
              </a:rPr>
              <a:t> </a:t>
            </a:r>
            <a:r>
              <a:rPr lang="es-ES" sz="2200" u="none" spc="50" dirty="0" err="1">
                <a:ln w="11430"/>
                <a:solidFill>
                  <a:srgbClr val="002060"/>
                </a:solidFill>
                <a:effectLst>
                  <a:outerShdw blurRad="76200" dist="50800" dir="5400000" algn="tl" rotWithShape="0">
                    <a:srgbClr val="000000">
                      <a:alpha val="65000"/>
                    </a:srgbClr>
                  </a:outerShdw>
                </a:effectLst>
                <a:latin typeface="Verdana" pitchFamily="34" charset="0"/>
              </a:rPr>
              <a:t>ao</a:t>
            </a:r>
            <a:r>
              <a:rPr lang="es-ES" sz="2200" u="none" spc="50" dirty="0">
                <a:ln w="11430"/>
                <a:solidFill>
                  <a:srgbClr val="002060"/>
                </a:solidFill>
                <a:effectLst>
                  <a:outerShdw blurRad="76200" dist="50800" dir="5400000" algn="tl" rotWithShape="0">
                    <a:srgbClr val="000000">
                      <a:alpha val="65000"/>
                    </a:srgbClr>
                  </a:outerShdw>
                </a:effectLst>
                <a:latin typeface="Verdana" pitchFamily="34" charset="0"/>
              </a:rPr>
              <a:t> </a:t>
            </a:r>
            <a:r>
              <a:rPr lang="es-ES" sz="2200" u="none" spc="50" dirty="0" err="1">
                <a:ln w="11430"/>
                <a:solidFill>
                  <a:srgbClr val="002060"/>
                </a:solidFill>
                <a:effectLst>
                  <a:outerShdw blurRad="76200" dist="50800" dir="5400000" algn="tl" rotWithShape="0">
                    <a:srgbClr val="000000">
                      <a:alpha val="65000"/>
                    </a:srgbClr>
                  </a:outerShdw>
                </a:effectLst>
                <a:latin typeface="Verdana" pitchFamily="34" charset="0"/>
              </a:rPr>
              <a:t>brilho</a:t>
            </a:r>
            <a:r>
              <a:rPr lang="es-ES" sz="2200" u="none" spc="50" dirty="0">
                <a:ln w="11430"/>
                <a:solidFill>
                  <a:srgbClr val="002060"/>
                </a:solidFill>
                <a:effectLst>
                  <a:outerShdw blurRad="76200" dist="50800" dir="5400000" algn="tl" rotWithShape="0">
                    <a:srgbClr val="000000">
                      <a:alpha val="65000"/>
                    </a:srgbClr>
                  </a:outerShdw>
                </a:effectLst>
                <a:latin typeface="Verdana" pitchFamily="34" charset="0"/>
              </a:rPr>
              <a:t> das </a:t>
            </a:r>
            <a:r>
              <a:rPr lang="es-ES" sz="2200" u="none" spc="50" dirty="0" err="1">
                <a:ln w="11430"/>
                <a:solidFill>
                  <a:srgbClr val="002060"/>
                </a:solidFill>
                <a:effectLst>
                  <a:outerShdw blurRad="76200" dist="50800" dir="5400000" algn="tl" rotWithShape="0">
                    <a:srgbClr val="000000">
                      <a:alpha val="65000"/>
                    </a:srgbClr>
                  </a:outerShdw>
                </a:effectLst>
                <a:latin typeface="Verdana" pitchFamily="34" charset="0"/>
              </a:rPr>
              <a:t>pedras</a:t>
            </a:r>
            <a:r>
              <a:rPr lang="es-ES" sz="2200" u="none" spc="50" dirty="0">
                <a:ln w="11430"/>
                <a:solidFill>
                  <a:srgbClr val="002060"/>
                </a:solidFill>
                <a:effectLst>
                  <a:outerShdw blurRad="76200" dist="50800" dir="5400000" algn="tl" rotWithShape="0">
                    <a:srgbClr val="000000">
                      <a:alpha val="65000"/>
                    </a:srgbClr>
                  </a:outerShdw>
                </a:effectLst>
                <a:latin typeface="Verdana" pitchFamily="34" charset="0"/>
              </a:rPr>
              <a:t>.</a:t>
            </a:r>
          </a:p>
          <a:p>
            <a:pPr algn="ctr"/>
            <a:r>
              <a:rPr lang="es-ES" sz="2200" u="none" spc="50" dirty="0" err="1">
                <a:ln w="11430"/>
                <a:solidFill>
                  <a:srgbClr val="C00000"/>
                </a:solidFill>
                <a:effectLst>
                  <a:outerShdw blurRad="76200" dist="50800" dir="5400000" algn="tl" rotWithShape="0">
                    <a:srgbClr val="000000">
                      <a:alpha val="65000"/>
                    </a:srgbClr>
                  </a:outerShdw>
                </a:effectLst>
                <a:latin typeface="Verdana" pitchFamily="34" charset="0"/>
              </a:rPr>
              <a:t>Elevou</a:t>
            </a:r>
            <a:r>
              <a:rPr lang="es-ES" sz="2200" u="none" spc="50" dirty="0">
                <a:ln w="11430"/>
                <a:solidFill>
                  <a:srgbClr val="C00000"/>
                </a:solidFill>
                <a:effectLst>
                  <a:outerShdw blurRad="76200" dist="50800" dir="5400000" algn="tl" rotWithShape="0">
                    <a:srgbClr val="000000">
                      <a:alpha val="65000"/>
                    </a:srgbClr>
                  </a:outerShdw>
                </a:effectLst>
                <a:latin typeface="Verdana" pitchFamily="34" charset="0"/>
              </a:rPr>
              <a:t>-se o </a:t>
            </a:r>
            <a:r>
              <a:rPr lang="es-ES" sz="2200" u="none" spc="50" dirty="0" err="1">
                <a:ln w="11430"/>
                <a:solidFill>
                  <a:srgbClr val="C00000"/>
                </a:solidFill>
                <a:effectLst>
                  <a:outerShdw blurRad="76200" dist="50800" dir="5400000" algn="tl" rotWithShape="0">
                    <a:srgbClr val="000000">
                      <a:alpha val="65000"/>
                    </a:srgbClr>
                  </a:outerShdw>
                </a:effectLst>
                <a:latin typeface="Verdana" pitchFamily="34" charset="0"/>
              </a:rPr>
              <a:t>teu</a:t>
            </a:r>
            <a:r>
              <a:rPr lang="es-ES" sz="2200" u="none" spc="50" dirty="0">
                <a:ln w="11430"/>
                <a:solidFill>
                  <a:srgbClr val="C00000"/>
                </a:solidFill>
                <a:effectLst>
                  <a:outerShdw blurRad="76200" dist="50800" dir="5400000" algn="tl" rotWithShape="0">
                    <a:srgbClr val="000000">
                      <a:alpha val="65000"/>
                    </a:srgbClr>
                  </a:outerShdw>
                </a:effectLst>
                <a:latin typeface="Verdana" pitchFamily="34" charset="0"/>
              </a:rPr>
              <a:t> </a:t>
            </a:r>
            <a:r>
              <a:rPr lang="es-ES" sz="2200" u="none" spc="50" dirty="0" err="1">
                <a:ln w="11430"/>
                <a:solidFill>
                  <a:srgbClr val="C00000"/>
                </a:solidFill>
                <a:effectLst>
                  <a:outerShdw blurRad="76200" dist="50800" dir="5400000" algn="tl" rotWithShape="0">
                    <a:srgbClr val="000000">
                      <a:alpha val="65000"/>
                    </a:srgbClr>
                  </a:outerShdw>
                </a:effectLst>
                <a:latin typeface="Verdana" pitchFamily="34" charset="0"/>
              </a:rPr>
              <a:t>coração</a:t>
            </a:r>
            <a:r>
              <a:rPr lang="es-ES" sz="2200" u="none" spc="50" dirty="0">
                <a:ln w="11430"/>
                <a:solidFill>
                  <a:srgbClr val="C00000"/>
                </a:solidFill>
                <a:effectLst>
                  <a:outerShdw blurRad="76200" dist="50800" dir="5400000" algn="tl" rotWithShape="0">
                    <a:srgbClr val="000000">
                      <a:alpha val="65000"/>
                    </a:srgbClr>
                  </a:outerShdw>
                </a:effectLst>
                <a:latin typeface="Verdana" pitchFamily="34" charset="0"/>
              </a:rPr>
              <a:t> por causa da </a:t>
            </a:r>
            <a:r>
              <a:rPr lang="es-ES" sz="2200" u="none" spc="50" dirty="0" err="1">
                <a:ln w="11430"/>
                <a:solidFill>
                  <a:srgbClr val="C00000"/>
                </a:solidFill>
                <a:effectLst>
                  <a:outerShdw blurRad="76200" dist="50800" dir="5400000" algn="tl" rotWithShape="0">
                    <a:srgbClr val="000000">
                      <a:alpha val="65000"/>
                    </a:srgbClr>
                  </a:outerShdw>
                </a:effectLst>
                <a:latin typeface="Verdana" pitchFamily="34" charset="0"/>
              </a:rPr>
              <a:t>tua</a:t>
            </a:r>
            <a:r>
              <a:rPr lang="es-ES" sz="2200" u="none" spc="50" dirty="0">
                <a:ln w="11430"/>
                <a:solidFill>
                  <a:srgbClr val="C00000"/>
                </a:solidFill>
                <a:effectLst>
                  <a:outerShdw blurRad="76200" dist="50800" dir="5400000" algn="tl" rotWithShape="0">
                    <a:srgbClr val="000000">
                      <a:alpha val="65000"/>
                    </a:srgbClr>
                  </a:outerShdw>
                </a:effectLst>
                <a:latin typeface="Verdana" pitchFamily="34" charset="0"/>
              </a:rPr>
              <a:t> </a:t>
            </a:r>
            <a:r>
              <a:rPr lang="es-ES" sz="2200" u="none" spc="50" dirty="0" err="1">
                <a:ln w="11430"/>
                <a:solidFill>
                  <a:srgbClr val="C00000"/>
                </a:solidFill>
                <a:effectLst>
                  <a:outerShdw blurRad="76200" dist="50800" dir="5400000" algn="tl" rotWithShape="0">
                    <a:srgbClr val="000000">
                      <a:alpha val="65000"/>
                    </a:srgbClr>
                  </a:outerShdw>
                </a:effectLst>
                <a:latin typeface="Verdana" pitchFamily="34" charset="0"/>
              </a:rPr>
              <a:t>formosura</a:t>
            </a:r>
            <a:r>
              <a:rPr lang="es-ES" sz="2200" u="none" spc="50" dirty="0">
                <a:ln w="11430"/>
                <a:solidFill>
                  <a:srgbClr val="002060"/>
                </a:solidFill>
                <a:effectLst>
                  <a:outerShdw blurRad="76200" dist="50800" dir="5400000" algn="tl" rotWithShape="0">
                    <a:srgbClr val="000000">
                      <a:alpha val="65000"/>
                    </a:srgbClr>
                  </a:outerShdw>
                </a:effectLst>
                <a:latin typeface="Verdana" pitchFamily="34" charset="0"/>
              </a:rPr>
              <a:t>, </a:t>
            </a:r>
            <a:r>
              <a:rPr lang="es-ES" sz="2200" u="none" spc="50" dirty="0" err="1">
                <a:ln w="11430"/>
                <a:solidFill>
                  <a:srgbClr val="002060"/>
                </a:solidFill>
                <a:effectLst>
                  <a:outerShdw blurRad="76200" dist="50800" dir="5400000" algn="tl" rotWithShape="0">
                    <a:srgbClr val="000000">
                      <a:alpha val="65000"/>
                    </a:srgbClr>
                  </a:outerShdw>
                </a:effectLst>
                <a:latin typeface="Verdana" pitchFamily="34" charset="0"/>
              </a:rPr>
              <a:t>corrompeste</a:t>
            </a:r>
            <a:r>
              <a:rPr lang="es-ES" sz="2200" u="none" spc="50" dirty="0">
                <a:ln w="11430"/>
                <a:solidFill>
                  <a:srgbClr val="002060"/>
                </a:solidFill>
                <a:effectLst>
                  <a:outerShdw blurRad="76200" dist="50800" dir="5400000" algn="tl" rotWithShape="0">
                    <a:srgbClr val="000000">
                      <a:alpha val="65000"/>
                    </a:srgbClr>
                  </a:outerShdw>
                </a:effectLst>
                <a:latin typeface="Verdana" pitchFamily="34" charset="0"/>
              </a:rPr>
              <a:t> a </a:t>
            </a:r>
            <a:r>
              <a:rPr lang="es-ES" sz="2200" u="none" spc="50" dirty="0" err="1">
                <a:ln w="11430"/>
                <a:solidFill>
                  <a:srgbClr val="002060"/>
                </a:solidFill>
                <a:effectLst>
                  <a:outerShdw blurRad="76200" dist="50800" dir="5400000" algn="tl" rotWithShape="0">
                    <a:srgbClr val="000000">
                      <a:alpha val="65000"/>
                    </a:srgbClr>
                  </a:outerShdw>
                </a:effectLst>
                <a:latin typeface="Verdana" pitchFamily="34" charset="0"/>
              </a:rPr>
              <a:t>tua</a:t>
            </a:r>
            <a:r>
              <a:rPr lang="es-ES" sz="2200" u="none" spc="50" dirty="0">
                <a:ln w="11430"/>
                <a:solidFill>
                  <a:srgbClr val="002060"/>
                </a:solidFill>
                <a:effectLst>
                  <a:outerShdw blurRad="76200" dist="50800" dir="5400000" algn="tl" rotWithShape="0">
                    <a:srgbClr val="000000">
                      <a:alpha val="65000"/>
                    </a:srgbClr>
                  </a:outerShdw>
                </a:effectLst>
                <a:latin typeface="Verdana" pitchFamily="34" charset="0"/>
              </a:rPr>
              <a:t> </a:t>
            </a:r>
            <a:r>
              <a:rPr lang="es-ES" sz="2200" u="none" spc="50" dirty="0" err="1">
                <a:ln w="11430"/>
                <a:solidFill>
                  <a:srgbClr val="002060"/>
                </a:solidFill>
                <a:effectLst>
                  <a:outerShdw blurRad="76200" dist="50800" dir="5400000" algn="tl" rotWithShape="0">
                    <a:srgbClr val="000000">
                      <a:alpha val="65000"/>
                    </a:srgbClr>
                  </a:outerShdw>
                </a:effectLst>
                <a:latin typeface="Verdana" pitchFamily="34" charset="0"/>
              </a:rPr>
              <a:t>sabedoria</a:t>
            </a:r>
            <a:r>
              <a:rPr lang="es-ES" sz="2200" u="none" spc="50" dirty="0">
                <a:ln w="11430"/>
                <a:solidFill>
                  <a:srgbClr val="002060"/>
                </a:solidFill>
                <a:effectLst>
                  <a:outerShdw blurRad="76200" dist="50800" dir="5400000" algn="tl" rotWithShape="0">
                    <a:srgbClr val="000000">
                      <a:alpha val="65000"/>
                    </a:srgbClr>
                  </a:outerShdw>
                </a:effectLst>
                <a:latin typeface="Verdana" pitchFamily="34" charset="0"/>
              </a:rPr>
              <a:t> por causa do </a:t>
            </a:r>
            <a:r>
              <a:rPr lang="es-ES" sz="2200" u="none" spc="50" dirty="0" err="1">
                <a:ln w="11430"/>
                <a:solidFill>
                  <a:srgbClr val="002060"/>
                </a:solidFill>
                <a:effectLst>
                  <a:outerShdw blurRad="76200" dist="50800" dir="5400000" algn="tl" rotWithShape="0">
                    <a:srgbClr val="000000">
                      <a:alpha val="65000"/>
                    </a:srgbClr>
                  </a:outerShdw>
                </a:effectLst>
                <a:latin typeface="Verdana" pitchFamily="34" charset="0"/>
              </a:rPr>
              <a:t>teu</a:t>
            </a:r>
            <a:r>
              <a:rPr lang="es-ES" sz="2200" u="none" spc="50" dirty="0">
                <a:ln w="11430"/>
                <a:solidFill>
                  <a:srgbClr val="002060"/>
                </a:solidFill>
                <a:effectLst>
                  <a:outerShdw blurRad="76200" dist="50800" dir="5400000" algn="tl" rotWithShape="0">
                    <a:srgbClr val="000000">
                      <a:alpha val="65000"/>
                    </a:srgbClr>
                  </a:outerShdw>
                </a:effectLst>
                <a:latin typeface="Verdana" pitchFamily="34" charset="0"/>
              </a:rPr>
              <a:t> </a:t>
            </a:r>
            <a:r>
              <a:rPr lang="es-ES" sz="2200" u="none" spc="50" dirty="0" err="1">
                <a:ln w="11430"/>
                <a:solidFill>
                  <a:srgbClr val="002060"/>
                </a:solidFill>
                <a:effectLst>
                  <a:outerShdw blurRad="76200" dist="50800" dir="5400000" algn="tl" rotWithShape="0">
                    <a:srgbClr val="000000">
                      <a:alpha val="65000"/>
                    </a:srgbClr>
                  </a:outerShdw>
                </a:effectLst>
                <a:latin typeface="Verdana" pitchFamily="34" charset="0"/>
              </a:rPr>
              <a:t>resplendor</a:t>
            </a:r>
            <a:r>
              <a:rPr lang="es-ES" sz="2200" u="none" spc="50" dirty="0">
                <a:ln w="11430"/>
                <a:solidFill>
                  <a:srgbClr val="002060"/>
                </a:solidFill>
                <a:effectLst>
                  <a:outerShdw blurRad="76200" dist="50800" dir="5400000" algn="tl" rotWithShape="0">
                    <a:srgbClr val="000000">
                      <a:alpha val="65000"/>
                    </a:srgbClr>
                  </a:outerShdw>
                </a:effectLst>
                <a:latin typeface="Verdana" pitchFamily="34" charset="0"/>
              </a:rPr>
              <a:t>; </a:t>
            </a:r>
            <a:r>
              <a:rPr lang="es-ES" sz="2200" u="none" spc="50" dirty="0" err="1">
                <a:ln w="11430"/>
                <a:solidFill>
                  <a:srgbClr val="002060"/>
                </a:solidFill>
                <a:effectLst>
                  <a:outerShdw blurRad="76200" dist="50800" dir="5400000" algn="tl" rotWithShape="0">
                    <a:srgbClr val="000000">
                      <a:alpha val="65000"/>
                    </a:srgbClr>
                  </a:outerShdw>
                </a:effectLst>
                <a:latin typeface="Verdana" pitchFamily="34" charset="0"/>
              </a:rPr>
              <a:t>lancei</a:t>
            </a:r>
            <a:r>
              <a:rPr lang="es-ES" sz="2200" u="none" spc="50" dirty="0">
                <a:ln w="11430"/>
                <a:solidFill>
                  <a:srgbClr val="002060"/>
                </a:solidFill>
                <a:effectLst>
                  <a:outerShdw blurRad="76200" dist="50800" dir="5400000" algn="tl" rotWithShape="0">
                    <a:srgbClr val="000000">
                      <a:alpha val="65000"/>
                    </a:srgbClr>
                  </a:outerShdw>
                </a:effectLst>
                <a:latin typeface="Verdana" pitchFamily="34" charset="0"/>
              </a:rPr>
              <a:t>-te por </a:t>
            </a:r>
            <a:r>
              <a:rPr lang="es-ES" sz="2200" u="none" spc="50" dirty="0" err="1">
                <a:ln w="11430"/>
                <a:solidFill>
                  <a:srgbClr val="002060"/>
                </a:solidFill>
                <a:effectLst>
                  <a:outerShdw blurRad="76200" dist="50800" dir="5400000" algn="tl" rotWithShape="0">
                    <a:srgbClr val="000000">
                      <a:alpha val="65000"/>
                    </a:srgbClr>
                  </a:outerShdw>
                </a:effectLst>
                <a:latin typeface="Verdana" pitchFamily="34" charset="0"/>
              </a:rPr>
              <a:t>terra</a:t>
            </a:r>
            <a:r>
              <a:rPr lang="es-ES" sz="2200" u="none" spc="50" dirty="0">
                <a:ln w="11430"/>
                <a:solidFill>
                  <a:srgbClr val="002060"/>
                </a:solidFill>
                <a:effectLst>
                  <a:outerShdw blurRad="76200" dist="50800" dir="5400000" algn="tl" rotWithShape="0">
                    <a:srgbClr val="000000">
                      <a:alpha val="65000"/>
                    </a:srgbClr>
                  </a:outerShdw>
                </a:effectLst>
                <a:latin typeface="Verdana" pitchFamily="34" charset="0"/>
              </a:rPr>
              <a:t>, </a:t>
            </a:r>
            <a:r>
              <a:rPr lang="es-ES" sz="2200" u="none" spc="50" dirty="0" err="1">
                <a:ln w="11430"/>
                <a:solidFill>
                  <a:srgbClr val="002060"/>
                </a:solidFill>
                <a:effectLst>
                  <a:outerShdw blurRad="76200" dist="50800" dir="5400000" algn="tl" rotWithShape="0">
                    <a:srgbClr val="000000">
                      <a:alpha val="65000"/>
                    </a:srgbClr>
                  </a:outerShdw>
                </a:effectLst>
                <a:latin typeface="Verdana" pitchFamily="34" charset="0"/>
              </a:rPr>
              <a:t>diante</a:t>
            </a:r>
            <a:r>
              <a:rPr lang="es-ES" sz="2200" u="none" spc="50" dirty="0">
                <a:ln w="11430"/>
                <a:solidFill>
                  <a:srgbClr val="002060"/>
                </a:solidFill>
                <a:effectLst>
                  <a:outerShdw blurRad="76200" dist="50800" dir="5400000" algn="tl" rotWithShape="0">
                    <a:srgbClr val="000000">
                      <a:alpha val="65000"/>
                    </a:srgbClr>
                  </a:outerShdw>
                </a:effectLst>
                <a:latin typeface="Verdana" pitchFamily="34" charset="0"/>
              </a:rPr>
              <a:t> dos reis te pus, para que te </a:t>
            </a:r>
            <a:r>
              <a:rPr lang="es-ES" sz="2200" u="none" spc="50" dirty="0" err="1">
                <a:ln w="11430"/>
                <a:solidFill>
                  <a:srgbClr val="002060"/>
                </a:solidFill>
                <a:effectLst>
                  <a:outerShdw blurRad="76200" dist="50800" dir="5400000" algn="tl" rotWithShape="0">
                    <a:srgbClr val="000000">
                      <a:alpha val="65000"/>
                    </a:srgbClr>
                  </a:outerShdw>
                </a:effectLst>
                <a:latin typeface="Verdana" pitchFamily="34" charset="0"/>
              </a:rPr>
              <a:t>contemplem</a:t>
            </a:r>
            <a:r>
              <a:rPr lang="es-ES" sz="2200" u="none" spc="50" dirty="0">
                <a:ln w="11430"/>
                <a:solidFill>
                  <a:srgbClr val="002060"/>
                </a:solidFill>
                <a:effectLst>
                  <a:outerShdw blurRad="76200" dist="50800" dir="5400000" algn="tl" rotWithShape="0">
                    <a:srgbClr val="000000">
                      <a:alpha val="65000"/>
                    </a:srgbClr>
                  </a:outerShdw>
                </a:effectLst>
                <a:latin typeface="Verdana" pitchFamily="34" charset="0"/>
              </a:rPr>
              <a:t>.</a:t>
            </a:r>
          </a:p>
          <a:p>
            <a:pPr algn="ctr"/>
            <a:endParaRPr lang="es-ES" sz="2200" u="none" spc="50" dirty="0">
              <a:ln w="11430"/>
              <a:solidFill>
                <a:srgbClr val="002060"/>
              </a:solidFill>
              <a:effectLst>
                <a:outerShdw blurRad="76200" dist="50800" dir="5400000" algn="tl" rotWithShape="0">
                  <a:srgbClr val="000000">
                    <a:alpha val="65000"/>
                  </a:srgbClr>
                </a:outerShdw>
              </a:effectLst>
              <a:latin typeface="Verdana" pitchFamily="34" charset="0"/>
            </a:endParaRPr>
          </a:p>
        </p:txBody>
      </p:sp>
      <p:sp>
        <p:nvSpPr>
          <p:cNvPr id="5" name="Rectangle 18"/>
          <p:cNvSpPr>
            <a:spLocks noChangeArrowheads="1"/>
          </p:cNvSpPr>
          <p:nvPr>
            <p:custDataLst>
              <p:tags r:id="rId2"/>
            </p:custDataLst>
          </p:nvPr>
        </p:nvSpPr>
        <p:spPr bwMode="auto">
          <a:xfrm>
            <a:off x="0" y="1080120"/>
            <a:ext cx="5148064" cy="576064"/>
          </a:xfrm>
          <a:prstGeom prst="rect">
            <a:avLst/>
          </a:prstGeom>
          <a:solidFill>
            <a:srgbClr val="0099FF">
              <a:alpha val="35000"/>
            </a:srgbClr>
          </a:solidFill>
          <a:ln>
            <a:noFill/>
          </a:ln>
          <a:effectLst>
            <a:glow>
              <a:schemeClr val="bg1">
                <a:alpha val="66000"/>
              </a:schemeClr>
            </a:glow>
            <a:softEdge rad="2159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u="none" spc="50" dirty="0">
                <a:ln w="11430"/>
                <a:solidFill>
                  <a:srgbClr val="0099FF"/>
                </a:solidFill>
                <a:effectLst>
                  <a:outerShdw blurRad="76200" dist="50800" dir="5400000" algn="tl" rotWithShape="0">
                    <a:srgbClr val="000000">
                      <a:alpha val="65000"/>
                    </a:srgbClr>
                  </a:outerShdw>
                </a:effectLst>
                <a:latin typeface="Verdana" pitchFamily="34" charset="0"/>
              </a:rPr>
              <a:t>Ezequiel 28:14-17</a:t>
            </a:r>
          </a:p>
        </p:txBody>
      </p:sp>
      <p:pic>
        <p:nvPicPr>
          <p:cNvPr id="6" name="Picture 2" descr="C:\Users\Gerhard\Documents\_Sitio WEB\Recursos\ondaWEB.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411" y="3408442"/>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7345677"/>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1000"/>
                                        <p:tgtEl>
                                          <p:spTgt spid="5"/>
                                        </p:tgtEl>
                                      </p:cBhvr>
                                    </p:animEffect>
                                  </p:childTnLst>
                                </p:cTn>
                              </p:par>
                            </p:childTnLst>
                          </p:cTn>
                        </p:par>
                        <p:par>
                          <p:cTn id="8" fill="hold">
                            <p:stCondLst>
                              <p:cond delay="1000"/>
                            </p:stCondLst>
                            <p:childTnLst>
                              <p:par>
                                <p:cTn id="9" presetID="29" presetClass="entr" presetSubtype="0" fill="hold" grpId="0" nodeType="after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anim calcmode="lin" valueType="num">
                                      <p:cBhvr>
                                        <p:cTn id="11" dur="1250" fill="hold"/>
                                        <p:tgtEl>
                                          <p:spTgt spid="8">
                                            <p:txEl>
                                              <p:pRg st="0" end="0"/>
                                            </p:txEl>
                                          </p:spTgt>
                                        </p:tgtEl>
                                        <p:attrNameLst>
                                          <p:attrName>ppt_x</p:attrName>
                                        </p:attrNameLst>
                                      </p:cBhvr>
                                      <p:tavLst>
                                        <p:tav tm="0">
                                          <p:val>
                                            <p:strVal val="#ppt_x-.2"/>
                                          </p:val>
                                        </p:tav>
                                        <p:tav tm="100000">
                                          <p:val>
                                            <p:strVal val="#ppt_x"/>
                                          </p:val>
                                        </p:tav>
                                      </p:tavLst>
                                    </p:anim>
                                    <p:anim calcmode="lin" valueType="num">
                                      <p:cBhvr>
                                        <p:cTn id="12" dur="1250" fill="hold"/>
                                        <p:tgtEl>
                                          <p:spTgt spid="8">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13" dur="1250"/>
                                        <p:tgtEl>
                                          <p:spTgt spid="8">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9" presetClass="entr" presetSubtype="0" fill="hold" grpId="0" nodeType="clickEffect">
                                  <p:stCondLst>
                                    <p:cond delay="0"/>
                                  </p:stCondLst>
                                  <p:childTnLst>
                                    <p:set>
                                      <p:cBhvr>
                                        <p:cTn id="17" dur="1" fill="hold">
                                          <p:stCondLst>
                                            <p:cond delay="0"/>
                                          </p:stCondLst>
                                        </p:cTn>
                                        <p:tgtEl>
                                          <p:spTgt spid="8">
                                            <p:txEl>
                                              <p:pRg st="1" end="1"/>
                                            </p:txEl>
                                          </p:spTgt>
                                        </p:tgtEl>
                                        <p:attrNameLst>
                                          <p:attrName>style.visibility</p:attrName>
                                        </p:attrNameLst>
                                      </p:cBhvr>
                                      <p:to>
                                        <p:strVal val="visible"/>
                                      </p:to>
                                    </p:set>
                                    <p:anim calcmode="lin" valueType="num">
                                      <p:cBhvr>
                                        <p:cTn id="18" dur="1250" fill="hold"/>
                                        <p:tgtEl>
                                          <p:spTgt spid="8">
                                            <p:txEl>
                                              <p:pRg st="1" end="1"/>
                                            </p:txEl>
                                          </p:spTgt>
                                        </p:tgtEl>
                                        <p:attrNameLst>
                                          <p:attrName>ppt_x</p:attrName>
                                        </p:attrNameLst>
                                      </p:cBhvr>
                                      <p:tavLst>
                                        <p:tav tm="0">
                                          <p:val>
                                            <p:strVal val="#ppt_x-.2"/>
                                          </p:val>
                                        </p:tav>
                                        <p:tav tm="100000">
                                          <p:val>
                                            <p:strVal val="#ppt_x"/>
                                          </p:val>
                                        </p:tav>
                                      </p:tavLst>
                                    </p:anim>
                                    <p:anim calcmode="lin" valueType="num">
                                      <p:cBhvr>
                                        <p:cTn id="19" dur="1250" fill="hold"/>
                                        <p:tgtEl>
                                          <p:spTgt spid="8">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20" dur="1250"/>
                                        <p:tgtEl>
                                          <p:spTgt spid="8">
                                            <p:txEl>
                                              <p:pRg st="1" end="1"/>
                                            </p:txEl>
                                          </p:spTgt>
                                        </p:tgtEl>
                                      </p:cBhvr>
                                    </p:animEffect>
                                  </p:childTnLst>
                                </p:cTn>
                              </p:par>
                            </p:childTnLst>
                          </p:cTn>
                        </p:par>
                        <p:par>
                          <p:cTn id="21" fill="hold">
                            <p:stCondLst>
                              <p:cond delay="1250"/>
                            </p:stCondLst>
                            <p:childTnLst>
                              <p:par>
                                <p:cTn id="22" presetID="22" presetClass="entr" presetSubtype="1"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up)">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5" name="Picture 5" descr="D:\10. MUTIMEDIA SDA\Imagenes para estudio\Tema 03 camino2.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 y="-1"/>
            <a:ext cx="9144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custDataLst>
              <p:tags r:id="rId1"/>
            </p:custDataLst>
          </p:nvPr>
        </p:nvSpPr>
        <p:spPr bwMode="auto">
          <a:xfrm>
            <a:off x="0" y="3428999"/>
            <a:ext cx="9144000" cy="3429001"/>
          </a:xfrm>
          <a:prstGeom prst="rect">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ES" sz="1800" b="1" i="0" u="sng" strike="noStrike" cap="none" normalizeH="0" baseline="0">
              <a:ln>
                <a:noFill/>
              </a:ln>
              <a:solidFill>
                <a:schemeClr val="tx1"/>
              </a:solidFill>
              <a:effectLst/>
              <a:latin typeface="Arial" charset="0"/>
            </a:endParaRPr>
          </a:p>
        </p:txBody>
      </p:sp>
      <p:pic>
        <p:nvPicPr>
          <p:cNvPr id="13" name="Picture 2" descr="C:\Users\Gerhard\Documents\_Sitio WEB\Recursos\ondaWEB.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11" name="10 CuadroTexto"/>
          <p:cNvSpPr txBox="1"/>
          <p:nvPr>
            <p:custDataLst>
              <p:tags r:id="rId2"/>
            </p:custDataLst>
          </p:nvPr>
        </p:nvSpPr>
        <p:spPr>
          <a:xfrm>
            <a:off x="1755096" y="2849082"/>
            <a:ext cx="5688632" cy="523220"/>
          </a:xfrm>
          <a:prstGeom prst="rect">
            <a:avLst/>
          </a:prstGeom>
          <a:noFill/>
          <a:effectLst/>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2800" u="none" spc="50" dirty="0">
                <a:ln w="11430"/>
                <a:solidFill>
                  <a:srgbClr val="C00000"/>
                </a:solidFill>
                <a:effectLst>
                  <a:outerShdw blurRad="76200" dist="50800" dir="5400000" algn="tl" rotWithShape="0">
                    <a:srgbClr val="000000">
                      <a:alpha val="65000"/>
                    </a:srgbClr>
                  </a:outerShdw>
                </a:effectLst>
                <a:latin typeface="Trebuchet MS" pitchFamily="34" charset="0"/>
              </a:rPr>
              <a:t>CAMINHO DE JUSTIÇA</a:t>
            </a:r>
          </a:p>
        </p:txBody>
      </p:sp>
      <p:grpSp>
        <p:nvGrpSpPr>
          <p:cNvPr id="10" name="9 Grupo"/>
          <p:cNvGrpSpPr/>
          <p:nvPr>
            <p:custDataLst>
              <p:tags r:id="rId3"/>
            </p:custDataLst>
          </p:nvPr>
        </p:nvGrpSpPr>
        <p:grpSpPr>
          <a:xfrm>
            <a:off x="539552" y="116632"/>
            <a:ext cx="1834750" cy="901385"/>
            <a:chOff x="342443" y="0"/>
            <a:chExt cx="2232248" cy="1096670"/>
          </a:xfrm>
        </p:grpSpPr>
        <p:pic>
          <p:nvPicPr>
            <p:cNvPr id="12" name="11 Imagen"/>
            <p:cNvPicPr>
              <a:picLocks noChangeAspect="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t="20517" b="13978"/>
            <a:stretch/>
          </p:blipFill>
          <p:spPr>
            <a:xfrm>
              <a:off x="342443" y="0"/>
              <a:ext cx="2232248" cy="1096670"/>
            </a:xfrm>
            <a:prstGeom prst="rect">
              <a:avLst/>
            </a:prstGeom>
          </p:spPr>
        </p:pic>
        <p:sp>
          <p:nvSpPr>
            <p:cNvPr id="14" name="13 CuadroTexto"/>
            <p:cNvSpPr txBox="1"/>
            <p:nvPr>
              <p:custDataLst>
                <p:tags r:id="rId6"/>
              </p:custDataLst>
            </p:nvPr>
          </p:nvSpPr>
          <p:spPr>
            <a:xfrm>
              <a:off x="605269" y="583969"/>
              <a:ext cx="1664562" cy="449348"/>
            </a:xfrm>
            <a:prstGeom prst="rect">
              <a:avLst/>
            </a:prstGeom>
            <a:noFill/>
          </p:spPr>
          <p:txBody>
            <a:bodyPr wrap="square" rtlCol="0">
              <a:spAutoFit/>
            </a:bodyPr>
            <a:lstStyle/>
            <a:p>
              <a:pPr algn="ctr"/>
              <a:r>
                <a:rPr lang="es-ES" u="none" dirty="0">
                  <a:solidFill>
                    <a:srgbClr val="002060"/>
                  </a:solidFill>
                  <a:effectLst>
                    <a:glow rad="800100">
                      <a:srgbClr val="FFFFCC">
                        <a:alpha val="40000"/>
                      </a:srgbClr>
                    </a:glow>
                  </a:effectLst>
                  <a:latin typeface="Trebuchet MS" pitchFamily="34" charset="0"/>
                </a:rPr>
                <a:t>PERFEITO</a:t>
              </a:r>
            </a:p>
          </p:txBody>
        </p:sp>
      </p:grpSp>
      <p:sp>
        <p:nvSpPr>
          <p:cNvPr id="15" name="14 Rayo"/>
          <p:cNvSpPr/>
          <p:nvPr>
            <p:custDataLst>
              <p:tags r:id="rId4"/>
            </p:custDataLst>
          </p:nvPr>
        </p:nvSpPr>
        <p:spPr bwMode="auto">
          <a:xfrm flipH="1">
            <a:off x="3779910" y="-1539552"/>
            <a:ext cx="2304255" cy="8397552"/>
          </a:xfrm>
          <a:prstGeom prst="lightningBolt">
            <a:avLst/>
          </a:prstGeom>
          <a:solidFill>
            <a:srgbClr val="FF0000"/>
          </a:solidFill>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ES" sz="1800" b="1" i="0" u="sng" strike="noStrike" cap="none" normalizeH="0" baseline="0">
              <a:ln>
                <a:noFill/>
              </a:ln>
              <a:solidFill>
                <a:schemeClr val="tx1"/>
              </a:solidFill>
              <a:effectLst/>
              <a:latin typeface="Arial" charset="0"/>
            </a:endParaRPr>
          </a:p>
        </p:txBody>
      </p:sp>
      <p:pic>
        <p:nvPicPr>
          <p:cNvPr id="12292" name="Picture 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92483" y="3668711"/>
            <a:ext cx="2528887" cy="2949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Rectangle 18"/>
          <p:cNvSpPr>
            <a:spLocks noChangeArrowheads="1"/>
          </p:cNvSpPr>
          <p:nvPr>
            <p:custDataLst>
              <p:tags r:id="rId5"/>
            </p:custDataLst>
          </p:nvPr>
        </p:nvSpPr>
        <p:spPr bwMode="auto">
          <a:xfrm>
            <a:off x="4716016" y="3838823"/>
            <a:ext cx="4320479" cy="2765206"/>
          </a:xfrm>
          <a:prstGeom prst="rect">
            <a:avLst/>
          </a:prstGeom>
          <a:noFill/>
          <a:ln>
            <a:noFill/>
          </a:ln>
          <a:effectLst>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u="none" spc="50" dirty="0">
                <a:ln w="11430"/>
                <a:solidFill>
                  <a:srgbClr val="FF0000"/>
                </a:solidFill>
                <a:effectLst>
                  <a:outerShdw blurRad="76200" dist="50800" dir="5400000" algn="tl" rotWithShape="0">
                    <a:srgbClr val="000000">
                      <a:alpha val="65000"/>
                    </a:srgbClr>
                  </a:outerShdw>
                </a:effectLst>
                <a:latin typeface="Verdana" pitchFamily="34" charset="0"/>
              </a:rPr>
              <a:t>A CAÍDA</a:t>
            </a:r>
          </a:p>
        </p:txBody>
      </p:sp>
    </p:spTree>
    <p:extLst>
      <p:ext uri="{BB962C8B-B14F-4D97-AF65-F5344CB8AC3E}">
        <p14:creationId xmlns:p14="http://schemas.microsoft.com/office/powerpoint/2010/main" val="2172991190"/>
      </p:ext>
    </p:extLst>
  </p:cSld>
  <p:clrMapOvr>
    <a:masterClrMapping/>
  </p:clrMapOvr>
  <p:transition spd="slow">
    <p:randomBa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47" presetClass="exit" presetSubtype="0" fill="hold" nodeType="afterEffect">
                                  <p:stCondLst>
                                    <p:cond delay="0"/>
                                  </p:stCondLst>
                                  <p:childTnLst>
                                    <p:animEffect transition="out" filter="fade">
                                      <p:cBhvr>
                                        <p:cTn id="10" dur="1000"/>
                                        <p:tgtEl>
                                          <p:spTgt spid="10"/>
                                        </p:tgtEl>
                                      </p:cBhvr>
                                    </p:animEffect>
                                    <p:anim calcmode="lin" valueType="num">
                                      <p:cBhvr>
                                        <p:cTn id="11" dur="1000"/>
                                        <p:tgtEl>
                                          <p:spTgt spid="10"/>
                                        </p:tgtEl>
                                        <p:attrNameLst>
                                          <p:attrName>ppt_x</p:attrName>
                                        </p:attrNameLst>
                                      </p:cBhvr>
                                      <p:tavLst>
                                        <p:tav tm="0">
                                          <p:val>
                                            <p:strVal val="ppt_x"/>
                                          </p:val>
                                        </p:tav>
                                        <p:tav tm="100000">
                                          <p:val>
                                            <p:strVal val="ppt_x"/>
                                          </p:val>
                                        </p:tav>
                                      </p:tavLst>
                                    </p:anim>
                                    <p:anim calcmode="lin" valueType="num">
                                      <p:cBhvr>
                                        <p:cTn id="12" dur="1000"/>
                                        <p:tgtEl>
                                          <p:spTgt spid="10"/>
                                        </p:tgtEl>
                                        <p:attrNameLst>
                                          <p:attrName>ppt_y</p:attrName>
                                        </p:attrNameLst>
                                      </p:cBhvr>
                                      <p:tavLst>
                                        <p:tav tm="0">
                                          <p:val>
                                            <p:strVal val="ppt_y"/>
                                          </p:val>
                                        </p:tav>
                                        <p:tav tm="100000">
                                          <p:val>
                                            <p:strVal val="ppt_y-.1"/>
                                          </p:val>
                                        </p:tav>
                                      </p:tavLst>
                                    </p:anim>
                                    <p:set>
                                      <p:cBhvr>
                                        <p:cTn id="13" dur="1" fill="hold">
                                          <p:stCondLst>
                                            <p:cond delay="999"/>
                                          </p:stCondLst>
                                        </p:cTn>
                                        <p:tgtEl>
                                          <p:spTgt spid="10"/>
                                        </p:tgtEl>
                                        <p:attrNameLst>
                                          <p:attrName>style.visibility</p:attrName>
                                        </p:attrNameLst>
                                      </p:cBhvr>
                                      <p:to>
                                        <p:strVal val="hidden"/>
                                      </p:to>
                                    </p:set>
                                  </p:childTnLst>
                                </p:cTn>
                              </p:par>
                            </p:childTnLst>
                          </p:cTn>
                        </p:par>
                        <p:par>
                          <p:cTn id="14" fill="hold">
                            <p:stCondLst>
                              <p:cond delay="1500"/>
                            </p:stCondLst>
                            <p:childTnLst>
                              <p:par>
                                <p:cTn id="15" presetID="22" presetClass="entr" presetSubtype="1" fill="hold" grpId="0" nodeType="after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up)">
                                      <p:cBhvr>
                                        <p:cTn id="17" dur="1500"/>
                                        <p:tgtEl>
                                          <p:spTgt spid="15"/>
                                        </p:tgtEl>
                                      </p:cBhvr>
                                    </p:animEffect>
                                  </p:childTnLst>
                                </p:cTn>
                              </p:par>
                            </p:childTnLst>
                          </p:cTn>
                        </p:par>
                        <p:par>
                          <p:cTn id="18" fill="hold">
                            <p:stCondLst>
                              <p:cond delay="3000"/>
                            </p:stCondLst>
                            <p:childTnLst>
                              <p:par>
                                <p:cTn id="19" presetID="29" presetClass="entr" presetSubtype="0" fill="hold" grpId="0" nodeType="after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p:cTn id="21" dur="1000" fill="hold"/>
                                        <p:tgtEl>
                                          <p:spTgt spid="21"/>
                                        </p:tgtEl>
                                        <p:attrNameLst>
                                          <p:attrName>ppt_x</p:attrName>
                                        </p:attrNameLst>
                                      </p:cBhvr>
                                      <p:tavLst>
                                        <p:tav tm="0">
                                          <p:val>
                                            <p:strVal val="#ppt_x-.2"/>
                                          </p:val>
                                        </p:tav>
                                        <p:tav tm="100000">
                                          <p:val>
                                            <p:strVal val="#ppt_x"/>
                                          </p:val>
                                        </p:tav>
                                      </p:tavLst>
                                    </p:anim>
                                    <p:anim calcmode="lin" valueType="num">
                                      <p:cBhvr>
                                        <p:cTn id="22" dur="1000" fill="hold"/>
                                        <p:tgtEl>
                                          <p:spTgt spid="21"/>
                                        </p:tgtEl>
                                        <p:attrNameLst>
                                          <p:attrName>ppt_y</p:attrName>
                                        </p:attrNameLst>
                                      </p:cBhvr>
                                      <p:tavLst>
                                        <p:tav tm="0">
                                          <p:val>
                                            <p:strVal val="#ppt_y"/>
                                          </p:val>
                                        </p:tav>
                                        <p:tav tm="100000">
                                          <p:val>
                                            <p:strVal val="#ppt_y"/>
                                          </p:val>
                                        </p:tav>
                                      </p:tavLst>
                                    </p:anim>
                                    <p:animEffect transition="in" filter="wipe(right)" prLst="gradientSize: 0.1">
                                      <p:cBhvr>
                                        <p:cTn id="23" dur="1000"/>
                                        <p:tgtEl>
                                          <p:spTgt spid="21"/>
                                        </p:tgtEl>
                                      </p:cBhvr>
                                    </p:animEffect>
                                  </p:childTnLst>
                                </p:cTn>
                              </p:par>
                            </p:childTnLst>
                          </p:cTn>
                        </p:par>
                        <p:par>
                          <p:cTn id="24" fill="hold">
                            <p:stCondLst>
                              <p:cond delay="4000"/>
                            </p:stCondLst>
                            <p:childTnLst>
                              <p:par>
                                <p:cTn id="25" presetID="53" presetClass="exit" presetSubtype="32" fill="hold" grpId="0" nodeType="afterEffect">
                                  <p:stCondLst>
                                    <p:cond delay="0"/>
                                  </p:stCondLst>
                                  <p:childTnLst>
                                    <p:anim calcmode="lin" valueType="num">
                                      <p:cBhvr>
                                        <p:cTn id="26" dur="1750"/>
                                        <p:tgtEl>
                                          <p:spTgt spid="11"/>
                                        </p:tgtEl>
                                        <p:attrNameLst>
                                          <p:attrName>ppt_w</p:attrName>
                                        </p:attrNameLst>
                                      </p:cBhvr>
                                      <p:tavLst>
                                        <p:tav tm="0">
                                          <p:val>
                                            <p:strVal val="ppt_w"/>
                                          </p:val>
                                        </p:tav>
                                        <p:tav tm="100000">
                                          <p:val>
                                            <p:fltVal val="0"/>
                                          </p:val>
                                        </p:tav>
                                      </p:tavLst>
                                    </p:anim>
                                    <p:anim calcmode="lin" valueType="num">
                                      <p:cBhvr>
                                        <p:cTn id="27" dur="1750"/>
                                        <p:tgtEl>
                                          <p:spTgt spid="11"/>
                                        </p:tgtEl>
                                        <p:attrNameLst>
                                          <p:attrName>ppt_h</p:attrName>
                                        </p:attrNameLst>
                                      </p:cBhvr>
                                      <p:tavLst>
                                        <p:tav tm="0">
                                          <p:val>
                                            <p:strVal val="ppt_h"/>
                                          </p:val>
                                        </p:tav>
                                        <p:tav tm="100000">
                                          <p:val>
                                            <p:fltVal val="0"/>
                                          </p:val>
                                        </p:tav>
                                      </p:tavLst>
                                    </p:anim>
                                    <p:animEffect transition="out" filter="fade">
                                      <p:cBhvr>
                                        <p:cTn id="28" dur="1750"/>
                                        <p:tgtEl>
                                          <p:spTgt spid="11"/>
                                        </p:tgtEl>
                                      </p:cBhvr>
                                    </p:animEffect>
                                    <p:set>
                                      <p:cBhvr>
                                        <p:cTn id="29" dur="1" fill="hold">
                                          <p:stCondLst>
                                            <p:cond delay="1749"/>
                                          </p:stCondLst>
                                        </p:cTn>
                                        <p:tgtEl>
                                          <p:spTgt spid="11"/>
                                        </p:tgtEl>
                                        <p:attrNameLst>
                                          <p:attrName>style.visibility</p:attrName>
                                        </p:attrNameLst>
                                      </p:cBhvr>
                                      <p:to>
                                        <p:strVal val="hidden"/>
                                      </p:to>
                                    </p:set>
                                  </p:childTnLst>
                                </p:cTn>
                              </p:par>
                            </p:childTnLst>
                          </p:cTn>
                        </p:par>
                        <p:par>
                          <p:cTn id="30" fill="hold">
                            <p:stCondLst>
                              <p:cond delay="5750"/>
                            </p:stCondLst>
                            <p:childTnLst>
                              <p:par>
                                <p:cTn id="31" presetID="10" presetClass="entr" presetSubtype="0" fill="hold" grpId="0" nodeType="after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1500"/>
                                        <p:tgtEl>
                                          <p:spTgt spid="2"/>
                                        </p:tgtEl>
                                      </p:cBhvr>
                                    </p:animEffect>
                                  </p:childTnLst>
                                </p:cTn>
                              </p:par>
                            </p:childTnLst>
                          </p:cTn>
                        </p:par>
                        <p:par>
                          <p:cTn id="34" fill="hold">
                            <p:stCondLst>
                              <p:cond delay="7250"/>
                            </p:stCondLst>
                            <p:childTnLst>
                              <p:par>
                                <p:cTn id="35" presetID="19" presetClass="emph" presetSubtype="0" fill="hold" grpId="1" nodeType="afterEffect">
                                  <p:stCondLst>
                                    <p:cond delay="500"/>
                                  </p:stCondLst>
                                  <p:childTnLst>
                                    <p:animClr clrSpc="rgb" dir="cw">
                                      <p:cBhvr override="childStyle">
                                        <p:cTn id="36" dur="500" fill="hold"/>
                                        <p:tgtEl>
                                          <p:spTgt spid="2"/>
                                        </p:tgtEl>
                                        <p:attrNameLst>
                                          <p:attrName>style.color</p:attrName>
                                        </p:attrNameLst>
                                      </p:cBhvr>
                                      <p:to>
                                        <a:srgbClr val="000000"/>
                                      </p:to>
                                    </p:animClr>
                                    <p:animClr clrSpc="rgb" dir="cw">
                                      <p:cBhvr>
                                        <p:cTn id="37" dur="500" fill="hold"/>
                                        <p:tgtEl>
                                          <p:spTgt spid="2"/>
                                        </p:tgtEl>
                                        <p:attrNameLst>
                                          <p:attrName>fillcolor</p:attrName>
                                        </p:attrNameLst>
                                      </p:cBhvr>
                                      <p:to>
                                        <a:srgbClr val="000000"/>
                                      </p:to>
                                    </p:animClr>
                                    <p:set>
                                      <p:cBhvr>
                                        <p:cTn id="38" dur="500" fill="hold"/>
                                        <p:tgtEl>
                                          <p:spTgt spid="2"/>
                                        </p:tgtEl>
                                        <p:attrNameLst>
                                          <p:attrName>fill.type</p:attrName>
                                        </p:attrNameLst>
                                      </p:cBhvr>
                                      <p:to>
                                        <p:strVal val="solid"/>
                                      </p:to>
                                    </p:set>
                                    <p:set>
                                      <p:cBhvr>
                                        <p:cTn id="39" dur="500" fill="hold"/>
                                        <p:tgtEl>
                                          <p:spTgt spid="2"/>
                                        </p:tgtEl>
                                        <p:attrNameLst>
                                          <p:attrName>fill.on</p:attrName>
                                        </p:attrNameLst>
                                      </p:cBhvr>
                                      <p:to>
                                        <p:strVal val="true"/>
                                      </p:to>
                                    </p:set>
                                  </p:childTnLst>
                                </p:cTn>
                              </p:par>
                              <p:par>
                                <p:cTn id="40" presetID="10" presetClass="entr" presetSubtype="0" fill="hold" nodeType="withEffect">
                                  <p:stCondLst>
                                    <p:cond delay="750"/>
                                  </p:stCondLst>
                                  <p:childTnLst>
                                    <p:set>
                                      <p:cBhvr>
                                        <p:cTn id="41" dur="1" fill="hold">
                                          <p:stCondLst>
                                            <p:cond delay="0"/>
                                          </p:stCondLst>
                                        </p:cTn>
                                        <p:tgtEl>
                                          <p:spTgt spid="12292"/>
                                        </p:tgtEl>
                                        <p:attrNameLst>
                                          <p:attrName>style.visibility</p:attrName>
                                        </p:attrNameLst>
                                      </p:cBhvr>
                                      <p:to>
                                        <p:strVal val="visible"/>
                                      </p:to>
                                    </p:set>
                                    <p:animEffect transition="in" filter="fade">
                                      <p:cBhvr>
                                        <p:cTn id="42" dur="500"/>
                                        <p:tgtEl>
                                          <p:spTgt spid="12292"/>
                                        </p:tgtEl>
                                      </p:cBhvr>
                                    </p:animEffect>
                                  </p:childTnLst>
                                </p:cTn>
                              </p:par>
                            </p:childTnLst>
                          </p:cTn>
                        </p:par>
                        <p:par>
                          <p:cTn id="43" fill="hold">
                            <p:stCondLst>
                              <p:cond delay="8500"/>
                            </p:stCondLst>
                            <p:childTnLst>
                              <p:par>
                                <p:cTn id="44" presetID="22" presetClass="entr" presetSubtype="1" fill="hold" nodeType="after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wipe(up)">
                                      <p:cBhvr>
                                        <p:cTn id="4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11" grpId="0"/>
      <p:bldP spid="15" grpId="0" animBg="1"/>
      <p:bldP spid="2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D:\10. MUTIMEDIA SDA\Imagenes para estudio\Tema 03 esclav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18"/>
          <p:cNvSpPr>
            <a:spLocks noChangeArrowheads="1"/>
          </p:cNvSpPr>
          <p:nvPr>
            <p:custDataLst>
              <p:tags r:id="rId1"/>
            </p:custDataLst>
          </p:nvPr>
        </p:nvSpPr>
        <p:spPr bwMode="auto">
          <a:xfrm>
            <a:off x="3419872" y="2132856"/>
            <a:ext cx="5724128" cy="2952328"/>
          </a:xfrm>
          <a:prstGeom prst="rect">
            <a:avLst/>
          </a:prstGeom>
          <a:noFill/>
          <a:ln>
            <a:noFill/>
          </a:ln>
          <a:effectLst>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3600" u="none" spc="50" dirty="0" err="1">
                <a:ln w="11430"/>
                <a:solidFill>
                  <a:srgbClr val="C00000"/>
                </a:solidFill>
                <a:effectLst>
                  <a:outerShdw blurRad="76200" dist="50800" dir="5400000" algn="tl" rotWithShape="0">
                    <a:srgbClr val="000000">
                      <a:alpha val="65000"/>
                    </a:srgbClr>
                  </a:outerShdw>
                </a:effectLst>
                <a:latin typeface="Verdana" pitchFamily="34" charset="0"/>
              </a:rPr>
              <a:t>Ao</a:t>
            </a:r>
            <a:r>
              <a:rPr lang="es-ES" sz="3600" u="none" spc="50" dirty="0">
                <a:ln w="11430"/>
                <a:solidFill>
                  <a:srgbClr val="C00000"/>
                </a:solidFill>
                <a:effectLst>
                  <a:outerShdw blurRad="76200" dist="50800" dir="5400000" algn="tl" rotWithShape="0">
                    <a:srgbClr val="000000">
                      <a:alpha val="65000"/>
                    </a:srgbClr>
                  </a:outerShdw>
                </a:effectLst>
                <a:latin typeface="Verdana" pitchFamily="34" charset="0"/>
              </a:rPr>
              <a:t> </a:t>
            </a:r>
            <a:r>
              <a:rPr lang="es-ES" sz="3600" u="none" spc="50" dirty="0" err="1">
                <a:ln w="11430"/>
                <a:solidFill>
                  <a:srgbClr val="C00000"/>
                </a:solidFill>
                <a:effectLst>
                  <a:outerShdw blurRad="76200" dist="50800" dir="5400000" algn="tl" rotWithShape="0">
                    <a:srgbClr val="000000">
                      <a:alpha val="65000"/>
                    </a:srgbClr>
                  </a:outerShdw>
                </a:effectLst>
                <a:latin typeface="Verdana" pitchFamily="34" charset="0"/>
              </a:rPr>
              <a:t>deixar</a:t>
            </a:r>
            <a:r>
              <a:rPr lang="es-ES" sz="3600" u="none" spc="50" dirty="0">
                <a:ln w="11430"/>
                <a:solidFill>
                  <a:srgbClr val="C00000"/>
                </a:solidFill>
                <a:effectLst>
                  <a:outerShdw blurRad="76200" dist="50800" dir="5400000" algn="tl" rotWithShape="0">
                    <a:srgbClr val="000000">
                      <a:alpha val="65000"/>
                    </a:srgbClr>
                  </a:outerShdw>
                </a:effectLst>
                <a:latin typeface="Verdana" pitchFamily="34" charset="0"/>
              </a:rPr>
              <a:t>-se vencer, </a:t>
            </a:r>
            <a:br>
              <a:rPr lang="es-ES" sz="3600" u="none" spc="50" dirty="0">
                <a:ln w="11430"/>
                <a:solidFill>
                  <a:srgbClr val="C00000"/>
                </a:solidFill>
                <a:effectLst>
                  <a:outerShdw blurRad="76200" dist="50800" dir="5400000" algn="tl" rotWithShape="0">
                    <a:srgbClr val="000000">
                      <a:alpha val="65000"/>
                    </a:srgbClr>
                  </a:outerShdw>
                </a:effectLst>
                <a:latin typeface="Verdana" pitchFamily="34" charset="0"/>
              </a:rPr>
            </a:br>
            <a:r>
              <a:rPr lang="es-ES" sz="3600" u="none" spc="50" dirty="0" err="1">
                <a:ln w="11430"/>
                <a:solidFill>
                  <a:srgbClr val="C00000"/>
                </a:solidFill>
                <a:effectLst>
                  <a:outerShdw blurRad="76200" dist="50800" dir="5400000" algn="tl" rotWithShape="0">
                    <a:srgbClr val="000000">
                      <a:alpha val="65000"/>
                    </a:srgbClr>
                  </a:outerShdw>
                </a:effectLst>
                <a:latin typeface="Verdana" pitchFamily="34" charset="0"/>
              </a:rPr>
              <a:t>em</a:t>
            </a:r>
            <a:r>
              <a:rPr lang="es-ES" sz="3600" u="none" spc="50" dirty="0">
                <a:ln w="11430"/>
                <a:solidFill>
                  <a:srgbClr val="C00000"/>
                </a:solidFill>
                <a:effectLst>
                  <a:outerShdw blurRad="76200" dist="50800" dir="5400000" algn="tl" rotWithShape="0">
                    <a:srgbClr val="000000">
                      <a:alpha val="65000"/>
                    </a:srgbClr>
                  </a:outerShdw>
                </a:effectLst>
                <a:latin typeface="Verdana" pitchFamily="34" charset="0"/>
              </a:rPr>
              <a:t> que se </a:t>
            </a:r>
            <a:r>
              <a:rPr lang="es-ES" sz="3600" u="none" spc="50" dirty="0" err="1">
                <a:ln w="11430"/>
                <a:solidFill>
                  <a:srgbClr val="C00000"/>
                </a:solidFill>
                <a:effectLst>
                  <a:outerShdw blurRad="76200" dist="50800" dir="5400000" algn="tl" rotWithShape="0">
                    <a:srgbClr val="000000">
                      <a:alpha val="65000"/>
                    </a:srgbClr>
                  </a:outerShdw>
                </a:effectLst>
                <a:latin typeface="Verdana" pitchFamily="34" charset="0"/>
              </a:rPr>
              <a:t>tornou</a:t>
            </a:r>
            <a:r>
              <a:rPr lang="es-ES" sz="3600" u="none" spc="50" dirty="0">
                <a:ln w="11430"/>
                <a:solidFill>
                  <a:srgbClr val="C00000"/>
                </a:solidFill>
                <a:effectLst>
                  <a:outerShdw blurRad="76200" dist="50800" dir="5400000" algn="tl" rotWithShape="0">
                    <a:srgbClr val="000000">
                      <a:alpha val="65000"/>
                    </a:srgbClr>
                  </a:outerShdw>
                </a:effectLst>
                <a:latin typeface="Verdana" pitchFamily="34" charset="0"/>
              </a:rPr>
              <a:t> o </a:t>
            </a:r>
            <a:r>
              <a:rPr lang="es-ES" sz="3600" u="none" spc="50" dirty="0" err="1">
                <a:ln w="11430"/>
                <a:solidFill>
                  <a:srgbClr val="C00000"/>
                </a:solidFill>
                <a:effectLst>
                  <a:outerShdw blurRad="76200" dist="50800" dir="5400000" algn="tl" rotWithShape="0">
                    <a:srgbClr val="000000">
                      <a:alpha val="65000"/>
                    </a:srgbClr>
                  </a:outerShdw>
                </a:effectLst>
                <a:latin typeface="Verdana" pitchFamily="34" charset="0"/>
              </a:rPr>
              <a:t>homem</a:t>
            </a:r>
            <a:r>
              <a:rPr lang="es-ES" sz="3600" u="none" spc="50" dirty="0">
                <a:ln w="11430"/>
                <a:solidFill>
                  <a:srgbClr val="C00000"/>
                </a:solidFill>
                <a:effectLst>
                  <a:outerShdw blurRad="76200" dist="50800" dir="5400000" algn="tl" rotWithShape="0">
                    <a:srgbClr val="000000">
                      <a:alpha val="65000"/>
                    </a:srgbClr>
                  </a:outerShdw>
                </a:effectLst>
                <a:latin typeface="Verdana" pitchFamily="34" charset="0"/>
              </a:rPr>
              <a:t>? </a:t>
            </a:r>
          </a:p>
        </p:txBody>
      </p:sp>
      <p:pic>
        <p:nvPicPr>
          <p:cNvPr id="4" name="Picture 2" descr="C:\Users\Gerhard\Documents\_Sitio WEB\Recursos\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7188858"/>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ppt_x</p:attrName>
                                        </p:attrNameLst>
                                      </p:cBhvr>
                                      <p:tavLst>
                                        <p:tav tm="0">
                                          <p:val>
                                            <p:strVal val="#ppt_x-.2"/>
                                          </p:val>
                                        </p:tav>
                                        <p:tav tm="100000">
                                          <p:val>
                                            <p:strVal val="#ppt_x"/>
                                          </p:val>
                                        </p:tav>
                                      </p:tavLst>
                                    </p:anim>
                                    <p:anim calcmode="lin" valueType="num">
                                      <p:cBhvr>
                                        <p:cTn id="8"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9" dur="1000"/>
                                        <p:tgtEl>
                                          <p:spTgt spid="8"/>
                                        </p:tgtEl>
                                      </p:cBhvr>
                                    </p:animEffect>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up)">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10. MUTIMEDIA SDA\Imagenes para estudio\Tema 03 pregunta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7102"/>
            <a:ext cx="9144001" cy="6865102"/>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5" name="Rectangle 18"/>
          <p:cNvSpPr>
            <a:spLocks noChangeArrowheads="1"/>
          </p:cNvSpPr>
          <p:nvPr>
            <p:custDataLst>
              <p:tags r:id="rId1"/>
            </p:custDataLst>
          </p:nvPr>
        </p:nvSpPr>
        <p:spPr bwMode="auto">
          <a:xfrm>
            <a:off x="0" y="1340768"/>
            <a:ext cx="4572000" cy="576064"/>
          </a:xfrm>
          <a:prstGeom prst="rect">
            <a:avLst/>
          </a:prstGeom>
          <a:solidFill>
            <a:srgbClr val="0099FF">
              <a:alpha val="35000"/>
            </a:srgbClr>
          </a:solidFill>
          <a:ln>
            <a:noFill/>
          </a:ln>
          <a:effectLst>
            <a:glow>
              <a:schemeClr val="bg1">
                <a:alpha val="66000"/>
              </a:schemeClr>
            </a:glow>
            <a:softEdge rad="2159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u="none" spc="50" dirty="0">
                <a:ln w="11430"/>
                <a:solidFill>
                  <a:srgbClr val="0099FF"/>
                </a:solidFill>
                <a:effectLst>
                  <a:outerShdw blurRad="76200" dist="50800" dir="5400000" algn="tl" rotWithShape="0">
                    <a:srgbClr val="000000">
                      <a:alpha val="65000"/>
                    </a:srgbClr>
                  </a:outerShdw>
                </a:effectLst>
                <a:latin typeface="Verdana" pitchFamily="34" charset="0"/>
              </a:rPr>
              <a:t>2ª Pedro 2:19</a:t>
            </a:r>
          </a:p>
        </p:txBody>
      </p:sp>
      <p:sp>
        <p:nvSpPr>
          <p:cNvPr id="8" name="Rectangle 18"/>
          <p:cNvSpPr>
            <a:spLocks noChangeArrowheads="1"/>
          </p:cNvSpPr>
          <p:nvPr>
            <p:custDataLst>
              <p:tags r:id="rId2"/>
            </p:custDataLst>
          </p:nvPr>
        </p:nvSpPr>
        <p:spPr bwMode="auto">
          <a:xfrm>
            <a:off x="899592" y="2319978"/>
            <a:ext cx="7560840" cy="2765206"/>
          </a:xfrm>
          <a:prstGeom prst="rect">
            <a:avLst/>
          </a:prstGeom>
          <a:noFill/>
          <a:ln>
            <a:noFill/>
          </a:ln>
          <a:effectLst>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2800" u="none" spc="50" dirty="0" err="1">
                <a:ln w="11430"/>
                <a:solidFill>
                  <a:srgbClr val="002060"/>
                </a:solidFill>
                <a:effectLst>
                  <a:outerShdw blurRad="76200" dist="50800" dir="5400000" algn="tl" rotWithShape="0">
                    <a:srgbClr val="000000">
                      <a:alpha val="65000"/>
                    </a:srgbClr>
                  </a:outerShdw>
                </a:effectLst>
                <a:latin typeface="Verdana" pitchFamily="34" charset="0"/>
              </a:rPr>
              <a:t>Prometendo-lhes</a:t>
            </a:r>
            <a:r>
              <a:rPr lang="es-ES" sz="2800" u="none" spc="50" dirty="0">
                <a:ln w="11430"/>
                <a:solidFill>
                  <a:srgbClr val="002060"/>
                </a:solidFill>
                <a:effectLst>
                  <a:outerShdw blurRad="76200" dist="50800" dir="5400000" algn="tl" rotWithShape="0">
                    <a:srgbClr val="000000">
                      <a:alpha val="65000"/>
                    </a:srgbClr>
                  </a:outerShdw>
                </a:effectLst>
                <a:latin typeface="Verdana" pitchFamily="34" charset="0"/>
              </a:rPr>
              <a:t> </a:t>
            </a:r>
            <a:r>
              <a:rPr lang="es-ES" sz="2800" u="none" spc="50" dirty="0" err="1">
                <a:ln w="11430"/>
                <a:solidFill>
                  <a:srgbClr val="002060"/>
                </a:solidFill>
                <a:effectLst>
                  <a:outerShdw blurRad="76200" dist="50800" dir="5400000" algn="tl" rotWithShape="0">
                    <a:srgbClr val="000000">
                      <a:alpha val="65000"/>
                    </a:srgbClr>
                  </a:outerShdw>
                </a:effectLst>
                <a:latin typeface="Verdana" pitchFamily="34" charset="0"/>
              </a:rPr>
              <a:t>liberdade</a:t>
            </a:r>
            <a:r>
              <a:rPr lang="es-ES" sz="2800" u="none" spc="50" dirty="0">
                <a:ln w="11430"/>
                <a:solidFill>
                  <a:srgbClr val="002060"/>
                </a:solidFill>
                <a:effectLst>
                  <a:outerShdw blurRad="76200" dist="50800" dir="5400000" algn="tl" rotWithShape="0">
                    <a:srgbClr val="000000">
                      <a:alpha val="65000"/>
                    </a:srgbClr>
                  </a:outerShdw>
                </a:effectLst>
                <a:latin typeface="Verdana" pitchFamily="34" charset="0"/>
              </a:rPr>
              <a:t>, </a:t>
            </a:r>
            <a:r>
              <a:rPr lang="es-ES" sz="2800" u="none" spc="50" dirty="0" err="1">
                <a:ln w="11430"/>
                <a:solidFill>
                  <a:srgbClr val="002060"/>
                </a:solidFill>
                <a:effectLst>
                  <a:outerShdw blurRad="76200" dist="50800" dir="5400000" algn="tl" rotWithShape="0">
                    <a:srgbClr val="000000">
                      <a:alpha val="65000"/>
                    </a:srgbClr>
                  </a:outerShdw>
                </a:effectLst>
                <a:latin typeface="Verdana" pitchFamily="34" charset="0"/>
              </a:rPr>
              <a:t>quando</a:t>
            </a:r>
            <a:r>
              <a:rPr lang="es-ES" sz="2800" u="none" spc="50" dirty="0">
                <a:ln w="11430"/>
                <a:solidFill>
                  <a:srgbClr val="002060"/>
                </a:solidFill>
                <a:effectLst>
                  <a:outerShdw blurRad="76200" dist="50800" dir="5400000" algn="tl" rotWithShape="0">
                    <a:srgbClr val="000000">
                      <a:alpha val="65000"/>
                    </a:srgbClr>
                  </a:outerShdw>
                </a:effectLst>
                <a:latin typeface="Verdana" pitchFamily="34" charset="0"/>
              </a:rPr>
              <a:t> eles </a:t>
            </a:r>
            <a:r>
              <a:rPr lang="es-ES" sz="2800" u="none" spc="50" dirty="0" err="1">
                <a:ln w="11430"/>
                <a:solidFill>
                  <a:srgbClr val="002060"/>
                </a:solidFill>
                <a:effectLst>
                  <a:outerShdw blurRad="76200" dist="50800" dir="5400000" algn="tl" rotWithShape="0">
                    <a:srgbClr val="000000">
                      <a:alpha val="65000"/>
                    </a:srgbClr>
                  </a:outerShdw>
                </a:effectLst>
                <a:latin typeface="Verdana" pitchFamily="34" charset="0"/>
              </a:rPr>
              <a:t>mesmos</a:t>
            </a:r>
            <a:r>
              <a:rPr lang="es-ES" sz="2800" u="none" spc="50" dirty="0">
                <a:ln w="11430"/>
                <a:solidFill>
                  <a:srgbClr val="002060"/>
                </a:solidFill>
                <a:effectLst>
                  <a:outerShdw blurRad="76200" dist="50800" dir="5400000" algn="tl" rotWithShape="0">
                    <a:srgbClr val="000000">
                      <a:alpha val="65000"/>
                    </a:srgbClr>
                  </a:outerShdw>
                </a:effectLst>
                <a:latin typeface="Verdana" pitchFamily="34" charset="0"/>
              </a:rPr>
              <a:t> </a:t>
            </a:r>
            <a:r>
              <a:rPr lang="es-ES" sz="2800" u="none" spc="50" dirty="0" err="1">
                <a:ln w="11430"/>
                <a:solidFill>
                  <a:srgbClr val="002060"/>
                </a:solidFill>
                <a:effectLst>
                  <a:outerShdw blurRad="76200" dist="50800" dir="5400000" algn="tl" rotWithShape="0">
                    <a:srgbClr val="000000">
                      <a:alpha val="65000"/>
                    </a:srgbClr>
                  </a:outerShdw>
                </a:effectLst>
                <a:latin typeface="Verdana" pitchFamily="34" charset="0"/>
              </a:rPr>
              <a:t>são</a:t>
            </a:r>
            <a:r>
              <a:rPr lang="es-ES" sz="2800" u="none" spc="50" dirty="0">
                <a:ln w="11430"/>
                <a:solidFill>
                  <a:srgbClr val="002060"/>
                </a:solidFill>
                <a:effectLst>
                  <a:outerShdw blurRad="76200" dist="50800" dir="5400000" algn="tl" rotWithShape="0">
                    <a:srgbClr val="000000">
                      <a:alpha val="65000"/>
                    </a:srgbClr>
                  </a:outerShdw>
                </a:effectLst>
                <a:latin typeface="Verdana" pitchFamily="34" charset="0"/>
              </a:rPr>
              <a:t> </a:t>
            </a:r>
            <a:r>
              <a:rPr lang="es-ES" sz="2800" u="none" spc="50" dirty="0" err="1">
                <a:ln w="11430"/>
                <a:solidFill>
                  <a:srgbClr val="002060"/>
                </a:solidFill>
                <a:effectLst>
                  <a:outerShdw blurRad="76200" dist="50800" dir="5400000" algn="tl" rotWithShape="0">
                    <a:srgbClr val="000000">
                      <a:alpha val="65000"/>
                    </a:srgbClr>
                  </a:outerShdw>
                </a:effectLst>
                <a:latin typeface="Verdana" pitchFamily="34" charset="0"/>
              </a:rPr>
              <a:t>escravos</a:t>
            </a:r>
            <a:r>
              <a:rPr lang="es-ES" sz="2800" u="none" spc="50" dirty="0">
                <a:ln w="11430"/>
                <a:solidFill>
                  <a:srgbClr val="002060"/>
                </a:solidFill>
                <a:effectLst>
                  <a:outerShdw blurRad="76200" dist="50800" dir="5400000" algn="tl" rotWithShape="0">
                    <a:srgbClr val="000000">
                      <a:alpha val="65000"/>
                    </a:srgbClr>
                  </a:outerShdw>
                </a:effectLst>
                <a:latin typeface="Verdana" pitchFamily="34" charset="0"/>
              </a:rPr>
              <a:t> da </a:t>
            </a:r>
            <a:r>
              <a:rPr lang="es-ES" sz="2800" u="none" spc="50" dirty="0" err="1">
                <a:ln w="11430"/>
                <a:solidFill>
                  <a:srgbClr val="002060"/>
                </a:solidFill>
                <a:effectLst>
                  <a:outerShdw blurRad="76200" dist="50800" dir="5400000" algn="tl" rotWithShape="0">
                    <a:srgbClr val="000000">
                      <a:alpha val="65000"/>
                    </a:srgbClr>
                  </a:outerShdw>
                </a:effectLst>
                <a:latin typeface="Verdana" pitchFamily="34" charset="0"/>
              </a:rPr>
              <a:t>corrupção</a:t>
            </a:r>
            <a:r>
              <a:rPr lang="es-ES" sz="2800" u="none" spc="50" dirty="0">
                <a:ln w="11430"/>
                <a:solidFill>
                  <a:srgbClr val="002060"/>
                </a:solidFill>
                <a:effectLst>
                  <a:outerShdw blurRad="76200" dist="50800" dir="5400000" algn="tl" rotWithShape="0">
                    <a:srgbClr val="000000">
                      <a:alpha val="65000"/>
                    </a:srgbClr>
                  </a:outerShdw>
                </a:effectLst>
                <a:latin typeface="Verdana" pitchFamily="34" charset="0"/>
              </a:rPr>
              <a:t>, </a:t>
            </a:r>
            <a:r>
              <a:rPr lang="es-ES" sz="2800" u="none" spc="50" dirty="0" err="1">
                <a:ln w="11430"/>
                <a:solidFill>
                  <a:srgbClr val="C00000"/>
                </a:solidFill>
                <a:effectLst>
                  <a:outerShdw blurRad="76200" dist="50800" dir="5400000" algn="tl" rotWithShape="0">
                    <a:srgbClr val="000000">
                      <a:alpha val="65000"/>
                    </a:srgbClr>
                  </a:outerShdw>
                </a:effectLst>
                <a:latin typeface="Verdana" pitchFamily="34" charset="0"/>
              </a:rPr>
              <a:t>pois</a:t>
            </a:r>
            <a:r>
              <a:rPr lang="es-ES" sz="2800" u="none" spc="50" dirty="0">
                <a:ln w="11430"/>
                <a:solidFill>
                  <a:srgbClr val="C00000"/>
                </a:solidFill>
                <a:effectLst>
                  <a:outerShdw blurRad="76200" dist="50800" dir="5400000" algn="tl" rotWithShape="0">
                    <a:srgbClr val="000000">
                      <a:alpha val="65000"/>
                    </a:srgbClr>
                  </a:outerShdw>
                </a:effectLst>
                <a:latin typeface="Verdana" pitchFamily="34" charset="0"/>
              </a:rPr>
              <a:t> </a:t>
            </a:r>
            <a:r>
              <a:rPr lang="es-ES" sz="2800" u="none" spc="50" dirty="0" err="1">
                <a:ln w="11430"/>
                <a:solidFill>
                  <a:srgbClr val="C00000"/>
                </a:solidFill>
                <a:effectLst>
                  <a:outerShdw blurRad="76200" dist="50800" dir="5400000" algn="tl" rotWithShape="0">
                    <a:srgbClr val="000000">
                      <a:alpha val="65000"/>
                    </a:srgbClr>
                  </a:outerShdw>
                </a:effectLst>
                <a:latin typeface="Verdana" pitchFamily="34" charset="0"/>
              </a:rPr>
              <a:t>aquele</a:t>
            </a:r>
            <a:r>
              <a:rPr lang="es-ES" sz="2800" u="none" spc="50" dirty="0">
                <a:ln w="11430"/>
                <a:solidFill>
                  <a:srgbClr val="C00000"/>
                </a:solidFill>
                <a:effectLst>
                  <a:outerShdw blurRad="76200" dist="50800" dir="5400000" algn="tl" rotWithShape="0">
                    <a:srgbClr val="000000">
                      <a:alpha val="65000"/>
                    </a:srgbClr>
                  </a:outerShdw>
                </a:effectLst>
                <a:latin typeface="Verdana" pitchFamily="34" charset="0"/>
              </a:rPr>
              <a:t> que é vencido </a:t>
            </a:r>
            <a:r>
              <a:rPr lang="es-ES" sz="2800" u="none" spc="50" dirty="0" err="1">
                <a:ln w="11430"/>
                <a:solidFill>
                  <a:srgbClr val="C00000"/>
                </a:solidFill>
                <a:effectLst>
                  <a:outerShdw blurRad="76200" dist="50800" dir="5400000" algn="tl" rotWithShape="0">
                    <a:srgbClr val="000000">
                      <a:alpha val="65000"/>
                    </a:srgbClr>
                  </a:outerShdw>
                </a:effectLst>
                <a:latin typeface="Verdana" pitchFamily="34" charset="0"/>
              </a:rPr>
              <a:t>fica</a:t>
            </a:r>
            <a:r>
              <a:rPr lang="es-ES" sz="2800" u="none" spc="50" dirty="0">
                <a:ln w="11430"/>
                <a:solidFill>
                  <a:srgbClr val="C00000"/>
                </a:solidFill>
                <a:effectLst>
                  <a:outerShdw blurRad="76200" dist="50800" dir="5400000" algn="tl" rotWithShape="0">
                    <a:srgbClr val="000000">
                      <a:alpha val="65000"/>
                    </a:srgbClr>
                  </a:outerShdw>
                </a:effectLst>
                <a:latin typeface="Verdana" pitchFamily="34" charset="0"/>
              </a:rPr>
              <a:t> </a:t>
            </a:r>
            <a:r>
              <a:rPr lang="es-ES" sz="2800" u="none" spc="50" dirty="0" err="1">
                <a:ln w="11430"/>
                <a:solidFill>
                  <a:srgbClr val="C00000"/>
                </a:solidFill>
                <a:effectLst>
                  <a:outerShdw blurRad="76200" dist="50800" dir="5400000" algn="tl" rotWithShape="0">
                    <a:srgbClr val="000000">
                      <a:alpha val="65000"/>
                    </a:srgbClr>
                  </a:outerShdw>
                </a:effectLst>
                <a:latin typeface="Verdana" pitchFamily="34" charset="0"/>
              </a:rPr>
              <a:t>escravo</a:t>
            </a:r>
            <a:r>
              <a:rPr lang="es-ES" sz="2800" u="none" spc="50" dirty="0">
                <a:ln w="11430"/>
                <a:solidFill>
                  <a:srgbClr val="C00000"/>
                </a:solidFill>
                <a:effectLst>
                  <a:outerShdw blurRad="76200" dist="50800" dir="5400000" algn="tl" rotWithShape="0">
                    <a:srgbClr val="000000">
                      <a:alpha val="65000"/>
                    </a:srgbClr>
                  </a:outerShdw>
                </a:effectLst>
                <a:latin typeface="Verdana" pitchFamily="34" charset="0"/>
              </a:rPr>
              <a:t> do vencedor.   </a:t>
            </a:r>
          </a:p>
        </p:txBody>
      </p:sp>
      <p:pic>
        <p:nvPicPr>
          <p:cNvPr id="6" name="Picture 2" descr="C:\Users\Gerhard\Documents\_Sitio WEB\Recursos\ondaWEB.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130675"/>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1000"/>
                                        <p:tgtEl>
                                          <p:spTgt spid="5"/>
                                        </p:tgtEl>
                                      </p:cBhvr>
                                    </p:animEffect>
                                  </p:childTnLst>
                                </p:cTn>
                              </p:par>
                            </p:childTnLst>
                          </p:cTn>
                        </p:par>
                        <p:par>
                          <p:cTn id="8" fill="hold">
                            <p:stCondLst>
                              <p:cond delay="1000"/>
                            </p:stCondLst>
                            <p:childTnLst>
                              <p:par>
                                <p:cTn id="9" presetID="29"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1000" fill="hold"/>
                                        <p:tgtEl>
                                          <p:spTgt spid="8"/>
                                        </p:tgtEl>
                                        <p:attrNameLst>
                                          <p:attrName>ppt_x</p:attrName>
                                        </p:attrNameLst>
                                      </p:cBhvr>
                                      <p:tavLst>
                                        <p:tav tm="0">
                                          <p:val>
                                            <p:strVal val="#ppt_x-.2"/>
                                          </p:val>
                                        </p:tav>
                                        <p:tav tm="100000">
                                          <p:val>
                                            <p:strVal val="#ppt_x"/>
                                          </p:val>
                                        </p:tav>
                                      </p:tavLst>
                                    </p:anim>
                                    <p:anim calcmode="lin" valueType="num">
                                      <p:cBhvr>
                                        <p:cTn id="12"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13" dur="1000"/>
                                        <p:tgtEl>
                                          <p:spTgt spid="8"/>
                                        </p:tgtEl>
                                      </p:cBhvr>
                                    </p:animEffect>
                                  </p:childTnLst>
                                </p:cTn>
                              </p:par>
                            </p:childTnLst>
                          </p:cTn>
                        </p:par>
                        <p:par>
                          <p:cTn id="14" fill="hold">
                            <p:stCondLst>
                              <p:cond delay="2000"/>
                            </p:stCondLst>
                            <p:childTnLst>
                              <p:par>
                                <p:cTn id="15" presetID="22" presetClass="entr" presetSubtype="1"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up)">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3" descr="D:\10. MUTIMEDIA SDA\Imagenes para estudio\Tema 03 camino3.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43" y="1"/>
            <a:ext cx="9144000" cy="6877834"/>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D:\10. MUTIMEDIA SDA\Imagenes para estudio\Tema 03 camino4.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43" y="19834"/>
            <a:ext cx="9144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1 Flecha abajo"/>
          <p:cNvSpPr/>
          <p:nvPr>
            <p:custDataLst>
              <p:tags r:id="rId1"/>
            </p:custDataLst>
          </p:nvPr>
        </p:nvSpPr>
        <p:spPr bwMode="auto">
          <a:xfrm>
            <a:off x="2411760" y="1916832"/>
            <a:ext cx="2016224" cy="4176464"/>
          </a:xfrm>
          <a:prstGeom prst="downArrow">
            <a:avLst/>
          </a:prstGeom>
          <a:solidFill>
            <a:srgbClr val="FF0000"/>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vert270" wrap="square" lIns="91440" tIns="45720" rIns="91440" bIns="45720" numCol="1" rtlCol="0" anchor="t" anchorCtr="0" compatLnSpc="1">
            <a:prstTxWarp prst="textNoShape">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indent="0" algn="ctr" defTabSz="914400" rtl="0" eaLnBrk="1" fontAlgn="base" latinLnBrk="0" hangingPunct="1">
              <a:lnSpc>
                <a:spcPct val="100000"/>
              </a:lnSpc>
              <a:spcBef>
                <a:spcPct val="0"/>
              </a:spcBef>
              <a:spcAft>
                <a:spcPct val="0"/>
              </a:spcAft>
              <a:buClrTx/>
              <a:buSzTx/>
              <a:buFontTx/>
              <a:buNone/>
              <a:tabLst/>
            </a:pPr>
            <a:r>
              <a:rPr lang="es-ES" sz="5400" u="none" dirty="0">
                <a:ln w="11430"/>
                <a:solidFill>
                  <a:srgbClr val="33CCFF"/>
                </a:solidFill>
                <a:effectLst>
                  <a:outerShdw blurRad="50800" dist="39000" dir="5460000" algn="tl">
                    <a:srgbClr val="000000">
                      <a:alpha val="38000"/>
                    </a:srgbClr>
                  </a:outerShdw>
                </a:effectLst>
                <a:latin typeface="Verdana" pitchFamily="34" charset="0"/>
                <a:ea typeface="Verdana" pitchFamily="34" charset="0"/>
                <a:cs typeface="Verdana" pitchFamily="34" charset="0"/>
              </a:rPr>
              <a:t>CAÍDA</a:t>
            </a:r>
            <a:endParaRPr kumimoji="0" lang="es-ES" sz="5400" i="0" u="none" strike="noStrike" normalizeH="0" baseline="0" dirty="0">
              <a:ln w="11430"/>
              <a:solidFill>
                <a:srgbClr val="33CCFF"/>
              </a:solidFill>
              <a:effectLst>
                <a:outerShdw blurRad="50800" dist="39000" dir="5460000" algn="tl">
                  <a:srgbClr val="000000">
                    <a:alpha val="38000"/>
                  </a:srgbClr>
                </a:outerShdw>
              </a:effectLst>
              <a:latin typeface="Verdana" pitchFamily="34" charset="0"/>
              <a:ea typeface="Verdana" pitchFamily="34" charset="0"/>
              <a:cs typeface="Verdana" pitchFamily="34" charset="0"/>
            </a:endParaRPr>
          </a:p>
        </p:txBody>
      </p:sp>
      <p:pic>
        <p:nvPicPr>
          <p:cNvPr id="6" name="5 Imagen"/>
          <p:cNvPicPr>
            <a:picLocks noChangeAspect="1"/>
          </p:cNvPicPr>
          <p:nvPr>
            <p:custDataLst>
              <p:tags r:id="rId2"/>
            </p:custDataLst>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t="20517" b="13978"/>
          <a:stretch/>
        </p:blipFill>
        <p:spPr>
          <a:xfrm>
            <a:off x="323528" y="44624"/>
            <a:ext cx="1080120" cy="530647"/>
          </a:xfrm>
          <a:prstGeom prst="rect">
            <a:avLst/>
          </a:prstGeom>
          <a:effectLst>
            <a:glow rad="101600">
              <a:schemeClr val="bg1">
                <a:alpha val="41000"/>
              </a:schemeClr>
            </a:glow>
          </a:effectLst>
        </p:spPr>
      </p:pic>
      <p:sp>
        <p:nvSpPr>
          <p:cNvPr id="9" name="8 CuadroTexto"/>
          <p:cNvSpPr txBox="1"/>
          <p:nvPr>
            <p:custDataLst>
              <p:tags r:id="rId3"/>
            </p:custDataLst>
          </p:nvPr>
        </p:nvSpPr>
        <p:spPr>
          <a:xfrm>
            <a:off x="2339752" y="6218148"/>
            <a:ext cx="6768752" cy="523220"/>
          </a:xfrm>
          <a:prstGeom prst="rect">
            <a:avLst/>
          </a:prstGeom>
          <a:noFill/>
          <a:effectLst/>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2800" u="none" spc="50" dirty="0">
                <a:ln w="11430"/>
                <a:solidFill>
                  <a:srgbClr val="C00000"/>
                </a:solidFill>
                <a:effectLst>
                  <a:outerShdw blurRad="76200" dist="50800" dir="5400000" algn="tl" rotWithShape="0">
                    <a:srgbClr val="000000">
                      <a:alpha val="65000"/>
                    </a:srgbClr>
                  </a:outerShdw>
                </a:effectLst>
                <a:latin typeface="Trebuchet MS" pitchFamily="34" charset="0"/>
              </a:rPr>
              <a:t>CAMINHO DE PECADO E DE MORTE</a:t>
            </a:r>
          </a:p>
        </p:txBody>
      </p:sp>
      <p:sp>
        <p:nvSpPr>
          <p:cNvPr id="10" name="9 CuadroTexto"/>
          <p:cNvSpPr txBox="1"/>
          <p:nvPr>
            <p:custDataLst>
              <p:tags r:id="rId4"/>
            </p:custDataLst>
          </p:nvPr>
        </p:nvSpPr>
        <p:spPr>
          <a:xfrm>
            <a:off x="4211960" y="1124744"/>
            <a:ext cx="4680520" cy="1815882"/>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457200" indent="-457200">
              <a:buFont typeface="Wingdings" pitchFamily="2" charset="2"/>
              <a:buChar char="§"/>
            </a:pPr>
            <a:r>
              <a:rPr lang="es-ES" sz="2800" u="none" spc="50" dirty="0">
                <a:ln w="11430"/>
                <a:solidFill>
                  <a:srgbClr val="C00000"/>
                </a:solidFill>
                <a:effectLst>
                  <a:outerShdw blurRad="76200" dist="50800" dir="5400000" algn="tl" rotWithShape="0">
                    <a:srgbClr val="000000">
                      <a:alpha val="65000"/>
                    </a:srgbClr>
                  </a:outerShdw>
                </a:effectLst>
                <a:latin typeface="Trebuchet MS" pitchFamily="34" charset="0"/>
              </a:rPr>
              <a:t>Vida eterna</a:t>
            </a:r>
          </a:p>
          <a:p>
            <a:pPr marL="457200" indent="-457200">
              <a:buFont typeface="Wingdings" pitchFamily="2" charset="2"/>
              <a:buChar char="§"/>
            </a:pPr>
            <a:r>
              <a:rPr lang="es-ES" sz="2800" u="none" spc="50" dirty="0" err="1">
                <a:ln w="11430"/>
                <a:solidFill>
                  <a:srgbClr val="C00000"/>
                </a:solidFill>
                <a:effectLst>
                  <a:outerShdw blurRad="76200" dist="50800" dir="5400000" algn="tl" rotWithShape="0">
                    <a:srgbClr val="000000">
                      <a:alpha val="65000"/>
                    </a:srgbClr>
                  </a:outerShdw>
                </a:effectLst>
                <a:latin typeface="Trebuchet MS" pitchFamily="34" charset="0"/>
              </a:rPr>
              <a:t>Um</a:t>
            </a:r>
            <a:r>
              <a:rPr lang="es-ES" sz="2800" u="none" spc="50" dirty="0">
                <a:ln w="11430"/>
                <a:solidFill>
                  <a:srgbClr val="C00000"/>
                </a:solidFill>
                <a:effectLst>
                  <a:outerShdw blurRad="76200" dist="50800" dir="5400000" algn="tl" rotWithShape="0">
                    <a:srgbClr val="000000">
                      <a:alpha val="65000"/>
                    </a:srgbClr>
                  </a:outerShdw>
                </a:effectLst>
                <a:latin typeface="Trebuchet MS" pitchFamily="34" charset="0"/>
              </a:rPr>
              <a:t> carácter </a:t>
            </a:r>
            <a:r>
              <a:rPr lang="es-ES" sz="2800" u="none" spc="50" dirty="0" err="1">
                <a:ln w="11430"/>
                <a:solidFill>
                  <a:srgbClr val="C00000"/>
                </a:solidFill>
                <a:effectLst>
                  <a:outerShdw blurRad="76200" dist="50800" dir="5400000" algn="tl" rotWithShape="0">
                    <a:srgbClr val="000000">
                      <a:alpha val="65000"/>
                    </a:srgbClr>
                  </a:outerShdw>
                </a:effectLst>
                <a:latin typeface="Trebuchet MS" pitchFamily="34" charset="0"/>
              </a:rPr>
              <a:t>perfeito</a:t>
            </a:r>
            <a:endParaRPr lang="es-ES" sz="2800" u="none" spc="50" dirty="0">
              <a:ln w="11430"/>
              <a:solidFill>
                <a:srgbClr val="C00000"/>
              </a:solidFill>
              <a:effectLst>
                <a:outerShdw blurRad="76200" dist="50800" dir="5400000" algn="tl" rotWithShape="0">
                  <a:srgbClr val="000000">
                    <a:alpha val="65000"/>
                  </a:srgbClr>
                </a:outerShdw>
              </a:effectLst>
              <a:latin typeface="Trebuchet MS" pitchFamily="34" charset="0"/>
            </a:endParaRPr>
          </a:p>
          <a:p>
            <a:pPr marL="457200" indent="-457200">
              <a:buFont typeface="Wingdings" pitchFamily="2" charset="2"/>
              <a:buChar char="§"/>
            </a:pPr>
            <a:r>
              <a:rPr lang="es-ES" sz="2800" u="none" spc="50" dirty="0" err="1">
                <a:ln w="11430"/>
                <a:solidFill>
                  <a:srgbClr val="C00000"/>
                </a:solidFill>
                <a:effectLst>
                  <a:outerShdw blurRad="76200" dist="50800" dir="5400000" algn="tl" rotWithShape="0">
                    <a:srgbClr val="000000">
                      <a:alpha val="65000"/>
                    </a:srgbClr>
                  </a:outerShdw>
                </a:effectLst>
                <a:latin typeface="Trebuchet MS" pitchFamily="34" charset="0"/>
              </a:rPr>
              <a:t>Um</a:t>
            </a:r>
            <a:r>
              <a:rPr lang="es-ES" sz="2800" u="none" spc="50" dirty="0">
                <a:ln w="11430"/>
                <a:solidFill>
                  <a:srgbClr val="C00000"/>
                </a:solidFill>
                <a:effectLst>
                  <a:outerShdw blurRad="76200" dist="50800" dir="5400000" algn="tl" rotWithShape="0">
                    <a:srgbClr val="000000">
                      <a:alpha val="65000"/>
                    </a:srgbClr>
                  </a:outerShdw>
                </a:effectLst>
                <a:latin typeface="Trebuchet MS" pitchFamily="34" charset="0"/>
              </a:rPr>
              <a:t> lar </a:t>
            </a:r>
            <a:r>
              <a:rPr lang="es-ES" sz="2800" u="none" spc="50" dirty="0" err="1">
                <a:ln w="11430"/>
                <a:solidFill>
                  <a:srgbClr val="C00000"/>
                </a:solidFill>
                <a:effectLst>
                  <a:outerShdw blurRad="76200" dist="50800" dir="5400000" algn="tl" rotWithShape="0">
                    <a:srgbClr val="000000">
                      <a:alpha val="65000"/>
                    </a:srgbClr>
                  </a:outerShdw>
                </a:effectLst>
                <a:latin typeface="Trebuchet MS" pitchFamily="34" charset="0"/>
              </a:rPr>
              <a:t>maravilhoso</a:t>
            </a:r>
            <a:endParaRPr lang="es-ES" sz="2800" u="none" spc="50" dirty="0">
              <a:ln w="11430"/>
              <a:solidFill>
                <a:srgbClr val="C00000"/>
              </a:solidFill>
              <a:effectLst>
                <a:outerShdw blurRad="76200" dist="50800" dir="5400000" algn="tl" rotWithShape="0">
                  <a:srgbClr val="000000">
                    <a:alpha val="65000"/>
                  </a:srgbClr>
                </a:outerShdw>
              </a:effectLst>
              <a:latin typeface="Trebuchet MS" pitchFamily="34" charset="0"/>
            </a:endParaRPr>
          </a:p>
          <a:p>
            <a:pPr marL="457200" indent="-457200">
              <a:buFont typeface="Wingdings" pitchFamily="2" charset="2"/>
              <a:buChar char="§"/>
            </a:pPr>
            <a:r>
              <a:rPr lang="es-ES" sz="2800" u="none" spc="50" dirty="0">
                <a:ln w="11430"/>
                <a:solidFill>
                  <a:srgbClr val="C00000"/>
                </a:solidFill>
                <a:effectLst>
                  <a:outerShdw blurRad="76200" dist="50800" dir="5400000" algn="tl" rotWithShape="0">
                    <a:srgbClr val="000000">
                      <a:alpha val="65000"/>
                    </a:srgbClr>
                  </a:outerShdw>
                </a:effectLst>
                <a:latin typeface="Trebuchet MS" pitchFamily="34" charset="0"/>
              </a:rPr>
              <a:t>O </a:t>
            </a:r>
            <a:r>
              <a:rPr lang="es-ES" sz="2800" u="none" spc="50" dirty="0" err="1">
                <a:ln w="11430"/>
                <a:solidFill>
                  <a:srgbClr val="C00000"/>
                </a:solidFill>
                <a:effectLst>
                  <a:outerShdw blurRad="76200" dist="50800" dir="5400000" algn="tl" rotWithShape="0">
                    <a:srgbClr val="000000">
                      <a:alpha val="65000"/>
                    </a:srgbClr>
                  </a:outerShdw>
                </a:effectLst>
                <a:latin typeface="Trebuchet MS" pitchFamily="34" charset="0"/>
              </a:rPr>
              <a:t>domínio</a:t>
            </a:r>
            <a:r>
              <a:rPr lang="es-ES" sz="2800" u="none" spc="50" dirty="0">
                <a:ln w="11430"/>
                <a:solidFill>
                  <a:srgbClr val="C00000"/>
                </a:solidFill>
                <a:effectLst>
                  <a:outerShdw blurRad="76200" dist="50800" dir="5400000" algn="tl" rotWithShape="0">
                    <a:srgbClr val="000000">
                      <a:alpha val="65000"/>
                    </a:srgbClr>
                  </a:outerShdw>
                </a:effectLst>
                <a:latin typeface="Trebuchet MS" pitchFamily="34" charset="0"/>
              </a:rPr>
              <a:t> sobre todo</a:t>
            </a:r>
          </a:p>
        </p:txBody>
      </p:sp>
      <p:sp>
        <p:nvSpPr>
          <p:cNvPr id="12" name="11 CuadroTexto"/>
          <p:cNvSpPr txBox="1"/>
          <p:nvPr>
            <p:custDataLst>
              <p:tags r:id="rId5"/>
            </p:custDataLst>
          </p:nvPr>
        </p:nvSpPr>
        <p:spPr>
          <a:xfrm>
            <a:off x="4211960" y="2940626"/>
            <a:ext cx="4680520" cy="1815882"/>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457200" indent="-457200">
              <a:buFont typeface="Wingdings" pitchFamily="2" charset="2"/>
              <a:buChar char="§"/>
            </a:pPr>
            <a:r>
              <a:rPr lang="es-ES" sz="2800" u="none" spc="50" dirty="0" err="1">
                <a:ln w="11430"/>
                <a:solidFill>
                  <a:srgbClr val="002060"/>
                </a:solidFill>
                <a:effectLst>
                  <a:outerShdw blurRad="76200" dist="50800" dir="5400000" algn="tl" rotWithShape="0">
                    <a:srgbClr val="000000">
                      <a:alpha val="65000"/>
                    </a:srgbClr>
                  </a:outerShdw>
                </a:effectLst>
                <a:latin typeface="Trebuchet MS" pitchFamily="34" charset="0"/>
              </a:rPr>
              <a:t>Morte</a:t>
            </a:r>
            <a:endParaRPr lang="es-ES" sz="2800" u="none" spc="50" dirty="0">
              <a:ln w="11430"/>
              <a:solidFill>
                <a:srgbClr val="002060"/>
              </a:solidFill>
              <a:effectLst>
                <a:outerShdw blurRad="76200" dist="50800" dir="5400000" algn="tl" rotWithShape="0">
                  <a:srgbClr val="000000">
                    <a:alpha val="65000"/>
                  </a:srgbClr>
                </a:outerShdw>
              </a:effectLst>
              <a:latin typeface="Trebuchet MS" pitchFamily="34" charset="0"/>
            </a:endParaRPr>
          </a:p>
          <a:p>
            <a:pPr marL="457200" indent="-457200">
              <a:buFont typeface="Wingdings" pitchFamily="2" charset="2"/>
              <a:buChar char="§"/>
            </a:pPr>
            <a:r>
              <a:rPr lang="es-ES" sz="2800" u="none" spc="50" dirty="0">
                <a:ln w="11430"/>
                <a:solidFill>
                  <a:srgbClr val="002060"/>
                </a:solidFill>
                <a:effectLst>
                  <a:outerShdw blurRad="76200" dist="50800" dir="5400000" algn="tl" rotWithShape="0">
                    <a:srgbClr val="000000">
                      <a:alpha val="65000"/>
                    </a:srgbClr>
                  </a:outerShdw>
                </a:effectLst>
                <a:latin typeface="Trebuchet MS" pitchFamily="34" charset="0"/>
              </a:rPr>
              <a:t>Pecado</a:t>
            </a:r>
          </a:p>
          <a:p>
            <a:pPr marL="457200" indent="-457200">
              <a:buFont typeface="Wingdings" pitchFamily="2" charset="2"/>
              <a:buChar char="§"/>
            </a:pPr>
            <a:r>
              <a:rPr lang="es-ES" sz="2800" u="none" spc="50" dirty="0">
                <a:ln w="11430"/>
                <a:solidFill>
                  <a:srgbClr val="002060"/>
                </a:solidFill>
                <a:effectLst>
                  <a:outerShdw blurRad="76200" dist="50800" dir="5400000" algn="tl" rotWithShape="0">
                    <a:srgbClr val="000000">
                      <a:alpha val="65000"/>
                    </a:srgbClr>
                  </a:outerShdw>
                </a:effectLst>
                <a:latin typeface="Trebuchet MS" pitchFamily="34" charset="0"/>
              </a:rPr>
              <a:t>Terra de </a:t>
            </a:r>
            <a:r>
              <a:rPr lang="es-ES" sz="2800" u="none" spc="50" dirty="0" err="1">
                <a:ln w="11430"/>
                <a:solidFill>
                  <a:srgbClr val="002060"/>
                </a:solidFill>
                <a:effectLst>
                  <a:outerShdw blurRad="76200" dist="50800" dir="5400000" algn="tl" rotWithShape="0">
                    <a:srgbClr val="000000">
                      <a:alpha val="65000"/>
                    </a:srgbClr>
                  </a:outerShdw>
                </a:effectLst>
                <a:latin typeface="Trebuchet MS" pitchFamily="34" charset="0"/>
              </a:rPr>
              <a:t>espinhas</a:t>
            </a:r>
            <a:endParaRPr lang="es-ES" sz="2800" u="none" spc="50" dirty="0">
              <a:ln w="11430"/>
              <a:solidFill>
                <a:srgbClr val="002060"/>
              </a:solidFill>
              <a:effectLst>
                <a:outerShdw blurRad="76200" dist="50800" dir="5400000" algn="tl" rotWithShape="0">
                  <a:srgbClr val="000000">
                    <a:alpha val="65000"/>
                  </a:srgbClr>
                </a:outerShdw>
              </a:effectLst>
              <a:latin typeface="Trebuchet MS" pitchFamily="34" charset="0"/>
            </a:endParaRPr>
          </a:p>
          <a:p>
            <a:pPr marL="457200" indent="-457200">
              <a:buFont typeface="Wingdings" pitchFamily="2" charset="2"/>
              <a:buChar char="§"/>
            </a:pPr>
            <a:r>
              <a:rPr lang="es-ES" sz="2800" u="none" spc="50" dirty="0" err="1">
                <a:ln w="11430"/>
                <a:solidFill>
                  <a:srgbClr val="002060"/>
                </a:solidFill>
                <a:effectLst>
                  <a:outerShdw blurRad="76200" dist="50800" dir="5400000" algn="tl" rotWithShape="0">
                    <a:srgbClr val="000000">
                      <a:alpha val="65000"/>
                    </a:srgbClr>
                  </a:outerShdw>
                </a:effectLst>
                <a:latin typeface="Trebuchet MS" pitchFamily="34" charset="0"/>
              </a:rPr>
              <a:t>Escravidão</a:t>
            </a:r>
            <a:endParaRPr lang="es-ES" sz="2800" u="none" spc="50" dirty="0">
              <a:ln w="11430"/>
              <a:solidFill>
                <a:srgbClr val="002060"/>
              </a:solidFill>
              <a:effectLst>
                <a:outerShdw blurRad="76200" dist="50800" dir="5400000" algn="tl" rotWithShape="0">
                  <a:srgbClr val="000000">
                    <a:alpha val="65000"/>
                  </a:srgbClr>
                </a:outerShdw>
              </a:effectLst>
              <a:latin typeface="Trebuchet MS" pitchFamily="34" charset="0"/>
            </a:endParaRPr>
          </a:p>
        </p:txBody>
      </p:sp>
    </p:spTree>
    <p:extLst>
      <p:ext uri="{BB962C8B-B14F-4D97-AF65-F5344CB8AC3E}">
        <p14:creationId xmlns:p14="http://schemas.microsoft.com/office/powerpoint/2010/main" val="71550255"/>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0"/>
                            </p:stCondLst>
                            <p:childTnLst>
                              <p:par>
                                <p:cTn id="8" presetID="2" presetClass="entr" presetSubtype="1"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2000" fill="hold"/>
                                        <p:tgtEl>
                                          <p:spTgt spid="2"/>
                                        </p:tgtEl>
                                        <p:attrNameLst>
                                          <p:attrName>ppt_x</p:attrName>
                                        </p:attrNameLst>
                                      </p:cBhvr>
                                      <p:tavLst>
                                        <p:tav tm="0">
                                          <p:val>
                                            <p:strVal val="#ppt_x"/>
                                          </p:val>
                                        </p:tav>
                                        <p:tav tm="100000">
                                          <p:val>
                                            <p:strVal val="#ppt_x"/>
                                          </p:val>
                                        </p:tav>
                                      </p:tavLst>
                                    </p:anim>
                                    <p:anim calcmode="lin" valueType="num">
                                      <p:cBhvr additive="base">
                                        <p:cTn id="11" dur="2000" fill="hold"/>
                                        <p:tgtEl>
                                          <p:spTgt spid="2"/>
                                        </p:tgtEl>
                                        <p:attrNameLst>
                                          <p:attrName>ppt_y</p:attrName>
                                        </p:attrNameLst>
                                      </p:cBhvr>
                                      <p:tavLst>
                                        <p:tav tm="0">
                                          <p:val>
                                            <p:strVal val="0-#ppt_h/2"/>
                                          </p:val>
                                        </p:tav>
                                        <p:tav tm="100000">
                                          <p:val>
                                            <p:strVal val="#ppt_y"/>
                                          </p:val>
                                        </p:tav>
                                      </p:tavLst>
                                    </p:anim>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Effect transition="in" filter="fade">
                                      <p:cBhvr>
                                        <p:cTn id="15" dur="500"/>
                                        <p:tgtEl>
                                          <p:spTgt spid="10">
                                            <p:txEl>
                                              <p:pRg st="0" end="0"/>
                                            </p:txEl>
                                          </p:spTgt>
                                        </p:tgtEl>
                                      </p:cBhvr>
                                    </p:animEffect>
                                  </p:childTnLst>
                                </p:cTn>
                              </p:par>
                            </p:childTnLst>
                          </p:cTn>
                        </p:par>
                        <p:par>
                          <p:cTn id="16" fill="hold">
                            <p:stCondLst>
                              <p:cond delay="2500"/>
                            </p:stCondLst>
                            <p:childTnLst>
                              <p:par>
                                <p:cTn id="17" presetID="10" presetClass="entr" presetSubtype="0" fill="hold" grpId="0" nodeType="afterEffect">
                                  <p:stCondLst>
                                    <p:cond delay="0"/>
                                  </p:stCondLst>
                                  <p:childTnLst>
                                    <p:set>
                                      <p:cBhvr>
                                        <p:cTn id="18" dur="1" fill="hold">
                                          <p:stCondLst>
                                            <p:cond delay="0"/>
                                          </p:stCondLst>
                                        </p:cTn>
                                        <p:tgtEl>
                                          <p:spTgt spid="10">
                                            <p:txEl>
                                              <p:pRg st="1" end="1"/>
                                            </p:txEl>
                                          </p:spTgt>
                                        </p:tgtEl>
                                        <p:attrNameLst>
                                          <p:attrName>style.visibility</p:attrName>
                                        </p:attrNameLst>
                                      </p:cBhvr>
                                      <p:to>
                                        <p:strVal val="visible"/>
                                      </p:to>
                                    </p:set>
                                    <p:animEffect transition="in" filter="fade">
                                      <p:cBhvr>
                                        <p:cTn id="19" dur="500"/>
                                        <p:tgtEl>
                                          <p:spTgt spid="10">
                                            <p:txEl>
                                              <p:pRg st="1" end="1"/>
                                            </p:txEl>
                                          </p:spTgt>
                                        </p:tgtEl>
                                      </p:cBhvr>
                                    </p:animEffect>
                                  </p:childTnLst>
                                </p:cTn>
                              </p:par>
                            </p:childTnLst>
                          </p:cTn>
                        </p:par>
                        <p:par>
                          <p:cTn id="20" fill="hold">
                            <p:stCondLst>
                              <p:cond delay="3000"/>
                            </p:stCondLst>
                            <p:childTnLst>
                              <p:par>
                                <p:cTn id="21" presetID="10" presetClass="entr" presetSubtype="0" fill="hold" grpId="0" nodeType="afterEffect">
                                  <p:stCondLst>
                                    <p:cond delay="0"/>
                                  </p:stCondLst>
                                  <p:childTnLst>
                                    <p:set>
                                      <p:cBhvr>
                                        <p:cTn id="22" dur="1" fill="hold">
                                          <p:stCondLst>
                                            <p:cond delay="0"/>
                                          </p:stCondLst>
                                        </p:cTn>
                                        <p:tgtEl>
                                          <p:spTgt spid="10">
                                            <p:txEl>
                                              <p:pRg st="2" end="2"/>
                                            </p:txEl>
                                          </p:spTgt>
                                        </p:tgtEl>
                                        <p:attrNameLst>
                                          <p:attrName>style.visibility</p:attrName>
                                        </p:attrNameLst>
                                      </p:cBhvr>
                                      <p:to>
                                        <p:strVal val="visible"/>
                                      </p:to>
                                    </p:set>
                                    <p:animEffect transition="in" filter="fade">
                                      <p:cBhvr>
                                        <p:cTn id="23" dur="500"/>
                                        <p:tgtEl>
                                          <p:spTgt spid="10">
                                            <p:txEl>
                                              <p:pRg st="2" end="2"/>
                                            </p:txEl>
                                          </p:spTgt>
                                        </p:tgtEl>
                                      </p:cBhvr>
                                    </p:animEffect>
                                  </p:childTnLst>
                                </p:cTn>
                              </p:par>
                            </p:childTnLst>
                          </p:cTn>
                        </p:par>
                        <p:par>
                          <p:cTn id="24" fill="hold">
                            <p:stCondLst>
                              <p:cond delay="3500"/>
                            </p:stCondLst>
                            <p:childTnLst>
                              <p:par>
                                <p:cTn id="25" presetID="10" presetClass="entr" presetSubtype="0" fill="hold" grpId="0" nodeType="afterEffect">
                                  <p:stCondLst>
                                    <p:cond delay="0"/>
                                  </p:stCondLst>
                                  <p:childTnLst>
                                    <p:set>
                                      <p:cBhvr>
                                        <p:cTn id="26" dur="1" fill="hold">
                                          <p:stCondLst>
                                            <p:cond delay="0"/>
                                          </p:stCondLst>
                                        </p:cTn>
                                        <p:tgtEl>
                                          <p:spTgt spid="10">
                                            <p:txEl>
                                              <p:pRg st="3" end="3"/>
                                            </p:txEl>
                                          </p:spTgt>
                                        </p:tgtEl>
                                        <p:attrNameLst>
                                          <p:attrName>style.visibility</p:attrName>
                                        </p:attrNameLst>
                                      </p:cBhvr>
                                      <p:to>
                                        <p:strVal val="visible"/>
                                      </p:to>
                                    </p:set>
                                    <p:animEffect transition="in" filter="fade">
                                      <p:cBhvr>
                                        <p:cTn id="27" dur="500"/>
                                        <p:tgtEl>
                                          <p:spTgt spid="10">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1" nodeType="clickEffect">
                                  <p:stCondLst>
                                    <p:cond delay="0"/>
                                  </p:stCondLst>
                                  <p:childTnLst>
                                    <p:animEffect transition="out" filter="fade">
                                      <p:cBhvr>
                                        <p:cTn id="31" dur="500"/>
                                        <p:tgtEl>
                                          <p:spTgt spid="10">
                                            <p:txEl>
                                              <p:pRg st="0" end="0"/>
                                            </p:txEl>
                                          </p:spTgt>
                                        </p:tgtEl>
                                      </p:cBhvr>
                                    </p:animEffect>
                                    <p:set>
                                      <p:cBhvr>
                                        <p:cTn id="32" dur="1" fill="hold">
                                          <p:stCondLst>
                                            <p:cond delay="499"/>
                                          </p:stCondLst>
                                        </p:cTn>
                                        <p:tgtEl>
                                          <p:spTgt spid="10">
                                            <p:txEl>
                                              <p:pRg st="0" end="0"/>
                                            </p:txEl>
                                          </p:spTgt>
                                        </p:tgtEl>
                                        <p:attrNameLst>
                                          <p:attrName>style.visibility</p:attrName>
                                        </p:attrNameLst>
                                      </p:cBhvr>
                                      <p:to>
                                        <p:strVal val="hidden"/>
                                      </p:to>
                                    </p:set>
                                  </p:childTnLst>
                                </p:cTn>
                              </p:par>
                            </p:childTnLst>
                          </p:cTn>
                        </p:par>
                        <p:par>
                          <p:cTn id="33" fill="hold">
                            <p:stCondLst>
                              <p:cond delay="500"/>
                            </p:stCondLst>
                            <p:childTnLst>
                              <p:par>
                                <p:cTn id="34" presetID="10" presetClass="entr" presetSubtype="0" fill="hold" grpId="1" nodeType="afterEffect">
                                  <p:stCondLst>
                                    <p:cond delay="0"/>
                                  </p:stCondLst>
                                  <p:childTnLst>
                                    <p:set>
                                      <p:cBhvr>
                                        <p:cTn id="35" dur="1" fill="hold">
                                          <p:stCondLst>
                                            <p:cond delay="0"/>
                                          </p:stCondLst>
                                        </p:cTn>
                                        <p:tgtEl>
                                          <p:spTgt spid="12">
                                            <p:txEl>
                                              <p:pRg st="0" end="0"/>
                                            </p:txEl>
                                          </p:spTgt>
                                        </p:tgtEl>
                                        <p:attrNameLst>
                                          <p:attrName>style.visibility</p:attrName>
                                        </p:attrNameLst>
                                      </p:cBhvr>
                                      <p:to>
                                        <p:strVal val="visible"/>
                                      </p:to>
                                    </p:set>
                                    <p:animEffect transition="in" filter="fade">
                                      <p:cBhvr>
                                        <p:cTn id="36" dur="500"/>
                                        <p:tgtEl>
                                          <p:spTgt spid="12">
                                            <p:txEl>
                                              <p:pRg st="0" end="0"/>
                                            </p:txEl>
                                          </p:spTgt>
                                        </p:tgtEl>
                                      </p:cBhvr>
                                    </p:animEffect>
                                  </p:childTnLst>
                                </p:cTn>
                              </p:par>
                            </p:childTnLst>
                          </p:cTn>
                        </p:par>
                        <p:par>
                          <p:cTn id="37" fill="hold">
                            <p:stCondLst>
                              <p:cond delay="1000"/>
                            </p:stCondLst>
                            <p:childTnLst>
                              <p:par>
                                <p:cTn id="38" presetID="42" presetClass="path" presetSubtype="0" accel="50000" decel="50000" fill="hold" grpId="0" nodeType="afterEffect">
                                  <p:stCondLst>
                                    <p:cond delay="0"/>
                                  </p:stCondLst>
                                  <p:childTnLst>
                                    <p:animMotion origin="layout" path="M 8.33333E-7 -1.3876E-6 L 8.33333E-7 -0.26017 " pathEditMode="relative" rAng="0" ptsTypes="AA">
                                      <p:cBhvr>
                                        <p:cTn id="39" dur="2000" fill="hold"/>
                                        <p:tgtEl>
                                          <p:spTgt spid="12">
                                            <p:txEl>
                                              <p:pRg st="0" end="0"/>
                                            </p:txEl>
                                          </p:spTgt>
                                        </p:tgtEl>
                                        <p:attrNameLst>
                                          <p:attrName>ppt_x</p:attrName>
                                          <p:attrName>ppt_y</p:attrName>
                                        </p:attrNameLst>
                                      </p:cBhvr>
                                      <p:rCtr x="0" y="-13020"/>
                                    </p:animMotion>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grpId="1" nodeType="clickEffect">
                                  <p:stCondLst>
                                    <p:cond delay="0"/>
                                  </p:stCondLst>
                                  <p:childTnLst>
                                    <p:animEffect transition="out" filter="fade">
                                      <p:cBhvr>
                                        <p:cTn id="43" dur="500"/>
                                        <p:tgtEl>
                                          <p:spTgt spid="10">
                                            <p:txEl>
                                              <p:pRg st="1" end="1"/>
                                            </p:txEl>
                                          </p:spTgt>
                                        </p:tgtEl>
                                      </p:cBhvr>
                                    </p:animEffect>
                                    <p:set>
                                      <p:cBhvr>
                                        <p:cTn id="44" dur="1" fill="hold">
                                          <p:stCondLst>
                                            <p:cond delay="499"/>
                                          </p:stCondLst>
                                        </p:cTn>
                                        <p:tgtEl>
                                          <p:spTgt spid="10">
                                            <p:txEl>
                                              <p:pRg st="1" end="1"/>
                                            </p:txEl>
                                          </p:spTgt>
                                        </p:tgtEl>
                                        <p:attrNameLst>
                                          <p:attrName>style.visibility</p:attrName>
                                        </p:attrNameLst>
                                      </p:cBhvr>
                                      <p:to>
                                        <p:strVal val="hidden"/>
                                      </p:to>
                                    </p:set>
                                  </p:childTnLst>
                                </p:cTn>
                              </p:par>
                            </p:childTnLst>
                          </p:cTn>
                        </p:par>
                        <p:par>
                          <p:cTn id="45" fill="hold">
                            <p:stCondLst>
                              <p:cond delay="500"/>
                            </p:stCondLst>
                            <p:childTnLst>
                              <p:par>
                                <p:cTn id="46" presetID="10" presetClass="entr" presetSubtype="0" fill="hold" grpId="1" nodeType="afterEffect">
                                  <p:stCondLst>
                                    <p:cond delay="0"/>
                                  </p:stCondLst>
                                  <p:childTnLst>
                                    <p:set>
                                      <p:cBhvr>
                                        <p:cTn id="47" dur="1" fill="hold">
                                          <p:stCondLst>
                                            <p:cond delay="0"/>
                                          </p:stCondLst>
                                        </p:cTn>
                                        <p:tgtEl>
                                          <p:spTgt spid="12">
                                            <p:txEl>
                                              <p:pRg st="1" end="1"/>
                                            </p:txEl>
                                          </p:spTgt>
                                        </p:tgtEl>
                                        <p:attrNameLst>
                                          <p:attrName>style.visibility</p:attrName>
                                        </p:attrNameLst>
                                      </p:cBhvr>
                                      <p:to>
                                        <p:strVal val="visible"/>
                                      </p:to>
                                    </p:set>
                                    <p:animEffect transition="in" filter="fade">
                                      <p:cBhvr>
                                        <p:cTn id="48" dur="500"/>
                                        <p:tgtEl>
                                          <p:spTgt spid="12">
                                            <p:txEl>
                                              <p:pRg st="1" end="1"/>
                                            </p:txEl>
                                          </p:spTgt>
                                        </p:tgtEl>
                                      </p:cBhvr>
                                    </p:animEffect>
                                  </p:childTnLst>
                                </p:cTn>
                              </p:par>
                            </p:childTnLst>
                          </p:cTn>
                        </p:par>
                        <p:par>
                          <p:cTn id="49" fill="hold">
                            <p:stCondLst>
                              <p:cond delay="1000"/>
                            </p:stCondLst>
                            <p:childTnLst>
                              <p:par>
                                <p:cTn id="50" presetID="42" presetClass="path" presetSubtype="0" accel="50000" decel="50000" fill="hold" grpId="0" nodeType="afterEffect">
                                  <p:stCondLst>
                                    <p:cond delay="0"/>
                                  </p:stCondLst>
                                  <p:childTnLst>
                                    <p:animMotion origin="layout" path="M 4.44444E-6 -2.30342E-6 L 4.44444E-6 -0.25948 " pathEditMode="relative" rAng="0" ptsTypes="AA">
                                      <p:cBhvr>
                                        <p:cTn id="51" dur="2000" fill="hold"/>
                                        <p:tgtEl>
                                          <p:spTgt spid="12">
                                            <p:txEl>
                                              <p:pRg st="1" end="1"/>
                                            </p:txEl>
                                          </p:spTgt>
                                        </p:tgtEl>
                                        <p:attrNameLst>
                                          <p:attrName>ppt_x</p:attrName>
                                          <p:attrName>ppt_y</p:attrName>
                                        </p:attrNameLst>
                                      </p:cBhvr>
                                      <p:rCtr x="0" y="-12974"/>
                                    </p:animMotion>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grpId="1" nodeType="clickEffect">
                                  <p:stCondLst>
                                    <p:cond delay="0"/>
                                  </p:stCondLst>
                                  <p:childTnLst>
                                    <p:animEffect transition="out" filter="fade">
                                      <p:cBhvr>
                                        <p:cTn id="55" dur="500"/>
                                        <p:tgtEl>
                                          <p:spTgt spid="10">
                                            <p:txEl>
                                              <p:pRg st="2" end="2"/>
                                            </p:txEl>
                                          </p:spTgt>
                                        </p:tgtEl>
                                      </p:cBhvr>
                                    </p:animEffect>
                                    <p:set>
                                      <p:cBhvr>
                                        <p:cTn id="56" dur="1" fill="hold">
                                          <p:stCondLst>
                                            <p:cond delay="499"/>
                                          </p:stCondLst>
                                        </p:cTn>
                                        <p:tgtEl>
                                          <p:spTgt spid="10">
                                            <p:txEl>
                                              <p:pRg st="2" end="2"/>
                                            </p:txEl>
                                          </p:spTgt>
                                        </p:tgtEl>
                                        <p:attrNameLst>
                                          <p:attrName>style.visibility</p:attrName>
                                        </p:attrNameLst>
                                      </p:cBhvr>
                                      <p:to>
                                        <p:strVal val="hidden"/>
                                      </p:to>
                                    </p:set>
                                  </p:childTnLst>
                                </p:cTn>
                              </p:par>
                            </p:childTnLst>
                          </p:cTn>
                        </p:par>
                        <p:par>
                          <p:cTn id="57" fill="hold">
                            <p:stCondLst>
                              <p:cond delay="500"/>
                            </p:stCondLst>
                            <p:childTnLst>
                              <p:par>
                                <p:cTn id="58" presetID="53" presetClass="entr" presetSubtype="16" fill="hold" grpId="0" nodeType="afterEffect">
                                  <p:stCondLst>
                                    <p:cond delay="0"/>
                                  </p:stCondLst>
                                  <p:childTnLst>
                                    <p:set>
                                      <p:cBhvr>
                                        <p:cTn id="59" dur="1" fill="hold">
                                          <p:stCondLst>
                                            <p:cond delay="0"/>
                                          </p:stCondLst>
                                        </p:cTn>
                                        <p:tgtEl>
                                          <p:spTgt spid="9"/>
                                        </p:tgtEl>
                                        <p:attrNameLst>
                                          <p:attrName>style.visibility</p:attrName>
                                        </p:attrNameLst>
                                      </p:cBhvr>
                                      <p:to>
                                        <p:strVal val="visible"/>
                                      </p:to>
                                    </p:set>
                                    <p:anim calcmode="lin" valueType="num">
                                      <p:cBhvr>
                                        <p:cTn id="60" dur="1750" fill="hold"/>
                                        <p:tgtEl>
                                          <p:spTgt spid="9"/>
                                        </p:tgtEl>
                                        <p:attrNameLst>
                                          <p:attrName>ppt_w</p:attrName>
                                        </p:attrNameLst>
                                      </p:cBhvr>
                                      <p:tavLst>
                                        <p:tav tm="0">
                                          <p:val>
                                            <p:fltVal val="0"/>
                                          </p:val>
                                        </p:tav>
                                        <p:tav tm="100000">
                                          <p:val>
                                            <p:strVal val="#ppt_w"/>
                                          </p:val>
                                        </p:tav>
                                      </p:tavLst>
                                    </p:anim>
                                    <p:anim calcmode="lin" valueType="num">
                                      <p:cBhvr>
                                        <p:cTn id="61" dur="1750" fill="hold"/>
                                        <p:tgtEl>
                                          <p:spTgt spid="9"/>
                                        </p:tgtEl>
                                        <p:attrNameLst>
                                          <p:attrName>ppt_h</p:attrName>
                                        </p:attrNameLst>
                                      </p:cBhvr>
                                      <p:tavLst>
                                        <p:tav tm="0">
                                          <p:val>
                                            <p:fltVal val="0"/>
                                          </p:val>
                                        </p:tav>
                                        <p:tav tm="100000">
                                          <p:val>
                                            <p:strVal val="#ppt_h"/>
                                          </p:val>
                                        </p:tav>
                                      </p:tavLst>
                                    </p:anim>
                                    <p:animEffect transition="in" filter="fade">
                                      <p:cBhvr>
                                        <p:cTn id="62" dur="1750"/>
                                        <p:tgtEl>
                                          <p:spTgt spid="9"/>
                                        </p:tgtEl>
                                      </p:cBhvr>
                                    </p:animEffect>
                                  </p:childTnLst>
                                </p:cTn>
                              </p:par>
                            </p:childTnLst>
                          </p:cTn>
                        </p:par>
                        <p:par>
                          <p:cTn id="63" fill="hold">
                            <p:stCondLst>
                              <p:cond delay="2250"/>
                            </p:stCondLst>
                            <p:childTnLst>
                              <p:par>
                                <p:cTn id="64" presetID="10" presetClass="entr" presetSubtype="0" fill="hold" grpId="1" nodeType="afterEffect">
                                  <p:stCondLst>
                                    <p:cond delay="0"/>
                                  </p:stCondLst>
                                  <p:childTnLst>
                                    <p:set>
                                      <p:cBhvr>
                                        <p:cTn id="65" dur="1" fill="hold">
                                          <p:stCondLst>
                                            <p:cond delay="0"/>
                                          </p:stCondLst>
                                        </p:cTn>
                                        <p:tgtEl>
                                          <p:spTgt spid="12">
                                            <p:txEl>
                                              <p:pRg st="2" end="2"/>
                                            </p:txEl>
                                          </p:spTgt>
                                        </p:tgtEl>
                                        <p:attrNameLst>
                                          <p:attrName>style.visibility</p:attrName>
                                        </p:attrNameLst>
                                      </p:cBhvr>
                                      <p:to>
                                        <p:strVal val="visible"/>
                                      </p:to>
                                    </p:set>
                                    <p:animEffect transition="in" filter="fade">
                                      <p:cBhvr>
                                        <p:cTn id="66" dur="500"/>
                                        <p:tgtEl>
                                          <p:spTgt spid="12">
                                            <p:txEl>
                                              <p:pRg st="2" end="2"/>
                                            </p:txEl>
                                          </p:spTgt>
                                        </p:tgtEl>
                                      </p:cBhvr>
                                    </p:animEffect>
                                  </p:childTnLst>
                                </p:cTn>
                              </p:par>
                            </p:childTnLst>
                          </p:cTn>
                        </p:par>
                        <p:par>
                          <p:cTn id="67" fill="hold">
                            <p:stCondLst>
                              <p:cond delay="2750"/>
                            </p:stCondLst>
                            <p:childTnLst>
                              <p:par>
                                <p:cTn id="68" presetID="42" presetClass="path" presetSubtype="0" accel="50000" decel="50000" fill="hold" grpId="0" nodeType="afterEffect">
                                  <p:stCondLst>
                                    <p:cond delay="0"/>
                                  </p:stCondLst>
                                  <p:childTnLst>
                                    <p:animMotion origin="layout" path="M -8.33333E-7 -1.9519E-6 L -8.33333E-7 -0.25855 " pathEditMode="relative" rAng="0" ptsTypes="AA">
                                      <p:cBhvr>
                                        <p:cTn id="69" dur="2000" fill="hold"/>
                                        <p:tgtEl>
                                          <p:spTgt spid="12">
                                            <p:txEl>
                                              <p:pRg st="2" end="2"/>
                                            </p:txEl>
                                          </p:spTgt>
                                        </p:tgtEl>
                                        <p:attrNameLst>
                                          <p:attrName>ppt_x</p:attrName>
                                          <p:attrName>ppt_y</p:attrName>
                                        </p:attrNameLst>
                                      </p:cBhvr>
                                      <p:rCtr x="0" y="-12928"/>
                                    </p:animMotion>
                                  </p:childTnLst>
                                </p:cTn>
                              </p:par>
                              <p:par>
                                <p:cTn id="70" presetID="22" presetClass="entr" presetSubtype="8" fill="hold" nodeType="withEffect">
                                  <p:stCondLst>
                                    <p:cond delay="0"/>
                                  </p:stCondLst>
                                  <p:childTnLst>
                                    <p:set>
                                      <p:cBhvr>
                                        <p:cTn id="71" dur="1" fill="hold">
                                          <p:stCondLst>
                                            <p:cond delay="0"/>
                                          </p:stCondLst>
                                        </p:cTn>
                                        <p:tgtEl>
                                          <p:spTgt spid="13316"/>
                                        </p:tgtEl>
                                        <p:attrNameLst>
                                          <p:attrName>style.visibility</p:attrName>
                                        </p:attrNameLst>
                                      </p:cBhvr>
                                      <p:to>
                                        <p:strVal val="visible"/>
                                      </p:to>
                                    </p:set>
                                    <p:animEffect transition="in" filter="wipe(left)">
                                      <p:cBhvr>
                                        <p:cTn id="72" dur="1500"/>
                                        <p:tgtEl>
                                          <p:spTgt spid="13316"/>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xit" presetSubtype="0" fill="hold" grpId="1" nodeType="clickEffect">
                                  <p:stCondLst>
                                    <p:cond delay="0"/>
                                  </p:stCondLst>
                                  <p:childTnLst>
                                    <p:animEffect transition="out" filter="fade">
                                      <p:cBhvr>
                                        <p:cTn id="76" dur="500"/>
                                        <p:tgtEl>
                                          <p:spTgt spid="10">
                                            <p:txEl>
                                              <p:pRg st="3" end="3"/>
                                            </p:txEl>
                                          </p:spTgt>
                                        </p:tgtEl>
                                      </p:cBhvr>
                                    </p:animEffect>
                                    <p:set>
                                      <p:cBhvr>
                                        <p:cTn id="77" dur="1" fill="hold">
                                          <p:stCondLst>
                                            <p:cond delay="499"/>
                                          </p:stCondLst>
                                        </p:cTn>
                                        <p:tgtEl>
                                          <p:spTgt spid="10">
                                            <p:txEl>
                                              <p:pRg st="3" end="3"/>
                                            </p:txEl>
                                          </p:spTgt>
                                        </p:tgtEl>
                                        <p:attrNameLst>
                                          <p:attrName>style.visibility</p:attrName>
                                        </p:attrNameLst>
                                      </p:cBhvr>
                                      <p:to>
                                        <p:strVal val="hidden"/>
                                      </p:to>
                                    </p:set>
                                  </p:childTnLst>
                                </p:cTn>
                              </p:par>
                            </p:childTnLst>
                          </p:cTn>
                        </p:par>
                        <p:par>
                          <p:cTn id="78" fill="hold">
                            <p:stCondLst>
                              <p:cond delay="500"/>
                            </p:stCondLst>
                            <p:childTnLst>
                              <p:par>
                                <p:cTn id="79" presetID="10" presetClass="entr" presetSubtype="0" fill="hold" grpId="1" nodeType="afterEffect">
                                  <p:stCondLst>
                                    <p:cond delay="0"/>
                                  </p:stCondLst>
                                  <p:childTnLst>
                                    <p:set>
                                      <p:cBhvr>
                                        <p:cTn id="80" dur="1" fill="hold">
                                          <p:stCondLst>
                                            <p:cond delay="0"/>
                                          </p:stCondLst>
                                        </p:cTn>
                                        <p:tgtEl>
                                          <p:spTgt spid="12">
                                            <p:txEl>
                                              <p:pRg st="3" end="3"/>
                                            </p:txEl>
                                          </p:spTgt>
                                        </p:tgtEl>
                                        <p:attrNameLst>
                                          <p:attrName>style.visibility</p:attrName>
                                        </p:attrNameLst>
                                      </p:cBhvr>
                                      <p:to>
                                        <p:strVal val="visible"/>
                                      </p:to>
                                    </p:set>
                                    <p:animEffect transition="in" filter="fade">
                                      <p:cBhvr>
                                        <p:cTn id="81" dur="500"/>
                                        <p:tgtEl>
                                          <p:spTgt spid="12">
                                            <p:txEl>
                                              <p:pRg st="3" end="3"/>
                                            </p:txEl>
                                          </p:spTgt>
                                        </p:tgtEl>
                                      </p:cBhvr>
                                    </p:animEffect>
                                  </p:childTnLst>
                                </p:cTn>
                              </p:par>
                              <p:par>
                                <p:cTn id="82" presetID="42" presetClass="path" presetSubtype="0" accel="50000" decel="50000" fill="hold" grpId="0" nodeType="withEffect">
                                  <p:stCondLst>
                                    <p:cond delay="0"/>
                                  </p:stCondLst>
                                  <p:childTnLst>
                                    <p:animMotion origin="layout" path="M -3.05556E-6 -2.86772E-6 L -3.05556E-6 -0.25786 " pathEditMode="relative" rAng="0" ptsTypes="AA">
                                      <p:cBhvr>
                                        <p:cTn id="83" dur="2000" fill="hold"/>
                                        <p:tgtEl>
                                          <p:spTgt spid="12">
                                            <p:txEl>
                                              <p:pRg st="3" end="3"/>
                                            </p:txEl>
                                          </p:spTgt>
                                        </p:tgtEl>
                                        <p:attrNameLst>
                                          <p:attrName>ppt_x</p:attrName>
                                          <p:attrName>ppt_y</p:attrName>
                                        </p:attrNameLst>
                                      </p:cBhvr>
                                      <p:rCtr x="0" y="-12905"/>
                                    </p:animMotion>
                                  </p:childTnLst>
                                </p:cTn>
                              </p:par>
                            </p:childTnLst>
                          </p:cTn>
                        </p:par>
                        <p:par>
                          <p:cTn id="84" fill="hold">
                            <p:stCondLst>
                              <p:cond delay="2500"/>
                            </p:stCondLst>
                            <p:childTnLst>
                              <p:par>
                                <p:cTn id="85" presetID="42" presetClass="path" presetSubtype="0" accel="50000" decel="50000" fill="hold" nodeType="afterEffect">
                                  <p:stCondLst>
                                    <p:cond delay="0"/>
                                  </p:stCondLst>
                                  <p:childTnLst>
                                    <p:animMotion origin="layout" path="M -4.44444E-6 3.2948E-6 L -0.0118 0.60115 " pathEditMode="relative" rAng="0" ptsTypes="AA">
                                      <p:cBhvr>
                                        <p:cTn id="86" dur="2000" fill="hold"/>
                                        <p:tgtEl>
                                          <p:spTgt spid="6"/>
                                        </p:tgtEl>
                                        <p:attrNameLst>
                                          <p:attrName>ppt_x</p:attrName>
                                          <p:attrName>ppt_y</p:attrName>
                                        </p:attrNameLst>
                                      </p:cBhvr>
                                      <p:rCtr x="-590" y="3005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p:bldP spid="10" grpId="0" uiExpand="1" build="p"/>
      <p:bldP spid="10" grpId="1" uiExpand="1" build="p"/>
      <p:bldP spid="12" grpId="0" uiExpand="1" build="p"/>
      <p:bldP spid="12" grpId="1" uiExpand="1" build="allAtOnce"/>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10. MUTIMEDIA SDA\Imagenes para estudio\Tema 03 herenci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18"/>
          <p:cNvSpPr>
            <a:spLocks noChangeArrowheads="1"/>
          </p:cNvSpPr>
          <p:nvPr>
            <p:custDataLst>
              <p:tags r:id="rId1"/>
            </p:custDataLst>
          </p:nvPr>
        </p:nvSpPr>
        <p:spPr bwMode="auto">
          <a:xfrm>
            <a:off x="3563888" y="2319978"/>
            <a:ext cx="5544615" cy="2765206"/>
          </a:xfrm>
          <a:prstGeom prst="rect">
            <a:avLst/>
          </a:prstGeom>
          <a:noFill/>
          <a:ln>
            <a:noFill/>
          </a:ln>
          <a:effectLst>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3600" u="none" spc="50" dirty="0">
                <a:ln w="11430"/>
                <a:solidFill>
                  <a:srgbClr val="C00000"/>
                </a:solidFill>
                <a:effectLst>
                  <a:outerShdw blurRad="76200" dist="50800" dir="5400000" algn="tl" rotWithShape="0">
                    <a:srgbClr val="000000">
                      <a:alpha val="65000"/>
                    </a:srgbClr>
                  </a:outerShdw>
                </a:effectLst>
                <a:latin typeface="Verdana" pitchFamily="34" charset="0"/>
              </a:rPr>
              <a:t>Que </a:t>
            </a:r>
            <a:r>
              <a:rPr lang="es-ES" sz="3600" u="none" spc="50" dirty="0" err="1">
                <a:ln w="11430"/>
                <a:solidFill>
                  <a:srgbClr val="C00000"/>
                </a:solidFill>
                <a:effectLst>
                  <a:outerShdw blurRad="76200" dist="50800" dir="5400000" algn="tl" rotWithShape="0">
                    <a:srgbClr val="000000">
                      <a:alpha val="65000"/>
                    </a:srgbClr>
                  </a:outerShdw>
                </a:effectLst>
                <a:latin typeface="Verdana" pitchFamily="34" charset="0"/>
              </a:rPr>
              <a:t>herança</a:t>
            </a:r>
            <a:r>
              <a:rPr lang="es-ES" sz="3600" u="none" spc="50" dirty="0">
                <a:ln w="11430"/>
                <a:solidFill>
                  <a:srgbClr val="C00000"/>
                </a:solidFill>
                <a:effectLst>
                  <a:outerShdw blurRad="76200" dist="50800" dir="5400000" algn="tl" rotWithShape="0">
                    <a:srgbClr val="000000">
                      <a:alpha val="65000"/>
                    </a:srgbClr>
                  </a:outerShdw>
                </a:effectLst>
                <a:latin typeface="Verdana" pitchFamily="34" charset="0"/>
              </a:rPr>
              <a:t> recebemos e </a:t>
            </a:r>
            <a:r>
              <a:rPr lang="es-ES" sz="3600" u="none" spc="50" dirty="0" err="1">
                <a:ln w="11430"/>
                <a:solidFill>
                  <a:srgbClr val="C00000"/>
                </a:solidFill>
                <a:effectLst>
                  <a:outerShdw blurRad="76200" dist="50800" dir="5400000" algn="tl" rotWithShape="0">
                    <a:srgbClr val="000000">
                      <a:alpha val="65000"/>
                    </a:srgbClr>
                  </a:outerShdw>
                </a:effectLst>
                <a:latin typeface="Verdana" pitchFamily="34" charset="0"/>
              </a:rPr>
              <a:t>qual</a:t>
            </a:r>
            <a:r>
              <a:rPr lang="es-ES" sz="3600" u="none" spc="50" dirty="0">
                <a:ln w="11430"/>
                <a:solidFill>
                  <a:srgbClr val="C00000"/>
                </a:solidFill>
                <a:effectLst>
                  <a:outerShdw blurRad="76200" dist="50800" dir="5400000" algn="tl" rotWithShape="0">
                    <a:srgbClr val="000000">
                      <a:alpha val="65000"/>
                    </a:srgbClr>
                  </a:outerShdw>
                </a:effectLst>
                <a:latin typeface="Verdana" pitchFamily="34" charset="0"/>
              </a:rPr>
              <a:t> é a </a:t>
            </a:r>
            <a:r>
              <a:rPr lang="es-ES" sz="3600" u="none" spc="50" dirty="0" err="1">
                <a:ln w="11430"/>
                <a:solidFill>
                  <a:srgbClr val="C00000"/>
                </a:solidFill>
                <a:effectLst>
                  <a:outerShdw blurRad="76200" dist="50800" dir="5400000" algn="tl" rotWithShape="0">
                    <a:srgbClr val="000000">
                      <a:alpha val="65000"/>
                    </a:srgbClr>
                  </a:outerShdw>
                </a:effectLst>
                <a:latin typeface="Verdana" pitchFamily="34" charset="0"/>
              </a:rPr>
              <a:t>situação</a:t>
            </a:r>
            <a:r>
              <a:rPr lang="es-ES" sz="3600" u="none" spc="50" dirty="0">
                <a:ln w="11430"/>
                <a:solidFill>
                  <a:srgbClr val="C00000"/>
                </a:solidFill>
                <a:effectLst>
                  <a:outerShdw blurRad="76200" dist="50800" dir="5400000" algn="tl" rotWithShape="0">
                    <a:srgbClr val="000000">
                      <a:alpha val="65000"/>
                    </a:srgbClr>
                  </a:outerShdw>
                </a:effectLst>
                <a:latin typeface="Verdana" pitchFamily="34" charset="0"/>
              </a:rPr>
              <a:t> do </a:t>
            </a:r>
            <a:r>
              <a:rPr lang="es-ES" sz="3600" u="none" spc="50" dirty="0" err="1">
                <a:ln w="11430"/>
                <a:solidFill>
                  <a:srgbClr val="C00000"/>
                </a:solidFill>
                <a:effectLst>
                  <a:outerShdw blurRad="76200" dist="50800" dir="5400000" algn="tl" rotWithShape="0">
                    <a:srgbClr val="000000">
                      <a:alpha val="65000"/>
                    </a:srgbClr>
                  </a:outerShdw>
                </a:effectLst>
                <a:latin typeface="Verdana" pitchFamily="34" charset="0"/>
              </a:rPr>
              <a:t>homem</a:t>
            </a:r>
            <a:r>
              <a:rPr lang="es-ES" sz="3600" u="none" spc="50" dirty="0">
                <a:ln w="11430"/>
                <a:solidFill>
                  <a:srgbClr val="C00000"/>
                </a:solidFill>
                <a:effectLst>
                  <a:outerShdw blurRad="76200" dist="50800" dir="5400000" algn="tl" rotWithShape="0">
                    <a:srgbClr val="000000">
                      <a:alpha val="65000"/>
                    </a:srgbClr>
                  </a:outerShdw>
                </a:effectLst>
                <a:latin typeface="Verdana" pitchFamily="34" charset="0"/>
              </a:rPr>
              <a:t> </a:t>
            </a:r>
            <a:r>
              <a:rPr lang="es-ES" sz="3600" u="none" spc="50" dirty="0" err="1">
                <a:ln w="11430"/>
                <a:solidFill>
                  <a:srgbClr val="C00000"/>
                </a:solidFill>
                <a:effectLst>
                  <a:outerShdw blurRad="76200" dist="50800" dir="5400000" algn="tl" rotWithShape="0">
                    <a:srgbClr val="000000">
                      <a:alpha val="65000"/>
                    </a:srgbClr>
                  </a:outerShdw>
                </a:effectLst>
                <a:latin typeface="Verdana" pitchFamily="34" charset="0"/>
              </a:rPr>
              <a:t>atualmente</a:t>
            </a:r>
            <a:r>
              <a:rPr lang="es-ES" sz="3600" u="none" spc="50" dirty="0">
                <a:ln w="11430"/>
                <a:solidFill>
                  <a:srgbClr val="C00000"/>
                </a:solidFill>
                <a:effectLst>
                  <a:outerShdw blurRad="76200" dist="50800" dir="5400000" algn="tl" rotWithShape="0">
                    <a:srgbClr val="000000">
                      <a:alpha val="65000"/>
                    </a:srgbClr>
                  </a:outerShdw>
                </a:effectLst>
                <a:latin typeface="Verdana" pitchFamily="34" charset="0"/>
              </a:rPr>
              <a:t>? </a:t>
            </a:r>
          </a:p>
        </p:txBody>
      </p:sp>
      <p:pic>
        <p:nvPicPr>
          <p:cNvPr id="4" name="Picture 2" descr="C:\Users\Gerhard\Documents\_Sitio WEB\Recursos\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3448878"/>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2764985"/>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ppt_x</p:attrName>
                                        </p:attrNameLst>
                                      </p:cBhvr>
                                      <p:tavLst>
                                        <p:tav tm="0">
                                          <p:val>
                                            <p:strVal val="#ppt_x-.2"/>
                                          </p:val>
                                        </p:tav>
                                        <p:tav tm="100000">
                                          <p:val>
                                            <p:strVal val="#ppt_x"/>
                                          </p:val>
                                        </p:tav>
                                      </p:tavLst>
                                    </p:anim>
                                    <p:anim calcmode="lin" valueType="num">
                                      <p:cBhvr>
                                        <p:cTn id="8"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9" dur="1000"/>
                                        <p:tgtEl>
                                          <p:spTgt spid="8"/>
                                        </p:tgtEl>
                                      </p:cBhvr>
                                    </p:animEffect>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up)">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10. MUTIMEDIA SDA\Imagenes para estudio\Tema 03 pregunta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7102"/>
            <a:ext cx="9144001" cy="6865102"/>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5" name="Rectangle 18"/>
          <p:cNvSpPr>
            <a:spLocks noChangeArrowheads="1"/>
          </p:cNvSpPr>
          <p:nvPr>
            <p:custDataLst>
              <p:tags r:id="rId1"/>
            </p:custDataLst>
          </p:nvPr>
        </p:nvSpPr>
        <p:spPr bwMode="auto">
          <a:xfrm>
            <a:off x="0" y="1340768"/>
            <a:ext cx="4572000" cy="576064"/>
          </a:xfrm>
          <a:prstGeom prst="rect">
            <a:avLst/>
          </a:prstGeom>
          <a:solidFill>
            <a:srgbClr val="0099FF">
              <a:alpha val="35000"/>
            </a:srgbClr>
          </a:solidFill>
          <a:ln>
            <a:noFill/>
          </a:ln>
          <a:effectLst>
            <a:glow>
              <a:schemeClr val="bg1">
                <a:alpha val="66000"/>
              </a:schemeClr>
            </a:glow>
            <a:softEdge rad="2159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u="none" spc="50" dirty="0">
                <a:ln w="11430"/>
                <a:solidFill>
                  <a:srgbClr val="0099FF"/>
                </a:solidFill>
                <a:effectLst>
                  <a:outerShdw blurRad="76200" dist="50800" dir="5400000" algn="tl" rotWithShape="0">
                    <a:srgbClr val="000000">
                      <a:alpha val="65000"/>
                    </a:srgbClr>
                  </a:outerShdw>
                </a:effectLst>
                <a:latin typeface="Verdana" pitchFamily="34" charset="0"/>
              </a:rPr>
              <a:t>Romanos 5:12</a:t>
            </a:r>
          </a:p>
        </p:txBody>
      </p:sp>
      <p:sp>
        <p:nvSpPr>
          <p:cNvPr id="8" name="Rectangle 18"/>
          <p:cNvSpPr>
            <a:spLocks noChangeArrowheads="1"/>
          </p:cNvSpPr>
          <p:nvPr>
            <p:custDataLst>
              <p:tags r:id="rId2"/>
            </p:custDataLst>
          </p:nvPr>
        </p:nvSpPr>
        <p:spPr bwMode="auto">
          <a:xfrm>
            <a:off x="899592" y="2319978"/>
            <a:ext cx="7560840" cy="2765206"/>
          </a:xfrm>
          <a:prstGeom prst="rect">
            <a:avLst/>
          </a:prstGeom>
          <a:noFill/>
          <a:ln>
            <a:noFill/>
          </a:ln>
          <a:effectLst>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2800" u="none" spc="50" dirty="0" err="1">
                <a:ln w="11430"/>
                <a:solidFill>
                  <a:srgbClr val="002060"/>
                </a:solidFill>
                <a:effectLst>
                  <a:outerShdw blurRad="76200" dist="50800" dir="5400000" algn="tl" rotWithShape="0">
                    <a:srgbClr val="000000">
                      <a:alpha val="65000"/>
                    </a:srgbClr>
                  </a:outerShdw>
                </a:effectLst>
                <a:latin typeface="Verdana" pitchFamily="34" charset="0"/>
              </a:rPr>
              <a:t>Portanto</a:t>
            </a:r>
            <a:r>
              <a:rPr lang="es-ES" sz="2800" u="none" spc="50" dirty="0">
                <a:ln w="11430"/>
                <a:solidFill>
                  <a:srgbClr val="002060"/>
                </a:solidFill>
                <a:effectLst>
                  <a:outerShdw blurRad="76200" dist="50800" dir="5400000" algn="tl" rotWithShape="0">
                    <a:srgbClr val="000000">
                      <a:alpha val="65000"/>
                    </a:srgbClr>
                  </a:outerShdw>
                </a:effectLst>
                <a:latin typeface="Verdana" pitchFamily="34" charset="0"/>
              </a:rPr>
              <a:t>, </a:t>
            </a:r>
            <a:r>
              <a:rPr lang="es-ES" sz="2800" u="none" spc="50" dirty="0" err="1">
                <a:ln w="11430"/>
                <a:solidFill>
                  <a:srgbClr val="002060"/>
                </a:solidFill>
                <a:effectLst>
                  <a:outerShdw blurRad="76200" dist="50800" dir="5400000" algn="tl" rotWithShape="0">
                    <a:srgbClr val="000000">
                      <a:alpha val="65000"/>
                    </a:srgbClr>
                  </a:outerShdw>
                </a:effectLst>
                <a:latin typeface="Verdana" pitchFamily="34" charset="0"/>
              </a:rPr>
              <a:t>assim</a:t>
            </a:r>
            <a:r>
              <a:rPr lang="es-ES" sz="2800" u="none" spc="50" dirty="0">
                <a:ln w="11430"/>
                <a:solidFill>
                  <a:srgbClr val="002060"/>
                </a:solidFill>
                <a:effectLst>
                  <a:outerShdw blurRad="76200" dist="50800" dir="5400000" algn="tl" rotWithShape="0">
                    <a:srgbClr val="000000">
                      <a:alpha val="65000"/>
                    </a:srgbClr>
                  </a:outerShdw>
                </a:effectLst>
                <a:latin typeface="Verdana" pitchFamily="34" charset="0"/>
              </a:rPr>
              <a:t> como por </a:t>
            </a:r>
            <a:r>
              <a:rPr lang="es-ES" sz="2800" u="none" spc="50" dirty="0" err="1">
                <a:ln w="11430"/>
                <a:solidFill>
                  <a:srgbClr val="002060"/>
                </a:solidFill>
                <a:effectLst>
                  <a:outerShdw blurRad="76200" dist="50800" dir="5400000" algn="tl" rotWithShape="0">
                    <a:srgbClr val="000000">
                      <a:alpha val="65000"/>
                    </a:srgbClr>
                  </a:outerShdw>
                </a:effectLst>
                <a:latin typeface="Verdana" pitchFamily="34" charset="0"/>
              </a:rPr>
              <a:t>um</a:t>
            </a:r>
            <a:r>
              <a:rPr lang="es-ES" sz="2800" u="none" spc="50" dirty="0">
                <a:ln w="11430"/>
                <a:solidFill>
                  <a:srgbClr val="002060"/>
                </a:solidFill>
                <a:effectLst>
                  <a:outerShdw blurRad="76200" dist="50800" dir="5400000" algn="tl" rotWithShape="0">
                    <a:srgbClr val="000000">
                      <a:alpha val="65000"/>
                    </a:srgbClr>
                  </a:outerShdw>
                </a:effectLst>
                <a:latin typeface="Verdana" pitchFamily="34" charset="0"/>
              </a:rPr>
              <a:t> </a:t>
            </a:r>
            <a:r>
              <a:rPr lang="es-ES" sz="2800" u="none" spc="50" dirty="0" err="1">
                <a:ln w="11430"/>
                <a:solidFill>
                  <a:srgbClr val="002060"/>
                </a:solidFill>
                <a:effectLst>
                  <a:outerShdw blurRad="76200" dist="50800" dir="5400000" algn="tl" rotWithShape="0">
                    <a:srgbClr val="000000">
                      <a:alpha val="65000"/>
                    </a:srgbClr>
                  </a:outerShdw>
                </a:effectLst>
                <a:latin typeface="Verdana" pitchFamily="34" charset="0"/>
              </a:rPr>
              <a:t>só</a:t>
            </a:r>
            <a:r>
              <a:rPr lang="es-ES" sz="2800" u="none" spc="50" dirty="0">
                <a:ln w="11430"/>
                <a:solidFill>
                  <a:srgbClr val="002060"/>
                </a:solidFill>
                <a:effectLst>
                  <a:outerShdw blurRad="76200" dist="50800" dir="5400000" algn="tl" rotWithShape="0">
                    <a:srgbClr val="000000">
                      <a:alpha val="65000"/>
                    </a:srgbClr>
                  </a:outerShdw>
                </a:effectLst>
                <a:latin typeface="Verdana" pitchFamily="34" charset="0"/>
              </a:rPr>
              <a:t> </a:t>
            </a:r>
            <a:r>
              <a:rPr lang="es-ES" sz="2800" u="none" spc="50" dirty="0" err="1">
                <a:ln w="11430"/>
                <a:solidFill>
                  <a:srgbClr val="002060"/>
                </a:solidFill>
                <a:effectLst>
                  <a:outerShdw blurRad="76200" dist="50800" dir="5400000" algn="tl" rotWithShape="0">
                    <a:srgbClr val="000000">
                      <a:alpha val="65000"/>
                    </a:srgbClr>
                  </a:outerShdw>
                </a:effectLst>
                <a:latin typeface="Verdana" pitchFamily="34" charset="0"/>
              </a:rPr>
              <a:t>homem</a:t>
            </a:r>
            <a:r>
              <a:rPr lang="es-ES" sz="2800" u="none" spc="50" dirty="0">
                <a:ln w="11430"/>
                <a:solidFill>
                  <a:srgbClr val="002060"/>
                </a:solidFill>
                <a:effectLst>
                  <a:outerShdw blurRad="76200" dist="50800" dir="5400000" algn="tl" rotWithShape="0">
                    <a:srgbClr val="000000">
                      <a:alpha val="65000"/>
                    </a:srgbClr>
                  </a:outerShdw>
                </a:effectLst>
                <a:latin typeface="Verdana" pitchFamily="34" charset="0"/>
              </a:rPr>
              <a:t> </a:t>
            </a:r>
            <a:r>
              <a:rPr lang="es-ES" sz="2800" u="none" spc="50" dirty="0" err="1">
                <a:ln w="11430"/>
                <a:solidFill>
                  <a:srgbClr val="C00000"/>
                </a:solidFill>
                <a:effectLst>
                  <a:outerShdw blurRad="76200" dist="50800" dir="5400000" algn="tl" rotWithShape="0">
                    <a:srgbClr val="000000">
                      <a:alpha val="65000"/>
                    </a:srgbClr>
                  </a:outerShdw>
                </a:effectLst>
                <a:latin typeface="Verdana" pitchFamily="34" charset="0"/>
              </a:rPr>
              <a:t>entrou</a:t>
            </a:r>
            <a:r>
              <a:rPr lang="es-ES" sz="2800" u="none" spc="50" dirty="0">
                <a:ln w="11430"/>
                <a:solidFill>
                  <a:srgbClr val="C00000"/>
                </a:solidFill>
                <a:effectLst>
                  <a:outerShdw blurRad="76200" dist="50800" dir="5400000" algn="tl" rotWithShape="0">
                    <a:srgbClr val="000000">
                      <a:alpha val="65000"/>
                    </a:srgbClr>
                  </a:outerShdw>
                </a:effectLst>
                <a:latin typeface="Verdana" pitchFamily="34" charset="0"/>
              </a:rPr>
              <a:t> o pecado no mundo</a:t>
            </a:r>
            <a:r>
              <a:rPr lang="es-ES" sz="2800" u="none" spc="50" dirty="0">
                <a:ln w="11430"/>
                <a:solidFill>
                  <a:srgbClr val="002060"/>
                </a:solidFill>
                <a:effectLst>
                  <a:outerShdw blurRad="76200" dist="50800" dir="5400000" algn="tl" rotWithShape="0">
                    <a:srgbClr val="000000">
                      <a:alpha val="65000"/>
                    </a:srgbClr>
                  </a:outerShdw>
                </a:effectLst>
                <a:latin typeface="Verdana" pitchFamily="34" charset="0"/>
              </a:rPr>
              <a:t>, e pelo pecado, a </a:t>
            </a:r>
            <a:r>
              <a:rPr lang="es-ES" sz="2800" u="none" spc="50" dirty="0" err="1">
                <a:ln w="11430"/>
                <a:solidFill>
                  <a:srgbClr val="002060"/>
                </a:solidFill>
                <a:effectLst>
                  <a:outerShdw blurRad="76200" dist="50800" dir="5400000" algn="tl" rotWithShape="0">
                    <a:srgbClr val="000000">
                      <a:alpha val="65000"/>
                    </a:srgbClr>
                  </a:outerShdw>
                </a:effectLst>
                <a:latin typeface="Verdana" pitchFamily="34" charset="0"/>
              </a:rPr>
              <a:t>morte</a:t>
            </a:r>
            <a:r>
              <a:rPr lang="es-ES" sz="2800" u="none" spc="50" dirty="0">
                <a:ln w="11430"/>
                <a:solidFill>
                  <a:srgbClr val="002060"/>
                </a:solidFill>
                <a:effectLst>
                  <a:outerShdw blurRad="76200" dist="50800" dir="5400000" algn="tl" rotWithShape="0">
                    <a:srgbClr val="000000">
                      <a:alpha val="65000"/>
                    </a:srgbClr>
                  </a:outerShdw>
                </a:effectLst>
                <a:latin typeface="Verdana" pitchFamily="34" charset="0"/>
              </a:rPr>
              <a:t>, </a:t>
            </a:r>
            <a:r>
              <a:rPr lang="es-ES" sz="2800" u="none" spc="50" dirty="0" err="1">
                <a:ln w="11430"/>
                <a:solidFill>
                  <a:srgbClr val="002060"/>
                </a:solidFill>
                <a:effectLst>
                  <a:outerShdw blurRad="76200" dist="50800" dir="5400000" algn="tl" rotWithShape="0">
                    <a:srgbClr val="000000">
                      <a:alpha val="65000"/>
                    </a:srgbClr>
                  </a:outerShdw>
                </a:effectLst>
                <a:latin typeface="Verdana" pitchFamily="34" charset="0"/>
              </a:rPr>
              <a:t>assim</a:t>
            </a:r>
            <a:r>
              <a:rPr lang="es-ES" sz="2800" u="none" spc="50" dirty="0">
                <a:ln w="11430"/>
                <a:solidFill>
                  <a:srgbClr val="002060"/>
                </a:solidFill>
                <a:effectLst>
                  <a:outerShdw blurRad="76200" dist="50800" dir="5400000" algn="tl" rotWithShape="0">
                    <a:srgbClr val="000000">
                      <a:alpha val="65000"/>
                    </a:srgbClr>
                  </a:outerShdw>
                </a:effectLst>
                <a:latin typeface="Verdana" pitchFamily="34" charset="0"/>
              </a:rPr>
              <a:t> </a:t>
            </a:r>
            <a:r>
              <a:rPr lang="es-ES" sz="2800" u="none" spc="50" dirty="0" err="1">
                <a:ln w="11430"/>
                <a:solidFill>
                  <a:srgbClr val="002060"/>
                </a:solidFill>
                <a:effectLst>
                  <a:outerShdw blurRad="76200" dist="50800" dir="5400000" algn="tl" rotWithShape="0">
                    <a:srgbClr val="000000">
                      <a:alpha val="65000"/>
                    </a:srgbClr>
                  </a:outerShdw>
                </a:effectLst>
                <a:latin typeface="Verdana" pitchFamily="34" charset="0"/>
              </a:rPr>
              <a:t>também</a:t>
            </a:r>
            <a:r>
              <a:rPr lang="es-ES" sz="2800" u="none" spc="50" dirty="0">
                <a:ln w="11430"/>
                <a:solidFill>
                  <a:srgbClr val="002060"/>
                </a:solidFill>
                <a:effectLst>
                  <a:outerShdw blurRad="76200" dist="50800" dir="5400000" algn="tl" rotWithShape="0">
                    <a:srgbClr val="000000">
                      <a:alpha val="65000"/>
                    </a:srgbClr>
                  </a:outerShdw>
                </a:effectLst>
                <a:latin typeface="Verdana" pitchFamily="34" charset="0"/>
              </a:rPr>
              <a:t> </a:t>
            </a:r>
            <a:r>
              <a:rPr lang="es-ES" sz="2800" u="none" spc="50" dirty="0">
                <a:ln w="11430"/>
                <a:solidFill>
                  <a:srgbClr val="C00000"/>
                </a:solidFill>
                <a:effectLst>
                  <a:outerShdw blurRad="76200" dist="50800" dir="5400000" algn="tl" rotWithShape="0">
                    <a:srgbClr val="000000">
                      <a:alpha val="65000"/>
                    </a:srgbClr>
                  </a:outerShdw>
                </a:effectLst>
                <a:latin typeface="Verdana" pitchFamily="34" charset="0"/>
              </a:rPr>
              <a:t>a </a:t>
            </a:r>
            <a:r>
              <a:rPr lang="es-ES" sz="2800" u="none" spc="50" dirty="0" err="1">
                <a:ln w="11430"/>
                <a:solidFill>
                  <a:srgbClr val="C00000"/>
                </a:solidFill>
                <a:effectLst>
                  <a:outerShdw blurRad="76200" dist="50800" dir="5400000" algn="tl" rotWithShape="0">
                    <a:srgbClr val="000000">
                      <a:alpha val="65000"/>
                    </a:srgbClr>
                  </a:outerShdw>
                </a:effectLst>
                <a:latin typeface="Verdana" pitchFamily="34" charset="0"/>
              </a:rPr>
              <a:t>morte</a:t>
            </a:r>
            <a:r>
              <a:rPr lang="es-ES" sz="2800" u="none" spc="50" dirty="0">
                <a:ln w="11430"/>
                <a:solidFill>
                  <a:srgbClr val="C00000"/>
                </a:solidFill>
                <a:effectLst>
                  <a:outerShdw blurRad="76200" dist="50800" dir="5400000" algn="tl" rotWithShape="0">
                    <a:srgbClr val="000000">
                      <a:alpha val="65000"/>
                    </a:srgbClr>
                  </a:outerShdw>
                </a:effectLst>
                <a:latin typeface="Verdana" pitchFamily="34" charset="0"/>
              </a:rPr>
              <a:t> </a:t>
            </a:r>
            <a:r>
              <a:rPr lang="es-ES" sz="2800" u="none" spc="50" dirty="0" err="1">
                <a:ln w="11430"/>
                <a:solidFill>
                  <a:srgbClr val="C00000"/>
                </a:solidFill>
                <a:effectLst>
                  <a:outerShdw blurRad="76200" dist="50800" dir="5400000" algn="tl" rotWithShape="0">
                    <a:srgbClr val="000000">
                      <a:alpha val="65000"/>
                    </a:srgbClr>
                  </a:outerShdw>
                </a:effectLst>
                <a:latin typeface="Verdana" pitchFamily="34" charset="0"/>
              </a:rPr>
              <a:t>passou</a:t>
            </a:r>
            <a:r>
              <a:rPr lang="es-ES" sz="2800" u="none" spc="50" dirty="0">
                <a:ln w="11430"/>
                <a:solidFill>
                  <a:srgbClr val="C00000"/>
                </a:solidFill>
                <a:effectLst>
                  <a:outerShdw blurRad="76200" dist="50800" dir="5400000" algn="tl" rotWithShape="0">
                    <a:srgbClr val="000000">
                      <a:alpha val="65000"/>
                    </a:srgbClr>
                  </a:outerShdw>
                </a:effectLst>
                <a:latin typeface="Verdana" pitchFamily="34" charset="0"/>
              </a:rPr>
              <a:t> a todos os </a:t>
            </a:r>
            <a:r>
              <a:rPr lang="es-ES" sz="2800" u="none" spc="50" dirty="0" err="1">
                <a:ln w="11430"/>
                <a:solidFill>
                  <a:srgbClr val="C00000"/>
                </a:solidFill>
                <a:effectLst>
                  <a:outerShdw blurRad="76200" dist="50800" dir="5400000" algn="tl" rotWithShape="0">
                    <a:srgbClr val="000000">
                      <a:alpha val="65000"/>
                    </a:srgbClr>
                  </a:outerShdw>
                </a:effectLst>
                <a:latin typeface="Verdana" pitchFamily="34" charset="0"/>
              </a:rPr>
              <a:t>homens</a:t>
            </a:r>
            <a:r>
              <a:rPr lang="es-ES" sz="2800" u="none" spc="50" dirty="0">
                <a:ln w="11430"/>
                <a:solidFill>
                  <a:srgbClr val="002060"/>
                </a:solidFill>
                <a:effectLst>
                  <a:outerShdw blurRad="76200" dist="50800" dir="5400000" algn="tl" rotWithShape="0">
                    <a:srgbClr val="000000">
                      <a:alpha val="65000"/>
                    </a:srgbClr>
                  </a:outerShdw>
                </a:effectLst>
                <a:latin typeface="Verdana" pitchFamily="34" charset="0"/>
              </a:rPr>
              <a:t>, porque todos </a:t>
            </a:r>
            <a:r>
              <a:rPr lang="es-ES" sz="2800" u="none" spc="50" dirty="0" err="1">
                <a:ln w="11430"/>
                <a:solidFill>
                  <a:srgbClr val="002060"/>
                </a:solidFill>
                <a:effectLst>
                  <a:outerShdw blurRad="76200" dist="50800" dir="5400000" algn="tl" rotWithShape="0">
                    <a:srgbClr val="000000">
                      <a:alpha val="65000"/>
                    </a:srgbClr>
                  </a:outerShdw>
                </a:effectLst>
                <a:latin typeface="Verdana" pitchFamily="34" charset="0"/>
              </a:rPr>
              <a:t>pecaram</a:t>
            </a:r>
            <a:r>
              <a:rPr lang="es-ES" sz="2800" u="none" spc="50" dirty="0">
                <a:ln w="11430"/>
                <a:solidFill>
                  <a:srgbClr val="002060"/>
                </a:solidFill>
                <a:effectLst>
                  <a:outerShdw blurRad="76200" dist="50800" dir="5400000" algn="tl" rotWithShape="0">
                    <a:srgbClr val="000000">
                      <a:alpha val="65000"/>
                    </a:srgbClr>
                  </a:outerShdw>
                </a:effectLst>
                <a:latin typeface="Verdana" pitchFamily="34" charset="0"/>
              </a:rPr>
              <a:t>. </a:t>
            </a:r>
            <a:endParaRPr lang="es-ES" sz="2800" u="none" spc="50" dirty="0">
              <a:ln w="11430"/>
              <a:solidFill>
                <a:srgbClr val="C00000"/>
              </a:solidFill>
              <a:effectLst>
                <a:outerShdw blurRad="76200" dist="50800" dir="5400000" algn="tl" rotWithShape="0">
                  <a:srgbClr val="000000">
                    <a:alpha val="65000"/>
                  </a:srgbClr>
                </a:outerShdw>
              </a:effectLst>
              <a:latin typeface="Verdana" pitchFamily="34" charset="0"/>
            </a:endParaRPr>
          </a:p>
        </p:txBody>
      </p:sp>
      <p:pic>
        <p:nvPicPr>
          <p:cNvPr id="6" name="Picture 2" descr="C:\Users\Gerhard\Documents\_Sitio WEB\Recursos\ondaWEB.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2710339"/>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1000"/>
                                        <p:tgtEl>
                                          <p:spTgt spid="5"/>
                                        </p:tgtEl>
                                      </p:cBhvr>
                                    </p:animEffect>
                                  </p:childTnLst>
                                </p:cTn>
                              </p:par>
                            </p:childTnLst>
                          </p:cTn>
                        </p:par>
                        <p:par>
                          <p:cTn id="8" fill="hold">
                            <p:stCondLst>
                              <p:cond delay="1000"/>
                            </p:stCondLst>
                            <p:childTnLst>
                              <p:par>
                                <p:cTn id="9" presetID="29"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1000" fill="hold"/>
                                        <p:tgtEl>
                                          <p:spTgt spid="8"/>
                                        </p:tgtEl>
                                        <p:attrNameLst>
                                          <p:attrName>ppt_x</p:attrName>
                                        </p:attrNameLst>
                                      </p:cBhvr>
                                      <p:tavLst>
                                        <p:tav tm="0">
                                          <p:val>
                                            <p:strVal val="#ppt_x-.2"/>
                                          </p:val>
                                        </p:tav>
                                        <p:tav tm="100000">
                                          <p:val>
                                            <p:strVal val="#ppt_x"/>
                                          </p:val>
                                        </p:tav>
                                      </p:tavLst>
                                    </p:anim>
                                    <p:anim calcmode="lin" valueType="num">
                                      <p:cBhvr>
                                        <p:cTn id="12"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13" dur="1000"/>
                                        <p:tgtEl>
                                          <p:spTgt spid="8"/>
                                        </p:tgtEl>
                                      </p:cBhvr>
                                    </p:animEffect>
                                  </p:childTnLst>
                                </p:cTn>
                              </p:par>
                            </p:childTnLst>
                          </p:cTn>
                        </p:par>
                        <p:par>
                          <p:cTn id="14" fill="hold">
                            <p:stCondLst>
                              <p:cond delay="2000"/>
                            </p:stCondLst>
                            <p:childTnLst>
                              <p:par>
                                <p:cTn id="15" presetID="22" presetClass="entr" presetSubtype="1"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up)">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J:\Mis Docs\_Multimedia IMS\Curso Biblico PPS\Tema 03\titulo tema 0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1"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custDataLst>
              <p:tags r:id="rId1"/>
            </p:custDataLst>
          </p:nvPr>
        </p:nvSpPr>
        <p:spPr>
          <a:xfrm>
            <a:off x="395536" y="1372508"/>
            <a:ext cx="7452320" cy="4144724"/>
          </a:xfrm>
          <a:prstGeom prst="rect">
            <a:avLst/>
          </a:prstGeom>
          <a:noFill/>
          <a:effectLst>
            <a:glow rad="736600">
              <a:schemeClr val="bg1">
                <a:alpha val="54000"/>
              </a:schemeClr>
            </a:glow>
            <a:softEdge rad="190500"/>
          </a:effectLst>
        </p:spPr>
        <p:txBody>
          <a:bodyPr wrap="square">
            <a:spAutoFit/>
            <a:scene3d>
              <a:camera prst="perspectiveHeroicExtremeRightFacing"/>
              <a:lightRig rig="contrasting" dir="t">
                <a:rot lat="0" lon="0" rev="4500000"/>
              </a:lightRig>
            </a:scene3d>
            <a:sp3d extrusionH="57150" contourW="6350" prstMaterial="metal">
              <a:bevelT w="127000" h="31750" prst="hardEdge"/>
              <a:contourClr>
                <a:schemeClr val="accent1">
                  <a:shade val="75000"/>
                </a:schemeClr>
              </a:contourClr>
            </a:sp3d>
          </a:bodyPr>
          <a:lstStyle/>
          <a:p>
            <a:pPr algn="ctr">
              <a:lnSpc>
                <a:spcPts val="7900"/>
              </a:lnSpc>
            </a:pPr>
            <a:r>
              <a:rPr lang="es-ES" sz="6600" u="none" cap="all" dirty="0" err="1">
                <a:ln w="0"/>
                <a:solidFill>
                  <a:srgbClr val="002060"/>
                </a:solidFill>
                <a:effectLst>
                  <a:glow rad="584200">
                    <a:schemeClr val="bg1">
                      <a:alpha val="81000"/>
                    </a:schemeClr>
                  </a:glow>
                </a:effectLst>
                <a:latin typeface="Swis721 Blk BT" pitchFamily="34" charset="0"/>
              </a:rPr>
              <a:t>Qual</a:t>
            </a:r>
            <a:r>
              <a:rPr lang="es-ES" sz="6600" u="none" cap="all" dirty="0">
                <a:ln w="0"/>
                <a:solidFill>
                  <a:srgbClr val="002060"/>
                </a:solidFill>
                <a:effectLst>
                  <a:glow rad="584200">
                    <a:schemeClr val="bg1">
                      <a:alpha val="81000"/>
                    </a:schemeClr>
                  </a:glow>
                </a:effectLst>
                <a:latin typeface="Swis721 Blk BT" pitchFamily="34" charset="0"/>
              </a:rPr>
              <a:t> é a CAUSA DE TANTO </a:t>
            </a:r>
            <a:r>
              <a:rPr lang="es-ES" sz="6600" u="none" cap="all" dirty="0" err="1">
                <a:ln w="0"/>
                <a:solidFill>
                  <a:srgbClr val="002060"/>
                </a:solidFill>
                <a:effectLst>
                  <a:glow rad="584200">
                    <a:schemeClr val="bg1">
                      <a:alpha val="81000"/>
                    </a:schemeClr>
                  </a:glow>
                </a:effectLst>
                <a:latin typeface="Swis721 Blk BT" pitchFamily="34" charset="0"/>
              </a:rPr>
              <a:t>SoFRIMENTO</a:t>
            </a:r>
            <a:r>
              <a:rPr lang="es-ES" sz="6600" u="none" cap="all" dirty="0">
                <a:ln w="0"/>
                <a:solidFill>
                  <a:srgbClr val="002060"/>
                </a:solidFill>
                <a:effectLst>
                  <a:glow rad="584200">
                    <a:schemeClr val="bg1">
                      <a:alpha val="81000"/>
                    </a:schemeClr>
                  </a:glow>
                </a:effectLst>
                <a:latin typeface="Swis721 Blk BT" pitchFamily="34" charset="0"/>
              </a:rPr>
              <a:t>?</a:t>
            </a:r>
          </a:p>
        </p:txBody>
      </p:sp>
      <p:sp>
        <p:nvSpPr>
          <p:cNvPr id="5" name="Rectangle 8"/>
          <p:cNvSpPr>
            <a:spLocks noChangeArrowheads="1"/>
          </p:cNvSpPr>
          <p:nvPr>
            <p:custDataLst>
              <p:tags r:id="rId2"/>
            </p:custDataLst>
          </p:nvPr>
        </p:nvSpPr>
        <p:spPr bwMode="auto">
          <a:xfrm>
            <a:off x="7236296" y="333077"/>
            <a:ext cx="1800200" cy="1655763"/>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lstStyle/>
          <a:p>
            <a:pPr algn="ctr"/>
            <a:r>
              <a:rPr lang="en-US" sz="7200" u="none"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Impact" pitchFamily="34" charset="0"/>
              </a:rPr>
              <a:t>3</a:t>
            </a:r>
            <a:endParaRPr lang="en-US" sz="4800" u="none" dirty="0">
              <a:solidFill>
                <a:srgbClr val="800000"/>
              </a:solidFill>
              <a:latin typeface="Verdana" pitchFamily="34" charset="0"/>
            </a:endParaRPr>
          </a:p>
        </p:txBody>
      </p:sp>
    </p:spTree>
    <p:extLst>
      <p:ext uri="{BB962C8B-B14F-4D97-AF65-F5344CB8AC3E}">
        <p14:creationId xmlns:p14="http://schemas.microsoft.com/office/powerpoint/2010/main" val="1461948274"/>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D:\10. MUTIMEDIA SDA\Imagenes para estudio\Tema 03 balanz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18"/>
          <p:cNvSpPr>
            <a:spLocks noChangeArrowheads="1"/>
          </p:cNvSpPr>
          <p:nvPr>
            <p:custDataLst>
              <p:tags r:id="rId1"/>
            </p:custDataLst>
          </p:nvPr>
        </p:nvSpPr>
        <p:spPr bwMode="auto">
          <a:xfrm>
            <a:off x="3203848" y="2103954"/>
            <a:ext cx="5904656" cy="2765206"/>
          </a:xfrm>
          <a:prstGeom prst="rect">
            <a:avLst/>
          </a:prstGeom>
          <a:noFill/>
          <a:ln>
            <a:noFill/>
          </a:ln>
          <a:effectLst>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3600" u="none" spc="50" dirty="0">
                <a:ln w="11430"/>
                <a:solidFill>
                  <a:srgbClr val="C00000"/>
                </a:solidFill>
                <a:effectLst>
                  <a:outerShdw blurRad="76200" dist="50800" dir="5400000" algn="tl" rotWithShape="0">
                    <a:srgbClr val="000000">
                      <a:alpha val="65000"/>
                    </a:srgbClr>
                  </a:outerShdw>
                </a:effectLst>
                <a:latin typeface="Verdana" pitchFamily="34" charset="0"/>
              </a:rPr>
              <a:t>Existe </a:t>
            </a:r>
            <a:r>
              <a:rPr lang="es-ES" sz="3600" u="none" spc="50" dirty="0" err="1">
                <a:ln w="11430"/>
                <a:solidFill>
                  <a:srgbClr val="C00000"/>
                </a:solidFill>
                <a:effectLst>
                  <a:outerShdw blurRad="76200" dist="50800" dir="5400000" algn="tl" rotWithShape="0">
                    <a:srgbClr val="000000">
                      <a:alpha val="65000"/>
                    </a:srgbClr>
                  </a:outerShdw>
                </a:effectLst>
                <a:latin typeface="Verdana" pitchFamily="34" charset="0"/>
              </a:rPr>
              <a:t>alguma</a:t>
            </a:r>
            <a:r>
              <a:rPr lang="es-ES" sz="3600" u="none" spc="50" dirty="0">
                <a:ln w="11430"/>
                <a:solidFill>
                  <a:srgbClr val="C00000"/>
                </a:solidFill>
                <a:effectLst>
                  <a:outerShdw blurRad="76200" dist="50800" dir="5400000" algn="tl" rotWithShape="0">
                    <a:srgbClr val="000000">
                      <a:alpha val="65000"/>
                    </a:srgbClr>
                  </a:outerShdw>
                </a:effectLst>
                <a:latin typeface="Verdana" pitchFamily="34" charset="0"/>
              </a:rPr>
              <a:t> </a:t>
            </a:r>
            <a:r>
              <a:rPr lang="es-ES" sz="3600" u="none" spc="50" dirty="0" err="1">
                <a:ln w="11430"/>
                <a:solidFill>
                  <a:srgbClr val="C00000"/>
                </a:solidFill>
                <a:effectLst>
                  <a:outerShdw blurRad="76200" dist="50800" dir="5400000" algn="tl" rotWithShape="0">
                    <a:srgbClr val="000000">
                      <a:alpha val="65000"/>
                    </a:srgbClr>
                  </a:outerShdw>
                </a:effectLst>
                <a:latin typeface="Verdana" pitchFamily="34" charset="0"/>
              </a:rPr>
              <a:t>pessoa</a:t>
            </a:r>
            <a:r>
              <a:rPr lang="es-ES" sz="3600" u="none" spc="50" dirty="0">
                <a:ln w="11430"/>
                <a:solidFill>
                  <a:srgbClr val="C00000"/>
                </a:solidFill>
                <a:effectLst>
                  <a:outerShdw blurRad="76200" dist="50800" dir="5400000" algn="tl" rotWithShape="0">
                    <a:srgbClr val="000000">
                      <a:alpha val="65000"/>
                    </a:srgbClr>
                  </a:outerShdw>
                </a:effectLst>
                <a:latin typeface="Verdana" pitchFamily="34" charset="0"/>
              </a:rPr>
              <a:t> </a:t>
            </a:r>
            <a:r>
              <a:rPr lang="es-ES" sz="3600" u="none" spc="50" dirty="0" err="1">
                <a:ln w="11430"/>
                <a:solidFill>
                  <a:srgbClr val="C00000"/>
                </a:solidFill>
                <a:effectLst>
                  <a:outerShdw blurRad="76200" dist="50800" dir="5400000" algn="tl" rotWithShape="0">
                    <a:srgbClr val="000000">
                      <a:alpha val="65000"/>
                    </a:srgbClr>
                  </a:outerShdw>
                </a:effectLst>
                <a:latin typeface="Verdana" pitchFamily="34" charset="0"/>
              </a:rPr>
              <a:t>perfeita</a:t>
            </a:r>
            <a:r>
              <a:rPr lang="es-ES" sz="3600" u="none" spc="50" dirty="0">
                <a:ln w="11430"/>
                <a:solidFill>
                  <a:srgbClr val="C00000"/>
                </a:solidFill>
                <a:effectLst>
                  <a:outerShdw blurRad="76200" dist="50800" dir="5400000" algn="tl" rotWithShape="0">
                    <a:srgbClr val="000000">
                      <a:alpha val="65000"/>
                    </a:srgbClr>
                  </a:outerShdw>
                </a:effectLst>
                <a:latin typeface="Verdana" pitchFamily="34" charset="0"/>
              </a:rPr>
              <a:t> </a:t>
            </a:r>
            <a:r>
              <a:rPr lang="es-ES" sz="3600" u="none" spc="50" dirty="0" err="1">
                <a:ln w="11430"/>
                <a:solidFill>
                  <a:srgbClr val="C00000"/>
                </a:solidFill>
                <a:effectLst>
                  <a:outerShdw blurRad="76200" dist="50800" dir="5400000" algn="tl" rotWithShape="0">
                    <a:srgbClr val="000000">
                      <a:alpha val="65000"/>
                    </a:srgbClr>
                  </a:outerShdw>
                </a:effectLst>
                <a:latin typeface="Verdana" pitchFamily="34" charset="0"/>
              </a:rPr>
              <a:t>ou</a:t>
            </a:r>
            <a:r>
              <a:rPr lang="es-ES" sz="3600" u="none" spc="50" dirty="0">
                <a:ln w="11430"/>
                <a:solidFill>
                  <a:srgbClr val="C00000"/>
                </a:solidFill>
                <a:effectLst>
                  <a:outerShdw blurRad="76200" dist="50800" dir="5400000" algn="tl" rotWithShape="0">
                    <a:srgbClr val="000000">
                      <a:alpha val="65000"/>
                    </a:srgbClr>
                  </a:outerShdw>
                </a:effectLst>
                <a:latin typeface="Verdana" pitchFamily="34" charset="0"/>
              </a:rPr>
              <a:t> </a:t>
            </a:r>
            <a:r>
              <a:rPr lang="es-ES" sz="3600" u="none" spc="50" dirty="0" err="1">
                <a:ln w="11430"/>
                <a:solidFill>
                  <a:srgbClr val="C00000"/>
                </a:solidFill>
                <a:effectLst>
                  <a:outerShdw blurRad="76200" dist="50800" dir="5400000" algn="tl" rotWithShape="0">
                    <a:srgbClr val="000000">
                      <a:alpha val="65000"/>
                    </a:srgbClr>
                  </a:outerShdw>
                </a:effectLst>
                <a:latin typeface="Verdana" pitchFamily="34" charset="0"/>
              </a:rPr>
              <a:t>inteiramente</a:t>
            </a:r>
            <a:r>
              <a:rPr lang="es-ES" sz="3600" u="none" spc="50" dirty="0">
                <a:ln w="11430"/>
                <a:solidFill>
                  <a:srgbClr val="C00000"/>
                </a:solidFill>
                <a:effectLst>
                  <a:outerShdw blurRad="76200" dist="50800" dir="5400000" algn="tl" rotWithShape="0">
                    <a:srgbClr val="000000">
                      <a:alpha val="65000"/>
                    </a:srgbClr>
                  </a:outerShdw>
                </a:effectLst>
                <a:latin typeface="Verdana" pitchFamily="34" charset="0"/>
              </a:rPr>
              <a:t> justa </a:t>
            </a:r>
            <a:r>
              <a:rPr lang="es-ES" sz="3600" u="none" spc="50" dirty="0" err="1">
                <a:ln w="11430"/>
                <a:solidFill>
                  <a:srgbClr val="C00000"/>
                </a:solidFill>
                <a:effectLst>
                  <a:outerShdw blurRad="76200" dist="50800" dir="5400000" algn="tl" rotWithShape="0">
                    <a:srgbClr val="000000">
                      <a:alpha val="65000"/>
                    </a:srgbClr>
                  </a:outerShdw>
                </a:effectLst>
                <a:latin typeface="Verdana" pitchFamily="34" charset="0"/>
              </a:rPr>
              <a:t>neste</a:t>
            </a:r>
            <a:r>
              <a:rPr lang="es-ES" sz="3600" u="none" spc="50" dirty="0">
                <a:ln w="11430"/>
                <a:solidFill>
                  <a:srgbClr val="C00000"/>
                </a:solidFill>
                <a:effectLst>
                  <a:outerShdw blurRad="76200" dist="50800" dir="5400000" algn="tl" rotWithShape="0">
                    <a:srgbClr val="000000">
                      <a:alpha val="65000"/>
                    </a:srgbClr>
                  </a:outerShdw>
                </a:effectLst>
                <a:latin typeface="Verdana" pitchFamily="34" charset="0"/>
              </a:rPr>
              <a:t> mundo? </a:t>
            </a:r>
          </a:p>
        </p:txBody>
      </p:sp>
      <p:pic>
        <p:nvPicPr>
          <p:cNvPr id="4" name="Picture 2" descr="C:\Users\Gerhard\Documents\_Sitio WEB\Recursos\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5188302"/>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ppt_x</p:attrName>
                                        </p:attrNameLst>
                                      </p:cBhvr>
                                      <p:tavLst>
                                        <p:tav tm="0">
                                          <p:val>
                                            <p:strVal val="#ppt_x-.2"/>
                                          </p:val>
                                        </p:tav>
                                        <p:tav tm="100000">
                                          <p:val>
                                            <p:strVal val="#ppt_x"/>
                                          </p:val>
                                        </p:tav>
                                      </p:tavLst>
                                    </p:anim>
                                    <p:anim calcmode="lin" valueType="num">
                                      <p:cBhvr>
                                        <p:cTn id="8"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9" dur="1000"/>
                                        <p:tgtEl>
                                          <p:spTgt spid="8"/>
                                        </p:tgtEl>
                                      </p:cBhvr>
                                    </p:animEffect>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up)">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10. MUTIMEDIA SDA\Imagenes para estudio\Tema 03 pregunta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7102"/>
            <a:ext cx="9144001" cy="6865102"/>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5" name="Rectangle 18"/>
          <p:cNvSpPr>
            <a:spLocks noChangeArrowheads="1"/>
          </p:cNvSpPr>
          <p:nvPr>
            <p:custDataLst>
              <p:tags r:id="rId1"/>
            </p:custDataLst>
          </p:nvPr>
        </p:nvSpPr>
        <p:spPr bwMode="auto">
          <a:xfrm>
            <a:off x="0" y="1340768"/>
            <a:ext cx="5076056" cy="576064"/>
          </a:xfrm>
          <a:prstGeom prst="rect">
            <a:avLst/>
          </a:prstGeom>
          <a:solidFill>
            <a:srgbClr val="0099FF">
              <a:alpha val="35000"/>
            </a:srgbClr>
          </a:solidFill>
          <a:ln>
            <a:noFill/>
          </a:ln>
          <a:effectLst>
            <a:glow>
              <a:schemeClr val="bg1">
                <a:alpha val="66000"/>
              </a:schemeClr>
            </a:glow>
            <a:softEdge rad="2159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u="none" spc="50" dirty="0">
                <a:ln w="11430"/>
                <a:solidFill>
                  <a:srgbClr val="0099FF"/>
                </a:solidFill>
                <a:effectLst>
                  <a:outerShdw blurRad="76200" dist="50800" dir="5400000" algn="tl" rotWithShape="0">
                    <a:srgbClr val="000000">
                      <a:alpha val="65000"/>
                    </a:srgbClr>
                  </a:outerShdw>
                </a:effectLst>
                <a:latin typeface="Verdana" pitchFamily="34" charset="0"/>
              </a:rPr>
              <a:t>Romanos 3:10-12</a:t>
            </a:r>
          </a:p>
        </p:txBody>
      </p:sp>
      <p:sp>
        <p:nvSpPr>
          <p:cNvPr id="8" name="Rectangle 18"/>
          <p:cNvSpPr>
            <a:spLocks noChangeArrowheads="1"/>
          </p:cNvSpPr>
          <p:nvPr>
            <p:custDataLst>
              <p:tags r:id="rId2"/>
            </p:custDataLst>
          </p:nvPr>
        </p:nvSpPr>
        <p:spPr bwMode="auto">
          <a:xfrm>
            <a:off x="899592" y="2708920"/>
            <a:ext cx="7560840" cy="2765206"/>
          </a:xfrm>
          <a:prstGeom prst="rect">
            <a:avLst/>
          </a:prstGeom>
          <a:noFill/>
          <a:ln>
            <a:noFill/>
          </a:ln>
          <a:effectLst>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2800" u="none" spc="50" dirty="0">
                <a:ln w="11430"/>
                <a:solidFill>
                  <a:srgbClr val="002060"/>
                </a:solidFill>
                <a:effectLst>
                  <a:outerShdw blurRad="76200" dist="50800" dir="5400000" algn="tl" rotWithShape="0">
                    <a:srgbClr val="000000">
                      <a:alpha val="65000"/>
                    </a:srgbClr>
                  </a:outerShdw>
                </a:effectLst>
                <a:latin typeface="Verdana" pitchFamily="34" charset="0"/>
              </a:rPr>
              <a:t>Como está escrito: </a:t>
            </a:r>
            <a:r>
              <a:rPr lang="es-ES" sz="2800" u="none" spc="50" dirty="0" err="1">
                <a:ln w="11430"/>
                <a:solidFill>
                  <a:srgbClr val="C00000"/>
                </a:solidFill>
                <a:effectLst>
                  <a:outerShdw blurRad="76200" dist="50800" dir="5400000" algn="tl" rotWithShape="0">
                    <a:srgbClr val="000000">
                      <a:alpha val="65000"/>
                    </a:srgbClr>
                  </a:outerShdw>
                </a:effectLst>
                <a:latin typeface="Verdana" pitchFamily="34" charset="0"/>
              </a:rPr>
              <a:t>Não</a:t>
            </a:r>
            <a:r>
              <a:rPr lang="es-ES" sz="2800" u="none" spc="50" dirty="0">
                <a:ln w="11430"/>
                <a:solidFill>
                  <a:srgbClr val="C00000"/>
                </a:solidFill>
                <a:effectLst>
                  <a:outerShdw blurRad="76200" dist="50800" dir="5400000" algn="tl" rotWithShape="0">
                    <a:srgbClr val="000000">
                      <a:alpha val="65000"/>
                    </a:srgbClr>
                  </a:outerShdw>
                </a:effectLst>
                <a:latin typeface="Verdana" pitchFamily="34" charset="0"/>
              </a:rPr>
              <a:t> </a:t>
            </a:r>
            <a:r>
              <a:rPr lang="es-ES" sz="2800" u="none" spc="50" dirty="0" err="1">
                <a:ln w="11430"/>
                <a:solidFill>
                  <a:srgbClr val="C00000"/>
                </a:solidFill>
                <a:effectLst>
                  <a:outerShdw blurRad="76200" dist="50800" dir="5400000" algn="tl" rotWithShape="0">
                    <a:srgbClr val="000000">
                      <a:alpha val="65000"/>
                    </a:srgbClr>
                  </a:outerShdw>
                </a:effectLst>
                <a:latin typeface="Verdana" pitchFamily="34" charset="0"/>
              </a:rPr>
              <a:t>há</a:t>
            </a:r>
            <a:r>
              <a:rPr lang="es-ES" sz="2800" u="none" spc="50" dirty="0">
                <a:ln w="11430"/>
                <a:solidFill>
                  <a:srgbClr val="C00000"/>
                </a:solidFill>
                <a:effectLst>
                  <a:outerShdw blurRad="76200" dist="50800" dir="5400000" algn="tl" rotWithShape="0">
                    <a:srgbClr val="000000">
                      <a:alpha val="65000"/>
                    </a:srgbClr>
                  </a:outerShdw>
                </a:effectLst>
                <a:latin typeface="Verdana" pitchFamily="34" charset="0"/>
              </a:rPr>
              <a:t> justo, </a:t>
            </a:r>
            <a:r>
              <a:rPr lang="es-ES" sz="2800" u="none" spc="50" dirty="0" err="1">
                <a:ln w="11430"/>
                <a:solidFill>
                  <a:srgbClr val="C00000"/>
                </a:solidFill>
                <a:effectLst>
                  <a:outerShdw blurRad="76200" dist="50800" dir="5400000" algn="tl" rotWithShape="0">
                    <a:srgbClr val="000000">
                      <a:alpha val="65000"/>
                    </a:srgbClr>
                  </a:outerShdw>
                </a:effectLst>
                <a:latin typeface="Verdana" pitchFamily="34" charset="0"/>
              </a:rPr>
              <a:t>nem</a:t>
            </a:r>
            <a:r>
              <a:rPr lang="es-ES" sz="2800" u="none" spc="50" dirty="0">
                <a:ln w="11430"/>
                <a:solidFill>
                  <a:srgbClr val="C00000"/>
                </a:solidFill>
                <a:effectLst>
                  <a:outerShdw blurRad="76200" dist="50800" dir="5400000" algn="tl" rotWithShape="0">
                    <a:srgbClr val="000000">
                      <a:alpha val="65000"/>
                    </a:srgbClr>
                  </a:outerShdw>
                </a:effectLst>
                <a:latin typeface="Verdana" pitchFamily="34" charset="0"/>
              </a:rPr>
              <a:t> </a:t>
            </a:r>
            <a:r>
              <a:rPr lang="es-ES" sz="2800" u="none" spc="50" dirty="0" err="1">
                <a:ln w="11430"/>
                <a:solidFill>
                  <a:srgbClr val="C00000"/>
                </a:solidFill>
                <a:effectLst>
                  <a:outerShdw blurRad="76200" dist="50800" dir="5400000" algn="tl" rotWithShape="0">
                    <a:srgbClr val="000000">
                      <a:alpha val="65000"/>
                    </a:srgbClr>
                  </a:outerShdw>
                </a:effectLst>
                <a:latin typeface="Verdana" pitchFamily="34" charset="0"/>
              </a:rPr>
              <a:t>um</a:t>
            </a:r>
            <a:r>
              <a:rPr lang="es-ES" sz="2800" u="none" spc="50" dirty="0">
                <a:ln w="11430"/>
                <a:solidFill>
                  <a:srgbClr val="C00000"/>
                </a:solidFill>
                <a:effectLst>
                  <a:outerShdw blurRad="76200" dist="50800" dir="5400000" algn="tl" rotWithShape="0">
                    <a:srgbClr val="000000">
                      <a:alpha val="65000"/>
                    </a:srgbClr>
                  </a:outerShdw>
                </a:effectLst>
                <a:latin typeface="Verdana" pitchFamily="34" charset="0"/>
              </a:rPr>
              <a:t> </a:t>
            </a:r>
            <a:r>
              <a:rPr lang="es-ES" sz="2800" u="none" spc="50" dirty="0" err="1">
                <a:ln w="11430"/>
                <a:solidFill>
                  <a:srgbClr val="C00000"/>
                </a:solidFill>
                <a:effectLst>
                  <a:outerShdw blurRad="76200" dist="50800" dir="5400000" algn="tl" rotWithShape="0">
                    <a:srgbClr val="000000">
                      <a:alpha val="65000"/>
                    </a:srgbClr>
                  </a:outerShdw>
                </a:effectLst>
                <a:latin typeface="Verdana" pitchFamily="34" charset="0"/>
              </a:rPr>
              <a:t>sequer</a:t>
            </a:r>
            <a:r>
              <a:rPr lang="es-ES" sz="2800" u="none" spc="50" dirty="0">
                <a:ln w="11430"/>
                <a:solidFill>
                  <a:srgbClr val="002060"/>
                </a:solidFill>
                <a:effectLst>
                  <a:outerShdw blurRad="76200" dist="50800" dir="5400000" algn="tl" rotWithShape="0">
                    <a:srgbClr val="000000">
                      <a:alpha val="65000"/>
                    </a:srgbClr>
                  </a:outerShdw>
                </a:effectLst>
                <a:latin typeface="Verdana" pitchFamily="34" charset="0"/>
              </a:rPr>
              <a:t>, </a:t>
            </a:r>
            <a:r>
              <a:rPr lang="es-ES" sz="2800" u="none" spc="50" dirty="0" err="1">
                <a:ln w="11430"/>
                <a:solidFill>
                  <a:srgbClr val="002060"/>
                </a:solidFill>
                <a:effectLst>
                  <a:outerShdw blurRad="76200" dist="50800" dir="5400000" algn="tl" rotWithShape="0">
                    <a:srgbClr val="000000">
                      <a:alpha val="65000"/>
                    </a:srgbClr>
                  </a:outerShdw>
                </a:effectLst>
                <a:latin typeface="Verdana" pitchFamily="34" charset="0"/>
              </a:rPr>
              <a:t>não</a:t>
            </a:r>
            <a:r>
              <a:rPr lang="es-ES" sz="2800" u="none" spc="50" dirty="0">
                <a:ln w="11430"/>
                <a:solidFill>
                  <a:srgbClr val="002060"/>
                </a:solidFill>
                <a:effectLst>
                  <a:outerShdw blurRad="76200" dist="50800" dir="5400000" algn="tl" rotWithShape="0">
                    <a:srgbClr val="000000">
                      <a:alpha val="65000"/>
                    </a:srgbClr>
                  </a:outerShdw>
                </a:effectLst>
                <a:latin typeface="Verdana" pitchFamily="34" charset="0"/>
              </a:rPr>
              <a:t> </a:t>
            </a:r>
            <a:r>
              <a:rPr lang="es-ES" sz="2800" u="none" spc="50" dirty="0" err="1">
                <a:ln w="11430"/>
                <a:solidFill>
                  <a:srgbClr val="002060"/>
                </a:solidFill>
                <a:effectLst>
                  <a:outerShdw blurRad="76200" dist="50800" dir="5400000" algn="tl" rotWithShape="0">
                    <a:srgbClr val="000000">
                      <a:alpha val="65000"/>
                    </a:srgbClr>
                  </a:outerShdw>
                </a:effectLst>
                <a:latin typeface="Verdana" pitchFamily="34" charset="0"/>
              </a:rPr>
              <a:t>há</a:t>
            </a:r>
            <a:r>
              <a:rPr lang="es-ES" sz="2800" u="none" spc="50" dirty="0">
                <a:ln w="11430"/>
                <a:solidFill>
                  <a:srgbClr val="002060"/>
                </a:solidFill>
                <a:effectLst>
                  <a:outerShdw blurRad="76200" dist="50800" dir="5400000" algn="tl" rotWithShape="0">
                    <a:srgbClr val="000000">
                      <a:alpha val="65000"/>
                    </a:srgbClr>
                  </a:outerShdw>
                </a:effectLst>
                <a:latin typeface="Verdana" pitchFamily="34" charset="0"/>
              </a:rPr>
              <a:t> </a:t>
            </a:r>
            <a:r>
              <a:rPr lang="es-ES" sz="2800" u="none" spc="50" dirty="0" err="1">
                <a:ln w="11430"/>
                <a:solidFill>
                  <a:srgbClr val="002060"/>
                </a:solidFill>
                <a:effectLst>
                  <a:outerShdw blurRad="76200" dist="50800" dir="5400000" algn="tl" rotWithShape="0">
                    <a:srgbClr val="000000">
                      <a:alpha val="65000"/>
                    </a:srgbClr>
                  </a:outerShdw>
                </a:effectLst>
                <a:latin typeface="Verdana" pitchFamily="34" charset="0"/>
              </a:rPr>
              <a:t>quem</a:t>
            </a:r>
            <a:r>
              <a:rPr lang="es-ES" sz="2800" u="none" spc="50" dirty="0">
                <a:ln w="11430"/>
                <a:solidFill>
                  <a:srgbClr val="002060"/>
                </a:solidFill>
                <a:effectLst>
                  <a:outerShdw blurRad="76200" dist="50800" dir="5400000" algn="tl" rotWithShape="0">
                    <a:srgbClr val="000000">
                      <a:alpha val="65000"/>
                    </a:srgbClr>
                  </a:outerShdw>
                </a:effectLst>
                <a:latin typeface="Verdana" pitchFamily="34" charset="0"/>
              </a:rPr>
              <a:t> busque a Deus; todos se </a:t>
            </a:r>
            <a:r>
              <a:rPr lang="es-ES" sz="2800" u="none" spc="50" dirty="0" err="1">
                <a:ln w="11430"/>
                <a:solidFill>
                  <a:srgbClr val="002060"/>
                </a:solidFill>
                <a:effectLst>
                  <a:outerShdw blurRad="76200" dist="50800" dir="5400000" algn="tl" rotWithShape="0">
                    <a:srgbClr val="000000">
                      <a:alpha val="65000"/>
                    </a:srgbClr>
                  </a:outerShdw>
                </a:effectLst>
                <a:latin typeface="Verdana" pitchFamily="34" charset="0"/>
              </a:rPr>
              <a:t>extraviaram</a:t>
            </a:r>
            <a:r>
              <a:rPr lang="es-ES" sz="2800" u="none" spc="50" dirty="0">
                <a:ln w="11430"/>
                <a:solidFill>
                  <a:srgbClr val="002060"/>
                </a:solidFill>
                <a:effectLst>
                  <a:outerShdw blurRad="76200" dist="50800" dir="5400000" algn="tl" rotWithShape="0">
                    <a:srgbClr val="000000">
                      <a:alpha val="65000"/>
                    </a:srgbClr>
                  </a:outerShdw>
                </a:effectLst>
                <a:latin typeface="Verdana" pitchFamily="34" charset="0"/>
              </a:rPr>
              <a:t>, à </a:t>
            </a:r>
            <a:r>
              <a:rPr lang="es-ES" sz="2800" u="none" spc="50" dirty="0" err="1">
                <a:ln w="11430"/>
                <a:solidFill>
                  <a:srgbClr val="002060"/>
                </a:solidFill>
                <a:effectLst>
                  <a:outerShdw blurRad="76200" dist="50800" dir="5400000" algn="tl" rotWithShape="0">
                    <a:srgbClr val="000000">
                      <a:alpha val="65000"/>
                    </a:srgbClr>
                  </a:outerShdw>
                </a:effectLst>
                <a:latin typeface="Verdana" pitchFamily="34" charset="0"/>
              </a:rPr>
              <a:t>uma</a:t>
            </a:r>
            <a:r>
              <a:rPr lang="es-ES" sz="2800" u="none" spc="50" dirty="0">
                <a:ln w="11430"/>
                <a:solidFill>
                  <a:srgbClr val="002060"/>
                </a:solidFill>
                <a:effectLst>
                  <a:outerShdw blurRad="76200" dist="50800" dir="5400000" algn="tl" rotWithShape="0">
                    <a:srgbClr val="000000">
                      <a:alpha val="65000"/>
                    </a:srgbClr>
                  </a:outerShdw>
                </a:effectLst>
                <a:latin typeface="Verdana" pitchFamily="34" charset="0"/>
              </a:rPr>
              <a:t> se </a:t>
            </a:r>
            <a:r>
              <a:rPr lang="es-ES" sz="2800" u="none" spc="50" dirty="0" err="1">
                <a:ln w="11430"/>
                <a:solidFill>
                  <a:srgbClr val="002060"/>
                </a:solidFill>
                <a:effectLst>
                  <a:outerShdw blurRad="76200" dist="50800" dir="5400000" algn="tl" rotWithShape="0">
                    <a:srgbClr val="000000">
                      <a:alpha val="65000"/>
                    </a:srgbClr>
                  </a:outerShdw>
                </a:effectLst>
                <a:latin typeface="Verdana" pitchFamily="34" charset="0"/>
              </a:rPr>
              <a:t>fizeram</a:t>
            </a:r>
            <a:r>
              <a:rPr lang="es-ES" sz="2800" u="none" spc="50" dirty="0">
                <a:ln w="11430"/>
                <a:solidFill>
                  <a:srgbClr val="002060"/>
                </a:solidFill>
                <a:effectLst>
                  <a:outerShdw blurRad="76200" dist="50800" dir="5400000" algn="tl" rotWithShape="0">
                    <a:srgbClr val="000000">
                      <a:alpha val="65000"/>
                    </a:srgbClr>
                  </a:outerShdw>
                </a:effectLst>
                <a:latin typeface="Verdana" pitchFamily="34" charset="0"/>
              </a:rPr>
              <a:t> </a:t>
            </a:r>
            <a:r>
              <a:rPr lang="es-ES" sz="2800" u="none" spc="50" dirty="0" err="1">
                <a:ln w="11430"/>
                <a:solidFill>
                  <a:srgbClr val="002060"/>
                </a:solidFill>
                <a:effectLst>
                  <a:outerShdw blurRad="76200" dist="50800" dir="5400000" algn="tl" rotWithShape="0">
                    <a:srgbClr val="000000">
                      <a:alpha val="65000"/>
                    </a:srgbClr>
                  </a:outerShdw>
                </a:effectLst>
                <a:latin typeface="Verdana" pitchFamily="34" charset="0"/>
              </a:rPr>
              <a:t>inúteis</a:t>
            </a:r>
            <a:r>
              <a:rPr lang="es-ES" sz="2800" u="none" spc="50" dirty="0">
                <a:ln w="11430"/>
                <a:solidFill>
                  <a:srgbClr val="002060"/>
                </a:solidFill>
                <a:effectLst>
                  <a:outerShdw blurRad="76200" dist="50800" dir="5400000" algn="tl" rotWithShape="0">
                    <a:srgbClr val="000000">
                      <a:alpha val="65000"/>
                    </a:srgbClr>
                  </a:outerShdw>
                </a:effectLst>
                <a:latin typeface="Verdana" pitchFamily="34" charset="0"/>
              </a:rPr>
              <a:t>; </a:t>
            </a:r>
            <a:r>
              <a:rPr lang="es-ES" sz="2800" u="none" spc="50" dirty="0" err="1">
                <a:ln w="11430"/>
                <a:solidFill>
                  <a:srgbClr val="002060"/>
                </a:solidFill>
                <a:effectLst>
                  <a:outerShdw blurRad="76200" dist="50800" dir="5400000" algn="tl" rotWithShape="0">
                    <a:srgbClr val="000000">
                      <a:alpha val="65000"/>
                    </a:srgbClr>
                  </a:outerShdw>
                </a:effectLst>
                <a:latin typeface="Verdana" pitchFamily="34" charset="0"/>
              </a:rPr>
              <a:t>não</a:t>
            </a:r>
            <a:r>
              <a:rPr lang="es-ES" sz="2800" u="none" spc="50" dirty="0">
                <a:ln w="11430"/>
                <a:solidFill>
                  <a:srgbClr val="002060"/>
                </a:solidFill>
                <a:effectLst>
                  <a:outerShdw blurRad="76200" dist="50800" dir="5400000" algn="tl" rotWithShape="0">
                    <a:srgbClr val="000000">
                      <a:alpha val="65000"/>
                    </a:srgbClr>
                  </a:outerShdw>
                </a:effectLst>
                <a:latin typeface="Verdana" pitchFamily="34" charset="0"/>
              </a:rPr>
              <a:t> </a:t>
            </a:r>
            <a:r>
              <a:rPr lang="es-ES" sz="2800" u="none" spc="50" dirty="0" err="1">
                <a:ln w="11430"/>
                <a:solidFill>
                  <a:srgbClr val="002060"/>
                </a:solidFill>
                <a:effectLst>
                  <a:outerShdw blurRad="76200" dist="50800" dir="5400000" algn="tl" rotWithShape="0">
                    <a:srgbClr val="000000">
                      <a:alpha val="65000"/>
                    </a:srgbClr>
                  </a:outerShdw>
                </a:effectLst>
                <a:latin typeface="Verdana" pitchFamily="34" charset="0"/>
              </a:rPr>
              <a:t>há</a:t>
            </a:r>
            <a:r>
              <a:rPr lang="es-ES" sz="2800" u="none" spc="50" dirty="0">
                <a:ln w="11430"/>
                <a:solidFill>
                  <a:srgbClr val="002060"/>
                </a:solidFill>
                <a:effectLst>
                  <a:outerShdw blurRad="76200" dist="50800" dir="5400000" algn="tl" rotWithShape="0">
                    <a:srgbClr val="000000">
                      <a:alpha val="65000"/>
                    </a:srgbClr>
                  </a:outerShdw>
                </a:effectLst>
                <a:latin typeface="Verdana" pitchFamily="34" charset="0"/>
              </a:rPr>
              <a:t> </a:t>
            </a:r>
            <a:r>
              <a:rPr lang="es-ES" sz="2800" u="none" spc="50" dirty="0" err="1">
                <a:ln w="11430"/>
                <a:solidFill>
                  <a:srgbClr val="002060"/>
                </a:solidFill>
                <a:effectLst>
                  <a:outerShdw blurRad="76200" dist="50800" dir="5400000" algn="tl" rotWithShape="0">
                    <a:srgbClr val="000000">
                      <a:alpha val="65000"/>
                    </a:srgbClr>
                  </a:outerShdw>
                </a:effectLst>
                <a:latin typeface="Verdana" pitchFamily="34" charset="0"/>
              </a:rPr>
              <a:t>quem</a:t>
            </a:r>
            <a:r>
              <a:rPr lang="es-ES" sz="2800" u="none" spc="50" dirty="0">
                <a:ln w="11430"/>
                <a:solidFill>
                  <a:srgbClr val="002060"/>
                </a:solidFill>
                <a:effectLst>
                  <a:outerShdw blurRad="76200" dist="50800" dir="5400000" algn="tl" rotWithShape="0">
                    <a:srgbClr val="000000">
                      <a:alpha val="65000"/>
                    </a:srgbClr>
                  </a:outerShdw>
                </a:effectLst>
                <a:latin typeface="Verdana" pitchFamily="34" charset="0"/>
              </a:rPr>
              <a:t> </a:t>
            </a:r>
            <a:r>
              <a:rPr lang="es-ES" sz="2800" u="none" spc="50" dirty="0" err="1">
                <a:ln w="11430"/>
                <a:solidFill>
                  <a:srgbClr val="002060"/>
                </a:solidFill>
                <a:effectLst>
                  <a:outerShdw blurRad="76200" dist="50800" dir="5400000" algn="tl" rotWithShape="0">
                    <a:srgbClr val="000000">
                      <a:alpha val="65000"/>
                    </a:srgbClr>
                  </a:outerShdw>
                </a:effectLst>
                <a:latin typeface="Verdana" pitchFamily="34" charset="0"/>
              </a:rPr>
              <a:t>faça</a:t>
            </a:r>
            <a:r>
              <a:rPr lang="es-ES" sz="2800" u="none" spc="50" dirty="0">
                <a:ln w="11430"/>
                <a:solidFill>
                  <a:srgbClr val="002060"/>
                </a:solidFill>
                <a:effectLst>
                  <a:outerShdw blurRad="76200" dist="50800" dir="5400000" algn="tl" rotWithShape="0">
                    <a:srgbClr val="000000">
                      <a:alpha val="65000"/>
                    </a:srgbClr>
                  </a:outerShdw>
                </a:effectLst>
                <a:latin typeface="Verdana" pitchFamily="34" charset="0"/>
              </a:rPr>
              <a:t> o </a:t>
            </a:r>
            <a:r>
              <a:rPr lang="es-ES" sz="2800" u="none" spc="50" dirty="0" err="1">
                <a:ln w="11430"/>
                <a:solidFill>
                  <a:srgbClr val="002060"/>
                </a:solidFill>
                <a:effectLst>
                  <a:outerShdw blurRad="76200" dist="50800" dir="5400000" algn="tl" rotWithShape="0">
                    <a:srgbClr val="000000">
                      <a:alpha val="65000"/>
                    </a:srgbClr>
                  </a:outerShdw>
                </a:effectLst>
                <a:latin typeface="Verdana" pitchFamily="34" charset="0"/>
              </a:rPr>
              <a:t>bem</a:t>
            </a:r>
            <a:r>
              <a:rPr lang="es-ES" sz="2800" u="none" spc="50" dirty="0">
                <a:ln w="11430"/>
                <a:solidFill>
                  <a:srgbClr val="002060"/>
                </a:solidFill>
                <a:effectLst>
                  <a:outerShdw blurRad="76200" dist="50800" dir="5400000" algn="tl" rotWithShape="0">
                    <a:srgbClr val="000000">
                      <a:alpha val="65000"/>
                    </a:srgbClr>
                  </a:outerShdw>
                </a:effectLst>
                <a:latin typeface="Verdana" pitchFamily="34" charset="0"/>
              </a:rPr>
              <a:t>, </a:t>
            </a:r>
            <a:r>
              <a:rPr lang="es-ES" sz="2800" u="none" spc="50" dirty="0" err="1">
                <a:ln w="11430"/>
                <a:solidFill>
                  <a:srgbClr val="C00000"/>
                </a:solidFill>
                <a:effectLst>
                  <a:outerShdw blurRad="76200" dist="50800" dir="5400000" algn="tl" rotWithShape="0">
                    <a:srgbClr val="000000">
                      <a:alpha val="65000"/>
                    </a:srgbClr>
                  </a:outerShdw>
                </a:effectLst>
                <a:latin typeface="Verdana" pitchFamily="34" charset="0"/>
              </a:rPr>
              <a:t>não</a:t>
            </a:r>
            <a:r>
              <a:rPr lang="es-ES" sz="2800" u="none" spc="50" dirty="0">
                <a:ln w="11430"/>
                <a:solidFill>
                  <a:srgbClr val="C00000"/>
                </a:solidFill>
                <a:effectLst>
                  <a:outerShdw blurRad="76200" dist="50800" dir="5400000" algn="tl" rotWithShape="0">
                    <a:srgbClr val="000000">
                      <a:alpha val="65000"/>
                    </a:srgbClr>
                  </a:outerShdw>
                </a:effectLst>
                <a:latin typeface="Verdana" pitchFamily="34" charset="0"/>
              </a:rPr>
              <a:t> </a:t>
            </a:r>
            <a:r>
              <a:rPr lang="es-ES" sz="2800" u="none" spc="50" dirty="0" err="1">
                <a:ln w="11430"/>
                <a:solidFill>
                  <a:srgbClr val="C00000"/>
                </a:solidFill>
                <a:effectLst>
                  <a:outerShdw blurRad="76200" dist="50800" dir="5400000" algn="tl" rotWithShape="0">
                    <a:srgbClr val="000000">
                      <a:alpha val="65000"/>
                    </a:srgbClr>
                  </a:outerShdw>
                </a:effectLst>
                <a:latin typeface="Verdana" pitchFamily="34" charset="0"/>
              </a:rPr>
              <a:t>há</a:t>
            </a:r>
            <a:r>
              <a:rPr lang="es-ES" sz="2800" u="none" spc="50" dirty="0">
                <a:ln w="11430"/>
                <a:solidFill>
                  <a:srgbClr val="C00000"/>
                </a:solidFill>
                <a:effectLst>
                  <a:outerShdw blurRad="76200" dist="50800" dir="5400000" algn="tl" rotWithShape="0">
                    <a:srgbClr val="000000">
                      <a:alpha val="65000"/>
                    </a:srgbClr>
                  </a:outerShdw>
                </a:effectLst>
                <a:latin typeface="Verdana" pitchFamily="34" charset="0"/>
              </a:rPr>
              <a:t> </a:t>
            </a:r>
            <a:r>
              <a:rPr lang="es-ES" sz="2800" u="none" spc="50" dirty="0" err="1">
                <a:ln w="11430"/>
                <a:solidFill>
                  <a:srgbClr val="C00000"/>
                </a:solidFill>
                <a:effectLst>
                  <a:outerShdw blurRad="76200" dist="50800" dir="5400000" algn="tl" rotWithShape="0">
                    <a:srgbClr val="000000">
                      <a:alpha val="65000"/>
                    </a:srgbClr>
                  </a:outerShdw>
                </a:effectLst>
                <a:latin typeface="Verdana" pitchFamily="34" charset="0"/>
              </a:rPr>
              <a:t>nem</a:t>
            </a:r>
            <a:r>
              <a:rPr lang="es-ES" sz="2800" u="none" spc="50" dirty="0">
                <a:ln w="11430"/>
                <a:solidFill>
                  <a:srgbClr val="C00000"/>
                </a:solidFill>
                <a:effectLst>
                  <a:outerShdw blurRad="76200" dist="50800" dir="5400000" algn="tl" rotWithShape="0">
                    <a:srgbClr val="000000">
                      <a:alpha val="65000"/>
                    </a:srgbClr>
                  </a:outerShdw>
                </a:effectLst>
                <a:latin typeface="Verdana" pitchFamily="34" charset="0"/>
              </a:rPr>
              <a:t> </a:t>
            </a:r>
            <a:r>
              <a:rPr lang="es-ES" sz="2800" u="none" spc="50" dirty="0" err="1">
                <a:ln w="11430"/>
                <a:solidFill>
                  <a:srgbClr val="C00000"/>
                </a:solidFill>
                <a:effectLst>
                  <a:outerShdw blurRad="76200" dist="50800" dir="5400000" algn="tl" rotWithShape="0">
                    <a:srgbClr val="000000">
                      <a:alpha val="65000"/>
                    </a:srgbClr>
                  </a:outerShdw>
                </a:effectLst>
                <a:latin typeface="Verdana" pitchFamily="34" charset="0"/>
              </a:rPr>
              <a:t>um</a:t>
            </a:r>
            <a:r>
              <a:rPr lang="es-ES" sz="2800" u="none" spc="50" dirty="0">
                <a:ln w="11430"/>
                <a:solidFill>
                  <a:srgbClr val="C00000"/>
                </a:solidFill>
                <a:effectLst>
                  <a:outerShdw blurRad="76200" dist="50800" dir="5400000" algn="tl" rotWithShape="0">
                    <a:srgbClr val="000000">
                      <a:alpha val="65000"/>
                    </a:srgbClr>
                  </a:outerShdw>
                </a:effectLst>
                <a:latin typeface="Verdana" pitchFamily="34" charset="0"/>
              </a:rPr>
              <a:t> </a:t>
            </a:r>
            <a:r>
              <a:rPr lang="es-ES" sz="2800" u="none" spc="50" dirty="0" err="1">
                <a:ln w="11430"/>
                <a:solidFill>
                  <a:srgbClr val="C00000"/>
                </a:solidFill>
                <a:effectLst>
                  <a:outerShdw blurRad="76200" dist="50800" dir="5400000" algn="tl" rotWithShape="0">
                    <a:srgbClr val="000000">
                      <a:alpha val="65000"/>
                    </a:srgbClr>
                  </a:outerShdw>
                </a:effectLst>
                <a:latin typeface="Verdana" pitchFamily="34" charset="0"/>
              </a:rPr>
              <a:t>sequer</a:t>
            </a:r>
            <a:r>
              <a:rPr lang="es-ES" sz="2800" u="none" spc="50" dirty="0">
                <a:ln w="11430"/>
                <a:solidFill>
                  <a:srgbClr val="002060"/>
                </a:solidFill>
                <a:effectLst>
                  <a:outerShdw blurRad="76200" dist="50800" dir="5400000" algn="tl" rotWithShape="0">
                    <a:srgbClr val="000000">
                      <a:alpha val="65000"/>
                    </a:srgbClr>
                  </a:outerShdw>
                </a:effectLst>
                <a:latin typeface="Verdana" pitchFamily="34" charset="0"/>
              </a:rPr>
              <a:t>.</a:t>
            </a:r>
          </a:p>
        </p:txBody>
      </p:sp>
      <p:pic>
        <p:nvPicPr>
          <p:cNvPr id="6" name="Picture 2" descr="C:\Users\Gerhard\Documents\_Sitio WEB\Recursos\ondaWEB.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2510195"/>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1000"/>
                                        <p:tgtEl>
                                          <p:spTgt spid="5"/>
                                        </p:tgtEl>
                                      </p:cBhvr>
                                    </p:animEffect>
                                  </p:childTnLst>
                                </p:cTn>
                              </p:par>
                            </p:childTnLst>
                          </p:cTn>
                        </p:par>
                        <p:par>
                          <p:cTn id="8" fill="hold">
                            <p:stCondLst>
                              <p:cond delay="1000"/>
                            </p:stCondLst>
                            <p:childTnLst>
                              <p:par>
                                <p:cTn id="9" presetID="29" presetClass="entr" presetSubtype="0" fill="hold" grpId="0" nodeType="after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anim calcmode="lin" valueType="num">
                                      <p:cBhvr>
                                        <p:cTn id="11" dur="1000" fill="hold"/>
                                        <p:tgtEl>
                                          <p:spTgt spid="8">
                                            <p:txEl>
                                              <p:pRg st="0" end="0"/>
                                            </p:txEl>
                                          </p:spTgt>
                                        </p:tgtEl>
                                        <p:attrNameLst>
                                          <p:attrName>ppt_x</p:attrName>
                                        </p:attrNameLst>
                                      </p:cBhvr>
                                      <p:tavLst>
                                        <p:tav tm="0">
                                          <p:val>
                                            <p:strVal val="#ppt_x-.2"/>
                                          </p:val>
                                        </p:tav>
                                        <p:tav tm="100000">
                                          <p:val>
                                            <p:strVal val="#ppt_x"/>
                                          </p:val>
                                        </p:tav>
                                      </p:tavLst>
                                    </p:anim>
                                    <p:anim calcmode="lin" valueType="num">
                                      <p:cBhvr>
                                        <p:cTn id="12" dur="1000" fill="hold"/>
                                        <p:tgtEl>
                                          <p:spTgt spid="8">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13" dur="1000"/>
                                        <p:tgtEl>
                                          <p:spTgt spid="8">
                                            <p:txEl>
                                              <p:pRg st="0" end="0"/>
                                            </p:txEl>
                                          </p:spTgt>
                                        </p:tgtEl>
                                      </p:cBhvr>
                                    </p:animEffect>
                                  </p:childTnLst>
                                </p:cTn>
                              </p:par>
                            </p:childTnLst>
                          </p:cTn>
                        </p:par>
                        <p:par>
                          <p:cTn id="14" fill="hold">
                            <p:stCondLst>
                              <p:cond delay="2000"/>
                            </p:stCondLst>
                            <p:childTnLst>
                              <p:par>
                                <p:cTn id="15" presetID="22" presetClass="entr" presetSubtype="1"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up)">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D:\10. MUTIMEDIA SDA\Imagenes para estudio\Tema 03 balanz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18"/>
          <p:cNvSpPr>
            <a:spLocks noChangeArrowheads="1"/>
          </p:cNvSpPr>
          <p:nvPr>
            <p:custDataLst>
              <p:tags r:id="rId1"/>
            </p:custDataLst>
          </p:nvPr>
        </p:nvSpPr>
        <p:spPr bwMode="auto">
          <a:xfrm>
            <a:off x="3059832" y="2103954"/>
            <a:ext cx="6048672" cy="2765206"/>
          </a:xfrm>
          <a:prstGeom prst="rect">
            <a:avLst/>
          </a:prstGeom>
          <a:noFill/>
          <a:ln>
            <a:noFill/>
          </a:ln>
          <a:effectLst>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3600" u="none" spc="50" dirty="0">
                <a:ln w="11430"/>
                <a:solidFill>
                  <a:srgbClr val="C00000"/>
                </a:solidFill>
                <a:effectLst>
                  <a:outerShdw blurRad="76200" dist="50800" dir="5400000" algn="tl" rotWithShape="0">
                    <a:srgbClr val="000000">
                      <a:alpha val="65000"/>
                    </a:srgbClr>
                  </a:outerShdw>
                </a:effectLst>
                <a:latin typeface="Verdana" pitchFamily="34" charset="0"/>
              </a:rPr>
              <a:t>Que </a:t>
            </a:r>
            <a:r>
              <a:rPr lang="es-ES" sz="3600" u="none" spc="50" dirty="0" err="1">
                <a:ln w="11430"/>
                <a:solidFill>
                  <a:srgbClr val="C00000"/>
                </a:solidFill>
                <a:effectLst>
                  <a:outerShdw blurRad="76200" dist="50800" dir="5400000" algn="tl" rotWithShape="0">
                    <a:srgbClr val="000000">
                      <a:alpha val="65000"/>
                    </a:srgbClr>
                  </a:outerShdw>
                </a:effectLst>
                <a:latin typeface="Verdana" pitchFamily="34" charset="0"/>
              </a:rPr>
              <a:t>consequências</a:t>
            </a:r>
            <a:r>
              <a:rPr lang="es-ES" sz="3600" u="none" spc="50" dirty="0">
                <a:ln w="11430"/>
                <a:solidFill>
                  <a:srgbClr val="C00000"/>
                </a:solidFill>
                <a:effectLst>
                  <a:outerShdw blurRad="76200" dist="50800" dir="5400000" algn="tl" rotWithShape="0">
                    <a:srgbClr val="000000">
                      <a:alpha val="65000"/>
                    </a:srgbClr>
                  </a:outerShdw>
                </a:effectLst>
                <a:latin typeface="Verdana" pitchFamily="34" charset="0"/>
              </a:rPr>
              <a:t> enfrenta todo ser humano?</a:t>
            </a:r>
          </a:p>
        </p:txBody>
      </p:sp>
      <p:pic>
        <p:nvPicPr>
          <p:cNvPr id="4" name="Picture 2" descr="C:\Users\Gerhard\Documents\_Sitio WEB\Recursos\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4334419"/>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ppt_x</p:attrName>
                                        </p:attrNameLst>
                                      </p:cBhvr>
                                      <p:tavLst>
                                        <p:tav tm="0">
                                          <p:val>
                                            <p:strVal val="#ppt_x-.2"/>
                                          </p:val>
                                        </p:tav>
                                        <p:tav tm="100000">
                                          <p:val>
                                            <p:strVal val="#ppt_x"/>
                                          </p:val>
                                        </p:tav>
                                      </p:tavLst>
                                    </p:anim>
                                    <p:anim calcmode="lin" valueType="num">
                                      <p:cBhvr>
                                        <p:cTn id="8"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9" dur="1000"/>
                                        <p:tgtEl>
                                          <p:spTgt spid="8"/>
                                        </p:tgtEl>
                                      </p:cBhvr>
                                    </p:animEffect>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up)">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10. MUTIMEDIA SDA\Imagenes para estudio\Tema 03 pregunta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7102"/>
            <a:ext cx="9144001" cy="6865102"/>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5" name="Rectangle 18"/>
          <p:cNvSpPr>
            <a:spLocks noChangeArrowheads="1"/>
          </p:cNvSpPr>
          <p:nvPr>
            <p:custDataLst>
              <p:tags r:id="rId1"/>
            </p:custDataLst>
          </p:nvPr>
        </p:nvSpPr>
        <p:spPr bwMode="auto">
          <a:xfrm>
            <a:off x="0" y="1340768"/>
            <a:ext cx="6228184" cy="576064"/>
          </a:xfrm>
          <a:prstGeom prst="rect">
            <a:avLst/>
          </a:prstGeom>
          <a:solidFill>
            <a:srgbClr val="0099FF">
              <a:alpha val="35000"/>
            </a:srgbClr>
          </a:solidFill>
          <a:ln>
            <a:noFill/>
          </a:ln>
          <a:effectLst>
            <a:glow>
              <a:schemeClr val="bg1">
                <a:alpha val="66000"/>
              </a:schemeClr>
            </a:glow>
            <a:softEdge rad="2159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u="none" spc="50" dirty="0">
                <a:ln w="11430"/>
                <a:solidFill>
                  <a:srgbClr val="0099FF"/>
                </a:solidFill>
                <a:effectLst>
                  <a:outerShdw blurRad="76200" dist="50800" dir="5400000" algn="tl" rotWithShape="0">
                    <a:srgbClr val="000000">
                      <a:alpha val="65000"/>
                    </a:srgbClr>
                  </a:outerShdw>
                </a:effectLst>
                <a:latin typeface="Verdana" pitchFamily="34" charset="0"/>
              </a:rPr>
              <a:t>Romanos 3:23; 6:23</a:t>
            </a:r>
          </a:p>
        </p:txBody>
      </p:sp>
      <p:sp>
        <p:nvSpPr>
          <p:cNvPr id="8" name="Rectangle 18"/>
          <p:cNvSpPr>
            <a:spLocks noChangeArrowheads="1"/>
          </p:cNvSpPr>
          <p:nvPr>
            <p:custDataLst>
              <p:tags r:id="rId2"/>
            </p:custDataLst>
          </p:nvPr>
        </p:nvSpPr>
        <p:spPr bwMode="auto">
          <a:xfrm>
            <a:off x="899592" y="2420888"/>
            <a:ext cx="7560840" cy="2765206"/>
          </a:xfrm>
          <a:prstGeom prst="rect">
            <a:avLst/>
          </a:prstGeom>
          <a:noFill/>
          <a:ln>
            <a:noFill/>
          </a:ln>
          <a:effectLst>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2800" u="none" spc="50" dirty="0">
                <a:ln w="11430"/>
                <a:solidFill>
                  <a:srgbClr val="002060"/>
                </a:solidFill>
                <a:effectLst>
                  <a:outerShdw blurRad="76200" dist="50800" dir="5400000" algn="tl" rotWithShape="0">
                    <a:srgbClr val="000000">
                      <a:alpha val="65000"/>
                    </a:srgbClr>
                  </a:outerShdw>
                </a:effectLst>
                <a:latin typeface="Verdana" pitchFamily="34" charset="0"/>
              </a:rPr>
              <a:t>Porque todos </a:t>
            </a:r>
            <a:r>
              <a:rPr lang="es-ES" sz="2800" u="none" spc="50" dirty="0" err="1">
                <a:ln w="11430"/>
                <a:solidFill>
                  <a:srgbClr val="002060"/>
                </a:solidFill>
                <a:effectLst>
                  <a:outerShdw blurRad="76200" dist="50800" dir="5400000" algn="tl" rotWithShape="0">
                    <a:srgbClr val="000000">
                      <a:alpha val="65000"/>
                    </a:srgbClr>
                  </a:outerShdw>
                </a:effectLst>
                <a:latin typeface="Verdana" pitchFamily="34" charset="0"/>
              </a:rPr>
              <a:t>pecaram</a:t>
            </a:r>
            <a:r>
              <a:rPr lang="es-ES" sz="2800" u="none" spc="50" dirty="0">
                <a:ln w="11430"/>
                <a:solidFill>
                  <a:srgbClr val="002060"/>
                </a:solidFill>
                <a:effectLst>
                  <a:outerShdw blurRad="76200" dist="50800" dir="5400000" algn="tl" rotWithShape="0">
                    <a:srgbClr val="000000">
                      <a:alpha val="65000"/>
                    </a:srgbClr>
                  </a:outerShdw>
                </a:effectLst>
                <a:latin typeface="Verdana" pitchFamily="34" charset="0"/>
              </a:rPr>
              <a:t> e </a:t>
            </a:r>
            <a:r>
              <a:rPr lang="es-ES" sz="2800" u="none" spc="50" dirty="0" err="1">
                <a:ln w="11430"/>
                <a:solidFill>
                  <a:srgbClr val="C00000"/>
                </a:solidFill>
                <a:effectLst>
                  <a:outerShdw blurRad="76200" dist="50800" dir="5400000" algn="tl" rotWithShape="0">
                    <a:srgbClr val="000000">
                      <a:alpha val="65000"/>
                    </a:srgbClr>
                  </a:outerShdw>
                </a:effectLst>
                <a:latin typeface="Verdana" pitchFamily="34" charset="0"/>
              </a:rPr>
              <a:t>destituídos</a:t>
            </a:r>
            <a:r>
              <a:rPr lang="es-ES" sz="2800" u="none" spc="50" dirty="0">
                <a:ln w="11430"/>
                <a:solidFill>
                  <a:srgbClr val="C00000"/>
                </a:solidFill>
                <a:effectLst>
                  <a:outerShdw blurRad="76200" dist="50800" dir="5400000" algn="tl" rotWithShape="0">
                    <a:srgbClr val="000000">
                      <a:alpha val="65000"/>
                    </a:srgbClr>
                  </a:outerShdw>
                </a:effectLst>
                <a:latin typeface="Verdana" pitchFamily="34" charset="0"/>
              </a:rPr>
              <a:t> </a:t>
            </a:r>
            <a:r>
              <a:rPr lang="es-ES" sz="2800" u="none" spc="50" dirty="0" err="1">
                <a:ln w="11430"/>
                <a:solidFill>
                  <a:srgbClr val="C00000"/>
                </a:solidFill>
                <a:effectLst>
                  <a:outerShdw blurRad="76200" dist="50800" dir="5400000" algn="tl" rotWithShape="0">
                    <a:srgbClr val="000000">
                      <a:alpha val="65000"/>
                    </a:srgbClr>
                  </a:outerShdw>
                </a:effectLst>
                <a:latin typeface="Verdana" pitchFamily="34" charset="0"/>
              </a:rPr>
              <a:t>estão</a:t>
            </a:r>
            <a:r>
              <a:rPr lang="es-ES" sz="2800" u="none" spc="50" dirty="0">
                <a:ln w="11430"/>
                <a:solidFill>
                  <a:srgbClr val="C00000"/>
                </a:solidFill>
                <a:effectLst>
                  <a:outerShdw blurRad="76200" dist="50800" dir="5400000" algn="tl" rotWithShape="0">
                    <a:srgbClr val="000000">
                      <a:alpha val="65000"/>
                    </a:srgbClr>
                  </a:outerShdw>
                </a:effectLst>
                <a:latin typeface="Verdana" pitchFamily="34" charset="0"/>
              </a:rPr>
              <a:t> da </a:t>
            </a:r>
            <a:r>
              <a:rPr lang="es-ES" sz="2800" u="none" spc="50" dirty="0" err="1">
                <a:ln w="11430"/>
                <a:solidFill>
                  <a:srgbClr val="C00000"/>
                </a:solidFill>
                <a:effectLst>
                  <a:outerShdw blurRad="76200" dist="50800" dir="5400000" algn="tl" rotWithShape="0">
                    <a:srgbClr val="000000">
                      <a:alpha val="65000"/>
                    </a:srgbClr>
                  </a:outerShdw>
                </a:effectLst>
                <a:latin typeface="Verdana" pitchFamily="34" charset="0"/>
              </a:rPr>
              <a:t>glória</a:t>
            </a:r>
            <a:r>
              <a:rPr lang="es-ES" sz="2800" u="none" spc="50" dirty="0">
                <a:ln w="11430"/>
                <a:solidFill>
                  <a:srgbClr val="C00000"/>
                </a:solidFill>
                <a:effectLst>
                  <a:outerShdw blurRad="76200" dist="50800" dir="5400000" algn="tl" rotWithShape="0">
                    <a:srgbClr val="000000">
                      <a:alpha val="65000"/>
                    </a:srgbClr>
                  </a:outerShdw>
                </a:effectLst>
                <a:latin typeface="Verdana" pitchFamily="34" charset="0"/>
              </a:rPr>
              <a:t> de Deus.</a:t>
            </a:r>
            <a:endParaRPr lang="es-ES" sz="2800" u="none" spc="50" dirty="0">
              <a:ln w="11430"/>
              <a:solidFill>
                <a:srgbClr val="002060"/>
              </a:solidFill>
              <a:effectLst>
                <a:outerShdw blurRad="76200" dist="50800" dir="5400000" algn="tl" rotWithShape="0">
                  <a:srgbClr val="000000">
                    <a:alpha val="65000"/>
                  </a:srgbClr>
                </a:outerShdw>
              </a:effectLst>
              <a:latin typeface="Verdana" pitchFamily="34" charset="0"/>
            </a:endParaRPr>
          </a:p>
          <a:p>
            <a:pPr algn="ctr"/>
            <a:r>
              <a:rPr lang="es-ES" sz="2800" u="none" spc="50" dirty="0">
                <a:ln w="11430"/>
                <a:solidFill>
                  <a:srgbClr val="002060"/>
                </a:solidFill>
                <a:effectLst>
                  <a:outerShdw blurRad="76200" dist="50800" dir="5400000" algn="tl" rotWithShape="0">
                    <a:srgbClr val="000000">
                      <a:alpha val="65000"/>
                    </a:srgbClr>
                  </a:outerShdw>
                </a:effectLst>
                <a:latin typeface="Verdana" pitchFamily="34" charset="0"/>
              </a:rPr>
              <a:t>Porque </a:t>
            </a:r>
            <a:r>
              <a:rPr lang="es-ES" sz="2800" u="none" spc="50" dirty="0">
                <a:ln w="11430"/>
                <a:solidFill>
                  <a:srgbClr val="C00000"/>
                </a:solidFill>
                <a:effectLst>
                  <a:outerShdw blurRad="76200" dist="50800" dir="5400000" algn="tl" rotWithShape="0">
                    <a:srgbClr val="000000">
                      <a:alpha val="65000"/>
                    </a:srgbClr>
                  </a:outerShdw>
                </a:effectLst>
                <a:latin typeface="Verdana" pitchFamily="34" charset="0"/>
              </a:rPr>
              <a:t>o </a:t>
            </a:r>
            <a:r>
              <a:rPr lang="es-ES" sz="2800" u="none" spc="50" dirty="0" err="1">
                <a:ln w="11430"/>
                <a:solidFill>
                  <a:srgbClr val="C00000"/>
                </a:solidFill>
                <a:effectLst>
                  <a:outerShdw blurRad="76200" dist="50800" dir="5400000" algn="tl" rotWithShape="0">
                    <a:srgbClr val="000000">
                      <a:alpha val="65000"/>
                    </a:srgbClr>
                  </a:outerShdw>
                </a:effectLst>
                <a:latin typeface="Verdana" pitchFamily="34" charset="0"/>
              </a:rPr>
              <a:t>salário</a:t>
            </a:r>
            <a:r>
              <a:rPr lang="es-ES" sz="2800" u="none" spc="50" dirty="0">
                <a:ln w="11430"/>
                <a:solidFill>
                  <a:srgbClr val="C00000"/>
                </a:solidFill>
                <a:effectLst>
                  <a:outerShdw blurRad="76200" dist="50800" dir="5400000" algn="tl" rotWithShape="0">
                    <a:srgbClr val="000000">
                      <a:alpha val="65000"/>
                    </a:srgbClr>
                  </a:outerShdw>
                </a:effectLst>
                <a:latin typeface="Verdana" pitchFamily="34" charset="0"/>
              </a:rPr>
              <a:t> do pecado é a </a:t>
            </a:r>
            <a:r>
              <a:rPr lang="es-ES" sz="2800" u="none" spc="50" dirty="0" err="1">
                <a:ln w="11430"/>
                <a:solidFill>
                  <a:srgbClr val="C00000"/>
                </a:solidFill>
                <a:effectLst>
                  <a:outerShdw blurRad="76200" dist="50800" dir="5400000" algn="tl" rotWithShape="0">
                    <a:srgbClr val="000000">
                      <a:alpha val="65000"/>
                    </a:srgbClr>
                  </a:outerShdw>
                </a:effectLst>
                <a:latin typeface="Verdana" pitchFamily="34" charset="0"/>
              </a:rPr>
              <a:t>morte</a:t>
            </a:r>
            <a:r>
              <a:rPr lang="es-ES" sz="2800" u="none" spc="50" dirty="0">
                <a:ln w="11430"/>
                <a:solidFill>
                  <a:srgbClr val="002060"/>
                </a:solidFill>
                <a:effectLst>
                  <a:outerShdw blurRad="76200" dist="50800" dir="5400000" algn="tl" rotWithShape="0">
                    <a:srgbClr val="000000">
                      <a:alpha val="65000"/>
                    </a:srgbClr>
                  </a:outerShdw>
                </a:effectLst>
                <a:latin typeface="Verdana" pitchFamily="34" charset="0"/>
              </a:rPr>
              <a:t>…</a:t>
            </a:r>
          </a:p>
        </p:txBody>
      </p:sp>
      <p:pic>
        <p:nvPicPr>
          <p:cNvPr id="6" name="Picture 2" descr="C:\Users\Gerhard\Documents\_Sitio WEB\Recursos\ondaWEB.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8064834"/>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1000"/>
                                        <p:tgtEl>
                                          <p:spTgt spid="5"/>
                                        </p:tgtEl>
                                      </p:cBhvr>
                                    </p:animEffect>
                                  </p:childTnLst>
                                </p:cTn>
                              </p:par>
                            </p:childTnLst>
                          </p:cTn>
                        </p:par>
                        <p:par>
                          <p:cTn id="8" fill="hold">
                            <p:stCondLst>
                              <p:cond delay="1000"/>
                            </p:stCondLst>
                            <p:childTnLst>
                              <p:par>
                                <p:cTn id="9" presetID="29" presetClass="entr" presetSubtype="0" fill="hold" grpId="0" nodeType="after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anim calcmode="lin" valueType="num">
                                      <p:cBhvr>
                                        <p:cTn id="11" dur="1000" fill="hold"/>
                                        <p:tgtEl>
                                          <p:spTgt spid="8">
                                            <p:txEl>
                                              <p:pRg st="0" end="0"/>
                                            </p:txEl>
                                          </p:spTgt>
                                        </p:tgtEl>
                                        <p:attrNameLst>
                                          <p:attrName>ppt_x</p:attrName>
                                        </p:attrNameLst>
                                      </p:cBhvr>
                                      <p:tavLst>
                                        <p:tav tm="0">
                                          <p:val>
                                            <p:strVal val="#ppt_x-.2"/>
                                          </p:val>
                                        </p:tav>
                                        <p:tav tm="100000">
                                          <p:val>
                                            <p:strVal val="#ppt_x"/>
                                          </p:val>
                                        </p:tav>
                                      </p:tavLst>
                                    </p:anim>
                                    <p:anim calcmode="lin" valueType="num">
                                      <p:cBhvr>
                                        <p:cTn id="12" dur="1000" fill="hold"/>
                                        <p:tgtEl>
                                          <p:spTgt spid="8">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13" dur="1000"/>
                                        <p:tgtEl>
                                          <p:spTgt spid="8">
                                            <p:txEl>
                                              <p:pRg st="0" end="0"/>
                                            </p:txEl>
                                          </p:spTgt>
                                        </p:tgtEl>
                                      </p:cBhvr>
                                    </p:animEffect>
                                  </p:childTnLst>
                                </p:cTn>
                              </p:par>
                            </p:childTnLst>
                          </p:cTn>
                        </p:par>
                        <p:par>
                          <p:cTn id="14" fill="hold">
                            <p:stCondLst>
                              <p:cond delay="2000"/>
                            </p:stCondLst>
                            <p:childTnLst>
                              <p:par>
                                <p:cTn id="15" presetID="29" presetClass="entr" presetSubtype="0" fill="hold" grpId="0" nodeType="after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 calcmode="lin" valueType="num">
                                      <p:cBhvr>
                                        <p:cTn id="17" dur="1000" fill="hold"/>
                                        <p:tgtEl>
                                          <p:spTgt spid="8">
                                            <p:txEl>
                                              <p:pRg st="1" end="1"/>
                                            </p:txEl>
                                          </p:spTgt>
                                        </p:tgtEl>
                                        <p:attrNameLst>
                                          <p:attrName>ppt_x</p:attrName>
                                        </p:attrNameLst>
                                      </p:cBhvr>
                                      <p:tavLst>
                                        <p:tav tm="0">
                                          <p:val>
                                            <p:strVal val="#ppt_x-.2"/>
                                          </p:val>
                                        </p:tav>
                                        <p:tav tm="100000">
                                          <p:val>
                                            <p:strVal val="#ppt_x"/>
                                          </p:val>
                                        </p:tav>
                                      </p:tavLst>
                                    </p:anim>
                                    <p:anim calcmode="lin" valueType="num">
                                      <p:cBhvr>
                                        <p:cTn id="18" dur="1000" fill="hold"/>
                                        <p:tgtEl>
                                          <p:spTgt spid="8">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9" dur="1000"/>
                                        <p:tgtEl>
                                          <p:spTgt spid="8">
                                            <p:txEl>
                                              <p:pRg st="1" end="1"/>
                                            </p:txEl>
                                          </p:spTgt>
                                        </p:tgtEl>
                                      </p:cBhvr>
                                    </p:animEffect>
                                  </p:childTnLst>
                                </p:cTn>
                              </p:par>
                            </p:childTnLst>
                          </p:cTn>
                        </p:par>
                        <p:par>
                          <p:cTn id="20" fill="hold">
                            <p:stCondLst>
                              <p:cond delay="3000"/>
                            </p:stCondLst>
                            <p:childTnLst>
                              <p:par>
                                <p:cTn id="21" presetID="22" presetClass="entr" presetSubtype="1"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up)">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uiExpand="1" build="allAtOnce"/>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10. MUTIMEDIA SDA\Imagenes para estudio\hijoherido.jpg"/>
          <p:cNvPicPr>
            <a:picLocks noChangeAspect="1" noChangeArrowheads="1"/>
          </p:cNvPicPr>
          <p:nvPr/>
        </p:nvPicPr>
        <p:blipFill rotWithShape="1">
          <a:blip r:embed="rId3">
            <a:extLst>
              <a:ext uri="{28A0092B-C50C-407E-A947-70E740481C1C}">
                <a14:useLocalDpi xmlns:a14="http://schemas.microsoft.com/office/drawing/2010/main" val="0"/>
              </a:ext>
            </a:extLst>
          </a:blip>
          <a:srcRect l="4206" r="5751"/>
          <a:stretch/>
        </p:blipFill>
        <p:spPr bwMode="auto">
          <a:xfrm>
            <a:off x="1"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591892"/>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2 Grupo"/>
          <p:cNvGrpSpPr/>
          <p:nvPr>
            <p:custDataLst>
              <p:tags r:id="rId1"/>
            </p:custDataLst>
          </p:nvPr>
        </p:nvGrpSpPr>
        <p:grpSpPr>
          <a:xfrm>
            <a:off x="0" y="0"/>
            <a:ext cx="9144001" cy="6858001"/>
            <a:chOff x="0" y="0"/>
            <a:chExt cx="9144001" cy="6858001"/>
          </a:xfrm>
        </p:grpSpPr>
        <p:pic>
          <p:nvPicPr>
            <p:cNvPr id="13316" name="Picture 4" descr="D:\10. MUTIMEDIA SDA\Imagenes para estudio\Tema 03 camino4.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0"/>
              <a:ext cx="9144001" cy="6858001"/>
            </a:xfrm>
            <a:prstGeom prst="rect">
              <a:avLst/>
            </a:prstGeom>
            <a:noFill/>
            <a:extLst>
              <a:ext uri="{909E8E84-426E-40DD-AFC4-6F175D3DCCD1}">
                <a14:hiddenFill xmlns:a14="http://schemas.microsoft.com/office/drawing/2010/main">
                  <a:solidFill>
                    <a:srgbClr val="FFFFFF"/>
                  </a:solidFill>
                </a14:hiddenFill>
              </a:ext>
            </a:extLst>
          </p:spPr>
        </p:pic>
        <p:pic>
          <p:nvPicPr>
            <p:cNvPr id="6" name="5 Imagen"/>
            <p:cNvPicPr>
              <a:picLocks noChangeAspect="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t="20517" b="13978"/>
            <a:stretch/>
          </p:blipFill>
          <p:spPr>
            <a:xfrm>
              <a:off x="179512" y="4005064"/>
              <a:ext cx="1080120" cy="530647"/>
            </a:xfrm>
            <a:prstGeom prst="rect">
              <a:avLst/>
            </a:prstGeom>
            <a:effectLst>
              <a:glow rad="101600">
                <a:schemeClr val="bg1">
                  <a:alpha val="41000"/>
                </a:schemeClr>
              </a:glow>
            </a:effectLst>
          </p:spPr>
        </p:pic>
      </p:grpSp>
      <p:sp>
        <p:nvSpPr>
          <p:cNvPr id="2" name="1 Flecha abajo"/>
          <p:cNvSpPr/>
          <p:nvPr>
            <p:custDataLst>
              <p:tags r:id="rId2"/>
            </p:custDataLst>
          </p:nvPr>
        </p:nvSpPr>
        <p:spPr bwMode="auto">
          <a:xfrm>
            <a:off x="2267744" y="1556792"/>
            <a:ext cx="2016224" cy="4176464"/>
          </a:xfrm>
          <a:prstGeom prst="downArrow">
            <a:avLst/>
          </a:prstGeom>
          <a:solidFill>
            <a:srgbClr val="FF0000"/>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vert270" wrap="square" lIns="91440" tIns="45720" rIns="91440" bIns="45720" numCol="1" rtlCol="0" anchor="t" anchorCtr="0" compatLnSpc="1">
            <a:prstTxWarp prst="textNoShape">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indent="0" algn="ctr" defTabSz="914400" rtl="0" eaLnBrk="1" fontAlgn="base" latinLnBrk="0" hangingPunct="1">
              <a:lnSpc>
                <a:spcPct val="100000"/>
              </a:lnSpc>
              <a:spcBef>
                <a:spcPct val="0"/>
              </a:spcBef>
              <a:spcAft>
                <a:spcPct val="0"/>
              </a:spcAft>
              <a:buClrTx/>
              <a:buSzTx/>
              <a:buFontTx/>
              <a:buNone/>
              <a:tabLst/>
            </a:pPr>
            <a:r>
              <a:rPr lang="es-ES" sz="5400" u="none" dirty="0">
                <a:ln w="11430"/>
                <a:solidFill>
                  <a:srgbClr val="33CCFF"/>
                </a:solidFill>
                <a:effectLst>
                  <a:outerShdw blurRad="50800" dist="39000" dir="5460000" algn="tl">
                    <a:srgbClr val="000000">
                      <a:alpha val="38000"/>
                    </a:srgbClr>
                  </a:outerShdw>
                </a:effectLst>
                <a:latin typeface="Verdana" pitchFamily="34" charset="0"/>
                <a:ea typeface="Verdana" pitchFamily="34" charset="0"/>
                <a:cs typeface="Verdana" pitchFamily="34" charset="0"/>
              </a:rPr>
              <a:t>CAIDA</a:t>
            </a:r>
            <a:endParaRPr kumimoji="0" lang="es-ES" sz="5400" i="0" u="none" strike="noStrike" normalizeH="0" baseline="0" dirty="0">
              <a:ln w="11430"/>
              <a:solidFill>
                <a:srgbClr val="33CCFF"/>
              </a:solidFill>
              <a:effectLst>
                <a:outerShdw blurRad="50800" dist="39000" dir="5460000" algn="tl">
                  <a:srgbClr val="000000">
                    <a:alpha val="38000"/>
                  </a:srgbClr>
                </a:outerShdw>
              </a:effectLst>
              <a:latin typeface="Verdana" pitchFamily="34" charset="0"/>
              <a:ea typeface="Verdana" pitchFamily="34" charset="0"/>
              <a:cs typeface="Verdana" pitchFamily="34" charset="0"/>
            </a:endParaRPr>
          </a:p>
        </p:txBody>
      </p:sp>
      <p:sp>
        <p:nvSpPr>
          <p:cNvPr id="9" name="8 CuadroTexto"/>
          <p:cNvSpPr txBox="1"/>
          <p:nvPr>
            <p:custDataLst>
              <p:tags r:id="rId3"/>
            </p:custDataLst>
          </p:nvPr>
        </p:nvSpPr>
        <p:spPr>
          <a:xfrm>
            <a:off x="2987824" y="6218148"/>
            <a:ext cx="6120680" cy="523220"/>
          </a:xfrm>
          <a:prstGeom prst="rect">
            <a:avLst/>
          </a:prstGeom>
          <a:noFill/>
          <a:effectLst/>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2800" u="none" spc="50" dirty="0">
                <a:ln w="11430"/>
                <a:solidFill>
                  <a:srgbClr val="C00000"/>
                </a:solidFill>
                <a:effectLst>
                  <a:outerShdw blurRad="76200" dist="50800" dir="5400000" algn="tl" rotWithShape="0">
                    <a:srgbClr val="000000">
                      <a:alpha val="65000"/>
                    </a:srgbClr>
                  </a:outerShdw>
                </a:effectLst>
                <a:latin typeface="Trebuchet MS" pitchFamily="34" charset="0"/>
              </a:rPr>
              <a:t>CAMINHO DE PECADO E DE MORTE</a:t>
            </a:r>
          </a:p>
        </p:txBody>
      </p:sp>
      <p:sp>
        <p:nvSpPr>
          <p:cNvPr id="11" name="10 Flecha abajo"/>
          <p:cNvSpPr/>
          <p:nvPr>
            <p:custDataLst>
              <p:tags r:id="rId4"/>
            </p:custDataLst>
          </p:nvPr>
        </p:nvSpPr>
        <p:spPr bwMode="auto">
          <a:xfrm rot="10800000">
            <a:off x="2268772" y="1385192"/>
            <a:ext cx="2016224" cy="4176464"/>
          </a:xfrm>
          <a:prstGeom prst="downArrow">
            <a:avLst/>
          </a:prstGeom>
          <a:solidFill>
            <a:srgbClr val="FF0000"/>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vert270" wrap="square" lIns="91440" tIns="45720" rIns="91440" bIns="45720" numCol="1" rtlCol="0" anchor="t" anchorCtr="0" compatLnSpc="1">
            <a:prstTxWarp prst="textNoShape">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indent="0" algn="ctr" defTabSz="914400" rtl="0" eaLnBrk="1" fontAlgn="base" latinLnBrk="0" hangingPunct="1">
              <a:lnSpc>
                <a:spcPct val="100000"/>
              </a:lnSpc>
              <a:spcBef>
                <a:spcPct val="0"/>
              </a:spcBef>
              <a:spcAft>
                <a:spcPct val="0"/>
              </a:spcAft>
              <a:buClrTx/>
              <a:buSzTx/>
              <a:buFontTx/>
              <a:buNone/>
              <a:tabLst/>
            </a:pPr>
            <a:r>
              <a:rPr lang="es-ES" sz="5400" u="none" dirty="0">
                <a:ln w="11430"/>
                <a:solidFill>
                  <a:srgbClr val="33CCFF"/>
                </a:solidFill>
                <a:effectLst>
                  <a:outerShdw blurRad="50800" dist="39000" dir="5460000" algn="tl">
                    <a:srgbClr val="000000">
                      <a:alpha val="38000"/>
                    </a:srgbClr>
                  </a:outerShdw>
                </a:effectLst>
                <a:latin typeface="Verdana" pitchFamily="34" charset="0"/>
                <a:ea typeface="Verdana" pitchFamily="34" charset="0"/>
                <a:cs typeface="Verdana" pitchFamily="34" charset="0"/>
              </a:rPr>
              <a:t>VOLTAR</a:t>
            </a:r>
            <a:endParaRPr kumimoji="0" lang="es-ES" sz="5400" i="0" u="none" strike="noStrike" normalizeH="0" baseline="0" dirty="0">
              <a:ln w="11430"/>
              <a:solidFill>
                <a:srgbClr val="33CCFF"/>
              </a:solidFill>
              <a:effectLst>
                <a:outerShdw blurRad="50800" dist="39000" dir="5460000" algn="tl">
                  <a:srgbClr val="000000">
                    <a:alpha val="38000"/>
                  </a:srgbClr>
                </a:outerShdw>
              </a:effectLst>
              <a:latin typeface="Verdana" pitchFamily="34" charset="0"/>
              <a:ea typeface="Verdana" pitchFamily="34" charset="0"/>
              <a:cs typeface="Verdana" pitchFamily="34" charset="0"/>
            </a:endParaRPr>
          </a:p>
        </p:txBody>
      </p:sp>
      <p:cxnSp>
        <p:nvCxnSpPr>
          <p:cNvPr id="5" name="4 Conector recto"/>
          <p:cNvCxnSpPr/>
          <p:nvPr>
            <p:custDataLst>
              <p:tags r:id="rId5"/>
            </p:custDataLst>
          </p:nvPr>
        </p:nvCxnSpPr>
        <p:spPr bwMode="auto">
          <a:xfrm>
            <a:off x="1547664" y="2384884"/>
            <a:ext cx="3456384" cy="2520280"/>
          </a:xfrm>
          <a:prstGeom prst="line">
            <a:avLst/>
          </a:prstGeom>
          <a:ln w="152400">
            <a:solidFill>
              <a:srgbClr val="C00000"/>
            </a:solidFill>
            <a:headEnd type="none" w="med" len="med"/>
            <a:tailEnd type="none" w="med" len="med"/>
          </a:ln>
          <a:effectLst>
            <a:glow rad="190500">
              <a:srgbClr val="FF0000">
                <a:alpha val="29000"/>
              </a:srgbClr>
            </a:glow>
            <a:outerShdw blurRad="40000" dist="20000" dir="5400000" rotWithShape="0">
              <a:srgbClr val="000000">
                <a:alpha val="38000"/>
              </a:srgbClr>
            </a:outerShdw>
            <a:softEdge rad="0"/>
          </a:effectLst>
        </p:spPr>
        <p:style>
          <a:lnRef idx="2">
            <a:schemeClr val="dk1"/>
          </a:lnRef>
          <a:fillRef idx="0">
            <a:schemeClr val="dk1"/>
          </a:fillRef>
          <a:effectRef idx="1">
            <a:schemeClr val="dk1"/>
          </a:effectRef>
          <a:fontRef idx="minor">
            <a:schemeClr val="tx1"/>
          </a:fontRef>
        </p:style>
      </p:cxnSp>
      <p:cxnSp>
        <p:nvCxnSpPr>
          <p:cNvPr id="13" name="12 Conector recto"/>
          <p:cNvCxnSpPr/>
          <p:nvPr>
            <p:custDataLst>
              <p:tags r:id="rId6"/>
            </p:custDataLst>
          </p:nvPr>
        </p:nvCxnSpPr>
        <p:spPr bwMode="auto">
          <a:xfrm flipH="1">
            <a:off x="1529800" y="2384884"/>
            <a:ext cx="3456384" cy="2520280"/>
          </a:xfrm>
          <a:prstGeom prst="line">
            <a:avLst/>
          </a:prstGeom>
          <a:ln w="152400">
            <a:solidFill>
              <a:srgbClr val="C00000"/>
            </a:solidFill>
            <a:headEnd type="none" w="med" len="med"/>
            <a:tailEnd type="none" w="med" len="med"/>
          </a:ln>
          <a:effectLst>
            <a:glow rad="190500">
              <a:srgbClr val="FF0000">
                <a:alpha val="29000"/>
              </a:srgbClr>
            </a:glow>
            <a:outerShdw blurRad="40000" dist="20000" dir="5400000" rotWithShape="0">
              <a:srgbClr val="000000">
                <a:alpha val="38000"/>
              </a:srgbClr>
            </a:outerShdw>
            <a:softEdge rad="0"/>
          </a:effectLst>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453909150"/>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500" fill="hold"/>
                                        <p:tgtEl>
                                          <p:spTgt spid="2"/>
                                        </p:tgtEl>
                                        <p:attrNameLst>
                                          <p:attrName>ppt_x</p:attrName>
                                        </p:attrNameLst>
                                      </p:cBhvr>
                                      <p:tavLst>
                                        <p:tav tm="0">
                                          <p:val>
                                            <p:strVal val="#ppt_x"/>
                                          </p:val>
                                        </p:tav>
                                        <p:tav tm="100000">
                                          <p:val>
                                            <p:strVal val="#ppt_x"/>
                                          </p:val>
                                        </p:tav>
                                      </p:tavLst>
                                    </p:anim>
                                    <p:anim calcmode="lin" valueType="num">
                                      <p:cBhvr additive="base">
                                        <p:cTn id="8" dur="15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1500"/>
                            </p:stCondLst>
                            <p:childTnLst>
                              <p:par>
                                <p:cTn id="10" presetID="22" presetClass="exit" presetSubtype="1" fill="hold" grpId="1" nodeType="afterEffect">
                                  <p:stCondLst>
                                    <p:cond delay="2000"/>
                                  </p:stCondLst>
                                  <p:childTnLst>
                                    <p:animEffect transition="out" filter="wipe(up)">
                                      <p:cBhvr>
                                        <p:cTn id="11" dur="750"/>
                                        <p:tgtEl>
                                          <p:spTgt spid="2"/>
                                        </p:tgtEl>
                                      </p:cBhvr>
                                    </p:animEffect>
                                    <p:set>
                                      <p:cBhvr>
                                        <p:cTn id="12" dur="1" fill="hold">
                                          <p:stCondLst>
                                            <p:cond delay="749"/>
                                          </p:stCondLst>
                                        </p:cTn>
                                        <p:tgtEl>
                                          <p:spTgt spid="2"/>
                                        </p:tgtEl>
                                        <p:attrNameLst>
                                          <p:attrName>style.visibility</p:attrName>
                                        </p:attrNameLst>
                                      </p:cBhvr>
                                      <p:to>
                                        <p:strVal val="hidden"/>
                                      </p:to>
                                    </p:set>
                                  </p:childTnLst>
                                </p:cTn>
                              </p:par>
                            </p:childTnLst>
                          </p:cTn>
                        </p:par>
                        <p:par>
                          <p:cTn id="13" fill="hold">
                            <p:stCondLst>
                              <p:cond delay="4250"/>
                            </p:stCondLst>
                            <p:childTnLst>
                              <p:par>
                                <p:cTn id="14" presetID="22" presetClass="entr" presetSubtype="4" fill="hold" grpId="0" nodeType="afterEffect">
                                  <p:stCondLst>
                                    <p:cond delay="1500"/>
                                  </p:stCondLst>
                                  <p:childTnLst>
                                    <p:set>
                                      <p:cBhvr>
                                        <p:cTn id="15" dur="1" fill="hold">
                                          <p:stCondLst>
                                            <p:cond delay="0"/>
                                          </p:stCondLst>
                                        </p:cTn>
                                        <p:tgtEl>
                                          <p:spTgt spid="11"/>
                                        </p:tgtEl>
                                        <p:attrNameLst>
                                          <p:attrName>style.visibility</p:attrName>
                                        </p:attrNameLst>
                                      </p:cBhvr>
                                      <p:to>
                                        <p:strVal val="visible"/>
                                      </p:to>
                                    </p:set>
                                    <p:animEffect transition="in" filter="wipe(down)">
                                      <p:cBhvr>
                                        <p:cTn id="16" dur="1250"/>
                                        <p:tgtEl>
                                          <p:spTgt spid="11"/>
                                        </p:tgtEl>
                                      </p:cBhvr>
                                    </p:animEffect>
                                  </p:childTnLst>
                                </p:cTn>
                              </p:par>
                            </p:childTnLst>
                          </p:cTn>
                        </p:par>
                        <p:par>
                          <p:cTn id="17" fill="hold">
                            <p:stCondLst>
                              <p:cond delay="7000"/>
                            </p:stCondLst>
                            <p:childTnLst>
                              <p:par>
                                <p:cTn id="18" presetID="22" presetClass="entr" presetSubtype="8"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childTnLst>
                          </p:cTn>
                        </p:par>
                        <p:par>
                          <p:cTn id="21" fill="hold">
                            <p:stCondLst>
                              <p:cond delay="7500"/>
                            </p:stCondLst>
                            <p:childTnLst>
                              <p:par>
                                <p:cTn id="22" presetID="22" presetClass="entr" presetSubtype="2" fill="hold" nodeType="after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right)">
                                      <p:cBhvr>
                                        <p:cTn id="2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11"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D:\10. MUTIMEDIA SDA\Imagenes para estudio\Tema 03 subtitlo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18"/>
          <p:cNvSpPr>
            <a:spLocks noChangeArrowheads="1"/>
          </p:cNvSpPr>
          <p:nvPr>
            <p:custDataLst>
              <p:tags r:id="rId1"/>
            </p:custDataLst>
          </p:nvPr>
        </p:nvSpPr>
        <p:spPr bwMode="auto">
          <a:xfrm>
            <a:off x="1547664" y="476672"/>
            <a:ext cx="5688632" cy="5544616"/>
          </a:xfrm>
          <a:prstGeom prst="rect">
            <a:avLst/>
          </a:prstGeom>
          <a:noFill/>
          <a:ln>
            <a:noFill/>
          </a:ln>
          <a:effectLst>
            <a:softEdge rad="38100"/>
          </a:effectLst>
        </p:spPr>
        <p:txBody>
          <a:bodyPr lIns="360000" tIns="360000" rIns="360000" bIns="360000" anchor="ctr">
            <a:scene3d>
              <a:camera prst="orthographicFront"/>
              <a:lightRig rig="soft" dir="tl">
                <a:rot lat="0" lon="0" rev="0"/>
              </a:lightRig>
            </a:scene3d>
            <a:sp3d extrusionH="57150" contourW="25400" prstMaterial="matte">
              <a:bevelT w="215900" h="215900"/>
              <a:contourClr>
                <a:schemeClr val="accent2">
                  <a:tint val="20000"/>
                </a:schemeClr>
              </a:contourClr>
            </a:sp3d>
          </a:bodyPr>
          <a:lstStyle/>
          <a:p>
            <a:pPr algn="ctr"/>
            <a:r>
              <a:rPr lang="es-ES" sz="40000" u="none" spc="50" dirty="0">
                <a:ln w="11430"/>
                <a:gradFill flip="none" rotWithShape="1">
                  <a:gsLst>
                    <a:gs pos="0">
                      <a:srgbClr val="C00000"/>
                    </a:gs>
                    <a:gs pos="52000">
                      <a:srgbClr val="FF0000"/>
                    </a:gs>
                    <a:gs pos="100000">
                      <a:srgbClr val="C00000"/>
                    </a:gs>
                  </a:gsLst>
                  <a:lin ang="2700000" scaled="1"/>
                  <a:tileRect/>
                </a:gradFill>
                <a:effectLst>
                  <a:glow rad="304800">
                    <a:schemeClr val="bg1">
                      <a:alpha val="26000"/>
                    </a:schemeClr>
                  </a:glow>
                  <a:outerShdw blurRad="76200" dist="50800" dir="5400000" algn="tl" rotWithShape="0">
                    <a:srgbClr val="000000">
                      <a:alpha val="65000"/>
                    </a:srgbClr>
                  </a:outerShdw>
                </a:effectLst>
                <a:latin typeface="Verdana" pitchFamily="34" charset="0"/>
                <a:ea typeface="Verdana" pitchFamily="34" charset="0"/>
                <a:cs typeface="Verdana" pitchFamily="34" charset="0"/>
              </a:rPr>
              <a:t>?</a:t>
            </a:r>
          </a:p>
        </p:txBody>
      </p:sp>
      <p:sp>
        <p:nvSpPr>
          <p:cNvPr id="4" name="Rectangle 5"/>
          <p:cNvSpPr>
            <a:spLocks noChangeArrowheads="1"/>
          </p:cNvSpPr>
          <p:nvPr>
            <p:custDataLst>
              <p:tags r:id="rId2"/>
            </p:custDataLst>
          </p:nvPr>
        </p:nvSpPr>
        <p:spPr bwMode="auto">
          <a:xfrm>
            <a:off x="0" y="2420888"/>
            <a:ext cx="9144000" cy="1656184"/>
          </a:xfrm>
          <a:prstGeom prst="rect">
            <a:avLst/>
          </a:prstGeom>
          <a:solidFill>
            <a:schemeClr val="bg1">
              <a:alpha val="50195"/>
            </a:schemeClr>
          </a:solidFill>
          <a:ln>
            <a:noFill/>
          </a:ln>
          <a:effectLst>
            <a:glow rad="368300">
              <a:schemeClr val="bg1">
                <a:alpha val="46000"/>
              </a:schemeClr>
            </a:glow>
            <a:softEdge rad="127000"/>
          </a:effectLst>
          <a:extLs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s-ES" sz="3800" u="none" cap="all" dirty="0">
                <a:ln w="0"/>
                <a:solidFill>
                  <a:srgbClr val="006666"/>
                </a:solidFill>
                <a:effectLst>
                  <a:reflection blurRad="12700" stA="50000" endPos="50000" dist="5000" dir="5400000" sy="-100000" rotWithShape="0"/>
                </a:effectLst>
                <a:latin typeface="Verdana" pitchFamily="34" charset="0"/>
              </a:rPr>
              <a:t>EXISTE </a:t>
            </a:r>
            <a:r>
              <a:rPr lang="es-ES" sz="3800" u="none" cap="all" dirty="0" err="1">
                <a:ln w="0"/>
                <a:solidFill>
                  <a:srgbClr val="006666"/>
                </a:solidFill>
                <a:effectLst>
                  <a:reflection blurRad="12700" stA="50000" endPos="50000" dist="5000" dir="5400000" sy="-100000" rotWithShape="0"/>
                </a:effectLst>
                <a:latin typeface="Verdana" pitchFamily="34" charset="0"/>
              </a:rPr>
              <a:t>uM</a:t>
            </a:r>
            <a:r>
              <a:rPr lang="es-ES" sz="3800" u="none" cap="all" dirty="0">
                <a:ln w="0"/>
                <a:solidFill>
                  <a:srgbClr val="006666"/>
                </a:solidFill>
                <a:effectLst>
                  <a:reflection blurRad="12700" stA="50000" endPos="50000" dist="5000" dir="5400000" sy="-100000" rotWithShape="0"/>
                </a:effectLst>
                <a:latin typeface="Verdana" pitchFamily="34" charset="0"/>
              </a:rPr>
              <a:t> </a:t>
            </a:r>
            <a:r>
              <a:rPr lang="es-ES" sz="3800" u="none" cap="all" dirty="0" err="1">
                <a:ln w="0"/>
                <a:solidFill>
                  <a:srgbClr val="006666"/>
                </a:solidFill>
                <a:effectLst>
                  <a:reflection blurRad="12700" stA="50000" endPos="50000" dist="5000" dir="5400000" sy="-100000" rotWithShape="0"/>
                </a:effectLst>
                <a:latin typeface="Verdana" pitchFamily="34" charset="0"/>
              </a:rPr>
              <a:t>caminHo</a:t>
            </a:r>
            <a:r>
              <a:rPr lang="es-ES" sz="3800" u="none" cap="all" dirty="0">
                <a:ln w="0"/>
                <a:solidFill>
                  <a:srgbClr val="006666"/>
                </a:solidFill>
                <a:effectLst>
                  <a:reflection blurRad="12700" stA="50000" endPos="50000" dist="5000" dir="5400000" sy="-100000" rotWithShape="0"/>
                </a:effectLst>
                <a:latin typeface="Verdana" pitchFamily="34" charset="0"/>
              </a:rPr>
              <a:t> </a:t>
            </a:r>
          </a:p>
          <a:p>
            <a:pPr algn="ctr"/>
            <a:r>
              <a:rPr lang="es-ES" sz="3800" u="none" cap="all" dirty="0">
                <a:ln w="0"/>
                <a:solidFill>
                  <a:srgbClr val="006666"/>
                </a:solidFill>
                <a:effectLst>
                  <a:reflection blurRad="12700" stA="50000" endPos="50000" dist="5000" dir="5400000" sy="-100000" rotWithShape="0"/>
                </a:effectLst>
                <a:latin typeface="Verdana" pitchFamily="34" charset="0"/>
              </a:rPr>
              <a:t>de escape?</a:t>
            </a:r>
            <a:endParaRPr lang="en-US" sz="3800" u="none" cap="all" dirty="0">
              <a:ln w="0"/>
              <a:solidFill>
                <a:srgbClr val="006666"/>
              </a:solidFill>
              <a:effectLst>
                <a:reflection blurRad="12700" stA="50000" endPos="50000" dist="5000" dir="5400000" sy="-100000" rotWithShape="0"/>
              </a:effectLst>
              <a:latin typeface="Verdana" pitchFamily="34" charset="0"/>
            </a:endParaRPr>
          </a:p>
        </p:txBody>
      </p:sp>
      <p:pic>
        <p:nvPicPr>
          <p:cNvPr id="7" name="Picture 2" descr="C:\Users\Gerhard\Documents\_Sitio WEB\Recursos\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1998267"/>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3000" fill="hold"/>
                                        <p:tgtEl>
                                          <p:spTgt spid="5"/>
                                        </p:tgtEl>
                                        <p:attrNameLst>
                                          <p:attrName>ppt_w</p:attrName>
                                        </p:attrNameLst>
                                      </p:cBhvr>
                                      <p:tavLst>
                                        <p:tav tm="0">
                                          <p:val>
                                            <p:fltVal val="0"/>
                                          </p:val>
                                        </p:tav>
                                        <p:tav tm="100000">
                                          <p:val>
                                            <p:strVal val="#ppt_w"/>
                                          </p:val>
                                        </p:tav>
                                      </p:tavLst>
                                    </p:anim>
                                    <p:anim calcmode="lin" valueType="num">
                                      <p:cBhvr>
                                        <p:cTn id="8" dur="3000" fill="hold"/>
                                        <p:tgtEl>
                                          <p:spTgt spid="5"/>
                                        </p:tgtEl>
                                        <p:attrNameLst>
                                          <p:attrName>ppt_h</p:attrName>
                                        </p:attrNameLst>
                                      </p:cBhvr>
                                      <p:tavLst>
                                        <p:tav tm="0">
                                          <p:val>
                                            <p:fltVal val="0"/>
                                          </p:val>
                                        </p:tav>
                                        <p:tav tm="100000">
                                          <p:val>
                                            <p:strVal val="#ppt_h"/>
                                          </p:val>
                                        </p:tav>
                                      </p:tavLst>
                                    </p:anim>
                                    <p:animEffect transition="in" filter="fade">
                                      <p:cBhvr>
                                        <p:cTn id="9" dur="3000"/>
                                        <p:tgtEl>
                                          <p:spTgt spid="5"/>
                                        </p:tgtEl>
                                      </p:cBhvr>
                                    </p:animEffect>
                                  </p:childTnLst>
                                </p:cTn>
                              </p:par>
                              <p:par>
                                <p:cTn id="10" presetID="16" presetClass="entr" presetSubtype="42"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outHorizontal)">
                                      <p:cBhvr>
                                        <p:cTn id="12" dur="1250"/>
                                        <p:tgtEl>
                                          <p:spTgt spid="4"/>
                                        </p:tgtEl>
                                      </p:cBhvr>
                                    </p:animEffect>
                                  </p:childTnLst>
                                </p:cTn>
                              </p:par>
                            </p:childTnLst>
                          </p:cTn>
                        </p:par>
                        <p:par>
                          <p:cTn id="13" fill="hold">
                            <p:stCondLst>
                              <p:cond delay="3000"/>
                            </p:stCondLst>
                            <p:childTnLst>
                              <p:par>
                                <p:cTn id="14" presetID="6" presetClass="emph" presetSubtype="0" fill="hold" grpId="1" nodeType="afterEffect">
                                  <p:stCondLst>
                                    <p:cond delay="0"/>
                                  </p:stCondLst>
                                  <p:childTnLst>
                                    <p:animScale>
                                      <p:cBhvr>
                                        <p:cTn id="15" dur="4500" fill="hold"/>
                                        <p:tgtEl>
                                          <p:spTgt spid="5"/>
                                        </p:tgtEl>
                                      </p:cBhvr>
                                      <p:by x="400000" y="400000"/>
                                    </p:animScale>
                                  </p:childTnLst>
                                </p:cTn>
                              </p:par>
                            </p:childTnLst>
                          </p:cTn>
                        </p:par>
                        <p:par>
                          <p:cTn id="16" fill="hold">
                            <p:stCondLst>
                              <p:cond delay="7500"/>
                            </p:stCondLst>
                            <p:childTnLst>
                              <p:par>
                                <p:cTn id="17" presetID="22" presetClass="entr" presetSubtype="1"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up)">
                                      <p:cBhvr>
                                        <p:cTn id="19" dur="500"/>
                                        <p:tgtEl>
                                          <p:spTgt spid="7"/>
                                        </p:tgtEl>
                                      </p:cBhvr>
                                    </p:animEffect>
                                  </p:childTnLst>
                                </p:cTn>
                              </p:par>
                              <p:par>
                                <p:cTn id="20" presetID="10" presetClass="exit" presetSubtype="0" fill="hold" grpId="2" nodeType="withEffect">
                                  <p:stCondLst>
                                    <p:cond delay="0"/>
                                  </p:stCondLst>
                                  <p:childTnLst>
                                    <p:animEffect transition="out" filter="fade">
                                      <p:cBhvr>
                                        <p:cTn id="21" dur="3750"/>
                                        <p:tgtEl>
                                          <p:spTgt spid="5"/>
                                        </p:tgtEl>
                                      </p:cBhvr>
                                    </p:animEffect>
                                    <p:set>
                                      <p:cBhvr>
                                        <p:cTn id="22" dur="1" fill="hold">
                                          <p:stCondLst>
                                            <p:cond delay="374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7000" r="-7000"/>
          </a:stretch>
        </a:blipFill>
        <a:effectLst/>
      </p:bgPr>
    </p:bg>
    <p:spTree>
      <p:nvGrpSpPr>
        <p:cNvPr id="1" name=""/>
        <p:cNvGrpSpPr/>
        <p:nvPr/>
      </p:nvGrpSpPr>
      <p:grpSpPr>
        <a:xfrm>
          <a:off x="0" y="0"/>
          <a:ext cx="0" cy="0"/>
          <a:chOff x="0" y="0"/>
          <a:chExt cx="0" cy="0"/>
        </a:xfrm>
      </p:grpSpPr>
      <p:pic>
        <p:nvPicPr>
          <p:cNvPr id="3" name="Picture 2" descr="C:\Users\Gerhard\Documents\_Sitio WEB\Recursos\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8"/>
          <p:cNvSpPr>
            <a:spLocks noChangeArrowheads="1"/>
          </p:cNvSpPr>
          <p:nvPr>
            <p:custDataLst>
              <p:tags r:id="rId1"/>
            </p:custDataLst>
          </p:nvPr>
        </p:nvSpPr>
        <p:spPr bwMode="auto">
          <a:xfrm>
            <a:off x="1259632" y="3040058"/>
            <a:ext cx="7128793" cy="3269262"/>
          </a:xfrm>
          <a:prstGeom prst="rect">
            <a:avLst/>
          </a:prstGeom>
          <a:noFill/>
          <a:ln>
            <a:noFill/>
          </a:ln>
          <a:effectLst>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3600" u="none" spc="50" dirty="0" err="1">
                <a:ln w="11430"/>
                <a:solidFill>
                  <a:srgbClr val="C00000"/>
                </a:solidFill>
                <a:effectLst>
                  <a:outerShdw blurRad="76200" dist="50800" dir="5400000" algn="tl" rotWithShape="0">
                    <a:srgbClr val="000000">
                      <a:alpha val="65000"/>
                    </a:srgbClr>
                  </a:outerShdw>
                </a:effectLst>
                <a:latin typeface="Verdana" pitchFamily="34" charset="0"/>
              </a:rPr>
              <a:t>Qual</a:t>
            </a:r>
            <a:r>
              <a:rPr lang="es-ES" sz="3600" u="none" spc="50" dirty="0">
                <a:ln w="11430"/>
                <a:solidFill>
                  <a:srgbClr val="C00000"/>
                </a:solidFill>
                <a:effectLst>
                  <a:outerShdw blurRad="76200" dist="50800" dir="5400000" algn="tl" rotWithShape="0">
                    <a:srgbClr val="000000">
                      <a:alpha val="65000"/>
                    </a:srgbClr>
                  </a:outerShdw>
                </a:effectLst>
                <a:latin typeface="Verdana" pitchFamily="34" charset="0"/>
              </a:rPr>
              <a:t> é a </a:t>
            </a:r>
            <a:br>
              <a:rPr lang="es-ES" sz="3600" u="none" spc="50" dirty="0">
                <a:ln w="11430"/>
                <a:solidFill>
                  <a:srgbClr val="C00000"/>
                </a:solidFill>
                <a:effectLst>
                  <a:outerShdw blurRad="76200" dist="50800" dir="5400000" algn="tl" rotWithShape="0">
                    <a:srgbClr val="000000">
                      <a:alpha val="65000"/>
                    </a:srgbClr>
                  </a:outerShdw>
                </a:effectLst>
                <a:latin typeface="Verdana" pitchFamily="34" charset="0"/>
              </a:rPr>
            </a:br>
            <a:r>
              <a:rPr lang="es-ES" sz="3600" u="none" spc="50" dirty="0">
                <a:ln w="11430"/>
                <a:solidFill>
                  <a:srgbClr val="C00000"/>
                </a:solidFill>
                <a:effectLst>
                  <a:outerShdw blurRad="76200" dist="50800" dir="5400000" algn="tl" rotWithShape="0">
                    <a:srgbClr val="000000">
                      <a:alpha val="65000"/>
                    </a:srgbClr>
                  </a:outerShdw>
                </a:effectLst>
                <a:latin typeface="Verdana" pitchFamily="34" charset="0"/>
              </a:rPr>
              <a:t>ponte capaz de </a:t>
            </a:r>
            <a:br>
              <a:rPr lang="es-ES" sz="3600" u="none" spc="50" dirty="0">
                <a:ln w="11430"/>
                <a:solidFill>
                  <a:srgbClr val="C00000"/>
                </a:solidFill>
                <a:effectLst>
                  <a:outerShdw blurRad="76200" dist="50800" dir="5400000" algn="tl" rotWithShape="0">
                    <a:srgbClr val="000000">
                      <a:alpha val="65000"/>
                    </a:srgbClr>
                  </a:outerShdw>
                </a:effectLst>
                <a:latin typeface="Verdana" pitchFamily="34" charset="0"/>
              </a:rPr>
            </a:br>
            <a:r>
              <a:rPr lang="es-ES" sz="3600" u="none" spc="50" dirty="0">
                <a:ln w="11430"/>
                <a:solidFill>
                  <a:srgbClr val="C00000"/>
                </a:solidFill>
                <a:effectLst>
                  <a:outerShdw blurRad="76200" dist="50800" dir="5400000" algn="tl" rotWithShape="0">
                    <a:srgbClr val="000000">
                      <a:alpha val="65000"/>
                    </a:srgbClr>
                  </a:outerShdw>
                </a:effectLst>
                <a:latin typeface="Verdana" pitchFamily="34" charset="0"/>
              </a:rPr>
              <a:t>salvar o abismo existente entre o </a:t>
            </a:r>
            <a:r>
              <a:rPr lang="es-ES" sz="3600" u="none" spc="50" dirty="0" err="1">
                <a:ln w="11430"/>
                <a:solidFill>
                  <a:srgbClr val="C00000"/>
                </a:solidFill>
                <a:effectLst>
                  <a:outerShdw blurRad="76200" dist="50800" dir="5400000" algn="tl" rotWithShape="0">
                    <a:srgbClr val="000000">
                      <a:alpha val="65000"/>
                    </a:srgbClr>
                  </a:outerShdw>
                </a:effectLst>
                <a:latin typeface="Verdana" pitchFamily="34" charset="0"/>
              </a:rPr>
              <a:t>caminho</a:t>
            </a:r>
            <a:r>
              <a:rPr lang="es-ES" sz="3600" u="none" spc="50" dirty="0">
                <a:ln w="11430"/>
                <a:solidFill>
                  <a:srgbClr val="C00000"/>
                </a:solidFill>
                <a:effectLst>
                  <a:outerShdw blurRad="76200" dist="50800" dir="5400000" algn="tl" rotWithShape="0">
                    <a:srgbClr val="000000">
                      <a:alpha val="65000"/>
                    </a:srgbClr>
                  </a:outerShdw>
                </a:effectLst>
                <a:latin typeface="Verdana" pitchFamily="34" charset="0"/>
              </a:rPr>
              <a:t> de </a:t>
            </a:r>
            <a:r>
              <a:rPr lang="es-ES" sz="3600" u="none" spc="50" dirty="0" err="1">
                <a:ln w="11430"/>
                <a:solidFill>
                  <a:srgbClr val="C00000"/>
                </a:solidFill>
                <a:effectLst>
                  <a:outerShdw blurRad="76200" dist="50800" dir="5400000" algn="tl" rotWithShape="0">
                    <a:srgbClr val="000000">
                      <a:alpha val="65000"/>
                    </a:srgbClr>
                  </a:outerShdw>
                </a:effectLst>
                <a:latin typeface="Verdana" pitchFamily="34" charset="0"/>
              </a:rPr>
              <a:t>morte</a:t>
            </a:r>
            <a:r>
              <a:rPr lang="es-ES" sz="3600" u="none" spc="50" dirty="0">
                <a:ln w="11430"/>
                <a:solidFill>
                  <a:srgbClr val="C00000"/>
                </a:solidFill>
                <a:effectLst>
                  <a:outerShdw blurRad="76200" dist="50800" dir="5400000" algn="tl" rotWithShape="0">
                    <a:srgbClr val="000000">
                      <a:alpha val="65000"/>
                    </a:srgbClr>
                  </a:outerShdw>
                </a:effectLst>
                <a:latin typeface="Verdana" pitchFamily="34" charset="0"/>
              </a:rPr>
              <a:t> e o </a:t>
            </a:r>
            <a:r>
              <a:rPr lang="es-ES" sz="3600" u="none" spc="50" dirty="0" err="1">
                <a:ln w="11430"/>
                <a:solidFill>
                  <a:srgbClr val="C00000"/>
                </a:solidFill>
                <a:effectLst>
                  <a:outerShdw blurRad="76200" dist="50800" dir="5400000" algn="tl" rotWithShape="0">
                    <a:srgbClr val="000000">
                      <a:alpha val="65000"/>
                    </a:srgbClr>
                  </a:outerShdw>
                </a:effectLst>
                <a:latin typeface="Verdana" pitchFamily="34" charset="0"/>
              </a:rPr>
              <a:t>caminho</a:t>
            </a:r>
            <a:r>
              <a:rPr lang="es-ES" sz="3600" u="none" spc="50" dirty="0">
                <a:ln w="11430"/>
                <a:solidFill>
                  <a:srgbClr val="C00000"/>
                </a:solidFill>
                <a:effectLst>
                  <a:outerShdw blurRad="76200" dist="50800" dir="5400000" algn="tl" rotWithShape="0">
                    <a:srgbClr val="000000">
                      <a:alpha val="65000"/>
                    </a:srgbClr>
                  </a:outerShdw>
                </a:effectLst>
                <a:latin typeface="Verdana" pitchFamily="34" charset="0"/>
              </a:rPr>
              <a:t> da vida?</a:t>
            </a:r>
          </a:p>
        </p:txBody>
      </p:sp>
    </p:spTree>
    <p:extLst>
      <p:ext uri="{BB962C8B-B14F-4D97-AF65-F5344CB8AC3E}">
        <p14:creationId xmlns:p14="http://schemas.microsoft.com/office/powerpoint/2010/main" val="585058287"/>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500"/>
                                        <p:tgtEl>
                                          <p:spTgt spid="4"/>
                                        </p:tgtEl>
                                      </p:cBhvr>
                                    </p:animEffect>
                                  </p:childTnLst>
                                </p:cTn>
                              </p:par>
                            </p:childTnLst>
                          </p:cTn>
                        </p:par>
                        <p:par>
                          <p:cTn id="8" fill="hold">
                            <p:stCondLst>
                              <p:cond delay="1500"/>
                            </p:stCondLst>
                            <p:childTnLst>
                              <p:par>
                                <p:cTn id="9" presetID="22" presetClass="entr" presetSubtype="1"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up)">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2 Grupo"/>
          <p:cNvGrpSpPr/>
          <p:nvPr>
            <p:custDataLst>
              <p:tags r:id="rId1"/>
            </p:custDataLst>
          </p:nvPr>
        </p:nvGrpSpPr>
        <p:grpSpPr>
          <a:xfrm>
            <a:off x="0" y="0"/>
            <a:ext cx="9144001" cy="6858001"/>
            <a:chOff x="0" y="0"/>
            <a:chExt cx="9144001" cy="6858001"/>
          </a:xfrm>
        </p:grpSpPr>
        <p:pic>
          <p:nvPicPr>
            <p:cNvPr id="13316" name="Picture 4" descr="D:\10. MUTIMEDIA SDA\Imagenes para estudio\Tema 03 camino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1" cy="6858001"/>
            </a:xfrm>
            <a:prstGeom prst="rect">
              <a:avLst/>
            </a:prstGeom>
            <a:noFill/>
            <a:extLst>
              <a:ext uri="{909E8E84-426E-40DD-AFC4-6F175D3DCCD1}">
                <a14:hiddenFill xmlns:a14="http://schemas.microsoft.com/office/drawing/2010/main">
                  <a:solidFill>
                    <a:srgbClr val="FFFFFF"/>
                  </a:solidFill>
                </a14:hiddenFill>
              </a:ext>
            </a:extLst>
          </p:spPr>
        </p:pic>
        <p:pic>
          <p:nvPicPr>
            <p:cNvPr id="6" name="5 Imagen"/>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20517" b="13978"/>
            <a:stretch/>
          </p:blipFill>
          <p:spPr>
            <a:xfrm>
              <a:off x="179512" y="4005064"/>
              <a:ext cx="1080120" cy="530647"/>
            </a:xfrm>
            <a:prstGeom prst="rect">
              <a:avLst/>
            </a:prstGeom>
            <a:effectLst>
              <a:glow rad="101600">
                <a:schemeClr val="bg1">
                  <a:alpha val="41000"/>
                </a:schemeClr>
              </a:glow>
            </a:effectLst>
          </p:spPr>
        </p:pic>
      </p:grpSp>
      <p:sp>
        <p:nvSpPr>
          <p:cNvPr id="9" name="camino de pecado"/>
          <p:cNvSpPr txBox="1"/>
          <p:nvPr>
            <p:custDataLst>
              <p:tags r:id="rId2"/>
            </p:custDataLst>
          </p:nvPr>
        </p:nvSpPr>
        <p:spPr>
          <a:xfrm>
            <a:off x="2987824" y="6218148"/>
            <a:ext cx="6120680" cy="523220"/>
          </a:xfrm>
          <a:prstGeom prst="rect">
            <a:avLst/>
          </a:prstGeom>
          <a:noFill/>
          <a:effectLst/>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2800" u="none" spc="50" dirty="0">
                <a:ln w="11430"/>
                <a:solidFill>
                  <a:srgbClr val="C00000"/>
                </a:solidFill>
                <a:effectLst>
                  <a:outerShdw blurRad="76200" dist="50800" dir="5400000" algn="tl" rotWithShape="0">
                    <a:srgbClr val="000000">
                      <a:alpha val="65000"/>
                    </a:srgbClr>
                  </a:outerShdw>
                </a:effectLst>
                <a:latin typeface="Trebuchet MS" pitchFamily="34" charset="0"/>
              </a:rPr>
              <a:t>CAMINHO DE PECADO E DE MORTE</a:t>
            </a:r>
          </a:p>
        </p:txBody>
      </p:sp>
      <p:pic>
        <p:nvPicPr>
          <p:cNvPr id="32770" name="Picture 2" descr="H:\_PPT temas\GIB-Nuevos\puente religion.jpg" hidden="1"/>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11760" y="2894516"/>
            <a:ext cx="3419475" cy="3090863"/>
          </a:xfrm>
          <a:prstGeom prst="rect">
            <a:avLst/>
          </a:prstGeom>
          <a:noFill/>
          <a:effectLst>
            <a:softEdge rad="0"/>
          </a:effectLst>
          <a:extLst>
            <a:ext uri="{909E8E84-426E-40DD-AFC4-6F175D3DCCD1}">
              <a14:hiddenFill xmlns:a14="http://schemas.microsoft.com/office/drawing/2010/main">
                <a:solidFill>
                  <a:srgbClr val="FFFFFF"/>
                </a:solidFill>
              </a14:hiddenFill>
            </a:ext>
          </a:extLst>
        </p:spPr>
      </p:pic>
      <p:pic>
        <p:nvPicPr>
          <p:cNvPr id="32771" name="Picture 3" descr="H:\_PPT temas\GIB-Nuevos\puente filosofia.jpg" hidden="1"/>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11760" y="2623054"/>
            <a:ext cx="3724275" cy="3362325"/>
          </a:xfrm>
          <a:prstGeom prst="rect">
            <a:avLst/>
          </a:prstGeom>
          <a:noFill/>
          <a:extLst>
            <a:ext uri="{909E8E84-426E-40DD-AFC4-6F175D3DCCD1}">
              <a14:hiddenFill xmlns:a14="http://schemas.microsoft.com/office/drawing/2010/main">
                <a:solidFill>
                  <a:srgbClr val="FFFFFF"/>
                </a:solidFill>
              </a14:hiddenFill>
            </a:ext>
          </a:extLst>
        </p:spPr>
      </p:pic>
      <p:pic>
        <p:nvPicPr>
          <p:cNvPr id="32772" name="Picture 4" descr="H:\_PPT temas\GIB-Nuevos\puente buenas obras.jpg" hidden="1"/>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11760" y="2337304"/>
            <a:ext cx="4090988" cy="364807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Gerhard\Documents\_Estudios Biblicos PPT\03 Cual es la causa de tanto sufrimiento\Puente Religion.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347864" y="2819406"/>
            <a:ext cx="3312368" cy="29267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0888068"/>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2770"/>
                                        </p:tgtEl>
                                        <p:attrNameLst>
                                          <p:attrName>style.visibility</p:attrName>
                                        </p:attrNameLst>
                                      </p:cBhvr>
                                      <p:to>
                                        <p:strVal val="visible"/>
                                      </p:to>
                                    </p:set>
                                    <p:animEffect transition="in" filter="wipe(down)">
                                      <p:cBhvr>
                                        <p:cTn id="7" dur="1000"/>
                                        <p:tgtEl>
                                          <p:spTgt spid="3277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xit" presetSubtype="0" fill="hold" nodeType="clickEffect">
                                  <p:stCondLst>
                                    <p:cond delay="0"/>
                                  </p:stCondLst>
                                  <p:childTnLst>
                                    <p:animEffect transition="out" filter="fade">
                                      <p:cBhvr>
                                        <p:cTn id="11" dur="1000"/>
                                        <p:tgtEl>
                                          <p:spTgt spid="32770"/>
                                        </p:tgtEl>
                                      </p:cBhvr>
                                    </p:animEffect>
                                    <p:anim calcmode="lin" valueType="num">
                                      <p:cBhvr>
                                        <p:cTn id="12" dur="1000"/>
                                        <p:tgtEl>
                                          <p:spTgt spid="32770"/>
                                        </p:tgtEl>
                                        <p:attrNameLst>
                                          <p:attrName>ppt_x</p:attrName>
                                        </p:attrNameLst>
                                      </p:cBhvr>
                                      <p:tavLst>
                                        <p:tav tm="0">
                                          <p:val>
                                            <p:strVal val="ppt_x"/>
                                          </p:val>
                                        </p:tav>
                                        <p:tav tm="100000">
                                          <p:val>
                                            <p:strVal val="ppt_x"/>
                                          </p:val>
                                        </p:tav>
                                      </p:tavLst>
                                    </p:anim>
                                    <p:anim calcmode="lin" valueType="num">
                                      <p:cBhvr>
                                        <p:cTn id="13" dur="1000"/>
                                        <p:tgtEl>
                                          <p:spTgt spid="32770"/>
                                        </p:tgtEl>
                                        <p:attrNameLst>
                                          <p:attrName>ppt_y</p:attrName>
                                        </p:attrNameLst>
                                      </p:cBhvr>
                                      <p:tavLst>
                                        <p:tav tm="0">
                                          <p:val>
                                            <p:strVal val="ppt_y"/>
                                          </p:val>
                                        </p:tav>
                                        <p:tav tm="100000">
                                          <p:val>
                                            <p:strVal val="ppt_y+.1"/>
                                          </p:val>
                                        </p:tav>
                                      </p:tavLst>
                                    </p:anim>
                                    <p:set>
                                      <p:cBhvr>
                                        <p:cTn id="14" dur="1" fill="hold">
                                          <p:stCondLst>
                                            <p:cond delay="999"/>
                                          </p:stCondLst>
                                        </p:cTn>
                                        <p:tgtEl>
                                          <p:spTgt spid="32770"/>
                                        </p:tgtEl>
                                        <p:attrNameLst>
                                          <p:attrName>style.visibility</p:attrName>
                                        </p:attrNameLst>
                                      </p:cBhvr>
                                      <p:to>
                                        <p:strVal val="hidden"/>
                                      </p:to>
                                    </p:set>
                                  </p:childTnLst>
                                </p:cTn>
                              </p:par>
                            </p:childTnLst>
                          </p:cTn>
                        </p:par>
                        <p:par>
                          <p:cTn id="15" fill="hold">
                            <p:stCondLst>
                              <p:cond delay="1000"/>
                            </p:stCondLst>
                            <p:childTnLst>
                              <p:par>
                                <p:cTn id="16" presetID="22" presetClass="entr" presetSubtype="4" fill="hold" nodeType="afterEffect">
                                  <p:stCondLst>
                                    <p:cond delay="0"/>
                                  </p:stCondLst>
                                  <p:childTnLst>
                                    <p:set>
                                      <p:cBhvr>
                                        <p:cTn id="17" dur="1" fill="hold">
                                          <p:stCondLst>
                                            <p:cond delay="0"/>
                                          </p:stCondLst>
                                        </p:cTn>
                                        <p:tgtEl>
                                          <p:spTgt spid="32771"/>
                                        </p:tgtEl>
                                        <p:attrNameLst>
                                          <p:attrName>style.visibility</p:attrName>
                                        </p:attrNameLst>
                                      </p:cBhvr>
                                      <p:to>
                                        <p:strVal val="visible"/>
                                      </p:to>
                                    </p:set>
                                    <p:animEffect transition="in" filter="wipe(down)">
                                      <p:cBhvr>
                                        <p:cTn id="18" dur="1000"/>
                                        <p:tgtEl>
                                          <p:spTgt spid="32771"/>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xit" presetSubtype="0" fill="hold" nodeType="clickEffect">
                                  <p:stCondLst>
                                    <p:cond delay="0"/>
                                  </p:stCondLst>
                                  <p:childTnLst>
                                    <p:animEffect transition="out" filter="fade">
                                      <p:cBhvr>
                                        <p:cTn id="22" dur="1000"/>
                                        <p:tgtEl>
                                          <p:spTgt spid="32771"/>
                                        </p:tgtEl>
                                      </p:cBhvr>
                                    </p:animEffect>
                                    <p:anim calcmode="lin" valueType="num">
                                      <p:cBhvr>
                                        <p:cTn id="23" dur="1000"/>
                                        <p:tgtEl>
                                          <p:spTgt spid="32771"/>
                                        </p:tgtEl>
                                        <p:attrNameLst>
                                          <p:attrName>ppt_x</p:attrName>
                                        </p:attrNameLst>
                                      </p:cBhvr>
                                      <p:tavLst>
                                        <p:tav tm="0">
                                          <p:val>
                                            <p:strVal val="ppt_x"/>
                                          </p:val>
                                        </p:tav>
                                        <p:tav tm="100000">
                                          <p:val>
                                            <p:strVal val="ppt_x"/>
                                          </p:val>
                                        </p:tav>
                                      </p:tavLst>
                                    </p:anim>
                                    <p:anim calcmode="lin" valueType="num">
                                      <p:cBhvr>
                                        <p:cTn id="24" dur="1000"/>
                                        <p:tgtEl>
                                          <p:spTgt spid="32771"/>
                                        </p:tgtEl>
                                        <p:attrNameLst>
                                          <p:attrName>ppt_y</p:attrName>
                                        </p:attrNameLst>
                                      </p:cBhvr>
                                      <p:tavLst>
                                        <p:tav tm="0">
                                          <p:val>
                                            <p:strVal val="ppt_y"/>
                                          </p:val>
                                        </p:tav>
                                        <p:tav tm="100000">
                                          <p:val>
                                            <p:strVal val="ppt_y+.1"/>
                                          </p:val>
                                        </p:tav>
                                      </p:tavLst>
                                    </p:anim>
                                    <p:set>
                                      <p:cBhvr>
                                        <p:cTn id="25" dur="1" fill="hold">
                                          <p:stCondLst>
                                            <p:cond delay="999"/>
                                          </p:stCondLst>
                                        </p:cTn>
                                        <p:tgtEl>
                                          <p:spTgt spid="32771"/>
                                        </p:tgtEl>
                                        <p:attrNameLst>
                                          <p:attrName>style.visibility</p:attrName>
                                        </p:attrNameLst>
                                      </p:cBhvr>
                                      <p:to>
                                        <p:strVal val="hidden"/>
                                      </p:to>
                                    </p:set>
                                  </p:childTnLst>
                                </p:cTn>
                              </p:par>
                            </p:childTnLst>
                          </p:cTn>
                        </p:par>
                        <p:par>
                          <p:cTn id="26" fill="hold">
                            <p:stCondLst>
                              <p:cond delay="1000"/>
                            </p:stCondLst>
                            <p:childTnLst>
                              <p:par>
                                <p:cTn id="27" presetID="22" presetClass="entr" presetSubtype="4" fill="hold" nodeType="afterEffect">
                                  <p:stCondLst>
                                    <p:cond delay="0"/>
                                  </p:stCondLst>
                                  <p:childTnLst>
                                    <p:set>
                                      <p:cBhvr>
                                        <p:cTn id="28" dur="1" fill="hold">
                                          <p:stCondLst>
                                            <p:cond delay="0"/>
                                          </p:stCondLst>
                                        </p:cTn>
                                        <p:tgtEl>
                                          <p:spTgt spid="32772"/>
                                        </p:tgtEl>
                                        <p:attrNameLst>
                                          <p:attrName>style.visibility</p:attrName>
                                        </p:attrNameLst>
                                      </p:cBhvr>
                                      <p:to>
                                        <p:strVal val="visible"/>
                                      </p:to>
                                    </p:set>
                                    <p:animEffect transition="in" filter="wipe(down)">
                                      <p:cBhvr>
                                        <p:cTn id="29" dur="1000"/>
                                        <p:tgtEl>
                                          <p:spTgt spid="32772"/>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xit" presetSubtype="0" fill="hold" nodeType="clickEffect">
                                  <p:stCondLst>
                                    <p:cond delay="0"/>
                                  </p:stCondLst>
                                  <p:childTnLst>
                                    <p:animEffect transition="out" filter="fade">
                                      <p:cBhvr>
                                        <p:cTn id="33" dur="1000"/>
                                        <p:tgtEl>
                                          <p:spTgt spid="32772"/>
                                        </p:tgtEl>
                                      </p:cBhvr>
                                    </p:animEffect>
                                    <p:anim calcmode="lin" valueType="num">
                                      <p:cBhvr>
                                        <p:cTn id="34" dur="1000"/>
                                        <p:tgtEl>
                                          <p:spTgt spid="32772"/>
                                        </p:tgtEl>
                                        <p:attrNameLst>
                                          <p:attrName>ppt_x</p:attrName>
                                        </p:attrNameLst>
                                      </p:cBhvr>
                                      <p:tavLst>
                                        <p:tav tm="0">
                                          <p:val>
                                            <p:strVal val="ppt_x"/>
                                          </p:val>
                                        </p:tav>
                                        <p:tav tm="100000">
                                          <p:val>
                                            <p:strVal val="ppt_x"/>
                                          </p:val>
                                        </p:tav>
                                      </p:tavLst>
                                    </p:anim>
                                    <p:anim calcmode="lin" valueType="num">
                                      <p:cBhvr>
                                        <p:cTn id="35" dur="1000"/>
                                        <p:tgtEl>
                                          <p:spTgt spid="32772"/>
                                        </p:tgtEl>
                                        <p:attrNameLst>
                                          <p:attrName>ppt_y</p:attrName>
                                        </p:attrNameLst>
                                      </p:cBhvr>
                                      <p:tavLst>
                                        <p:tav tm="0">
                                          <p:val>
                                            <p:strVal val="ppt_y"/>
                                          </p:val>
                                        </p:tav>
                                        <p:tav tm="100000">
                                          <p:val>
                                            <p:strVal val="ppt_y+.1"/>
                                          </p:val>
                                        </p:tav>
                                      </p:tavLst>
                                    </p:anim>
                                    <p:set>
                                      <p:cBhvr>
                                        <p:cTn id="36" dur="1" fill="hold">
                                          <p:stCondLst>
                                            <p:cond delay="999"/>
                                          </p:stCondLst>
                                        </p:cTn>
                                        <p:tgtEl>
                                          <p:spTgt spid="32772"/>
                                        </p:tgtEl>
                                        <p:attrNameLst>
                                          <p:attrName>style.visibility</p:attrName>
                                        </p:attrNameLst>
                                      </p:cBhvr>
                                      <p:to>
                                        <p:strVal val="hidden"/>
                                      </p:to>
                                    </p:set>
                                  </p:childTnLst>
                                </p:cTn>
                              </p:par>
                            </p:childTnLst>
                          </p:cTn>
                        </p:par>
                        <p:par>
                          <p:cTn id="37" fill="hold">
                            <p:stCondLst>
                              <p:cond delay="1000"/>
                            </p:stCondLst>
                            <p:childTnLst>
                              <p:par>
                                <p:cTn id="38" presetID="22" presetClass="entr" presetSubtype="4" fill="hold" nodeType="afterEffect">
                                  <p:stCondLst>
                                    <p:cond delay="0"/>
                                  </p:stCondLst>
                                  <p:childTnLst>
                                    <p:set>
                                      <p:cBhvr>
                                        <p:cTn id="39" dur="1" fill="hold">
                                          <p:stCondLst>
                                            <p:cond delay="0"/>
                                          </p:stCondLst>
                                        </p:cTn>
                                        <p:tgtEl>
                                          <p:spTgt spid="1026"/>
                                        </p:tgtEl>
                                        <p:attrNameLst>
                                          <p:attrName>style.visibility</p:attrName>
                                        </p:attrNameLst>
                                      </p:cBhvr>
                                      <p:to>
                                        <p:strVal val="visible"/>
                                      </p:to>
                                    </p:set>
                                    <p:animEffect transition="in" filter="wipe(down)">
                                      <p:cBhvr>
                                        <p:cTn id="40" dur="500"/>
                                        <p:tgtEl>
                                          <p:spTgt spid="1026"/>
                                        </p:tgtEl>
                                      </p:cBhvr>
                                    </p:animEffect>
                                  </p:childTnLst>
                                </p:cTn>
                              </p:par>
                            </p:childTnLst>
                          </p:cTn>
                        </p:par>
                      </p:childTnLst>
                    </p:cTn>
                  </p:par>
                  <p:par>
                    <p:cTn id="41" fill="hold">
                      <p:stCondLst>
                        <p:cond delay="indefinite"/>
                      </p:stCondLst>
                      <p:childTnLst>
                        <p:par>
                          <p:cTn id="42" fill="hold">
                            <p:stCondLst>
                              <p:cond delay="0"/>
                            </p:stCondLst>
                            <p:childTnLst>
                              <p:par>
                                <p:cTn id="43" presetID="31" presetClass="exit" presetSubtype="0" fill="hold" nodeType="clickEffect">
                                  <p:stCondLst>
                                    <p:cond delay="0"/>
                                  </p:stCondLst>
                                  <p:childTnLst>
                                    <p:anim calcmode="lin" valueType="num">
                                      <p:cBhvr>
                                        <p:cTn id="44" dur="1000"/>
                                        <p:tgtEl>
                                          <p:spTgt spid="1026"/>
                                        </p:tgtEl>
                                        <p:attrNameLst>
                                          <p:attrName>ppt_w</p:attrName>
                                        </p:attrNameLst>
                                      </p:cBhvr>
                                      <p:tavLst>
                                        <p:tav tm="0">
                                          <p:val>
                                            <p:strVal val="ppt_w"/>
                                          </p:val>
                                        </p:tav>
                                        <p:tav tm="100000">
                                          <p:val>
                                            <p:fltVal val="0"/>
                                          </p:val>
                                        </p:tav>
                                      </p:tavLst>
                                    </p:anim>
                                    <p:anim calcmode="lin" valueType="num">
                                      <p:cBhvr>
                                        <p:cTn id="45" dur="1000"/>
                                        <p:tgtEl>
                                          <p:spTgt spid="1026"/>
                                        </p:tgtEl>
                                        <p:attrNameLst>
                                          <p:attrName>ppt_h</p:attrName>
                                        </p:attrNameLst>
                                      </p:cBhvr>
                                      <p:tavLst>
                                        <p:tav tm="0">
                                          <p:val>
                                            <p:strVal val="ppt_h"/>
                                          </p:val>
                                        </p:tav>
                                        <p:tav tm="100000">
                                          <p:val>
                                            <p:fltVal val="0"/>
                                          </p:val>
                                        </p:tav>
                                      </p:tavLst>
                                    </p:anim>
                                    <p:anim calcmode="lin" valueType="num">
                                      <p:cBhvr>
                                        <p:cTn id="46" dur="1000"/>
                                        <p:tgtEl>
                                          <p:spTgt spid="1026"/>
                                        </p:tgtEl>
                                        <p:attrNameLst>
                                          <p:attrName>style.rotation</p:attrName>
                                        </p:attrNameLst>
                                      </p:cBhvr>
                                      <p:tavLst>
                                        <p:tav tm="0">
                                          <p:val>
                                            <p:fltVal val="0"/>
                                          </p:val>
                                        </p:tav>
                                        <p:tav tm="100000">
                                          <p:val>
                                            <p:fltVal val="90"/>
                                          </p:val>
                                        </p:tav>
                                      </p:tavLst>
                                    </p:anim>
                                    <p:animEffect transition="out" filter="fade">
                                      <p:cBhvr>
                                        <p:cTn id="47" dur="1000"/>
                                        <p:tgtEl>
                                          <p:spTgt spid="1026"/>
                                        </p:tgtEl>
                                      </p:cBhvr>
                                    </p:animEffect>
                                    <p:set>
                                      <p:cBhvr>
                                        <p:cTn id="48" dur="1" fill="hold">
                                          <p:stCondLst>
                                            <p:cond delay="999"/>
                                          </p:stCondLst>
                                        </p:cTn>
                                        <p:tgtEl>
                                          <p:spTgt spid="10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2 Grupo"/>
          <p:cNvGrpSpPr/>
          <p:nvPr>
            <p:custDataLst>
              <p:tags r:id="rId1"/>
            </p:custDataLst>
          </p:nvPr>
        </p:nvGrpSpPr>
        <p:grpSpPr>
          <a:xfrm>
            <a:off x="0" y="0"/>
            <a:ext cx="9144001" cy="6858001"/>
            <a:chOff x="0" y="0"/>
            <a:chExt cx="9144001" cy="6858001"/>
          </a:xfrm>
        </p:grpSpPr>
        <p:pic>
          <p:nvPicPr>
            <p:cNvPr id="13316" name="Picture 4" descr="D:\10. MUTIMEDIA SDA\Imagenes para estudio\Tema 03 camino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1" cy="6858001"/>
            </a:xfrm>
            <a:prstGeom prst="rect">
              <a:avLst/>
            </a:prstGeom>
            <a:noFill/>
            <a:extLst>
              <a:ext uri="{909E8E84-426E-40DD-AFC4-6F175D3DCCD1}">
                <a14:hiddenFill xmlns:a14="http://schemas.microsoft.com/office/drawing/2010/main">
                  <a:solidFill>
                    <a:srgbClr val="FFFFFF"/>
                  </a:solidFill>
                </a14:hiddenFill>
              </a:ext>
            </a:extLst>
          </p:spPr>
        </p:pic>
        <p:pic>
          <p:nvPicPr>
            <p:cNvPr id="6" name="5 Imagen"/>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20517" b="13978"/>
            <a:stretch/>
          </p:blipFill>
          <p:spPr>
            <a:xfrm>
              <a:off x="179512" y="4005064"/>
              <a:ext cx="1080120" cy="530647"/>
            </a:xfrm>
            <a:prstGeom prst="rect">
              <a:avLst/>
            </a:prstGeom>
            <a:effectLst>
              <a:glow rad="101600">
                <a:schemeClr val="bg1">
                  <a:alpha val="41000"/>
                </a:schemeClr>
              </a:glow>
            </a:effectLst>
          </p:spPr>
        </p:pic>
      </p:grpSp>
      <p:pic>
        <p:nvPicPr>
          <p:cNvPr id="1027" name="Picture 3" descr="C:\Users\Gerhard\Documents\_Estudios Biblicos PPT\03 Cual es la causa de tanto sufrimiento\Puente Filosofía.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347864" y="2564902"/>
            <a:ext cx="3600400" cy="3181273"/>
          </a:xfrm>
          <a:prstGeom prst="rect">
            <a:avLst/>
          </a:prstGeom>
          <a:noFill/>
          <a:extLst>
            <a:ext uri="{909E8E84-426E-40DD-AFC4-6F175D3DCCD1}">
              <a14:hiddenFill xmlns:a14="http://schemas.microsoft.com/office/drawing/2010/main">
                <a:solidFill>
                  <a:srgbClr val="FFFFFF"/>
                </a:solidFill>
              </a14:hiddenFill>
            </a:ext>
          </a:extLst>
        </p:spPr>
      </p:pic>
      <p:sp>
        <p:nvSpPr>
          <p:cNvPr id="9" name="camino de pecado"/>
          <p:cNvSpPr txBox="1"/>
          <p:nvPr>
            <p:custDataLst>
              <p:tags r:id="rId2"/>
            </p:custDataLst>
          </p:nvPr>
        </p:nvSpPr>
        <p:spPr>
          <a:xfrm>
            <a:off x="2987824" y="6218148"/>
            <a:ext cx="6120680" cy="523220"/>
          </a:xfrm>
          <a:prstGeom prst="rect">
            <a:avLst/>
          </a:prstGeom>
          <a:noFill/>
          <a:effectLst/>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2800" u="none" spc="50" dirty="0">
                <a:ln w="11430"/>
                <a:solidFill>
                  <a:srgbClr val="C00000"/>
                </a:solidFill>
                <a:effectLst>
                  <a:outerShdw blurRad="76200" dist="50800" dir="5400000" algn="tl" rotWithShape="0">
                    <a:srgbClr val="000000">
                      <a:alpha val="65000"/>
                    </a:srgbClr>
                  </a:outerShdw>
                </a:effectLst>
                <a:latin typeface="Trebuchet MS" pitchFamily="34" charset="0"/>
              </a:rPr>
              <a:t>CAMINHO DE PECADO E DE MORTE</a:t>
            </a:r>
          </a:p>
        </p:txBody>
      </p:sp>
      <p:pic>
        <p:nvPicPr>
          <p:cNvPr id="32770" name="Picture 2" descr="H:\_PPT temas\GIB-Nuevos\puente religion.jpg" hidden="1"/>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11760" y="2894516"/>
            <a:ext cx="3419475" cy="3090863"/>
          </a:xfrm>
          <a:prstGeom prst="rect">
            <a:avLst/>
          </a:prstGeom>
          <a:noFill/>
          <a:effectLst>
            <a:softEdge rad="0"/>
          </a:effectLst>
          <a:extLst>
            <a:ext uri="{909E8E84-426E-40DD-AFC4-6F175D3DCCD1}">
              <a14:hiddenFill xmlns:a14="http://schemas.microsoft.com/office/drawing/2010/main">
                <a:solidFill>
                  <a:srgbClr val="FFFFFF"/>
                </a:solidFill>
              </a14:hiddenFill>
            </a:ext>
          </a:extLst>
        </p:spPr>
      </p:pic>
      <p:pic>
        <p:nvPicPr>
          <p:cNvPr id="32771" name="Picture 3" descr="H:\_PPT temas\GIB-Nuevos\puente filosofia.jpg" hidden="1"/>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11760" y="2623054"/>
            <a:ext cx="3724275" cy="3362325"/>
          </a:xfrm>
          <a:prstGeom prst="rect">
            <a:avLst/>
          </a:prstGeom>
          <a:noFill/>
          <a:extLst>
            <a:ext uri="{909E8E84-426E-40DD-AFC4-6F175D3DCCD1}">
              <a14:hiddenFill xmlns:a14="http://schemas.microsoft.com/office/drawing/2010/main">
                <a:solidFill>
                  <a:srgbClr val="FFFFFF"/>
                </a:solidFill>
              </a14:hiddenFill>
            </a:ext>
          </a:extLst>
        </p:spPr>
      </p:pic>
      <p:pic>
        <p:nvPicPr>
          <p:cNvPr id="32772" name="Picture 4" descr="H:\_PPT temas\GIB-Nuevos\puente buenas obras.jpg" hidden="1"/>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11760" y="2337304"/>
            <a:ext cx="4090988" cy="3648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15277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2770"/>
                                        </p:tgtEl>
                                        <p:attrNameLst>
                                          <p:attrName>style.visibility</p:attrName>
                                        </p:attrNameLst>
                                      </p:cBhvr>
                                      <p:to>
                                        <p:strVal val="visible"/>
                                      </p:to>
                                    </p:set>
                                    <p:animEffect transition="in" filter="wipe(down)">
                                      <p:cBhvr>
                                        <p:cTn id="7" dur="1000"/>
                                        <p:tgtEl>
                                          <p:spTgt spid="3277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xit" presetSubtype="0" fill="hold" nodeType="clickEffect">
                                  <p:stCondLst>
                                    <p:cond delay="0"/>
                                  </p:stCondLst>
                                  <p:childTnLst>
                                    <p:animEffect transition="out" filter="fade">
                                      <p:cBhvr>
                                        <p:cTn id="11" dur="1000"/>
                                        <p:tgtEl>
                                          <p:spTgt spid="32770"/>
                                        </p:tgtEl>
                                      </p:cBhvr>
                                    </p:animEffect>
                                    <p:anim calcmode="lin" valueType="num">
                                      <p:cBhvr>
                                        <p:cTn id="12" dur="1000"/>
                                        <p:tgtEl>
                                          <p:spTgt spid="32770"/>
                                        </p:tgtEl>
                                        <p:attrNameLst>
                                          <p:attrName>ppt_x</p:attrName>
                                        </p:attrNameLst>
                                      </p:cBhvr>
                                      <p:tavLst>
                                        <p:tav tm="0">
                                          <p:val>
                                            <p:strVal val="ppt_x"/>
                                          </p:val>
                                        </p:tav>
                                        <p:tav tm="100000">
                                          <p:val>
                                            <p:strVal val="ppt_x"/>
                                          </p:val>
                                        </p:tav>
                                      </p:tavLst>
                                    </p:anim>
                                    <p:anim calcmode="lin" valueType="num">
                                      <p:cBhvr>
                                        <p:cTn id="13" dur="1000"/>
                                        <p:tgtEl>
                                          <p:spTgt spid="32770"/>
                                        </p:tgtEl>
                                        <p:attrNameLst>
                                          <p:attrName>ppt_y</p:attrName>
                                        </p:attrNameLst>
                                      </p:cBhvr>
                                      <p:tavLst>
                                        <p:tav tm="0">
                                          <p:val>
                                            <p:strVal val="ppt_y"/>
                                          </p:val>
                                        </p:tav>
                                        <p:tav tm="100000">
                                          <p:val>
                                            <p:strVal val="ppt_y+.1"/>
                                          </p:val>
                                        </p:tav>
                                      </p:tavLst>
                                    </p:anim>
                                    <p:set>
                                      <p:cBhvr>
                                        <p:cTn id="14" dur="1" fill="hold">
                                          <p:stCondLst>
                                            <p:cond delay="999"/>
                                          </p:stCondLst>
                                        </p:cTn>
                                        <p:tgtEl>
                                          <p:spTgt spid="32770"/>
                                        </p:tgtEl>
                                        <p:attrNameLst>
                                          <p:attrName>style.visibility</p:attrName>
                                        </p:attrNameLst>
                                      </p:cBhvr>
                                      <p:to>
                                        <p:strVal val="hidden"/>
                                      </p:to>
                                    </p:set>
                                  </p:childTnLst>
                                </p:cTn>
                              </p:par>
                            </p:childTnLst>
                          </p:cTn>
                        </p:par>
                        <p:par>
                          <p:cTn id="15" fill="hold">
                            <p:stCondLst>
                              <p:cond delay="1000"/>
                            </p:stCondLst>
                            <p:childTnLst>
                              <p:par>
                                <p:cTn id="16" presetID="22" presetClass="entr" presetSubtype="4" fill="hold" nodeType="afterEffect">
                                  <p:stCondLst>
                                    <p:cond delay="0"/>
                                  </p:stCondLst>
                                  <p:childTnLst>
                                    <p:set>
                                      <p:cBhvr>
                                        <p:cTn id="17" dur="1" fill="hold">
                                          <p:stCondLst>
                                            <p:cond delay="0"/>
                                          </p:stCondLst>
                                        </p:cTn>
                                        <p:tgtEl>
                                          <p:spTgt spid="32771"/>
                                        </p:tgtEl>
                                        <p:attrNameLst>
                                          <p:attrName>style.visibility</p:attrName>
                                        </p:attrNameLst>
                                      </p:cBhvr>
                                      <p:to>
                                        <p:strVal val="visible"/>
                                      </p:to>
                                    </p:set>
                                    <p:animEffect transition="in" filter="wipe(down)">
                                      <p:cBhvr>
                                        <p:cTn id="18" dur="1000"/>
                                        <p:tgtEl>
                                          <p:spTgt spid="32771"/>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xit" presetSubtype="0" fill="hold" nodeType="clickEffect">
                                  <p:stCondLst>
                                    <p:cond delay="0"/>
                                  </p:stCondLst>
                                  <p:childTnLst>
                                    <p:animEffect transition="out" filter="fade">
                                      <p:cBhvr>
                                        <p:cTn id="22" dur="1000"/>
                                        <p:tgtEl>
                                          <p:spTgt spid="32771"/>
                                        </p:tgtEl>
                                      </p:cBhvr>
                                    </p:animEffect>
                                    <p:anim calcmode="lin" valueType="num">
                                      <p:cBhvr>
                                        <p:cTn id="23" dur="1000"/>
                                        <p:tgtEl>
                                          <p:spTgt spid="32771"/>
                                        </p:tgtEl>
                                        <p:attrNameLst>
                                          <p:attrName>ppt_x</p:attrName>
                                        </p:attrNameLst>
                                      </p:cBhvr>
                                      <p:tavLst>
                                        <p:tav tm="0">
                                          <p:val>
                                            <p:strVal val="ppt_x"/>
                                          </p:val>
                                        </p:tav>
                                        <p:tav tm="100000">
                                          <p:val>
                                            <p:strVal val="ppt_x"/>
                                          </p:val>
                                        </p:tav>
                                      </p:tavLst>
                                    </p:anim>
                                    <p:anim calcmode="lin" valueType="num">
                                      <p:cBhvr>
                                        <p:cTn id="24" dur="1000"/>
                                        <p:tgtEl>
                                          <p:spTgt spid="32771"/>
                                        </p:tgtEl>
                                        <p:attrNameLst>
                                          <p:attrName>ppt_y</p:attrName>
                                        </p:attrNameLst>
                                      </p:cBhvr>
                                      <p:tavLst>
                                        <p:tav tm="0">
                                          <p:val>
                                            <p:strVal val="ppt_y"/>
                                          </p:val>
                                        </p:tav>
                                        <p:tav tm="100000">
                                          <p:val>
                                            <p:strVal val="ppt_y+.1"/>
                                          </p:val>
                                        </p:tav>
                                      </p:tavLst>
                                    </p:anim>
                                    <p:set>
                                      <p:cBhvr>
                                        <p:cTn id="25" dur="1" fill="hold">
                                          <p:stCondLst>
                                            <p:cond delay="999"/>
                                          </p:stCondLst>
                                        </p:cTn>
                                        <p:tgtEl>
                                          <p:spTgt spid="32771"/>
                                        </p:tgtEl>
                                        <p:attrNameLst>
                                          <p:attrName>style.visibility</p:attrName>
                                        </p:attrNameLst>
                                      </p:cBhvr>
                                      <p:to>
                                        <p:strVal val="hidden"/>
                                      </p:to>
                                    </p:set>
                                  </p:childTnLst>
                                </p:cTn>
                              </p:par>
                            </p:childTnLst>
                          </p:cTn>
                        </p:par>
                        <p:par>
                          <p:cTn id="26" fill="hold">
                            <p:stCondLst>
                              <p:cond delay="1000"/>
                            </p:stCondLst>
                            <p:childTnLst>
                              <p:par>
                                <p:cTn id="27" presetID="22" presetClass="entr" presetSubtype="4" fill="hold" nodeType="afterEffect">
                                  <p:stCondLst>
                                    <p:cond delay="0"/>
                                  </p:stCondLst>
                                  <p:childTnLst>
                                    <p:set>
                                      <p:cBhvr>
                                        <p:cTn id="28" dur="1" fill="hold">
                                          <p:stCondLst>
                                            <p:cond delay="0"/>
                                          </p:stCondLst>
                                        </p:cTn>
                                        <p:tgtEl>
                                          <p:spTgt spid="32772"/>
                                        </p:tgtEl>
                                        <p:attrNameLst>
                                          <p:attrName>style.visibility</p:attrName>
                                        </p:attrNameLst>
                                      </p:cBhvr>
                                      <p:to>
                                        <p:strVal val="visible"/>
                                      </p:to>
                                    </p:set>
                                    <p:animEffect transition="in" filter="wipe(down)">
                                      <p:cBhvr>
                                        <p:cTn id="29" dur="1000"/>
                                        <p:tgtEl>
                                          <p:spTgt spid="32772"/>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xit" presetSubtype="0" fill="hold" nodeType="clickEffect">
                                  <p:stCondLst>
                                    <p:cond delay="0"/>
                                  </p:stCondLst>
                                  <p:childTnLst>
                                    <p:animEffect transition="out" filter="fade">
                                      <p:cBhvr>
                                        <p:cTn id="33" dur="1000"/>
                                        <p:tgtEl>
                                          <p:spTgt spid="32772"/>
                                        </p:tgtEl>
                                      </p:cBhvr>
                                    </p:animEffect>
                                    <p:anim calcmode="lin" valueType="num">
                                      <p:cBhvr>
                                        <p:cTn id="34" dur="1000"/>
                                        <p:tgtEl>
                                          <p:spTgt spid="32772"/>
                                        </p:tgtEl>
                                        <p:attrNameLst>
                                          <p:attrName>ppt_x</p:attrName>
                                        </p:attrNameLst>
                                      </p:cBhvr>
                                      <p:tavLst>
                                        <p:tav tm="0">
                                          <p:val>
                                            <p:strVal val="ppt_x"/>
                                          </p:val>
                                        </p:tav>
                                        <p:tav tm="100000">
                                          <p:val>
                                            <p:strVal val="ppt_x"/>
                                          </p:val>
                                        </p:tav>
                                      </p:tavLst>
                                    </p:anim>
                                    <p:anim calcmode="lin" valueType="num">
                                      <p:cBhvr>
                                        <p:cTn id="35" dur="1000"/>
                                        <p:tgtEl>
                                          <p:spTgt spid="32772"/>
                                        </p:tgtEl>
                                        <p:attrNameLst>
                                          <p:attrName>ppt_y</p:attrName>
                                        </p:attrNameLst>
                                      </p:cBhvr>
                                      <p:tavLst>
                                        <p:tav tm="0">
                                          <p:val>
                                            <p:strVal val="ppt_y"/>
                                          </p:val>
                                        </p:tav>
                                        <p:tav tm="100000">
                                          <p:val>
                                            <p:strVal val="ppt_y+.1"/>
                                          </p:val>
                                        </p:tav>
                                      </p:tavLst>
                                    </p:anim>
                                    <p:set>
                                      <p:cBhvr>
                                        <p:cTn id="36" dur="1" fill="hold">
                                          <p:stCondLst>
                                            <p:cond delay="999"/>
                                          </p:stCondLst>
                                        </p:cTn>
                                        <p:tgtEl>
                                          <p:spTgt spid="32772"/>
                                        </p:tgtEl>
                                        <p:attrNameLst>
                                          <p:attrName>style.visibility</p:attrName>
                                        </p:attrNameLst>
                                      </p:cBhvr>
                                      <p:to>
                                        <p:strVal val="hidden"/>
                                      </p:to>
                                    </p:set>
                                  </p:childTnLst>
                                </p:cTn>
                              </p:par>
                            </p:childTnLst>
                          </p:cTn>
                        </p:par>
                        <p:par>
                          <p:cTn id="37" fill="hold">
                            <p:stCondLst>
                              <p:cond delay="1000"/>
                            </p:stCondLst>
                            <p:childTnLst>
                              <p:par>
                                <p:cTn id="38" presetID="22" presetClass="entr" presetSubtype="4" fill="hold" nodeType="afterEffect">
                                  <p:stCondLst>
                                    <p:cond delay="0"/>
                                  </p:stCondLst>
                                  <p:childTnLst>
                                    <p:set>
                                      <p:cBhvr>
                                        <p:cTn id="39" dur="1" fill="hold">
                                          <p:stCondLst>
                                            <p:cond delay="0"/>
                                          </p:stCondLst>
                                        </p:cTn>
                                        <p:tgtEl>
                                          <p:spTgt spid="1027"/>
                                        </p:tgtEl>
                                        <p:attrNameLst>
                                          <p:attrName>style.visibility</p:attrName>
                                        </p:attrNameLst>
                                      </p:cBhvr>
                                      <p:to>
                                        <p:strVal val="visible"/>
                                      </p:to>
                                    </p:set>
                                    <p:animEffect transition="in" filter="wipe(down)">
                                      <p:cBhvr>
                                        <p:cTn id="40" dur="500"/>
                                        <p:tgtEl>
                                          <p:spTgt spid="1027"/>
                                        </p:tgtEl>
                                      </p:cBhvr>
                                    </p:animEffect>
                                  </p:childTnLst>
                                </p:cTn>
                              </p:par>
                            </p:childTnLst>
                          </p:cTn>
                        </p:par>
                      </p:childTnLst>
                    </p:cTn>
                  </p:par>
                  <p:par>
                    <p:cTn id="41" fill="hold">
                      <p:stCondLst>
                        <p:cond delay="indefinite"/>
                      </p:stCondLst>
                      <p:childTnLst>
                        <p:par>
                          <p:cTn id="42" fill="hold">
                            <p:stCondLst>
                              <p:cond delay="0"/>
                            </p:stCondLst>
                            <p:childTnLst>
                              <p:par>
                                <p:cTn id="43" presetID="31" presetClass="exit" presetSubtype="0" fill="hold" nodeType="clickEffect">
                                  <p:stCondLst>
                                    <p:cond delay="0"/>
                                  </p:stCondLst>
                                  <p:childTnLst>
                                    <p:anim calcmode="lin" valueType="num">
                                      <p:cBhvr>
                                        <p:cTn id="44" dur="1000"/>
                                        <p:tgtEl>
                                          <p:spTgt spid="1027"/>
                                        </p:tgtEl>
                                        <p:attrNameLst>
                                          <p:attrName>ppt_w</p:attrName>
                                        </p:attrNameLst>
                                      </p:cBhvr>
                                      <p:tavLst>
                                        <p:tav tm="0">
                                          <p:val>
                                            <p:strVal val="ppt_w"/>
                                          </p:val>
                                        </p:tav>
                                        <p:tav tm="100000">
                                          <p:val>
                                            <p:fltVal val="0"/>
                                          </p:val>
                                        </p:tav>
                                      </p:tavLst>
                                    </p:anim>
                                    <p:anim calcmode="lin" valueType="num">
                                      <p:cBhvr>
                                        <p:cTn id="45" dur="1000"/>
                                        <p:tgtEl>
                                          <p:spTgt spid="1027"/>
                                        </p:tgtEl>
                                        <p:attrNameLst>
                                          <p:attrName>ppt_h</p:attrName>
                                        </p:attrNameLst>
                                      </p:cBhvr>
                                      <p:tavLst>
                                        <p:tav tm="0">
                                          <p:val>
                                            <p:strVal val="ppt_h"/>
                                          </p:val>
                                        </p:tav>
                                        <p:tav tm="100000">
                                          <p:val>
                                            <p:fltVal val="0"/>
                                          </p:val>
                                        </p:tav>
                                      </p:tavLst>
                                    </p:anim>
                                    <p:anim calcmode="lin" valueType="num">
                                      <p:cBhvr>
                                        <p:cTn id="46" dur="1000"/>
                                        <p:tgtEl>
                                          <p:spTgt spid="1027"/>
                                        </p:tgtEl>
                                        <p:attrNameLst>
                                          <p:attrName>style.rotation</p:attrName>
                                        </p:attrNameLst>
                                      </p:cBhvr>
                                      <p:tavLst>
                                        <p:tav tm="0">
                                          <p:val>
                                            <p:fltVal val="0"/>
                                          </p:val>
                                        </p:tav>
                                        <p:tav tm="100000">
                                          <p:val>
                                            <p:fltVal val="90"/>
                                          </p:val>
                                        </p:tav>
                                      </p:tavLst>
                                    </p:anim>
                                    <p:animEffect transition="out" filter="fade">
                                      <p:cBhvr>
                                        <p:cTn id="47" dur="1000"/>
                                        <p:tgtEl>
                                          <p:spTgt spid="1027"/>
                                        </p:tgtEl>
                                      </p:cBhvr>
                                    </p:animEffect>
                                    <p:set>
                                      <p:cBhvr>
                                        <p:cTn id="48" dur="1" fill="hold">
                                          <p:stCondLst>
                                            <p:cond delay="999"/>
                                          </p:stCondLst>
                                        </p:cTn>
                                        <p:tgtEl>
                                          <p:spTgt spid="10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custDataLst>
              <p:tags r:id="rId1"/>
            </p:custDataLst>
          </p:nvPr>
        </p:nvSpPr>
        <p:spPr/>
        <p:txBody>
          <a:bodyPr/>
          <a:lstStyle/>
          <a:p>
            <a:endParaRPr lang="es-ES"/>
          </a:p>
        </p:txBody>
      </p:sp>
      <p:sp>
        <p:nvSpPr>
          <p:cNvPr id="3" name="2 Marcador de contenido"/>
          <p:cNvSpPr>
            <a:spLocks noGrp="1"/>
          </p:cNvSpPr>
          <p:nvPr>
            <p:ph idx="1"/>
            <p:custDataLst>
              <p:tags r:id="rId2"/>
            </p:custDataLst>
          </p:nvPr>
        </p:nvSpPr>
        <p:spPr/>
        <p:txBody>
          <a:bodyPr/>
          <a:lstStyle/>
          <a:p>
            <a:endParaRPr lang="es-ES"/>
          </a:p>
        </p:txBody>
      </p:sp>
      <p:pic>
        <p:nvPicPr>
          <p:cNvPr id="16386" name="Picture 2" descr="D:\10. MUTIMEDIA SDA\Imagenes para estudio\soleda.jpg"/>
          <p:cNvPicPr>
            <a:picLocks noChangeAspect="1" noChangeArrowheads="1"/>
          </p:cNvPicPr>
          <p:nvPr/>
        </p:nvPicPr>
        <p:blipFill rotWithShape="1">
          <a:blip r:embed="rId5">
            <a:extLst>
              <a:ext uri="{28A0092B-C50C-407E-A947-70E740481C1C}">
                <a14:useLocalDpi xmlns:a14="http://schemas.microsoft.com/office/drawing/2010/main" val="0"/>
              </a:ext>
            </a:extLst>
          </a:blip>
          <a:srcRect l="24658"/>
          <a:stretch/>
        </p:blipFill>
        <p:spPr bwMode="auto">
          <a:xfrm>
            <a:off x="0" y="0"/>
            <a:ext cx="916897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Gerhard\Documents\_Sitio WEB\Recursos\ondaWEB.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2277171"/>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up)">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2 Grupo"/>
          <p:cNvGrpSpPr/>
          <p:nvPr>
            <p:custDataLst>
              <p:tags r:id="rId1"/>
            </p:custDataLst>
          </p:nvPr>
        </p:nvGrpSpPr>
        <p:grpSpPr>
          <a:xfrm>
            <a:off x="0" y="0"/>
            <a:ext cx="9144001" cy="6858001"/>
            <a:chOff x="0" y="0"/>
            <a:chExt cx="9144001" cy="6858001"/>
          </a:xfrm>
        </p:grpSpPr>
        <p:pic>
          <p:nvPicPr>
            <p:cNvPr id="13316" name="Picture 4" descr="D:\10. MUTIMEDIA SDA\Imagenes para estudio\Tema 03 camino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1" cy="6858001"/>
            </a:xfrm>
            <a:prstGeom prst="rect">
              <a:avLst/>
            </a:prstGeom>
            <a:noFill/>
            <a:extLst>
              <a:ext uri="{909E8E84-426E-40DD-AFC4-6F175D3DCCD1}">
                <a14:hiddenFill xmlns:a14="http://schemas.microsoft.com/office/drawing/2010/main">
                  <a:solidFill>
                    <a:srgbClr val="FFFFFF"/>
                  </a:solidFill>
                </a14:hiddenFill>
              </a:ext>
            </a:extLst>
          </p:spPr>
        </p:pic>
        <p:pic>
          <p:nvPicPr>
            <p:cNvPr id="6" name="5 Imagen"/>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20517" b="13978"/>
            <a:stretch/>
          </p:blipFill>
          <p:spPr>
            <a:xfrm>
              <a:off x="179512" y="4005064"/>
              <a:ext cx="1080120" cy="530647"/>
            </a:xfrm>
            <a:prstGeom prst="rect">
              <a:avLst/>
            </a:prstGeom>
            <a:effectLst>
              <a:glow rad="101600">
                <a:schemeClr val="bg1">
                  <a:alpha val="41000"/>
                </a:schemeClr>
              </a:glow>
            </a:effectLst>
          </p:spPr>
        </p:pic>
      </p:grpSp>
      <p:pic>
        <p:nvPicPr>
          <p:cNvPr id="1028" name="Picture 4" descr="C:\Users\Gerhard\Documents\_Estudios Biblicos PPT\03 Cual es la causa de tanto sufrimiento\Puente Buenas Obras.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347864" y="2437653"/>
            <a:ext cx="3744416" cy="3308523"/>
          </a:xfrm>
          <a:prstGeom prst="rect">
            <a:avLst/>
          </a:prstGeom>
          <a:noFill/>
          <a:extLst>
            <a:ext uri="{909E8E84-426E-40DD-AFC4-6F175D3DCCD1}">
              <a14:hiddenFill xmlns:a14="http://schemas.microsoft.com/office/drawing/2010/main">
                <a:solidFill>
                  <a:srgbClr val="FFFFFF"/>
                </a:solidFill>
              </a14:hiddenFill>
            </a:ext>
          </a:extLst>
        </p:spPr>
      </p:pic>
      <p:sp>
        <p:nvSpPr>
          <p:cNvPr id="9" name="camino de pecado"/>
          <p:cNvSpPr txBox="1"/>
          <p:nvPr>
            <p:custDataLst>
              <p:tags r:id="rId2"/>
            </p:custDataLst>
          </p:nvPr>
        </p:nvSpPr>
        <p:spPr>
          <a:xfrm>
            <a:off x="2987824" y="6218148"/>
            <a:ext cx="6120680" cy="523220"/>
          </a:xfrm>
          <a:prstGeom prst="rect">
            <a:avLst/>
          </a:prstGeom>
          <a:noFill/>
          <a:effectLst/>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2800" u="none" spc="50" dirty="0">
                <a:ln w="11430"/>
                <a:solidFill>
                  <a:srgbClr val="C00000"/>
                </a:solidFill>
                <a:effectLst>
                  <a:outerShdw blurRad="76200" dist="50800" dir="5400000" algn="tl" rotWithShape="0">
                    <a:srgbClr val="000000">
                      <a:alpha val="65000"/>
                    </a:srgbClr>
                  </a:outerShdw>
                </a:effectLst>
                <a:latin typeface="Trebuchet MS" pitchFamily="34" charset="0"/>
              </a:rPr>
              <a:t>CAMINHO DE PECADO E DE MORTE</a:t>
            </a:r>
          </a:p>
        </p:txBody>
      </p:sp>
      <p:pic>
        <p:nvPicPr>
          <p:cNvPr id="32770" name="Picture 2" descr="H:\_PPT temas\GIB-Nuevos\puente religion.jpg" hidden="1"/>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11760" y="2894516"/>
            <a:ext cx="3419475" cy="3090863"/>
          </a:xfrm>
          <a:prstGeom prst="rect">
            <a:avLst/>
          </a:prstGeom>
          <a:noFill/>
          <a:effectLst>
            <a:softEdge rad="0"/>
          </a:effectLst>
          <a:extLst>
            <a:ext uri="{909E8E84-426E-40DD-AFC4-6F175D3DCCD1}">
              <a14:hiddenFill xmlns:a14="http://schemas.microsoft.com/office/drawing/2010/main">
                <a:solidFill>
                  <a:srgbClr val="FFFFFF"/>
                </a:solidFill>
              </a14:hiddenFill>
            </a:ext>
          </a:extLst>
        </p:spPr>
      </p:pic>
      <p:pic>
        <p:nvPicPr>
          <p:cNvPr id="32771" name="Picture 3" descr="H:\_PPT temas\GIB-Nuevos\puente filosofia.jpg" hidden="1"/>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11760" y="2623054"/>
            <a:ext cx="3724275" cy="3362325"/>
          </a:xfrm>
          <a:prstGeom prst="rect">
            <a:avLst/>
          </a:prstGeom>
          <a:noFill/>
          <a:extLst>
            <a:ext uri="{909E8E84-426E-40DD-AFC4-6F175D3DCCD1}">
              <a14:hiddenFill xmlns:a14="http://schemas.microsoft.com/office/drawing/2010/main">
                <a:solidFill>
                  <a:srgbClr val="FFFFFF"/>
                </a:solidFill>
              </a14:hiddenFill>
            </a:ext>
          </a:extLst>
        </p:spPr>
      </p:pic>
      <p:pic>
        <p:nvPicPr>
          <p:cNvPr id="32772" name="Picture 4" descr="H:\_PPT temas\GIB-Nuevos\puente buenas obras.jpg" hidden="1"/>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11760" y="2337304"/>
            <a:ext cx="4090988" cy="3648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12193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2770"/>
                                        </p:tgtEl>
                                        <p:attrNameLst>
                                          <p:attrName>style.visibility</p:attrName>
                                        </p:attrNameLst>
                                      </p:cBhvr>
                                      <p:to>
                                        <p:strVal val="visible"/>
                                      </p:to>
                                    </p:set>
                                    <p:animEffect transition="in" filter="wipe(down)">
                                      <p:cBhvr>
                                        <p:cTn id="7" dur="1000"/>
                                        <p:tgtEl>
                                          <p:spTgt spid="3277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xit" presetSubtype="0" fill="hold" nodeType="clickEffect">
                                  <p:stCondLst>
                                    <p:cond delay="0"/>
                                  </p:stCondLst>
                                  <p:childTnLst>
                                    <p:animEffect transition="out" filter="fade">
                                      <p:cBhvr>
                                        <p:cTn id="11" dur="1000"/>
                                        <p:tgtEl>
                                          <p:spTgt spid="32770"/>
                                        </p:tgtEl>
                                      </p:cBhvr>
                                    </p:animEffect>
                                    <p:anim calcmode="lin" valueType="num">
                                      <p:cBhvr>
                                        <p:cTn id="12" dur="1000"/>
                                        <p:tgtEl>
                                          <p:spTgt spid="32770"/>
                                        </p:tgtEl>
                                        <p:attrNameLst>
                                          <p:attrName>ppt_x</p:attrName>
                                        </p:attrNameLst>
                                      </p:cBhvr>
                                      <p:tavLst>
                                        <p:tav tm="0">
                                          <p:val>
                                            <p:strVal val="ppt_x"/>
                                          </p:val>
                                        </p:tav>
                                        <p:tav tm="100000">
                                          <p:val>
                                            <p:strVal val="ppt_x"/>
                                          </p:val>
                                        </p:tav>
                                      </p:tavLst>
                                    </p:anim>
                                    <p:anim calcmode="lin" valueType="num">
                                      <p:cBhvr>
                                        <p:cTn id="13" dur="1000"/>
                                        <p:tgtEl>
                                          <p:spTgt spid="32770"/>
                                        </p:tgtEl>
                                        <p:attrNameLst>
                                          <p:attrName>ppt_y</p:attrName>
                                        </p:attrNameLst>
                                      </p:cBhvr>
                                      <p:tavLst>
                                        <p:tav tm="0">
                                          <p:val>
                                            <p:strVal val="ppt_y"/>
                                          </p:val>
                                        </p:tav>
                                        <p:tav tm="100000">
                                          <p:val>
                                            <p:strVal val="ppt_y+.1"/>
                                          </p:val>
                                        </p:tav>
                                      </p:tavLst>
                                    </p:anim>
                                    <p:set>
                                      <p:cBhvr>
                                        <p:cTn id="14" dur="1" fill="hold">
                                          <p:stCondLst>
                                            <p:cond delay="999"/>
                                          </p:stCondLst>
                                        </p:cTn>
                                        <p:tgtEl>
                                          <p:spTgt spid="32770"/>
                                        </p:tgtEl>
                                        <p:attrNameLst>
                                          <p:attrName>style.visibility</p:attrName>
                                        </p:attrNameLst>
                                      </p:cBhvr>
                                      <p:to>
                                        <p:strVal val="hidden"/>
                                      </p:to>
                                    </p:set>
                                  </p:childTnLst>
                                </p:cTn>
                              </p:par>
                            </p:childTnLst>
                          </p:cTn>
                        </p:par>
                        <p:par>
                          <p:cTn id="15" fill="hold">
                            <p:stCondLst>
                              <p:cond delay="1000"/>
                            </p:stCondLst>
                            <p:childTnLst>
                              <p:par>
                                <p:cTn id="16" presetID="22" presetClass="entr" presetSubtype="4" fill="hold" nodeType="afterEffect">
                                  <p:stCondLst>
                                    <p:cond delay="0"/>
                                  </p:stCondLst>
                                  <p:childTnLst>
                                    <p:set>
                                      <p:cBhvr>
                                        <p:cTn id="17" dur="1" fill="hold">
                                          <p:stCondLst>
                                            <p:cond delay="0"/>
                                          </p:stCondLst>
                                        </p:cTn>
                                        <p:tgtEl>
                                          <p:spTgt spid="32771"/>
                                        </p:tgtEl>
                                        <p:attrNameLst>
                                          <p:attrName>style.visibility</p:attrName>
                                        </p:attrNameLst>
                                      </p:cBhvr>
                                      <p:to>
                                        <p:strVal val="visible"/>
                                      </p:to>
                                    </p:set>
                                    <p:animEffect transition="in" filter="wipe(down)">
                                      <p:cBhvr>
                                        <p:cTn id="18" dur="1000"/>
                                        <p:tgtEl>
                                          <p:spTgt spid="32771"/>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xit" presetSubtype="0" fill="hold" nodeType="clickEffect">
                                  <p:stCondLst>
                                    <p:cond delay="0"/>
                                  </p:stCondLst>
                                  <p:childTnLst>
                                    <p:animEffect transition="out" filter="fade">
                                      <p:cBhvr>
                                        <p:cTn id="22" dur="1000"/>
                                        <p:tgtEl>
                                          <p:spTgt spid="32771"/>
                                        </p:tgtEl>
                                      </p:cBhvr>
                                    </p:animEffect>
                                    <p:anim calcmode="lin" valueType="num">
                                      <p:cBhvr>
                                        <p:cTn id="23" dur="1000"/>
                                        <p:tgtEl>
                                          <p:spTgt spid="32771"/>
                                        </p:tgtEl>
                                        <p:attrNameLst>
                                          <p:attrName>ppt_x</p:attrName>
                                        </p:attrNameLst>
                                      </p:cBhvr>
                                      <p:tavLst>
                                        <p:tav tm="0">
                                          <p:val>
                                            <p:strVal val="ppt_x"/>
                                          </p:val>
                                        </p:tav>
                                        <p:tav tm="100000">
                                          <p:val>
                                            <p:strVal val="ppt_x"/>
                                          </p:val>
                                        </p:tav>
                                      </p:tavLst>
                                    </p:anim>
                                    <p:anim calcmode="lin" valueType="num">
                                      <p:cBhvr>
                                        <p:cTn id="24" dur="1000"/>
                                        <p:tgtEl>
                                          <p:spTgt spid="32771"/>
                                        </p:tgtEl>
                                        <p:attrNameLst>
                                          <p:attrName>ppt_y</p:attrName>
                                        </p:attrNameLst>
                                      </p:cBhvr>
                                      <p:tavLst>
                                        <p:tav tm="0">
                                          <p:val>
                                            <p:strVal val="ppt_y"/>
                                          </p:val>
                                        </p:tav>
                                        <p:tav tm="100000">
                                          <p:val>
                                            <p:strVal val="ppt_y+.1"/>
                                          </p:val>
                                        </p:tav>
                                      </p:tavLst>
                                    </p:anim>
                                    <p:set>
                                      <p:cBhvr>
                                        <p:cTn id="25" dur="1" fill="hold">
                                          <p:stCondLst>
                                            <p:cond delay="999"/>
                                          </p:stCondLst>
                                        </p:cTn>
                                        <p:tgtEl>
                                          <p:spTgt spid="32771"/>
                                        </p:tgtEl>
                                        <p:attrNameLst>
                                          <p:attrName>style.visibility</p:attrName>
                                        </p:attrNameLst>
                                      </p:cBhvr>
                                      <p:to>
                                        <p:strVal val="hidden"/>
                                      </p:to>
                                    </p:set>
                                  </p:childTnLst>
                                </p:cTn>
                              </p:par>
                            </p:childTnLst>
                          </p:cTn>
                        </p:par>
                        <p:par>
                          <p:cTn id="26" fill="hold">
                            <p:stCondLst>
                              <p:cond delay="1000"/>
                            </p:stCondLst>
                            <p:childTnLst>
                              <p:par>
                                <p:cTn id="27" presetID="22" presetClass="entr" presetSubtype="4" fill="hold" nodeType="afterEffect">
                                  <p:stCondLst>
                                    <p:cond delay="0"/>
                                  </p:stCondLst>
                                  <p:childTnLst>
                                    <p:set>
                                      <p:cBhvr>
                                        <p:cTn id="28" dur="1" fill="hold">
                                          <p:stCondLst>
                                            <p:cond delay="0"/>
                                          </p:stCondLst>
                                        </p:cTn>
                                        <p:tgtEl>
                                          <p:spTgt spid="32772"/>
                                        </p:tgtEl>
                                        <p:attrNameLst>
                                          <p:attrName>style.visibility</p:attrName>
                                        </p:attrNameLst>
                                      </p:cBhvr>
                                      <p:to>
                                        <p:strVal val="visible"/>
                                      </p:to>
                                    </p:set>
                                    <p:animEffect transition="in" filter="wipe(down)">
                                      <p:cBhvr>
                                        <p:cTn id="29" dur="1000"/>
                                        <p:tgtEl>
                                          <p:spTgt spid="32772"/>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xit" presetSubtype="0" fill="hold" nodeType="clickEffect">
                                  <p:stCondLst>
                                    <p:cond delay="0"/>
                                  </p:stCondLst>
                                  <p:childTnLst>
                                    <p:animEffect transition="out" filter="fade">
                                      <p:cBhvr>
                                        <p:cTn id="33" dur="1000"/>
                                        <p:tgtEl>
                                          <p:spTgt spid="32772"/>
                                        </p:tgtEl>
                                      </p:cBhvr>
                                    </p:animEffect>
                                    <p:anim calcmode="lin" valueType="num">
                                      <p:cBhvr>
                                        <p:cTn id="34" dur="1000"/>
                                        <p:tgtEl>
                                          <p:spTgt spid="32772"/>
                                        </p:tgtEl>
                                        <p:attrNameLst>
                                          <p:attrName>ppt_x</p:attrName>
                                        </p:attrNameLst>
                                      </p:cBhvr>
                                      <p:tavLst>
                                        <p:tav tm="0">
                                          <p:val>
                                            <p:strVal val="ppt_x"/>
                                          </p:val>
                                        </p:tav>
                                        <p:tav tm="100000">
                                          <p:val>
                                            <p:strVal val="ppt_x"/>
                                          </p:val>
                                        </p:tav>
                                      </p:tavLst>
                                    </p:anim>
                                    <p:anim calcmode="lin" valueType="num">
                                      <p:cBhvr>
                                        <p:cTn id="35" dur="1000"/>
                                        <p:tgtEl>
                                          <p:spTgt spid="32772"/>
                                        </p:tgtEl>
                                        <p:attrNameLst>
                                          <p:attrName>ppt_y</p:attrName>
                                        </p:attrNameLst>
                                      </p:cBhvr>
                                      <p:tavLst>
                                        <p:tav tm="0">
                                          <p:val>
                                            <p:strVal val="ppt_y"/>
                                          </p:val>
                                        </p:tav>
                                        <p:tav tm="100000">
                                          <p:val>
                                            <p:strVal val="ppt_y+.1"/>
                                          </p:val>
                                        </p:tav>
                                      </p:tavLst>
                                    </p:anim>
                                    <p:set>
                                      <p:cBhvr>
                                        <p:cTn id="36" dur="1" fill="hold">
                                          <p:stCondLst>
                                            <p:cond delay="999"/>
                                          </p:stCondLst>
                                        </p:cTn>
                                        <p:tgtEl>
                                          <p:spTgt spid="32772"/>
                                        </p:tgtEl>
                                        <p:attrNameLst>
                                          <p:attrName>style.visibility</p:attrName>
                                        </p:attrNameLst>
                                      </p:cBhvr>
                                      <p:to>
                                        <p:strVal val="hidden"/>
                                      </p:to>
                                    </p:set>
                                  </p:childTnLst>
                                </p:cTn>
                              </p:par>
                            </p:childTnLst>
                          </p:cTn>
                        </p:par>
                        <p:par>
                          <p:cTn id="37" fill="hold">
                            <p:stCondLst>
                              <p:cond delay="1000"/>
                            </p:stCondLst>
                            <p:childTnLst>
                              <p:par>
                                <p:cTn id="38" presetID="22" presetClass="entr" presetSubtype="4" fill="hold" nodeType="afterEffect">
                                  <p:stCondLst>
                                    <p:cond delay="0"/>
                                  </p:stCondLst>
                                  <p:childTnLst>
                                    <p:set>
                                      <p:cBhvr>
                                        <p:cTn id="39" dur="1" fill="hold">
                                          <p:stCondLst>
                                            <p:cond delay="0"/>
                                          </p:stCondLst>
                                        </p:cTn>
                                        <p:tgtEl>
                                          <p:spTgt spid="1028"/>
                                        </p:tgtEl>
                                        <p:attrNameLst>
                                          <p:attrName>style.visibility</p:attrName>
                                        </p:attrNameLst>
                                      </p:cBhvr>
                                      <p:to>
                                        <p:strVal val="visible"/>
                                      </p:to>
                                    </p:set>
                                    <p:animEffect transition="in" filter="wipe(down)">
                                      <p:cBhvr>
                                        <p:cTn id="40" dur="500"/>
                                        <p:tgtEl>
                                          <p:spTgt spid="1028"/>
                                        </p:tgtEl>
                                      </p:cBhvr>
                                    </p:animEffect>
                                  </p:childTnLst>
                                </p:cTn>
                              </p:par>
                            </p:childTnLst>
                          </p:cTn>
                        </p:par>
                      </p:childTnLst>
                    </p:cTn>
                  </p:par>
                  <p:par>
                    <p:cTn id="41" fill="hold">
                      <p:stCondLst>
                        <p:cond delay="indefinite"/>
                      </p:stCondLst>
                      <p:childTnLst>
                        <p:par>
                          <p:cTn id="42" fill="hold">
                            <p:stCondLst>
                              <p:cond delay="0"/>
                            </p:stCondLst>
                            <p:childTnLst>
                              <p:par>
                                <p:cTn id="43" presetID="31" presetClass="exit" presetSubtype="0" fill="hold" nodeType="clickEffect">
                                  <p:stCondLst>
                                    <p:cond delay="0"/>
                                  </p:stCondLst>
                                  <p:childTnLst>
                                    <p:anim calcmode="lin" valueType="num">
                                      <p:cBhvr>
                                        <p:cTn id="44" dur="1000"/>
                                        <p:tgtEl>
                                          <p:spTgt spid="1028"/>
                                        </p:tgtEl>
                                        <p:attrNameLst>
                                          <p:attrName>ppt_w</p:attrName>
                                        </p:attrNameLst>
                                      </p:cBhvr>
                                      <p:tavLst>
                                        <p:tav tm="0">
                                          <p:val>
                                            <p:strVal val="ppt_w"/>
                                          </p:val>
                                        </p:tav>
                                        <p:tav tm="100000">
                                          <p:val>
                                            <p:fltVal val="0"/>
                                          </p:val>
                                        </p:tav>
                                      </p:tavLst>
                                    </p:anim>
                                    <p:anim calcmode="lin" valueType="num">
                                      <p:cBhvr>
                                        <p:cTn id="45" dur="1000"/>
                                        <p:tgtEl>
                                          <p:spTgt spid="1028"/>
                                        </p:tgtEl>
                                        <p:attrNameLst>
                                          <p:attrName>ppt_h</p:attrName>
                                        </p:attrNameLst>
                                      </p:cBhvr>
                                      <p:tavLst>
                                        <p:tav tm="0">
                                          <p:val>
                                            <p:strVal val="ppt_h"/>
                                          </p:val>
                                        </p:tav>
                                        <p:tav tm="100000">
                                          <p:val>
                                            <p:fltVal val="0"/>
                                          </p:val>
                                        </p:tav>
                                      </p:tavLst>
                                    </p:anim>
                                    <p:anim calcmode="lin" valueType="num">
                                      <p:cBhvr>
                                        <p:cTn id="46" dur="1000"/>
                                        <p:tgtEl>
                                          <p:spTgt spid="1028"/>
                                        </p:tgtEl>
                                        <p:attrNameLst>
                                          <p:attrName>style.rotation</p:attrName>
                                        </p:attrNameLst>
                                      </p:cBhvr>
                                      <p:tavLst>
                                        <p:tav tm="0">
                                          <p:val>
                                            <p:fltVal val="0"/>
                                          </p:val>
                                        </p:tav>
                                        <p:tav tm="100000">
                                          <p:val>
                                            <p:fltVal val="90"/>
                                          </p:val>
                                        </p:tav>
                                      </p:tavLst>
                                    </p:anim>
                                    <p:animEffect transition="out" filter="fade">
                                      <p:cBhvr>
                                        <p:cTn id="47" dur="1000"/>
                                        <p:tgtEl>
                                          <p:spTgt spid="1028"/>
                                        </p:tgtEl>
                                      </p:cBhvr>
                                    </p:animEffect>
                                    <p:set>
                                      <p:cBhvr>
                                        <p:cTn id="48" dur="1" fill="hold">
                                          <p:stCondLst>
                                            <p:cond delay="999"/>
                                          </p:stCondLst>
                                        </p:cTn>
                                        <p:tgtEl>
                                          <p:spTgt spid="10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2 Grupo"/>
          <p:cNvGrpSpPr/>
          <p:nvPr>
            <p:custDataLst>
              <p:tags r:id="rId1"/>
            </p:custDataLst>
          </p:nvPr>
        </p:nvGrpSpPr>
        <p:grpSpPr>
          <a:xfrm>
            <a:off x="0" y="0"/>
            <a:ext cx="9144001" cy="6858001"/>
            <a:chOff x="0" y="0"/>
            <a:chExt cx="9144001" cy="6858001"/>
          </a:xfrm>
        </p:grpSpPr>
        <p:pic>
          <p:nvPicPr>
            <p:cNvPr id="13316" name="Picture 4" descr="D:\10. MUTIMEDIA SDA\Imagenes para estudio\Tema 03 camino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1" cy="6858001"/>
            </a:xfrm>
            <a:prstGeom prst="rect">
              <a:avLst/>
            </a:prstGeom>
            <a:noFill/>
            <a:extLst>
              <a:ext uri="{909E8E84-426E-40DD-AFC4-6F175D3DCCD1}">
                <a14:hiddenFill xmlns:a14="http://schemas.microsoft.com/office/drawing/2010/main">
                  <a:solidFill>
                    <a:srgbClr val="FFFFFF"/>
                  </a:solidFill>
                </a14:hiddenFill>
              </a:ext>
            </a:extLst>
          </p:spPr>
        </p:pic>
        <p:pic>
          <p:nvPicPr>
            <p:cNvPr id="6" name="5 Imagen"/>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20517" b="13978"/>
            <a:stretch/>
          </p:blipFill>
          <p:spPr>
            <a:xfrm>
              <a:off x="179512" y="4005064"/>
              <a:ext cx="1080120" cy="530647"/>
            </a:xfrm>
            <a:prstGeom prst="rect">
              <a:avLst/>
            </a:prstGeom>
            <a:effectLst>
              <a:glow rad="101600">
                <a:schemeClr val="bg1">
                  <a:alpha val="41000"/>
                </a:schemeClr>
              </a:glow>
            </a:effectLst>
          </p:spPr>
        </p:pic>
      </p:grpSp>
      <p:pic>
        <p:nvPicPr>
          <p:cNvPr id="1029" name="Picture 5" descr="C:\Users\Gerhard\Documents\_Estudios Biblicos PPT\03 Cual es la causa de tanto sufrimiento\Puente Justicia Propia.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347864" y="2246777"/>
            <a:ext cx="3960440" cy="3499399"/>
          </a:xfrm>
          <a:prstGeom prst="rect">
            <a:avLst/>
          </a:prstGeom>
          <a:noFill/>
          <a:extLst>
            <a:ext uri="{909E8E84-426E-40DD-AFC4-6F175D3DCCD1}">
              <a14:hiddenFill xmlns:a14="http://schemas.microsoft.com/office/drawing/2010/main">
                <a:solidFill>
                  <a:srgbClr val="FFFFFF"/>
                </a:solidFill>
              </a14:hiddenFill>
            </a:ext>
          </a:extLst>
        </p:spPr>
      </p:pic>
      <p:sp>
        <p:nvSpPr>
          <p:cNvPr id="9" name="camino de pecado"/>
          <p:cNvSpPr txBox="1"/>
          <p:nvPr>
            <p:custDataLst>
              <p:tags r:id="rId2"/>
            </p:custDataLst>
          </p:nvPr>
        </p:nvSpPr>
        <p:spPr>
          <a:xfrm>
            <a:off x="2987824" y="6218148"/>
            <a:ext cx="6120680" cy="523220"/>
          </a:xfrm>
          <a:prstGeom prst="rect">
            <a:avLst/>
          </a:prstGeom>
          <a:noFill/>
          <a:effectLst/>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2800" u="none" spc="50" dirty="0">
                <a:ln w="11430"/>
                <a:solidFill>
                  <a:srgbClr val="C00000"/>
                </a:solidFill>
                <a:effectLst>
                  <a:outerShdw blurRad="76200" dist="50800" dir="5400000" algn="tl" rotWithShape="0">
                    <a:srgbClr val="000000">
                      <a:alpha val="65000"/>
                    </a:srgbClr>
                  </a:outerShdw>
                </a:effectLst>
                <a:latin typeface="Trebuchet MS" pitchFamily="34" charset="0"/>
              </a:rPr>
              <a:t>CAMINHO DE PECADO E DE MORTE</a:t>
            </a:r>
          </a:p>
        </p:txBody>
      </p:sp>
      <p:pic>
        <p:nvPicPr>
          <p:cNvPr id="32770" name="Picture 2" descr="H:\_PPT temas\GIB-Nuevos\puente religion.jpg" hidden="1"/>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11760" y="2894516"/>
            <a:ext cx="3419475" cy="3090863"/>
          </a:xfrm>
          <a:prstGeom prst="rect">
            <a:avLst/>
          </a:prstGeom>
          <a:noFill/>
          <a:effectLst>
            <a:softEdge rad="0"/>
          </a:effectLst>
          <a:extLst>
            <a:ext uri="{909E8E84-426E-40DD-AFC4-6F175D3DCCD1}">
              <a14:hiddenFill xmlns:a14="http://schemas.microsoft.com/office/drawing/2010/main">
                <a:solidFill>
                  <a:srgbClr val="FFFFFF"/>
                </a:solidFill>
              </a14:hiddenFill>
            </a:ext>
          </a:extLst>
        </p:spPr>
      </p:pic>
      <p:pic>
        <p:nvPicPr>
          <p:cNvPr id="32771" name="Picture 3" descr="H:\_PPT temas\GIB-Nuevos\puente filosofia.jpg" hidden="1"/>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11760" y="2623054"/>
            <a:ext cx="3724275" cy="3362325"/>
          </a:xfrm>
          <a:prstGeom prst="rect">
            <a:avLst/>
          </a:prstGeom>
          <a:noFill/>
          <a:extLst>
            <a:ext uri="{909E8E84-426E-40DD-AFC4-6F175D3DCCD1}">
              <a14:hiddenFill xmlns:a14="http://schemas.microsoft.com/office/drawing/2010/main">
                <a:solidFill>
                  <a:srgbClr val="FFFFFF"/>
                </a:solidFill>
              </a14:hiddenFill>
            </a:ext>
          </a:extLst>
        </p:spPr>
      </p:pic>
      <p:pic>
        <p:nvPicPr>
          <p:cNvPr id="32772" name="Picture 4" descr="H:\_PPT temas\GIB-Nuevos\puente buenas obras.jpg" hidden="1"/>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11760" y="2337304"/>
            <a:ext cx="4090988" cy="3648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22129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2770"/>
                                        </p:tgtEl>
                                        <p:attrNameLst>
                                          <p:attrName>style.visibility</p:attrName>
                                        </p:attrNameLst>
                                      </p:cBhvr>
                                      <p:to>
                                        <p:strVal val="visible"/>
                                      </p:to>
                                    </p:set>
                                    <p:animEffect transition="in" filter="wipe(down)">
                                      <p:cBhvr>
                                        <p:cTn id="7" dur="1000"/>
                                        <p:tgtEl>
                                          <p:spTgt spid="3277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xit" presetSubtype="0" fill="hold" nodeType="clickEffect">
                                  <p:stCondLst>
                                    <p:cond delay="0"/>
                                  </p:stCondLst>
                                  <p:childTnLst>
                                    <p:animEffect transition="out" filter="fade">
                                      <p:cBhvr>
                                        <p:cTn id="11" dur="1000"/>
                                        <p:tgtEl>
                                          <p:spTgt spid="32770"/>
                                        </p:tgtEl>
                                      </p:cBhvr>
                                    </p:animEffect>
                                    <p:anim calcmode="lin" valueType="num">
                                      <p:cBhvr>
                                        <p:cTn id="12" dur="1000"/>
                                        <p:tgtEl>
                                          <p:spTgt spid="32770"/>
                                        </p:tgtEl>
                                        <p:attrNameLst>
                                          <p:attrName>ppt_x</p:attrName>
                                        </p:attrNameLst>
                                      </p:cBhvr>
                                      <p:tavLst>
                                        <p:tav tm="0">
                                          <p:val>
                                            <p:strVal val="ppt_x"/>
                                          </p:val>
                                        </p:tav>
                                        <p:tav tm="100000">
                                          <p:val>
                                            <p:strVal val="ppt_x"/>
                                          </p:val>
                                        </p:tav>
                                      </p:tavLst>
                                    </p:anim>
                                    <p:anim calcmode="lin" valueType="num">
                                      <p:cBhvr>
                                        <p:cTn id="13" dur="1000"/>
                                        <p:tgtEl>
                                          <p:spTgt spid="32770"/>
                                        </p:tgtEl>
                                        <p:attrNameLst>
                                          <p:attrName>ppt_y</p:attrName>
                                        </p:attrNameLst>
                                      </p:cBhvr>
                                      <p:tavLst>
                                        <p:tav tm="0">
                                          <p:val>
                                            <p:strVal val="ppt_y"/>
                                          </p:val>
                                        </p:tav>
                                        <p:tav tm="100000">
                                          <p:val>
                                            <p:strVal val="ppt_y+.1"/>
                                          </p:val>
                                        </p:tav>
                                      </p:tavLst>
                                    </p:anim>
                                    <p:set>
                                      <p:cBhvr>
                                        <p:cTn id="14" dur="1" fill="hold">
                                          <p:stCondLst>
                                            <p:cond delay="999"/>
                                          </p:stCondLst>
                                        </p:cTn>
                                        <p:tgtEl>
                                          <p:spTgt spid="32770"/>
                                        </p:tgtEl>
                                        <p:attrNameLst>
                                          <p:attrName>style.visibility</p:attrName>
                                        </p:attrNameLst>
                                      </p:cBhvr>
                                      <p:to>
                                        <p:strVal val="hidden"/>
                                      </p:to>
                                    </p:set>
                                  </p:childTnLst>
                                </p:cTn>
                              </p:par>
                            </p:childTnLst>
                          </p:cTn>
                        </p:par>
                        <p:par>
                          <p:cTn id="15" fill="hold">
                            <p:stCondLst>
                              <p:cond delay="1000"/>
                            </p:stCondLst>
                            <p:childTnLst>
                              <p:par>
                                <p:cTn id="16" presetID="22" presetClass="entr" presetSubtype="4" fill="hold" nodeType="afterEffect">
                                  <p:stCondLst>
                                    <p:cond delay="0"/>
                                  </p:stCondLst>
                                  <p:childTnLst>
                                    <p:set>
                                      <p:cBhvr>
                                        <p:cTn id="17" dur="1" fill="hold">
                                          <p:stCondLst>
                                            <p:cond delay="0"/>
                                          </p:stCondLst>
                                        </p:cTn>
                                        <p:tgtEl>
                                          <p:spTgt spid="32771"/>
                                        </p:tgtEl>
                                        <p:attrNameLst>
                                          <p:attrName>style.visibility</p:attrName>
                                        </p:attrNameLst>
                                      </p:cBhvr>
                                      <p:to>
                                        <p:strVal val="visible"/>
                                      </p:to>
                                    </p:set>
                                    <p:animEffect transition="in" filter="wipe(down)">
                                      <p:cBhvr>
                                        <p:cTn id="18" dur="1000"/>
                                        <p:tgtEl>
                                          <p:spTgt spid="32771"/>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xit" presetSubtype="0" fill="hold" nodeType="clickEffect">
                                  <p:stCondLst>
                                    <p:cond delay="0"/>
                                  </p:stCondLst>
                                  <p:childTnLst>
                                    <p:animEffect transition="out" filter="fade">
                                      <p:cBhvr>
                                        <p:cTn id="22" dur="1000"/>
                                        <p:tgtEl>
                                          <p:spTgt spid="32771"/>
                                        </p:tgtEl>
                                      </p:cBhvr>
                                    </p:animEffect>
                                    <p:anim calcmode="lin" valueType="num">
                                      <p:cBhvr>
                                        <p:cTn id="23" dur="1000"/>
                                        <p:tgtEl>
                                          <p:spTgt spid="32771"/>
                                        </p:tgtEl>
                                        <p:attrNameLst>
                                          <p:attrName>ppt_x</p:attrName>
                                        </p:attrNameLst>
                                      </p:cBhvr>
                                      <p:tavLst>
                                        <p:tav tm="0">
                                          <p:val>
                                            <p:strVal val="ppt_x"/>
                                          </p:val>
                                        </p:tav>
                                        <p:tav tm="100000">
                                          <p:val>
                                            <p:strVal val="ppt_x"/>
                                          </p:val>
                                        </p:tav>
                                      </p:tavLst>
                                    </p:anim>
                                    <p:anim calcmode="lin" valueType="num">
                                      <p:cBhvr>
                                        <p:cTn id="24" dur="1000"/>
                                        <p:tgtEl>
                                          <p:spTgt spid="32771"/>
                                        </p:tgtEl>
                                        <p:attrNameLst>
                                          <p:attrName>ppt_y</p:attrName>
                                        </p:attrNameLst>
                                      </p:cBhvr>
                                      <p:tavLst>
                                        <p:tav tm="0">
                                          <p:val>
                                            <p:strVal val="ppt_y"/>
                                          </p:val>
                                        </p:tav>
                                        <p:tav tm="100000">
                                          <p:val>
                                            <p:strVal val="ppt_y+.1"/>
                                          </p:val>
                                        </p:tav>
                                      </p:tavLst>
                                    </p:anim>
                                    <p:set>
                                      <p:cBhvr>
                                        <p:cTn id="25" dur="1" fill="hold">
                                          <p:stCondLst>
                                            <p:cond delay="999"/>
                                          </p:stCondLst>
                                        </p:cTn>
                                        <p:tgtEl>
                                          <p:spTgt spid="32771"/>
                                        </p:tgtEl>
                                        <p:attrNameLst>
                                          <p:attrName>style.visibility</p:attrName>
                                        </p:attrNameLst>
                                      </p:cBhvr>
                                      <p:to>
                                        <p:strVal val="hidden"/>
                                      </p:to>
                                    </p:set>
                                  </p:childTnLst>
                                </p:cTn>
                              </p:par>
                            </p:childTnLst>
                          </p:cTn>
                        </p:par>
                        <p:par>
                          <p:cTn id="26" fill="hold">
                            <p:stCondLst>
                              <p:cond delay="1000"/>
                            </p:stCondLst>
                            <p:childTnLst>
                              <p:par>
                                <p:cTn id="27" presetID="22" presetClass="entr" presetSubtype="4" fill="hold" nodeType="afterEffect">
                                  <p:stCondLst>
                                    <p:cond delay="0"/>
                                  </p:stCondLst>
                                  <p:childTnLst>
                                    <p:set>
                                      <p:cBhvr>
                                        <p:cTn id="28" dur="1" fill="hold">
                                          <p:stCondLst>
                                            <p:cond delay="0"/>
                                          </p:stCondLst>
                                        </p:cTn>
                                        <p:tgtEl>
                                          <p:spTgt spid="32772"/>
                                        </p:tgtEl>
                                        <p:attrNameLst>
                                          <p:attrName>style.visibility</p:attrName>
                                        </p:attrNameLst>
                                      </p:cBhvr>
                                      <p:to>
                                        <p:strVal val="visible"/>
                                      </p:to>
                                    </p:set>
                                    <p:animEffect transition="in" filter="wipe(down)">
                                      <p:cBhvr>
                                        <p:cTn id="29" dur="1000"/>
                                        <p:tgtEl>
                                          <p:spTgt spid="32772"/>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xit" presetSubtype="0" fill="hold" nodeType="clickEffect">
                                  <p:stCondLst>
                                    <p:cond delay="0"/>
                                  </p:stCondLst>
                                  <p:childTnLst>
                                    <p:animEffect transition="out" filter="fade">
                                      <p:cBhvr>
                                        <p:cTn id="33" dur="1000"/>
                                        <p:tgtEl>
                                          <p:spTgt spid="32772"/>
                                        </p:tgtEl>
                                      </p:cBhvr>
                                    </p:animEffect>
                                    <p:anim calcmode="lin" valueType="num">
                                      <p:cBhvr>
                                        <p:cTn id="34" dur="1000"/>
                                        <p:tgtEl>
                                          <p:spTgt spid="32772"/>
                                        </p:tgtEl>
                                        <p:attrNameLst>
                                          <p:attrName>ppt_x</p:attrName>
                                        </p:attrNameLst>
                                      </p:cBhvr>
                                      <p:tavLst>
                                        <p:tav tm="0">
                                          <p:val>
                                            <p:strVal val="ppt_x"/>
                                          </p:val>
                                        </p:tav>
                                        <p:tav tm="100000">
                                          <p:val>
                                            <p:strVal val="ppt_x"/>
                                          </p:val>
                                        </p:tav>
                                      </p:tavLst>
                                    </p:anim>
                                    <p:anim calcmode="lin" valueType="num">
                                      <p:cBhvr>
                                        <p:cTn id="35" dur="1000"/>
                                        <p:tgtEl>
                                          <p:spTgt spid="32772"/>
                                        </p:tgtEl>
                                        <p:attrNameLst>
                                          <p:attrName>ppt_y</p:attrName>
                                        </p:attrNameLst>
                                      </p:cBhvr>
                                      <p:tavLst>
                                        <p:tav tm="0">
                                          <p:val>
                                            <p:strVal val="ppt_y"/>
                                          </p:val>
                                        </p:tav>
                                        <p:tav tm="100000">
                                          <p:val>
                                            <p:strVal val="ppt_y+.1"/>
                                          </p:val>
                                        </p:tav>
                                      </p:tavLst>
                                    </p:anim>
                                    <p:set>
                                      <p:cBhvr>
                                        <p:cTn id="36" dur="1" fill="hold">
                                          <p:stCondLst>
                                            <p:cond delay="999"/>
                                          </p:stCondLst>
                                        </p:cTn>
                                        <p:tgtEl>
                                          <p:spTgt spid="32772"/>
                                        </p:tgtEl>
                                        <p:attrNameLst>
                                          <p:attrName>style.visibility</p:attrName>
                                        </p:attrNameLst>
                                      </p:cBhvr>
                                      <p:to>
                                        <p:strVal val="hidden"/>
                                      </p:to>
                                    </p:set>
                                  </p:childTnLst>
                                </p:cTn>
                              </p:par>
                            </p:childTnLst>
                          </p:cTn>
                        </p:par>
                        <p:par>
                          <p:cTn id="37" fill="hold">
                            <p:stCondLst>
                              <p:cond delay="1000"/>
                            </p:stCondLst>
                            <p:childTnLst>
                              <p:par>
                                <p:cTn id="38" presetID="22" presetClass="entr" presetSubtype="4" fill="hold" nodeType="afterEffect">
                                  <p:stCondLst>
                                    <p:cond delay="0"/>
                                  </p:stCondLst>
                                  <p:childTnLst>
                                    <p:set>
                                      <p:cBhvr>
                                        <p:cTn id="39" dur="1" fill="hold">
                                          <p:stCondLst>
                                            <p:cond delay="0"/>
                                          </p:stCondLst>
                                        </p:cTn>
                                        <p:tgtEl>
                                          <p:spTgt spid="1029"/>
                                        </p:tgtEl>
                                        <p:attrNameLst>
                                          <p:attrName>style.visibility</p:attrName>
                                        </p:attrNameLst>
                                      </p:cBhvr>
                                      <p:to>
                                        <p:strVal val="visible"/>
                                      </p:to>
                                    </p:set>
                                    <p:animEffect transition="in" filter="wipe(down)">
                                      <p:cBhvr>
                                        <p:cTn id="40" dur="500"/>
                                        <p:tgtEl>
                                          <p:spTgt spid="10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10. MUTIMEDIA SDA\Imagenes para estudio\Tema 03 arrep.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18"/>
          <p:cNvSpPr>
            <a:spLocks noChangeArrowheads="1"/>
          </p:cNvSpPr>
          <p:nvPr>
            <p:custDataLst>
              <p:tags r:id="rId1"/>
            </p:custDataLst>
          </p:nvPr>
        </p:nvSpPr>
        <p:spPr bwMode="auto">
          <a:xfrm>
            <a:off x="2699793" y="2103954"/>
            <a:ext cx="6336703" cy="2765206"/>
          </a:xfrm>
          <a:prstGeom prst="rect">
            <a:avLst/>
          </a:prstGeom>
          <a:noFill/>
          <a:ln>
            <a:noFill/>
          </a:ln>
          <a:effectLst>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3600" u="none" spc="50" dirty="0">
                <a:ln w="11430"/>
                <a:solidFill>
                  <a:srgbClr val="C00000"/>
                </a:solidFill>
                <a:effectLst>
                  <a:outerShdw blurRad="76200" dist="50800" dir="5400000" algn="tl" rotWithShape="0">
                    <a:srgbClr val="000000">
                      <a:alpha val="65000"/>
                    </a:srgbClr>
                  </a:outerShdw>
                </a:effectLst>
                <a:latin typeface="Verdana" pitchFamily="34" charset="0"/>
              </a:rPr>
              <a:t>Que </a:t>
            </a:r>
            <a:r>
              <a:rPr lang="es-ES" sz="3600" u="none" spc="50" dirty="0" err="1">
                <a:ln w="11430"/>
                <a:solidFill>
                  <a:srgbClr val="C00000"/>
                </a:solidFill>
                <a:effectLst>
                  <a:outerShdw blurRad="76200" dist="50800" dir="5400000" algn="tl" rotWithShape="0">
                    <a:srgbClr val="000000">
                      <a:alpha val="65000"/>
                    </a:srgbClr>
                  </a:outerShdw>
                </a:effectLst>
                <a:latin typeface="Verdana" pitchFamily="34" charset="0"/>
              </a:rPr>
              <a:t>desejo</a:t>
            </a:r>
            <a:r>
              <a:rPr lang="es-ES" sz="3600" u="none" spc="50" dirty="0">
                <a:ln w="11430"/>
                <a:solidFill>
                  <a:srgbClr val="C00000"/>
                </a:solidFill>
                <a:effectLst>
                  <a:outerShdw blurRad="76200" dist="50800" dir="5400000" algn="tl" rotWithShape="0">
                    <a:srgbClr val="000000">
                      <a:alpha val="65000"/>
                    </a:srgbClr>
                  </a:outerShdw>
                </a:effectLst>
                <a:latin typeface="Verdana" pitchFamily="34" charset="0"/>
              </a:rPr>
              <a:t> </a:t>
            </a:r>
            <a:r>
              <a:rPr lang="es-ES" sz="3600" u="none" spc="50" dirty="0" err="1">
                <a:ln w="11430"/>
                <a:solidFill>
                  <a:srgbClr val="C00000"/>
                </a:solidFill>
                <a:effectLst>
                  <a:outerShdw blurRad="76200" dist="50800" dir="5400000" algn="tl" rotWithShape="0">
                    <a:srgbClr val="000000">
                      <a:alpha val="65000"/>
                    </a:srgbClr>
                  </a:outerShdw>
                </a:effectLst>
                <a:latin typeface="Verdana" pitchFamily="34" charset="0"/>
              </a:rPr>
              <a:t>tem</a:t>
            </a:r>
            <a:r>
              <a:rPr lang="es-ES" sz="3600" u="none" spc="50" dirty="0">
                <a:ln w="11430"/>
                <a:solidFill>
                  <a:srgbClr val="C00000"/>
                </a:solidFill>
                <a:effectLst>
                  <a:outerShdw blurRad="76200" dist="50800" dir="5400000" algn="tl" rotWithShape="0">
                    <a:srgbClr val="000000">
                      <a:alpha val="65000"/>
                    </a:srgbClr>
                  </a:outerShdw>
                </a:effectLst>
                <a:latin typeface="Verdana" pitchFamily="34" charset="0"/>
              </a:rPr>
              <a:t> Deus para o pecador? </a:t>
            </a:r>
          </a:p>
        </p:txBody>
      </p:sp>
      <p:pic>
        <p:nvPicPr>
          <p:cNvPr id="5" name="Picture 2" descr="C:\Users\Gerhard\Documents\_Sitio WEB\Recursos\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4236435"/>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ppt_x</p:attrName>
                                        </p:attrNameLst>
                                      </p:cBhvr>
                                      <p:tavLst>
                                        <p:tav tm="0">
                                          <p:val>
                                            <p:strVal val="#ppt_x-.2"/>
                                          </p:val>
                                        </p:tav>
                                        <p:tav tm="100000">
                                          <p:val>
                                            <p:strVal val="#ppt_x"/>
                                          </p:val>
                                        </p:tav>
                                      </p:tavLst>
                                    </p:anim>
                                    <p:anim calcmode="lin" valueType="num">
                                      <p:cBhvr>
                                        <p:cTn id="8"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9" dur="1000"/>
                                        <p:tgtEl>
                                          <p:spTgt spid="8"/>
                                        </p:tgtEl>
                                      </p:cBhvr>
                                    </p:animEffect>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up)">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10. MUTIMEDIA SDA\Imagenes para estudio\Tema 03 pregunta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7102"/>
            <a:ext cx="9144001" cy="6865102"/>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5" name="Rectangle 18"/>
          <p:cNvSpPr>
            <a:spLocks noChangeArrowheads="1"/>
          </p:cNvSpPr>
          <p:nvPr>
            <p:custDataLst>
              <p:tags r:id="rId1"/>
            </p:custDataLst>
          </p:nvPr>
        </p:nvSpPr>
        <p:spPr bwMode="auto">
          <a:xfrm>
            <a:off x="0" y="1340768"/>
            <a:ext cx="6228184" cy="576064"/>
          </a:xfrm>
          <a:prstGeom prst="rect">
            <a:avLst/>
          </a:prstGeom>
          <a:solidFill>
            <a:srgbClr val="0099FF">
              <a:alpha val="35000"/>
            </a:srgbClr>
          </a:solidFill>
          <a:ln>
            <a:noFill/>
          </a:ln>
          <a:effectLst>
            <a:glow>
              <a:schemeClr val="bg1">
                <a:alpha val="66000"/>
              </a:schemeClr>
            </a:glow>
            <a:softEdge rad="2159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u="none" spc="50" dirty="0">
                <a:ln w="11430"/>
                <a:solidFill>
                  <a:srgbClr val="0099FF"/>
                </a:solidFill>
                <a:effectLst>
                  <a:outerShdw blurRad="76200" dist="50800" dir="5400000" algn="tl" rotWithShape="0">
                    <a:srgbClr val="000000">
                      <a:alpha val="65000"/>
                    </a:srgbClr>
                  </a:outerShdw>
                </a:effectLst>
                <a:latin typeface="Verdana" pitchFamily="34" charset="0"/>
              </a:rPr>
              <a:t>Ezequiel 33:11</a:t>
            </a:r>
          </a:p>
        </p:txBody>
      </p:sp>
      <p:sp>
        <p:nvSpPr>
          <p:cNvPr id="8" name="Rectangle 18"/>
          <p:cNvSpPr>
            <a:spLocks noChangeArrowheads="1"/>
          </p:cNvSpPr>
          <p:nvPr>
            <p:custDataLst>
              <p:tags r:id="rId2"/>
            </p:custDataLst>
          </p:nvPr>
        </p:nvSpPr>
        <p:spPr bwMode="auto">
          <a:xfrm>
            <a:off x="355576" y="2276872"/>
            <a:ext cx="8784976" cy="2765206"/>
          </a:xfrm>
          <a:prstGeom prst="rect">
            <a:avLst/>
          </a:prstGeom>
          <a:noFill/>
          <a:ln>
            <a:noFill/>
          </a:ln>
          <a:effectLst>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2800" u="none" spc="50" dirty="0" err="1">
                <a:ln w="11430"/>
                <a:solidFill>
                  <a:srgbClr val="002060"/>
                </a:solidFill>
                <a:effectLst>
                  <a:outerShdw blurRad="76200" dist="50800" dir="5400000" algn="tl" rotWithShape="0">
                    <a:srgbClr val="000000">
                      <a:alpha val="65000"/>
                    </a:srgbClr>
                  </a:outerShdw>
                </a:effectLst>
                <a:latin typeface="Verdana" pitchFamily="34" charset="0"/>
              </a:rPr>
              <a:t>Dize-lhes</a:t>
            </a:r>
            <a:r>
              <a:rPr lang="es-ES" sz="2800" u="none" spc="50" dirty="0">
                <a:ln w="11430"/>
                <a:solidFill>
                  <a:srgbClr val="002060"/>
                </a:solidFill>
                <a:effectLst>
                  <a:outerShdw blurRad="76200" dist="50800" dir="5400000" algn="tl" rotWithShape="0">
                    <a:srgbClr val="000000">
                      <a:alpha val="65000"/>
                    </a:srgbClr>
                  </a:outerShdw>
                </a:effectLst>
                <a:latin typeface="Verdana" pitchFamily="34" charset="0"/>
              </a:rPr>
              <a:t>: </a:t>
            </a:r>
            <a:r>
              <a:rPr lang="es-ES" sz="2800" u="none" spc="50" dirty="0" err="1">
                <a:ln w="11430"/>
                <a:solidFill>
                  <a:srgbClr val="002060"/>
                </a:solidFill>
                <a:effectLst>
                  <a:outerShdw blurRad="76200" dist="50800" dir="5400000" algn="tl" rotWithShape="0">
                    <a:srgbClr val="000000">
                      <a:alpha val="65000"/>
                    </a:srgbClr>
                  </a:outerShdw>
                </a:effectLst>
                <a:latin typeface="Verdana" pitchFamily="34" charset="0"/>
              </a:rPr>
              <a:t>Tão</a:t>
            </a:r>
            <a:r>
              <a:rPr lang="es-ES" sz="2800" u="none" spc="50" dirty="0">
                <a:ln w="11430"/>
                <a:solidFill>
                  <a:srgbClr val="002060"/>
                </a:solidFill>
                <a:effectLst>
                  <a:outerShdw blurRad="76200" dist="50800" dir="5400000" algn="tl" rotWithShape="0">
                    <a:srgbClr val="000000">
                      <a:alpha val="65000"/>
                    </a:srgbClr>
                  </a:outerShdw>
                </a:effectLst>
                <a:latin typeface="Verdana" pitchFamily="34" charset="0"/>
              </a:rPr>
              <a:t> </a:t>
            </a:r>
            <a:r>
              <a:rPr lang="es-ES" sz="2800" u="none" spc="50" dirty="0" err="1">
                <a:ln w="11430"/>
                <a:solidFill>
                  <a:srgbClr val="002060"/>
                </a:solidFill>
                <a:effectLst>
                  <a:outerShdw blurRad="76200" dist="50800" dir="5400000" algn="tl" rotWithShape="0">
                    <a:srgbClr val="000000">
                      <a:alpha val="65000"/>
                    </a:srgbClr>
                  </a:outerShdw>
                </a:effectLst>
                <a:latin typeface="Verdana" pitchFamily="34" charset="0"/>
              </a:rPr>
              <a:t>certo</a:t>
            </a:r>
            <a:r>
              <a:rPr lang="es-ES" sz="2800" u="none" spc="50" dirty="0">
                <a:ln w="11430"/>
                <a:solidFill>
                  <a:srgbClr val="002060"/>
                </a:solidFill>
                <a:effectLst>
                  <a:outerShdw blurRad="76200" dist="50800" dir="5400000" algn="tl" rotWithShape="0">
                    <a:srgbClr val="000000">
                      <a:alpha val="65000"/>
                    </a:srgbClr>
                  </a:outerShdw>
                </a:effectLst>
                <a:latin typeface="Verdana" pitchFamily="34" charset="0"/>
              </a:rPr>
              <a:t> como </a:t>
            </a:r>
            <a:r>
              <a:rPr lang="es-ES" sz="2800" u="none" spc="50" dirty="0" err="1">
                <a:ln w="11430"/>
                <a:solidFill>
                  <a:srgbClr val="002060"/>
                </a:solidFill>
                <a:effectLst>
                  <a:outerShdw blurRad="76200" dist="50800" dir="5400000" algn="tl" rotWithShape="0">
                    <a:srgbClr val="000000">
                      <a:alpha val="65000"/>
                    </a:srgbClr>
                  </a:outerShdw>
                </a:effectLst>
                <a:latin typeface="Verdana" pitchFamily="34" charset="0"/>
              </a:rPr>
              <a:t>eu</a:t>
            </a:r>
            <a:r>
              <a:rPr lang="es-ES" sz="2800" u="none" spc="50" dirty="0">
                <a:ln w="11430"/>
                <a:solidFill>
                  <a:srgbClr val="002060"/>
                </a:solidFill>
                <a:effectLst>
                  <a:outerShdw blurRad="76200" dist="50800" dir="5400000" algn="tl" rotWithShape="0">
                    <a:srgbClr val="000000">
                      <a:alpha val="65000"/>
                    </a:srgbClr>
                  </a:outerShdw>
                </a:effectLst>
                <a:latin typeface="Verdana" pitchFamily="34" charset="0"/>
              </a:rPr>
              <a:t> vivo, </a:t>
            </a:r>
            <a:r>
              <a:rPr lang="es-ES" sz="2800" u="none" spc="50" dirty="0" err="1">
                <a:ln w="11430"/>
                <a:solidFill>
                  <a:srgbClr val="002060"/>
                </a:solidFill>
                <a:effectLst>
                  <a:outerShdw blurRad="76200" dist="50800" dir="5400000" algn="tl" rotWithShape="0">
                    <a:srgbClr val="000000">
                      <a:alpha val="65000"/>
                    </a:srgbClr>
                  </a:outerShdw>
                </a:effectLst>
                <a:latin typeface="Verdana" pitchFamily="34" charset="0"/>
              </a:rPr>
              <a:t>diz</a:t>
            </a:r>
            <a:r>
              <a:rPr lang="es-ES" sz="2800" u="none" spc="50" dirty="0">
                <a:ln w="11430"/>
                <a:solidFill>
                  <a:srgbClr val="002060"/>
                </a:solidFill>
                <a:effectLst>
                  <a:outerShdw blurRad="76200" dist="50800" dir="5400000" algn="tl" rotWithShape="0">
                    <a:srgbClr val="000000">
                      <a:alpha val="65000"/>
                    </a:srgbClr>
                  </a:outerShdw>
                </a:effectLst>
                <a:latin typeface="Verdana" pitchFamily="34" charset="0"/>
              </a:rPr>
              <a:t> o </a:t>
            </a:r>
            <a:r>
              <a:rPr lang="es-ES" sz="2800" u="none" spc="50" dirty="0" err="1">
                <a:ln w="11430"/>
                <a:solidFill>
                  <a:srgbClr val="002060"/>
                </a:solidFill>
                <a:effectLst>
                  <a:outerShdw blurRad="76200" dist="50800" dir="5400000" algn="tl" rotWithShape="0">
                    <a:srgbClr val="000000">
                      <a:alpha val="65000"/>
                    </a:srgbClr>
                  </a:outerShdw>
                </a:effectLst>
                <a:latin typeface="Verdana" pitchFamily="34" charset="0"/>
              </a:rPr>
              <a:t>Senhor</a:t>
            </a:r>
            <a:r>
              <a:rPr lang="es-ES" sz="2800" u="none" spc="50" dirty="0">
                <a:ln w="11430"/>
                <a:solidFill>
                  <a:srgbClr val="002060"/>
                </a:solidFill>
                <a:effectLst>
                  <a:outerShdw blurRad="76200" dist="50800" dir="5400000" algn="tl" rotWithShape="0">
                    <a:srgbClr val="000000">
                      <a:alpha val="65000"/>
                    </a:srgbClr>
                  </a:outerShdw>
                </a:effectLst>
                <a:latin typeface="Verdana" pitchFamily="34" charset="0"/>
              </a:rPr>
              <a:t> Deus, </a:t>
            </a:r>
            <a:r>
              <a:rPr lang="es-ES" sz="2800" u="none" spc="50" dirty="0" err="1">
                <a:ln w="11430"/>
                <a:solidFill>
                  <a:srgbClr val="C00000"/>
                </a:solidFill>
                <a:effectLst>
                  <a:outerShdw blurRad="76200" dist="50800" dir="5400000" algn="tl" rotWithShape="0">
                    <a:srgbClr val="000000">
                      <a:alpha val="65000"/>
                    </a:srgbClr>
                  </a:outerShdw>
                </a:effectLst>
                <a:latin typeface="Verdana" pitchFamily="34" charset="0"/>
              </a:rPr>
              <a:t>não</a:t>
            </a:r>
            <a:r>
              <a:rPr lang="es-ES" sz="2800" u="none" spc="50" dirty="0">
                <a:ln w="11430"/>
                <a:solidFill>
                  <a:srgbClr val="C00000"/>
                </a:solidFill>
                <a:effectLst>
                  <a:outerShdw blurRad="76200" dist="50800" dir="5400000" algn="tl" rotWithShape="0">
                    <a:srgbClr val="000000">
                      <a:alpha val="65000"/>
                    </a:srgbClr>
                  </a:outerShdw>
                </a:effectLst>
                <a:latin typeface="Verdana" pitchFamily="34" charset="0"/>
              </a:rPr>
              <a:t> </a:t>
            </a:r>
            <a:r>
              <a:rPr lang="es-ES" sz="2800" u="none" spc="50" dirty="0" err="1">
                <a:ln w="11430"/>
                <a:solidFill>
                  <a:srgbClr val="C00000"/>
                </a:solidFill>
                <a:effectLst>
                  <a:outerShdw blurRad="76200" dist="50800" dir="5400000" algn="tl" rotWithShape="0">
                    <a:srgbClr val="000000">
                      <a:alpha val="65000"/>
                    </a:srgbClr>
                  </a:outerShdw>
                </a:effectLst>
                <a:latin typeface="Verdana" pitchFamily="34" charset="0"/>
              </a:rPr>
              <a:t>tenho</a:t>
            </a:r>
            <a:r>
              <a:rPr lang="es-ES" sz="2800" u="none" spc="50" dirty="0">
                <a:ln w="11430"/>
                <a:solidFill>
                  <a:srgbClr val="C00000"/>
                </a:solidFill>
                <a:effectLst>
                  <a:outerShdw blurRad="76200" dist="50800" dir="5400000" algn="tl" rotWithShape="0">
                    <a:srgbClr val="000000">
                      <a:alpha val="65000"/>
                    </a:srgbClr>
                  </a:outerShdw>
                </a:effectLst>
                <a:latin typeface="Verdana" pitchFamily="34" charset="0"/>
              </a:rPr>
              <a:t> </a:t>
            </a:r>
            <a:r>
              <a:rPr lang="es-ES" sz="2800" u="none" spc="50" dirty="0" err="1">
                <a:ln w="11430"/>
                <a:solidFill>
                  <a:srgbClr val="C00000"/>
                </a:solidFill>
                <a:effectLst>
                  <a:outerShdw blurRad="76200" dist="50800" dir="5400000" algn="tl" rotWithShape="0">
                    <a:srgbClr val="000000">
                      <a:alpha val="65000"/>
                    </a:srgbClr>
                  </a:outerShdw>
                </a:effectLst>
                <a:latin typeface="Verdana" pitchFamily="34" charset="0"/>
              </a:rPr>
              <a:t>prazer</a:t>
            </a:r>
            <a:r>
              <a:rPr lang="es-ES" sz="2800" u="none" spc="50" dirty="0">
                <a:ln w="11430"/>
                <a:solidFill>
                  <a:srgbClr val="C00000"/>
                </a:solidFill>
                <a:effectLst>
                  <a:outerShdw blurRad="76200" dist="50800" dir="5400000" algn="tl" rotWithShape="0">
                    <a:srgbClr val="000000">
                      <a:alpha val="65000"/>
                    </a:srgbClr>
                  </a:outerShdw>
                </a:effectLst>
                <a:latin typeface="Verdana" pitchFamily="34" charset="0"/>
              </a:rPr>
              <a:t> na </a:t>
            </a:r>
            <a:r>
              <a:rPr lang="es-ES" sz="2800" u="none" spc="50" dirty="0" err="1">
                <a:ln w="11430"/>
                <a:solidFill>
                  <a:srgbClr val="C00000"/>
                </a:solidFill>
                <a:effectLst>
                  <a:outerShdw blurRad="76200" dist="50800" dir="5400000" algn="tl" rotWithShape="0">
                    <a:srgbClr val="000000">
                      <a:alpha val="65000"/>
                    </a:srgbClr>
                  </a:outerShdw>
                </a:effectLst>
                <a:latin typeface="Verdana" pitchFamily="34" charset="0"/>
              </a:rPr>
              <a:t>morte</a:t>
            </a:r>
            <a:r>
              <a:rPr lang="es-ES" sz="2800" u="none" spc="50" dirty="0">
                <a:ln w="11430"/>
                <a:solidFill>
                  <a:srgbClr val="C00000"/>
                </a:solidFill>
                <a:effectLst>
                  <a:outerShdw blurRad="76200" dist="50800" dir="5400000" algn="tl" rotWithShape="0">
                    <a:srgbClr val="000000">
                      <a:alpha val="65000"/>
                    </a:srgbClr>
                  </a:outerShdw>
                </a:effectLst>
                <a:latin typeface="Verdana" pitchFamily="34" charset="0"/>
              </a:rPr>
              <a:t> do </a:t>
            </a:r>
            <a:r>
              <a:rPr lang="es-ES" sz="2800" u="none" spc="50" dirty="0" err="1">
                <a:ln w="11430"/>
                <a:solidFill>
                  <a:srgbClr val="C00000"/>
                </a:solidFill>
                <a:effectLst>
                  <a:outerShdw blurRad="76200" dist="50800" dir="5400000" algn="tl" rotWithShape="0">
                    <a:srgbClr val="000000">
                      <a:alpha val="65000"/>
                    </a:srgbClr>
                  </a:outerShdw>
                </a:effectLst>
                <a:latin typeface="Verdana" pitchFamily="34" charset="0"/>
              </a:rPr>
              <a:t>ímpio</a:t>
            </a:r>
            <a:r>
              <a:rPr lang="es-ES" sz="2800" u="none" spc="50" dirty="0">
                <a:ln w="11430"/>
                <a:solidFill>
                  <a:srgbClr val="C00000"/>
                </a:solidFill>
                <a:effectLst>
                  <a:outerShdw blurRad="76200" dist="50800" dir="5400000" algn="tl" rotWithShape="0">
                    <a:srgbClr val="000000">
                      <a:alpha val="65000"/>
                    </a:srgbClr>
                  </a:outerShdw>
                </a:effectLst>
                <a:latin typeface="Verdana" pitchFamily="34" charset="0"/>
              </a:rPr>
              <a:t>, mas </a:t>
            </a:r>
            <a:r>
              <a:rPr lang="es-ES" sz="2800" u="none" spc="50" dirty="0" err="1">
                <a:ln w="11430"/>
                <a:solidFill>
                  <a:srgbClr val="C00000"/>
                </a:solidFill>
                <a:effectLst>
                  <a:outerShdw blurRad="76200" dist="50800" dir="5400000" algn="tl" rotWithShape="0">
                    <a:srgbClr val="000000">
                      <a:alpha val="65000"/>
                    </a:srgbClr>
                  </a:outerShdw>
                </a:effectLst>
                <a:latin typeface="Verdana" pitchFamily="34" charset="0"/>
              </a:rPr>
              <a:t>em</a:t>
            </a:r>
            <a:r>
              <a:rPr lang="es-ES" sz="2800" u="none" spc="50" dirty="0">
                <a:ln w="11430"/>
                <a:solidFill>
                  <a:srgbClr val="C00000"/>
                </a:solidFill>
                <a:effectLst>
                  <a:outerShdw blurRad="76200" dist="50800" dir="5400000" algn="tl" rotWithShape="0">
                    <a:srgbClr val="000000">
                      <a:alpha val="65000"/>
                    </a:srgbClr>
                  </a:outerShdw>
                </a:effectLst>
                <a:latin typeface="Verdana" pitchFamily="34" charset="0"/>
              </a:rPr>
              <a:t> que o </a:t>
            </a:r>
            <a:r>
              <a:rPr lang="es-ES" sz="2800" u="none" spc="50" dirty="0" err="1">
                <a:ln w="11430"/>
                <a:solidFill>
                  <a:srgbClr val="C00000"/>
                </a:solidFill>
                <a:effectLst>
                  <a:outerShdw blurRad="76200" dist="50800" dir="5400000" algn="tl" rotWithShape="0">
                    <a:srgbClr val="000000">
                      <a:alpha val="65000"/>
                    </a:srgbClr>
                  </a:outerShdw>
                </a:effectLst>
                <a:latin typeface="Verdana" pitchFamily="34" charset="0"/>
              </a:rPr>
              <a:t>ímpio</a:t>
            </a:r>
            <a:r>
              <a:rPr lang="es-ES" sz="2800" u="none" spc="50" dirty="0">
                <a:ln w="11430"/>
                <a:solidFill>
                  <a:srgbClr val="C00000"/>
                </a:solidFill>
                <a:effectLst>
                  <a:outerShdw blurRad="76200" dist="50800" dir="5400000" algn="tl" rotWithShape="0">
                    <a:srgbClr val="000000">
                      <a:alpha val="65000"/>
                    </a:srgbClr>
                  </a:outerShdw>
                </a:effectLst>
                <a:latin typeface="Verdana" pitchFamily="34" charset="0"/>
              </a:rPr>
              <a:t> se </a:t>
            </a:r>
            <a:r>
              <a:rPr lang="es-ES" sz="2800" u="none" spc="50" dirty="0" err="1">
                <a:ln w="11430"/>
                <a:solidFill>
                  <a:srgbClr val="C00000"/>
                </a:solidFill>
                <a:effectLst>
                  <a:outerShdw blurRad="76200" dist="50800" dir="5400000" algn="tl" rotWithShape="0">
                    <a:srgbClr val="000000">
                      <a:alpha val="65000"/>
                    </a:srgbClr>
                  </a:outerShdw>
                </a:effectLst>
                <a:latin typeface="Verdana" pitchFamily="34" charset="0"/>
              </a:rPr>
              <a:t>converta</a:t>
            </a:r>
            <a:r>
              <a:rPr lang="es-ES" sz="2800" u="none" spc="50" dirty="0">
                <a:ln w="11430"/>
                <a:solidFill>
                  <a:srgbClr val="C00000"/>
                </a:solidFill>
                <a:effectLst>
                  <a:outerShdw blurRad="76200" dist="50800" dir="5400000" algn="tl" rotWithShape="0">
                    <a:srgbClr val="000000">
                      <a:alpha val="65000"/>
                    </a:srgbClr>
                  </a:outerShdw>
                </a:effectLst>
                <a:latin typeface="Verdana" pitchFamily="34" charset="0"/>
              </a:rPr>
              <a:t> do </a:t>
            </a:r>
            <a:r>
              <a:rPr lang="es-ES" sz="2800" u="none" spc="50" dirty="0" err="1">
                <a:ln w="11430"/>
                <a:solidFill>
                  <a:srgbClr val="C00000"/>
                </a:solidFill>
                <a:effectLst>
                  <a:outerShdw blurRad="76200" dist="50800" dir="5400000" algn="tl" rotWithShape="0">
                    <a:srgbClr val="000000">
                      <a:alpha val="65000"/>
                    </a:srgbClr>
                  </a:outerShdw>
                </a:effectLst>
                <a:latin typeface="Verdana" pitchFamily="34" charset="0"/>
              </a:rPr>
              <a:t>seu</a:t>
            </a:r>
            <a:r>
              <a:rPr lang="es-ES" sz="2800" u="none" spc="50" dirty="0">
                <a:ln w="11430"/>
                <a:solidFill>
                  <a:srgbClr val="C00000"/>
                </a:solidFill>
                <a:effectLst>
                  <a:outerShdw blurRad="76200" dist="50800" dir="5400000" algn="tl" rotWithShape="0">
                    <a:srgbClr val="000000">
                      <a:alpha val="65000"/>
                    </a:srgbClr>
                  </a:outerShdw>
                </a:effectLst>
                <a:latin typeface="Verdana" pitchFamily="34" charset="0"/>
              </a:rPr>
              <a:t> </a:t>
            </a:r>
            <a:r>
              <a:rPr lang="es-ES" sz="2800" u="none" spc="50" dirty="0" err="1">
                <a:ln w="11430"/>
                <a:solidFill>
                  <a:srgbClr val="C00000"/>
                </a:solidFill>
                <a:effectLst>
                  <a:outerShdw blurRad="76200" dist="50800" dir="5400000" algn="tl" rotWithShape="0">
                    <a:srgbClr val="000000">
                      <a:alpha val="65000"/>
                    </a:srgbClr>
                  </a:outerShdw>
                </a:effectLst>
                <a:latin typeface="Verdana" pitchFamily="34" charset="0"/>
              </a:rPr>
              <a:t>caminho</a:t>
            </a:r>
            <a:r>
              <a:rPr lang="es-ES" sz="2800" u="none" spc="50" dirty="0">
                <a:ln w="11430"/>
                <a:solidFill>
                  <a:srgbClr val="C00000"/>
                </a:solidFill>
                <a:effectLst>
                  <a:outerShdw blurRad="76200" dist="50800" dir="5400000" algn="tl" rotWithShape="0">
                    <a:srgbClr val="000000">
                      <a:alpha val="65000"/>
                    </a:srgbClr>
                  </a:outerShdw>
                </a:effectLst>
                <a:latin typeface="Verdana" pitchFamily="34" charset="0"/>
              </a:rPr>
              <a:t> e viva</a:t>
            </a:r>
            <a:r>
              <a:rPr lang="es-ES" sz="2800" u="none" spc="50" dirty="0">
                <a:ln w="11430"/>
                <a:solidFill>
                  <a:srgbClr val="002060"/>
                </a:solidFill>
                <a:effectLst>
                  <a:outerShdw blurRad="76200" dist="50800" dir="5400000" algn="tl" rotWithShape="0">
                    <a:srgbClr val="000000">
                      <a:alpha val="65000"/>
                    </a:srgbClr>
                  </a:outerShdw>
                </a:effectLst>
                <a:latin typeface="Verdana" pitchFamily="34" charset="0"/>
              </a:rPr>
              <a:t>.</a:t>
            </a:r>
          </a:p>
          <a:p>
            <a:pPr algn="ctr"/>
            <a:r>
              <a:rPr lang="es-ES" sz="2800" u="none" spc="50" dirty="0" err="1">
                <a:ln w="11430"/>
                <a:solidFill>
                  <a:srgbClr val="002060"/>
                </a:solidFill>
                <a:effectLst>
                  <a:outerShdw blurRad="76200" dist="50800" dir="5400000" algn="tl" rotWithShape="0">
                    <a:srgbClr val="000000">
                      <a:alpha val="65000"/>
                    </a:srgbClr>
                  </a:outerShdw>
                </a:effectLst>
                <a:latin typeface="Verdana" pitchFamily="34" charset="0"/>
              </a:rPr>
              <a:t>Convertei</a:t>
            </a:r>
            <a:r>
              <a:rPr lang="es-ES" sz="2800" u="none" spc="50" dirty="0">
                <a:ln w="11430"/>
                <a:solidFill>
                  <a:srgbClr val="002060"/>
                </a:solidFill>
                <a:effectLst>
                  <a:outerShdw blurRad="76200" dist="50800" dir="5400000" algn="tl" rotWithShape="0">
                    <a:srgbClr val="000000">
                      <a:alpha val="65000"/>
                    </a:srgbClr>
                  </a:outerShdw>
                </a:effectLst>
                <a:latin typeface="Verdana" pitchFamily="34" charset="0"/>
              </a:rPr>
              <a:t>-vos, </a:t>
            </a:r>
            <a:r>
              <a:rPr lang="es-ES" sz="2800" u="none" spc="50" dirty="0" err="1">
                <a:ln w="11430"/>
                <a:solidFill>
                  <a:srgbClr val="002060"/>
                </a:solidFill>
                <a:effectLst>
                  <a:outerShdw blurRad="76200" dist="50800" dir="5400000" algn="tl" rotWithShape="0">
                    <a:srgbClr val="000000">
                      <a:alpha val="65000"/>
                    </a:srgbClr>
                  </a:outerShdw>
                </a:effectLst>
                <a:latin typeface="Verdana" pitchFamily="34" charset="0"/>
              </a:rPr>
              <a:t>convertei</a:t>
            </a:r>
            <a:r>
              <a:rPr lang="es-ES" sz="2800" u="none" spc="50" dirty="0">
                <a:ln w="11430"/>
                <a:solidFill>
                  <a:srgbClr val="002060"/>
                </a:solidFill>
                <a:effectLst>
                  <a:outerShdw blurRad="76200" dist="50800" dir="5400000" algn="tl" rotWithShape="0">
                    <a:srgbClr val="000000">
                      <a:alpha val="65000"/>
                    </a:srgbClr>
                  </a:outerShdw>
                </a:effectLst>
                <a:latin typeface="Verdana" pitchFamily="34" charset="0"/>
              </a:rPr>
              <a:t>-vos dos </a:t>
            </a:r>
            <a:r>
              <a:rPr lang="es-ES" sz="2800" u="none" spc="50" dirty="0" err="1">
                <a:ln w="11430"/>
                <a:solidFill>
                  <a:srgbClr val="002060"/>
                </a:solidFill>
                <a:effectLst>
                  <a:outerShdw blurRad="76200" dist="50800" dir="5400000" algn="tl" rotWithShape="0">
                    <a:srgbClr val="000000">
                      <a:alpha val="65000"/>
                    </a:srgbClr>
                  </a:outerShdw>
                </a:effectLst>
                <a:latin typeface="Verdana" pitchFamily="34" charset="0"/>
              </a:rPr>
              <a:t>vossos</a:t>
            </a:r>
            <a:r>
              <a:rPr lang="es-ES" sz="2800" u="none" spc="50" dirty="0">
                <a:ln w="11430"/>
                <a:solidFill>
                  <a:srgbClr val="002060"/>
                </a:solidFill>
                <a:effectLst>
                  <a:outerShdw blurRad="76200" dist="50800" dir="5400000" algn="tl" rotWithShape="0">
                    <a:srgbClr val="000000">
                      <a:alpha val="65000"/>
                    </a:srgbClr>
                  </a:outerShdw>
                </a:effectLst>
                <a:latin typeface="Verdana" pitchFamily="34" charset="0"/>
              </a:rPr>
              <a:t> </a:t>
            </a:r>
            <a:r>
              <a:rPr lang="es-ES" sz="2800" u="none" spc="50" dirty="0" err="1">
                <a:ln w="11430"/>
                <a:solidFill>
                  <a:srgbClr val="002060"/>
                </a:solidFill>
                <a:effectLst>
                  <a:outerShdw blurRad="76200" dist="50800" dir="5400000" algn="tl" rotWithShape="0">
                    <a:srgbClr val="000000">
                      <a:alpha val="65000"/>
                    </a:srgbClr>
                  </a:outerShdw>
                </a:effectLst>
                <a:latin typeface="Verdana" pitchFamily="34" charset="0"/>
              </a:rPr>
              <a:t>maus</a:t>
            </a:r>
            <a:r>
              <a:rPr lang="es-ES" sz="2800" u="none" spc="50" dirty="0">
                <a:ln w="11430"/>
                <a:solidFill>
                  <a:srgbClr val="002060"/>
                </a:solidFill>
                <a:effectLst>
                  <a:outerShdw blurRad="76200" dist="50800" dir="5400000" algn="tl" rotWithShape="0">
                    <a:srgbClr val="000000">
                      <a:alpha val="65000"/>
                    </a:srgbClr>
                  </a:outerShdw>
                </a:effectLst>
                <a:latin typeface="Verdana" pitchFamily="34" charset="0"/>
              </a:rPr>
              <a:t> </a:t>
            </a:r>
            <a:r>
              <a:rPr lang="es-ES" sz="2800" u="none" spc="50" dirty="0" err="1">
                <a:ln w="11430"/>
                <a:solidFill>
                  <a:srgbClr val="002060"/>
                </a:solidFill>
                <a:effectLst>
                  <a:outerShdw blurRad="76200" dist="50800" dir="5400000" algn="tl" rotWithShape="0">
                    <a:srgbClr val="000000">
                      <a:alpha val="65000"/>
                    </a:srgbClr>
                  </a:outerShdw>
                </a:effectLst>
                <a:latin typeface="Verdana" pitchFamily="34" charset="0"/>
              </a:rPr>
              <a:t>caminhos</a:t>
            </a:r>
            <a:r>
              <a:rPr lang="es-ES" sz="2800" u="none" spc="50" dirty="0">
                <a:ln w="11430"/>
                <a:solidFill>
                  <a:srgbClr val="002060"/>
                </a:solidFill>
                <a:effectLst>
                  <a:outerShdw blurRad="76200" dist="50800" dir="5400000" algn="tl" rotWithShape="0">
                    <a:srgbClr val="000000">
                      <a:alpha val="65000"/>
                    </a:srgbClr>
                  </a:outerShdw>
                </a:effectLst>
                <a:latin typeface="Verdana" pitchFamily="34" charset="0"/>
              </a:rPr>
              <a:t>; </a:t>
            </a:r>
            <a:r>
              <a:rPr lang="es-ES" sz="2800" u="none" spc="50" dirty="0" err="1">
                <a:ln w="11430"/>
                <a:solidFill>
                  <a:srgbClr val="002060"/>
                </a:solidFill>
                <a:effectLst>
                  <a:outerShdw blurRad="76200" dist="50800" dir="5400000" algn="tl" rotWithShape="0">
                    <a:srgbClr val="000000">
                      <a:alpha val="65000"/>
                    </a:srgbClr>
                  </a:outerShdw>
                </a:effectLst>
                <a:latin typeface="Verdana" pitchFamily="34" charset="0"/>
              </a:rPr>
              <a:t>pois</a:t>
            </a:r>
            <a:r>
              <a:rPr lang="es-ES" sz="2800" u="none" spc="50" dirty="0">
                <a:ln w="11430"/>
                <a:solidFill>
                  <a:srgbClr val="002060"/>
                </a:solidFill>
                <a:effectLst>
                  <a:outerShdw blurRad="76200" dist="50800" dir="5400000" algn="tl" rotWithShape="0">
                    <a:srgbClr val="000000">
                      <a:alpha val="65000"/>
                    </a:srgbClr>
                  </a:outerShdw>
                </a:effectLst>
                <a:latin typeface="Verdana" pitchFamily="34" charset="0"/>
              </a:rPr>
              <a:t> por que </a:t>
            </a:r>
            <a:r>
              <a:rPr lang="es-ES" sz="2800" u="none" spc="50" dirty="0" err="1">
                <a:ln w="11430"/>
                <a:solidFill>
                  <a:srgbClr val="002060"/>
                </a:solidFill>
                <a:effectLst>
                  <a:outerShdw blurRad="76200" dist="50800" dir="5400000" algn="tl" rotWithShape="0">
                    <a:srgbClr val="000000">
                      <a:alpha val="65000"/>
                    </a:srgbClr>
                  </a:outerShdw>
                </a:effectLst>
                <a:latin typeface="Verdana" pitchFamily="34" charset="0"/>
              </a:rPr>
              <a:t>razão</a:t>
            </a:r>
            <a:r>
              <a:rPr lang="es-ES" sz="2800" u="none" spc="50" dirty="0">
                <a:ln w="11430"/>
                <a:solidFill>
                  <a:srgbClr val="002060"/>
                </a:solidFill>
                <a:effectLst>
                  <a:outerShdw blurRad="76200" dist="50800" dir="5400000" algn="tl" rotWithShape="0">
                    <a:srgbClr val="000000">
                      <a:alpha val="65000"/>
                    </a:srgbClr>
                  </a:outerShdw>
                </a:effectLst>
                <a:latin typeface="Verdana" pitchFamily="34" charset="0"/>
              </a:rPr>
              <a:t> </a:t>
            </a:r>
            <a:r>
              <a:rPr lang="es-ES" sz="2800" u="none" spc="50" dirty="0" err="1">
                <a:ln w="11430"/>
                <a:solidFill>
                  <a:srgbClr val="002060"/>
                </a:solidFill>
                <a:effectLst>
                  <a:outerShdw blurRad="76200" dist="50800" dir="5400000" algn="tl" rotWithShape="0">
                    <a:srgbClr val="000000">
                      <a:alpha val="65000"/>
                    </a:srgbClr>
                  </a:outerShdw>
                </a:effectLst>
                <a:latin typeface="Verdana" pitchFamily="34" charset="0"/>
              </a:rPr>
              <a:t>morrereis</a:t>
            </a:r>
            <a:r>
              <a:rPr lang="es-ES" sz="2800" u="none" spc="50" dirty="0">
                <a:ln w="11430"/>
                <a:solidFill>
                  <a:srgbClr val="002060"/>
                </a:solidFill>
                <a:effectLst>
                  <a:outerShdw blurRad="76200" dist="50800" dir="5400000" algn="tl" rotWithShape="0">
                    <a:srgbClr val="000000">
                      <a:alpha val="65000"/>
                    </a:srgbClr>
                  </a:outerShdw>
                </a:effectLst>
                <a:latin typeface="Verdana" pitchFamily="34" charset="0"/>
              </a:rPr>
              <a:t>, </a:t>
            </a:r>
            <a:r>
              <a:rPr lang="es-ES" sz="2800" u="none" spc="50" dirty="0" err="1">
                <a:ln w="11430"/>
                <a:solidFill>
                  <a:srgbClr val="002060"/>
                </a:solidFill>
                <a:effectLst>
                  <a:outerShdw blurRad="76200" dist="50800" dir="5400000" algn="tl" rotWithShape="0">
                    <a:srgbClr val="000000">
                      <a:alpha val="65000"/>
                    </a:srgbClr>
                  </a:outerShdw>
                </a:effectLst>
                <a:latin typeface="Verdana" pitchFamily="34" charset="0"/>
              </a:rPr>
              <a:t>ó</a:t>
            </a:r>
            <a:r>
              <a:rPr lang="es-ES" sz="2800" u="none" spc="50" dirty="0">
                <a:ln w="11430"/>
                <a:solidFill>
                  <a:srgbClr val="002060"/>
                </a:solidFill>
                <a:effectLst>
                  <a:outerShdw blurRad="76200" dist="50800" dir="5400000" algn="tl" rotWithShape="0">
                    <a:srgbClr val="000000">
                      <a:alpha val="65000"/>
                    </a:srgbClr>
                  </a:outerShdw>
                </a:effectLst>
                <a:latin typeface="Verdana" pitchFamily="34" charset="0"/>
              </a:rPr>
              <a:t> casa de Israel?</a:t>
            </a:r>
          </a:p>
        </p:txBody>
      </p:sp>
      <p:pic>
        <p:nvPicPr>
          <p:cNvPr id="6" name="Picture 2" descr="C:\Users\Gerhard\Documents\_Sitio WEB\Recursos\ondaWEB.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4834723"/>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1000"/>
                                        <p:tgtEl>
                                          <p:spTgt spid="5"/>
                                        </p:tgtEl>
                                      </p:cBhvr>
                                    </p:animEffect>
                                  </p:childTnLst>
                                </p:cTn>
                              </p:par>
                            </p:childTnLst>
                          </p:cTn>
                        </p:par>
                        <p:par>
                          <p:cTn id="8" fill="hold">
                            <p:stCondLst>
                              <p:cond delay="1000"/>
                            </p:stCondLst>
                            <p:childTnLst>
                              <p:par>
                                <p:cTn id="9" presetID="29" presetClass="entr" presetSubtype="0" fill="hold" grpId="0" nodeType="after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anim calcmode="lin" valueType="num">
                                      <p:cBhvr>
                                        <p:cTn id="11" dur="1000" fill="hold"/>
                                        <p:tgtEl>
                                          <p:spTgt spid="8">
                                            <p:txEl>
                                              <p:pRg st="0" end="0"/>
                                            </p:txEl>
                                          </p:spTgt>
                                        </p:tgtEl>
                                        <p:attrNameLst>
                                          <p:attrName>ppt_x</p:attrName>
                                        </p:attrNameLst>
                                      </p:cBhvr>
                                      <p:tavLst>
                                        <p:tav tm="0">
                                          <p:val>
                                            <p:strVal val="#ppt_x-.2"/>
                                          </p:val>
                                        </p:tav>
                                        <p:tav tm="100000">
                                          <p:val>
                                            <p:strVal val="#ppt_x"/>
                                          </p:val>
                                        </p:tav>
                                      </p:tavLst>
                                    </p:anim>
                                    <p:anim calcmode="lin" valueType="num">
                                      <p:cBhvr>
                                        <p:cTn id="12" dur="1000" fill="hold"/>
                                        <p:tgtEl>
                                          <p:spTgt spid="8">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13" dur="1000"/>
                                        <p:tgtEl>
                                          <p:spTgt spid="8">
                                            <p:txEl>
                                              <p:pRg st="0" end="0"/>
                                            </p:txEl>
                                          </p:spTgt>
                                        </p:tgtEl>
                                      </p:cBhvr>
                                    </p:animEffect>
                                  </p:childTnLst>
                                </p:cTn>
                              </p:par>
                              <p:par>
                                <p:cTn id="14" presetID="29" presetClass="entr" presetSubtype="0" fill="hold" grpId="0" nodeType="withEffect">
                                  <p:stCondLst>
                                    <p:cond delay="0"/>
                                  </p:stCondLst>
                                  <p:childTnLst>
                                    <p:set>
                                      <p:cBhvr>
                                        <p:cTn id="15" dur="1" fill="hold">
                                          <p:stCondLst>
                                            <p:cond delay="0"/>
                                          </p:stCondLst>
                                        </p:cTn>
                                        <p:tgtEl>
                                          <p:spTgt spid="8">
                                            <p:txEl>
                                              <p:pRg st="1" end="1"/>
                                            </p:txEl>
                                          </p:spTgt>
                                        </p:tgtEl>
                                        <p:attrNameLst>
                                          <p:attrName>style.visibility</p:attrName>
                                        </p:attrNameLst>
                                      </p:cBhvr>
                                      <p:to>
                                        <p:strVal val="visible"/>
                                      </p:to>
                                    </p:set>
                                    <p:anim calcmode="lin" valueType="num">
                                      <p:cBhvr>
                                        <p:cTn id="16" dur="1000" fill="hold"/>
                                        <p:tgtEl>
                                          <p:spTgt spid="8">
                                            <p:txEl>
                                              <p:pRg st="1" end="1"/>
                                            </p:txEl>
                                          </p:spTgt>
                                        </p:tgtEl>
                                        <p:attrNameLst>
                                          <p:attrName>ppt_x</p:attrName>
                                        </p:attrNameLst>
                                      </p:cBhvr>
                                      <p:tavLst>
                                        <p:tav tm="0">
                                          <p:val>
                                            <p:strVal val="#ppt_x-.2"/>
                                          </p:val>
                                        </p:tav>
                                        <p:tav tm="100000">
                                          <p:val>
                                            <p:strVal val="#ppt_x"/>
                                          </p:val>
                                        </p:tav>
                                      </p:tavLst>
                                    </p:anim>
                                    <p:anim calcmode="lin" valueType="num">
                                      <p:cBhvr>
                                        <p:cTn id="17" dur="1000" fill="hold"/>
                                        <p:tgtEl>
                                          <p:spTgt spid="8">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8" dur="1000"/>
                                        <p:tgtEl>
                                          <p:spTgt spid="8">
                                            <p:txEl>
                                              <p:pRg st="1" end="1"/>
                                            </p:txEl>
                                          </p:spTgt>
                                        </p:tgtEl>
                                      </p:cBhvr>
                                    </p:animEffect>
                                  </p:childTnLst>
                                </p:cTn>
                              </p:par>
                            </p:childTnLst>
                          </p:cTn>
                        </p:par>
                        <p:par>
                          <p:cTn id="19" fill="hold">
                            <p:stCondLst>
                              <p:cond delay="2000"/>
                            </p:stCondLst>
                            <p:childTnLst>
                              <p:par>
                                <p:cTn id="20" presetID="22" presetClass="entr" presetSubtype="1"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up)">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build="allAtOnce"/>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D:\10. MUTIMEDIA SDA\Imagenes para estudio\Tema 03 arrep.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1"/>
            <a:ext cx="9144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18"/>
          <p:cNvSpPr>
            <a:spLocks noChangeArrowheads="1"/>
          </p:cNvSpPr>
          <p:nvPr>
            <p:custDataLst>
              <p:tags r:id="rId1"/>
            </p:custDataLst>
          </p:nvPr>
        </p:nvSpPr>
        <p:spPr bwMode="auto">
          <a:xfrm>
            <a:off x="2699793" y="2103954"/>
            <a:ext cx="6336703" cy="2765206"/>
          </a:xfrm>
          <a:prstGeom prst="rect">
            <a:avLst/>
          </a:prstGeom>
          <a:noFill/>
          <a:ln>
            <a:noFill/>
          </a:ln>
          <a:effectLst>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3600" u="none" spc="50" dirty="0" err="1">
                <a:ln w="11430"/>
                <a:solidFill>
                  <a:srgbClr val="C00000"/>
                </a:solidFill>
                <a:effectLst>
                  <a:outerShdw blurRad="76200" dist="50800" dir="5400000" algn="tl" rotWithShape="0">
                    <a:srgbClr val="000000">
                      <a:alpha val="65000"/>
                    </a:srgbClr>
                  </a:outerShdw>
                </a:effectLst>
                <a:latin typeface="Verdana" pitchFamily="34" charset="0"/>
              </a:rPr>
              <a:t>Unicamente</a:t>
            </a:r>
            <a:r>
              <a:rPr lang="es-ES" sz="3600" u="none" spc="50" dirty="0">
                <a:ln w="11430"/>
                <a:solidFill>
                  <a:srgbClr val="C00000"/>
                </a:solidFill>
                <a:effectLst>
                  <a:outerShdw blurRad="76200" dist="50800" dir="5400000" algn="tl" rotWithShape="0">
                    <a:srgbClr val="000000">
                      <a:alpha val="65000"/>
                    </a:srgbClr>
                  </a:outerShdw>
                </a:effectLst>
                <a:latin typeface="Verdana" pitchFamily="34" charset="0"/>
              </a:rPr>
              <a:t> </a:t>
            </a:r>
            <a:r>
              <a:rPr lang="es-ES" sz="3600" u="none" spc="50" dirty="0" err="1">
                <a:ln w="11430"/>
                <a:solidFill>
                  <a:srgbClr val="C00000"/>
                </a:solidFill>
                <a:effectLst>
                  <a:outerShdw blurRad="76200" dist="50800" dir="5400000" algn="tl" rotWithShape="0">
                    <a:srgbClr val="000000">
                      <a:alpha val="65000"/>
                    </a:srgbClr>
                  </a:outerShdw>
                </a:effectLst>
                <a:latin typeface="Verdana" pitchFamily="34" charset="0"/>
              </a:rPr>
              <a:t>através</a:t>
            </a:r>
            <a:r>
              <a:rPr lang="es-ES" sz="3600" u="none" spc="50" dirty="0">
                <a:ln w="11430"/>
                <a:solidFill>
                  <a:srgbClr val="C00000"/>
                </a:solidFill>
                <a:effectLst>
                  <a:outerShdw blurRad="76200" dist="50800" dir="5400000" algn="tl" rotWithShape="0">
                    <a:srgbClr val="000000">
                      <a:alpha val="65000"/>
                    </a:srgbClr>
                  </a:outerShdw>
                </a:effectLst>
                <a:latin typeface="Verdana" pitchFamily="34" charset="0"/>
              </a:rPr>
              <a:t> de </a:t>
            </a:r>
            <a:r>
              <a:rPr lang="es-ES" sz="3600" u="none" spc="50" dirty="0" err="1">
                <a:ln w="11430"/>
                <a:solidFill>
                  <a:srgbClr val="C00000"/>
                </a:solidFill>
                <a:effectLst>
                  <a:outerShdw blurRad="76200" dist="50800" dir="5400000" algn="tl" rotWithShape="0">
                    <a:srgbClr val="000000">
                      <a:alpha val="65000"/>
                    </a:srgbClr>
                  </a:outerShdw>
                </a:effectLst>
                <a:latin typeface="Verdana" pitchFamily="34" charset="0"/>
              </a:rPr>
              <a:t>quem</a:t>
            </a:r>
            <a:r>
              <a:rPr lang="es-ES" sz="3600" u="none" spc="50" dirty="0">
                <a:ln w="11430"/>
                <a:solidFill>
                  <a:srgbClr val="C00000"/>
                </a:solidFill>
                <a:effectLst>
                  <a:outerShdw blurRad="76200" dist="50800" dir="5400000" algn="tl" rotWithShape="0">
                    <a:srgbClr val="000000">
                      <a:alpha val="65000"/>
                    </a:srgbClr>
                  </a:outerShdw>
                </a:effectLst>
                <a:latin typeface="Verdana" pitchFamily="34" charset="0"/>
              </a:rPr>
              <a:t> podemos </a:t>
            </a:r>
            <a:r>
              <a:rPr lang="es-ES" sz="3600" u="none" spc="50" dirty="0" err="1">
                <a:ln w="11430"/>
                <a:solidFill>
                  <a:srgbClr val="C00000"/>
                </a:solidFill>
                <a:effectLst>
                  <a:outerShdw blurRad="76200" dist="50800" dir="5400000" algn="tl" rotWithShape="0">
                    <a:srgbClr val="000000">
                      <a:alpha val="65000"/>
                    </a:srgbClr>
                  </a:outerShdw>
                </a:effectLst>
                <a:latin typeface="Verdana" pitchFamily="34" charset="0"/>
              </a:rPr>
              <a:t>vir</a:t>
            </a:r>
            <a:r>
              <a:rPr lang="es-ES" sz="3600" u="none" spc="50" dirty="0">
                <a:ln w="11430"/>
                <a:solidFill>
                  <a:srgbClr val="C00000"/>
                </a:solidFill>
                <a:effectLst>
                  <a:outerShdw blurRad="76200" dist="50800" dir="5400000" algn="tl" rotWithShape="0">
                    <a:srgbClr val="000000">
                      <a:alpha val="65000"/>
                    </a:srgbClr>
                  </a:outerShdw>
                </a:effectLst>
                <a:latin typeface="Verdana" pitchFamily="34" charset="0"/>
              </a:rPr>
              <a:t> a ser salvos? </a:t>
            </a:r>
          </a:p>
        </p:txBody>
      </p:sp>
      <p:pic>
        <p:nvPicPr>
          <p:cNvPr id="4" name="Picture 2" descr="C:\Users\Gerhard\Documents\_Sitio WEB\Recursos\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9998600"/>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ppt_x</p:attrName>
                                        </p:attrNameLst>
                                      </p:cBhvr>
                                      <p:tavLst>
                                        <p:tav tm="0">
                                          <p:val>
                                            <p:strVal val="#ppt_x-.2"/>
                                          </p:val>
                                        </p:tav>
                                        <p:tav tm="100000">
                                          <p:val>
                                            <p:strVal val="#ppt_x"/>
                                          </p:val>
                                        </p:tav>
                                      </p:tavLst>
                                    </p:anim>
                                    <p:anim calcmode="lin" valueType="num">
                                      <p:cBhvr>
                                        <p:cTn id="8"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9" dur="1000"/>
                                        <p:tgtEl>
                                          <p:spTgt spid="8"/>
                                        </p:tgtEl>
                                      </p:cBhvr>
                                    </p:animEffect>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up)">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10. MUTIMEDIA SDA\Imagenes para estudio\Tema 03 pregunta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7102"/>
            <a:ext cx="9144001" cy="6865102"/>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5" name="Rectangle 18"/>
          <p:cNvSpPr>
            <a:spLocks noChangeArrowheads="1"/>
          </p:cNvSpPr>
          <p:nvPr>
            <p:custDataLst>
              <p:tags r:id="rId1"/>
            </p:custDataLst>
          </p:nvPr>
        </p:nvSpPr>
        <p:spPr bwMode="auto">
          <a:xfrm>
            <a:off x="0" y="1340768"/>
            <a:ext cx="6228184" cy="576064"/>
          </a:xfrm>
          <a:prstGeom prst="rect">
            <a:avLst/>
          </a:prstGeom>
          <a:solidFill>
            <a:srgbClr val="0099FF">
              <a:alpha val="35000"/>
            </a:srgbClr>
          </a:solidFill>
          <a:ln>
            <a:noFill/>
          </a:ln>
          <a:effectLst>
            <a:glow>
              <a:schemeClr val="bg1">
                <a:alpha val="66000"/>
              </a:schemeClr>
            </a:glow>
            <a:softEdge rad="2159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u="none" spc="50" dirty="0" err="1">
                <a:ln w="11430"/>
                <a:solidFill>
                  <a:srgbClr val="0099FF"/>
                </a:solidFill>
                <a:effectLst>
                  <a:outerShdw blurRad="76200" dist="50800" dir="5400000" algn="tl" rotWithShape="0">
                    <a:srgbClr val="000000">
                      <a:alpha val="65000"/>
                    </a:srgbClr>
                  </a:outerShdw>
                </a:effectLst>
                <a:latin typeface="Verdana" pitchFamily="34" charset="0"/>
              </a:rPr>
              <a:t>Atos</a:t>
            </a:r>
            <a:r>
              <a:rPr lang="es-ES" sz="3200" u="none" spc="50" dirty="0">
                <a:ln w="11430"/>
                <a:solidFill>
                  <a:srgbClr val="0099FF"/>
                </a:solidFill>
                <a:effectLst>
                  <a:outerShdw blurRad="76200" dist="50800" dir="5400000" algn="tl" rotWithShape="0">
                    <a:srgbClr val="000000">
                      <a:alpha val="65000"/>
                    </a:srgbClr>
                  </a:outerShdw>
                </a:effectLst>
                <a:latin typeface="Verdana" pitchFamily="34" charset="0"/>
              </a:rPr>
              <a:t> 4:11-12</a:t>
            </a:r>
          </a:p>
        </p:txBody>
      </p:sp>
      <p:sp>
        <p:nvSpPr>
          <p:cNvPr id="8" name="Rectangle 18"/>
          <p:cNvSpPr>
            <a:spLocks noChangeArrowheads="1"/>
          </p:cNvSpPr>
          <p:nvPr>
            <p:custDataLst>
              <p:tags r:id="rId2"/>
            </p:custDataLst>
          </p:nvPr>
        </p:nvSpPr>
        <p:spPr bwMode="auto">
          <a:xfrm>
            <a:off x="899592" y="2348880"/>
            <a:ext cx="7560840" cy="3168352"/>
          </a:xfrm>
          <a:prstGeom prst="rect">
            <a:avLst/>
          </a:prstGeom>
          <a:noFill/>
          <a:ln>
            <a:noFill/>
          </a:ln>
          <a:effectLst>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2800" u="none" spc="50" dirty="0">
                <a:ln w="11430"/>
                <a:solidFill>
                  <a:srgbClr val="002060"/>
                </a:solidFill>
                <a:effectLst>
                  <a:outerShdw blurRad="76200" dist="50800" dir="5400000" algn="tl" rotWithShape="0">
                    <a:srgbClr val="000000">
                      <a:alpha val="65000"/>
                    </a:srgbClr>
                  </a:outerShdw>
                </a:effectLst>
                <a:latin typeface="Verdana" pitchFamily="34" charset="0"/>
              </a:rPr>
              <a:t>Este </a:t>
            </a:r>
            <a:r>
              <a:rPr lang="es-ES" sz="2800" u="none" spc="50" dirty="0" err="1">
                <a:ln w="11430"/>
                <a:solidFill>
                  <a:srgbClr val="C00000"/>
                </a:solidFill>
                <a:effectLst>
                  <a:outerShdw blurRad="76200" dist="50800" dir="5400000" algn="tl" rotWithShape="0">
                    <a:srgbClr val="000000">
                      <a:alpha val="65000"/>
                    </a:srgbClr>
                  </a:outerShdw>
                </a:effectLst>
                <a:latin typeface="Verdana" pitchFamily="34" charset="0"/>
              </a:rPr>
              <a:t>Jesus</a:t>
            </a:r>
            <a:r>
              <a:rPr lang="es-ES" sz="2800" u="none" spc="50" dirty="0">
                <a:ln w="11430"/>
                <a:solidFill>
                  <a:srgbClr val="002060"/>
                </a:solidFill>
                <a:effectLst>
                  <a:outerShdw blurRad="76200" dist="50800" dir="5400000" algn="tl" rotWithShape="0">
                    <a:srgbClr val="000000">
                      <a:alpha val="65000"/>
                    </a:srgbClr>
                  </a:outerShdw>
                </a:effectLst>
                <a:latin typeface="Verdana" pitchFamily="34" charset="0"/>
              </a:rPr>
              <a:t> é </a:t>
            </a:r>
            <a:r>
              <a:rPr lang="es-ES" sz="2800" u="none" spc="50" dirty="0" err="1">
                <a:ln w="11430"/>
                <a:solidFill>
                  <a:srgbClr val="002060"/>
                </a:solidFill>
                <a:effectLst>
                  <a:outerShdw blurRad="76200" dist="50800" dir="5400000" algn="tl" rotWithShape="0">
                    <a:srgbClr val="000000">
                      <a:alpha val="65000"/>
                    </a:srgbClr>
                  </a:outerShdw>
                </a:effectLst>
                <a:latin typeface="Verdana" pitchFamily="34" charset="0"/>
              </a:rPr>
              <a:t>pedra</a:t>
            </a:r>
            <a:r>
              <a:rPr lang="es-ES" sz="2800" u="none" spc="50" dirty="0">
                <a:ln w="11430"/>
                <a:solidFill>
                  <a:srgbClr val="002060"/>
                </a:solidFill>
                <a:effectLst>
                  <a:outerShdw blurRad="76200" dist="50800" dir="5400000" algn="tl" rotWithShape="0">
                    <a:srgbClr val="000000">
                      <a:alpha val="65000"/>
                    </a:srgbClr>
                  </a:outerShdw>
                </a:effectLst>
                <a:latin typeface="Verdana" pitchFamily="34" charset="0"/>
              </a:rPr>
              <a:t> a </a:t>
            </a:r>
            <a:r>
              <a:rPr lang="es-ES" sz="2800" u="none" spc="50" dirty="0" err="1">
                <a:ln w="11430"/>
                <a:solidFill>
                  <a:srgbClr val="002060"/>
                </a:solidFill>
                <a:effectLst>
                  <a:outerShdw blurRad="76200" dist="50800" dir="5400000" algn="tl" rotWithShape="0">
                    <a:srgbClr val="000000">
                      <a:alpha val="65000"/>
                    </a:srgbClr>
                  </a:outerShdw>
                </a:effectLst>
                <a:latin typeface="Verdana" pitchFamily="34" charset="0"/>
              </a:rPr>
              <a:t>rejeitada</a:t>
            </a:r>
            <a:r>
              <a:rPr lang="es-ES" sz="2800" u="none" spc="50" dirty="0">
                <a:ln w="11430"/>
                <a:solidFill>
                  <a:srgbClr val="002060"/>
                </a:solidFill>
                <a:effectLst>
                  <a:outerShdw blurRad="76200" dist="50800" dir="5400000" algn="tl" rotWithShape="0">
                    <a:srgbClr val="000000">
                      <a:alpha val="65000"/>
                    </a:srgbClr>
                  </a:outerShdw>
                </a:effectLst>
                <a:latin typeface="Verdana" pitchFamily="34" charset="0"/>
              </a:rPr>
              <a:t> por </a:t>
            </a:r>
            <a:r>
              <a:rPr lang="es-ES" sz="2800" u="none" spc="50" dirty="0" err="1">
                <a:ln w="11430"/>
                <a:solidFill>
                  <a:srgbClr val="002060"/>
                </a:solidFill>
                <a:effectLst>
                  <a:outerShdw blurRad="76200" dist="50800" dir="5400000" algn="tl" rotWithShape="0">
                    <a:srgbClr val="000000">
                      <a:alpha val="65000"/>
                    </a:srgbClr>
                  </a:outerShdw>
                </a:effectLst>
                <a:latin typeface="Verdana" pitchFamily="34" charset="0"/>
              </a:rPr>
              <a:t>vós</a:t>
            </a:r>
            <a:r>
              <a:rPr lang="es-ES" sz="2800" u="none" spc="50" dirty="0">
                <a:ln w="11430"/>
                <a:solidFill>
                  <a:srgbClr val="002060"/>
                </a:solidFill>
                <a:effectLst>
                  <a:outerShdw blurRad="76200" dist="50800" dir="5400000" algn="tl" rotWithShape="0">
                    <a:srgbClr val="000000">
                      <a:alpha val="65000"/>
                    </a:srgbClr>
                  </a:outerShdw>
                </a:effectLst>
                <a:latin typeface="Verdana" pitchFamily="34" charset="0"/>
              </a:rPr>
              <a:t>, os </a:t>
            </a:r>
            <a:r>
              <a:rPr lang="es-ES" sz="2800" u="none" spc="50" dirty="0" err="1">
                <a:ln w="11430"/>
                <a:solidFill>
                  <a:srgbClr val="002060"/>
                </a:solidFill>
                <a:effectLst>
                  <a:outerShdw blurRad="76200" dist="50800" dir="5400000" algn="tl" rotWithShape="0">
                    <a:srgbClr val="000000">
                      <a:alpha val="65000"/>
                    </a:srgbClr>
                  </a:outerShdw>
                </a:effectLst>
                <a:latin typeface="Verdana" pitchFamily="34" charset="0"/>
              </a:rPr>
              <a:t>construtores</a:t>
            </a:r>
            <a:r>
              <a:rPr lang="es-ES" sz="2800" u="none" spc="50" dirty="0">
                <a:ln w="11430"/>
                <a:solidFill>
                  <a:srgbClr val="002060"/>
                </a:solidFill>
                <a:effectLst>
                  <a:outerShdw blurRad="76200" dist="50800" dir="5400000" algn="tl" rotWithShape="0">
                    <a:srgbClr val="000000">
                      <a:alpha val="65000"/>
                    </a:srgbClr>
                  </a:outerShdw>
                </a:effectLst>
                <a:latin typeface="Verdana" pitchFamily="34" charset="0"/>
              </a:rPr>
              <a:t>, a </a:t>
            </a:r>
            <a:r>
              <a:rPr lang="es-ES" sz="2800" u="none" spc="50" dirty="0" err="1">
                <a:ln w="11430"/>
                <a:solidFill>
                  <a:srgbClr val="002060"/>
                </a:solidFill>
                <a:effectLst>
                  <a:outerShdw blurRad="76200" dist="50800" dir="5400000" algn="tl" rotWithShape="0">
                    <a:srgbClr val="000000">
                      <a:alpha val="65000"/>
                    </a:srgbClr>
                  </a:outerShdw>
                </a:effectLst>
                <a:latin typeface="Verdana" pitchFamily="34" charset="0"/>
              </a:rPr>
              <a:t>qual</a:t>
            </a:r>
            <a:r>
              <a:rPr lang="es-ES" sz="2800" u="none" spc="50" dirty="0">
                <a:ln w="11430"/>
                <a:solidFill>
                  <a:srgbClr val="002060"/>
                </a:solidFill>
                <a:effectLst>
                  <a:outerShdw blurRad="76200" dist="50800" dir="5400000" algn="tl" rotWithShape="0">
                    <a:srgbClr val="000000">
                      <a:alpha val="65000"/>
                    </a:srgbClr>
                  </a:outerShdw>
                </a:effectLst>
                <a:latin typeface="Verdana" pitchFamily="34" charset="0"/>
              </a:rPr>
              <a:t> se </a:t>
            </a:r>
            <a:r>
              <a:rPr lang="es-ES" sz="2800" u="none" spc="50" dirty="0" err="1">
                <a:ln w="11430"/>
                <a:solidFill>
                  <a:srgbClr val="002060"/>
                </a:solidFill>
                <a:effectLst>
                  <a:outerShdw blurRad="76200" dist="50800" dir="5400000" algn="tl" rotWithShape="0">
                    <a:srgbClr val="000000">
                      <a:alpha val="65000"/>
                    </a:srgbClr>
                  </a:outerShdw>
                </a:effectLst>
                <a:latin typeface="Verdana" pitchFamily="34" charset="0"/>
              </a:rPr>
              <a:t>tornou</a:t>
            </a:r>
            <a:r>
              <a:rPr lang="es-ES" sz="2800" u="none" spc="50" dirty="0">
                <a:ln w="11430"/>
                <a:solidFill>
                  <a:srgbClr val="002060"/>
                </a:solidFill>
                <a:effectLst>
                  <a:outerShdw blurRad="76200" dist="50800" dir="5400000" algn="tl" rotWithShape="0">
                    <a:srgbClr val="000000">
                      <a:alpha val="65000"/>
                    </a:srgbClr>
                  </a:outerShdw>
                </a:effectLst>
                <a:latin typeface="Verdana" pitchFamily="34" charset="0"/>
              </a:rPr>
              <a:t> a </a:t>
            </a:r>
            <a:r>
              <a:rPr lang="es-ES" sz="2800" u="none" spc="50" dirty="0" err="1">
                <a:ln w="11430"/>
                <a:solidFill>
                  <a:srgbClr val="002060"/>
                </a:solidFill>
                <a:effectLst>
                  <a:outerShdw blurRad="76200" dist="50800" dir="5400000" algn="tl" rotWithShape="0">
                    <a:srgbClr val="000000">
                      <a:alpha val="65000"/>
                    </a:srgbClr>
                  </a:outerShdw>
                </a:effectLst>
                <a:latin typeface="Verdana" pitchFamily="34" charset="0"/>
              </a:rPr>
              <a:t>pedra</a:t>
            </a:r>
            <a:r>
              <a:rPr lang="es-ES" sz="2800" u="none" spc="50" dirty="0">
                <a:ln w="11430"/>
                <a:solidFill>
                  <a:srgbClr val="002060"/>
                </a:solidFill>
                <a:effectLst>
                  <a:outerShdw blurRad="76200" dist="50800" dir="5400000" algn="tl" rotWithShape="0">
                    <a:srgbClr val="000000">
                      <a:alpha val="65000"/>
                    </a:srgbClr>
                  </a:outerShdw>
                </a:effectLst>
                <a:latin typeface="Verdana" pitchFamily="34" charset="0"/>
              </a:rPr>
              <a:t> angular.</a:t>
            </a:r>
          </a:p>
          <a:p>
            <a:pPr algn="ctr"/>
            <a:r>
              <a:rPr lang="es-ES" sz="2800" u="none" spc="50" dirty="0">
                <a:ln w="11430"/>
                <a:solidFill>
                  <a:srgbClr val="C00000"/>
                </a:solidFill>
                <a:effectLst>
                  <a:outerShdw blurRad="76200" dist="50800" dir="5400000" algn="tl" rotWithShape="0">
                    <a:srgbClr val="000000">
                      <a:alpha val="65000"/>
                    </a:srgbClr>
                  </a:outerShdw>
                </a:effectLst>
                <a:latin typeface="Verdana" pitchFamily="34" charset="0"/>
              </a:rPr>
              <a:t>E </a:t>
            </a:r>
            <a:r>
              <a:rPr lang="es-ES" sz="2800" u="none" spc="50" dirty="0" err="1">
                <a:ln w="11430"/>
                <a:solidFill>
                  <a:srgbClr val="C00000"/>
                </a:solidFill>
                <a:effectLst>
                  <a:outerShdw blurRad="76200" dist="50800" dir="5400000" algn="tl" rotWithShape="0">
                    <a:srgbClr val="000000">
                      <a:alpha val="65000"/>
                    </a:srgbClr>
                  </a:outerShdw>
                </a:effectLst>
                <a:latin typeface="Verdana" pitchFamily="34" charset="0"/>
              </a:rPr>
              <a:t>não</a:t>
            </a:r>
            <a:r>
              <a:rPr lang="es-ES" sz="2800" u="none" spc="50" dirty="0">
                <a:ln w="11430"/>
                <a:solidFill>
                  <a:srgbClr val="C00000"/>
                </a:solidFill>
                <a:effectLst>
                  <a:outerShdw blurRad="76200" dist="50800" dir="5400000" algn="tl" rotWithShape="0">
                    <a:srgbClr val="000000">
                      <a:alpha val="65000"/>
                    </a:srgbClr>
                  </a:outerShdw>
                </a:effectLst>
                <a:latin typeface="Verdana" pitchFamily="34" charset="0"/>
              </a:rPr>
              <a:t> </a:t>
            </a:r>
            <a:r>
              <a:rPr lang="es-ES" sz="2800" u="none" spc="50" dirty="0" err="1">
                <a:ln w="11430"/>
                <a:solidFill>
                  <a:srgbClr val="C00000"/>
                </a:solidFill>
                <a:effectLst>
                  <a:outerShdw blurRad="76200" dist="50800" dir="5400000" algn="tl" rotWithShape="0">
                    <a:srgbClr val="000000">
                      <a:alpha val="65000"/>
                    </a:srgbClr>
                  </a:outerShdw>
                </a:effectLst>
                <a:latin typeface="Verdana" pitchFamily="34" charset="0"/>
              </a:rPr>
              <a:t>há</a:t>
            </a:r>
            <a:r>
              <a:rPr lang="es-ES" sz="2800" u="none" spc="50" dirty="0">
                <a:ln w="11430"/>
                <a:solidFill>
                  <a:srgbClr val="C00000"/>
                </a:solidFill>
                <a:effectLst>
                  <a:outerShdw blurRad="76200" dist="50800" dir="5400000" algn="tl" rotWithShape="0">
                    <a:srgbClr val="000000">
                      <a:alpha val="65000"/>
                    </a:srgbClr>
                  </a:outerShdw>
                </a:effectLst>
                <a:latin typeface="Verdana" pitchFamily="34" charset="0"/>
              </a:rPr>
              <a:t> </a:t>
            </a:r>
            <a:r>
              <a:rPr lang="es-ES" sz="2800" u="none" spc="50" dirty="0" err="1">
                <a:ln w="11430"/>
                <a:solidFill>
                  <a:srgbClr val="C00000"/>
                </a:solidFill>
                <a:effectLst>
                  <a:outerShdw blurRad="76200" dist="50800" dir="5400000" algn="tl" rotWithShape="0">
                    <a:srgbClr val="000000">
                      <a:alpha val="65000"/>
                    </a:srgbClr>
                  </a:outerShdw>
                </a:effectLst>
                <a:latin typeface="Verdana" pitchFamily="34" charset="0"/>
              </a:rPr>
              <a:t>salvação</a:t>
            </a:r>
            <a:r>
              <a:rPr lang="es-ES" sz="2800" u="none" spc="50" dirty="0">
                <a:ln w="11430"/>
                <a:solidFill>
                  <a:srgbClr val="C00000"/>
                </a:solidFill>
                <a:effectLst>
                  <a:outerShdw blurRad="76200" dist="50800" dir="5400000" algn="tl" rotWithShape="0">
                    <a:srgbClr val="000000">
                      <a:alpha val="65000"/>
                    </a:srgbClr>
                  </a:outerShdw>
                </a:effectLst>
                <a:latin typeface="Verdana" pitchFamily="34" charset="0"/>
              </a:rPr>
              <a:t> </a:t>
            </a:r>
            <a:r>
              <a:rPr lang="es-ES" sz="2800" u="none" spc="50" dirty="0" err="1">
                <a:ln w="11430"/>
                <a:solidFill>
                  <a:srgbClr val="C00000"/>
                </a:solidFill>
                <a:effectLst>
                  <a:outerShdw blurRad="76200" dist="50800" dir="5400000" algn="tl" rotWithShape="0">
                    <a:srgbClr val="000000">
                      <a:alpha val="65000"/>
                    </a:srgbClr>
                  </a:outerShdw>
                </a:effectLst>
                <a:latin typeface="Verdana" pitchFamily="34" charset="0"/>
              </a:rPr>
              <a:t>em</a:t>
            </a:r>
            <a:r>
              <a:rPr lang="es-ES" sz="2800" u="none" spc="50" dirty="0">
                <a:ln w="11430"/>
                <a:solidFill>
                  <a:srgbClr val="C00000"/>
                </a:solidFill>
                <a:effectLst>
                  <a:outerShdw blurRad="76200" dist="50800" dir="5400000" algn="tl" rotWithShape="0">
                    <a:srgbClr val="000000">
                      <a:alpha val="65000"/>
                    </a:srgbClr>
                  </a:outerShdw>
                </a:effectLst>
                <a:latin typeface="Verdana" pitchFamily="34" charset="0"/>
              </a:rPr>
              <a:t> </a:t>
            </a:r>
            <a:r>
              <a:rPr lang="es-ES" sz="2800" u="none" spc="50" dirty="0" err="1">
                <a:ln w="11430"/>
                <a:solidFill>
                  <a:srgbClr val="C00000"/>
                </a:solidFill>
                <a:effectLst>
                  <a:outerShdw blurRad="76200" dist="50800" dir="5400000" algn="tl" rotWithShape="0">
                    <a:srgbClr val="000000">
                      <a:alpha val="65000"/>
                    </a:srgbClr>
                  </a:outerShdw>
                </a:effectLst>
                <a:latin typeface="Verdana" pitchFamily="34" charset="0"/>
              </a:rPr>
              <a:t>nenhum</a:t>
            </a:r>
            <a:r>
              <a:rPr lang="es-ES" sz="2800" u="none" spc="50" dirty="0">
                <a:ln w="11430"/>
                <a:solidFill>
                  <a:srgbClr val="C00000"/>
                </a:solidFill>
                <a:effectLst>
                  <a:outerShdw blurRad="76200" dist="50800" dir="5400000" algn="tl" rotWithShape="0">
                    <a:srgbClr val="000000">
                      <a:alpha val="65000"/>
                    </a:srgbClr>
                  </a:outerShdw>
                </a:effectLst>
                <a:latin typeface="Verdana" pitchFamily="34" charset="0"/>
              </a:rPr>
              <a:t> </a:t>
            </a:r>
            <a:r>
              <a:rPr lang="es-ES" sz="2800" u="none" spc="50" dirty="0" err="1">
                <a:ln w="11430"/>
                <a:solidFill>
                  <a:srgbClr val="C00000"/>
                </a:solidFill>
                <a:effectLst>
                  <a:outerShdw blurRad="76200" dist="50800" dir="5400000" algn="tl" rotWithShape="0">
                    <a:srgbClr val="000000">
                      <a:alpha val="65000"/>
                    </a:srgbClr>
                  </a:outerShdw>
                </a:effectLst>
                <a:latin typeface="Verdana" pitchFamily="34" charset="0"/>
              </a:rPr>
              <a:t>outro</a:t>
            </a:r>
            <a:r>
              <a:rPr lang="es-ES" sz="2800" u="none" spc="50" dirty="0">
                <a:ln w="11430"/>
                <a:solidFill>
                  <a:srgbClr val="002060"/>
                </a:solidFill>
                <a:effectLst>
                  <a:outerShdw blurRad="76200" dist="50800" dir="5400000" algn="tl" rotWithShape="0">
                    <a:srgbClr val="000000">
                      <a:alpha val="65000"/>
                    </a:srgbClr>
                  </a:outerShdw>
                </a:effectLst>
                <a:latin typeface="Verdana" pitchFamily="34" charset="0"/>
              </a:rPr>
              <a:t>; porque </a:t>
            </a:r>
            <a:r>
              <a:rPr lang="es-ES" sz="2800" u="none" spc="50" dirty="0" err="1">
                <a:ln w="11430"/>
                <a:solidFill>
                  <a:srgbClr val="002060"/>
                </a:solidFill>
                <a:effectLst>
                  <a:outerShdw blurRad="76200" dist="50800" dir="5400000" algn="tl" rotWithShape="0">
                    <a:srgbClr val="000000">
                      <a:alpha val="65000"/>
                    </a:srgbClr>
                  </a:outerShdw>
                </a:effectLst>
                <a:latin typeface="Verdana" pitchFamily="34" charset="0"/>
              </a:rPr>
              <a:t>abaixo</a:t>
            </a:r>
            <a:r>
              <a:rPr lang="es-ES" sz="2800" u="none" spc="50" dirty="0">
                <a:ln w="11430"/>
                <a:solidFill>
                  <a:srgbClr val="002060"/>
                </a:solidFill>
                <a:effectLst>
                  <a:outerShdw blurRad="76200" dist="50800" dir="5400000" algn="tl" rotWithShape="0">
                    <a:srgbClr val="000000">
                      <a:alpha val="65000"/>
                    </a:srgbClr>
                  </a:outerShdw>
                </a:effectLst>
                <a:latin typeface="Verdana" pitchFamily="34" charset="0"/>
              </a:rPr>
              <a:t> do </a:t>
            </a:r>
            <a:r>
              <a:rPr lang="es-ES" sz="2800" u="none" spc="50" dirty="0" err="1">
                <a:ln w="11430"/>
                <a:solidFill>
                  <a:srgbClr val="002060"/>
                </a:solidFill>
                <a:effectLst>
                  <a:outerShdw blurRad="76200" dist="50800" dir="5400000" algn="tl" rotWithShape="0">
                    <a:srgbClr val="000000">
                      <a:alpha val="65000"/>
                    </a:srgbClr>
                  </a:outerShdw>
                </a:effectLst>
                <a:latin typeface="Verdana" pitchFamily="34" charset="0"/>
              </a:rPr>
              <a:t>céu</a:t>
            </a:r>
            <a:r>
              <a:rPr lang="es-ES" sz="2800" u="none" spc="50" dirty="0">
                <a:ln w="11430"/>
                <a:solidFill>
                  <a:srgbClr val="002060"/>
                </a:solidFill>
                <a:effectLst>
                  <a:outerShdw blurRad="76200" dist="50800" dir="5400000" algn="tl" rotWithShape="0">
                    <a:srgbClr val="000000">
                      <a:alpha val="65000"/>
                    </a:srgbClr>
                  </a:outerShdw>
                </a:effectLst>
                <a:latin typeface="Verdana" pitchFamily="34" charset="0"/>
              </a:rPr>
              <a:t> </a:t>
            </a:r>
            <a:r>
              <a:rPr lang="es-ES" sz="2800" u="none" spc="50" dirty="0" err="1">
                <a:ln w="11430"/>
                <a:solidFill>
                  <a:srgbClr val="C00000"/>
                </a:solidFill>
                <a:effectLst>
                  <a:outerShdw blurRad="76200" dist="50800" dir="5400000" algn="tl" rotWithShape="0">
                    <a:srgbClr val="000000">
                      <a:alpha val="65000"/>
                    </a:srgbClr>
                  </a:outerShdw>
                </a:effectLst>
                <a:latin typeface="Verdana" pitchFamily="34" charset="0"/>
              </a:rPr>
              <a:t>não</a:t>
            </a:r>
            <a:r>
              <a:rPr lang="es-ES" sz="2800" u="none" spc="50" dirty="0">
                <a:ln w="11430"/>
                <a:solidFill>
                  <a:srgbClr val="C00000"/>
                </a:solidFill>
                <a:effectLst>
                  <a:outerShdw blurRad="76200" dist="50800" dir="5400000" algn="tl" rotWithShape="0">
                    <a:srgbClr val="000000">
                      <a:alpha val="65000"/>
                    </a:srgbClr>
                  </a:outerShdw>
                </a:effectLst>
                <a:latin typeface="Verdana" pitchFamily="34" charset="0"/>
              </a:rPr>
              <a:t> existe </a:t>
            </a:r>
            <a:r>
              <a:rPr lang="es-ES" sz="2800" u="none" spc="50" dirty="0" err="1">
                <a:ln w="11430"/>
                <a:solidFill>
                  <a:srgbClr val="C00000"/>
                </a:solidFill>
                <a:effectLst>
                  <a:outerShdw blurRad="76200" dist="50800" dir="5400000" algn="tl" rotWithShape="0">
                    <a:srgbClr val="000000">
                      <a:alpha val="65000"/>
                    </a:srgbClr>
                  </a:outerShdw>
                </a:effectLst>
                <a:latin typeface="Verdana" pitchFamily="34" charset="0"/>
              </a:rPr>
              <a:t>nenhum</a:t>
            </a:r>
            <a:r>
              <a:rPr lang="es-ES" sz="2800" u="none" spc="50" dirty="0">
                <a:ln w="11430"/>
                <a:solidFill>
                  <a:srgbClr val="C00000"/>
                </a:solidFill>
                <a:effectLst>
                  <a:outerShdw blurRad="76200" dist="50800" dir="5400000" algn="tl" rotWithShape="0">
                    <a:srgbClr val="000000">
                      <a:alpha val="65000"/>
                    </a:srgbClr>
                  </a:outerShdw>
                </a:effectLst>
                <a:latin typeface="Verdana" pitchFamily="34" charset="0"/>
              </a:rPr>
              <a:t> </a:t>
            </a:r>
            <a:r>
              <a:rPr lang="es-ES" sz="2800" u="none" spc="50" dirty="0" err="1">
                <a:ln w="11430"/>
                <a:solidFill>
                  <a:srgbClr val="C00000"/>
                </a:solidFill>
                <a:effectLst>
                  <a:outerShdw blurRad="76200" dist="50800" dir="5400000" algn="tl" rotWithShape="0">
                    <a:srgbClr val="000000">
                      <a:alpha val="65000"/>
                    </a:srgbClr>
                  </a:outerShdw>
                </a:effectLst>
                <a:latin typeface="Verdana" pitchFamily="34" charset="0"/>
              </a:rPr>
              <a:t>outro</a:t>
            </a:r>
            <a:r>
              <a:rPr lang="es-ES" sz="2800" u="none" spc="50" dirty="0">
                <a:ln w="11430"/>
                <a:solidFill>
                  <a:srgbClr val="C00000"/>
                </a:solidFill>
                <a:effectLst>
                  <a:outerShdw blurRad="76200" dist="50800" dir="5400000" algn="tl" rotWithShape="0">
                    <a:srgbClr val="000000">
                      <a:alpha val="65000"/>
                    </a:srgbClr>
                  </a:outerShdw>
                </a:effectLst>
                <a:latin typeface="Verdana" pitchFamily="34" charset="0"/>
              </a:rPr>
              <a:t> </a:t>
            </a:r>
            <a:r>
              <a:rPr lang="es-ES" sz="2800" u="none" spc="50" dirty="0" err="1">
                <a:ln w="11430"/>
                <a:solidFill>
                  <a:srgbClr val="C00000"/>
                </a:solidFill>
                <a:effectLst>
                  <a:outerShdw blurRad="76200" dist="50800" dir="5400000" algn="tl" rotWithShape="0">
                    <a:srgbClr val="000000">
                      <a:alpha val="65000"/>
                    </a:srgbClr>
                  </a:outerShdw>
                </a:effectLst>
                <a:latin typeface="Verdana" pitchFamily="34" charset="0"/>
              </a:rPr>
              <a:t>nome</a:t>
            </a:r>
            <a:r>
              <a:rPr lang="es-ES" sz="2800" u="none" spc="50" dirty="0">
                <a:ln w="11430"/>
                <a:solidFill>
                  <a:srgbClr val="002060"/>
                </a:solidFill>
                <a:effectLst>
                  <a:outerShdw blurRad="76200" dist="50800" dir="5400000" algn="tl" rotWithShape="0">
                    <a:srgbClr val="000000">
                      <a:alpha val="65000"/>
                    </a:srgbClr>
                  </a:outerShdw>
                </a:effectLst>
                <a:latin typeface="Verdana" pitchFamily="34" charset="0"/>
              </a:rPr>
              <a:t>, dado entre os </a:t>
            </a:r>
            <a:r>
              <a:rPr lang="es-ES" sz="2800" u="none" spc="50" dirty="0" err="1">
                <a:ln w="11430"/>
                <a:solidFill>
                  <a:srgbClr val="002060"/>
                </a:solidFill>
                <a:effectLst>
                  <a:outerShdw blurRad="76200" dist="50800" dir="5400000" algn="tl" rotWithShape="0">
                    <a:srgbClr val="000000">
                      <a:alpha val="65000"/>
                    </a:srgbClr>
                  </a:outerShdw>
                </a:effectLst>
                <a:latin typeface="Verdana" pitchFamily="34" charset="0"/>
              </a:rPr>
              <a:t>homens</a:t>
            </a:r>
            <a:r>
              <a:rPr lang="es-ES" sz="2800" u="none" spc="50" dirty="0">
                <a:ln w="11430"/>
                <a:solidFill>
                  <a:srgbClr val="002060"/>
                </a:solidFill>
                <a:effectLst>
                  <a:outerShdw blurRad="76200" dist="50800" dir="5400000" algn="tl" rotWithShape="0">
                    <a:srgbClr val="000000">
                      <a:alpha val="65000"/>
                    </a:srgbClr>
                  </a:outerShdw>
                </a:effectLst>
                <a:latin typeface="Verdana" pitchFamily="34" charset="0"/>
              </a:rPr>
              <a:t>, pelo </a:t>
            </a:r>
            <a:r>
              <a:rPr lang="es-ES" sz="2800" u="none" spc="50" dirty="0" err="1">
                <a:ln w="11430"/>
                <a:solidFill>
                  <a:srgbClr val="002060"/>
                </a:solidFill>
                <a:effectLst>
                  <a:outerShdw blurRad="76200" dist="50800" dir="5400000" algn="tl" rotWithShape="0">
                    <a:srgbClr val="000000">
                      <a:alpha val="65000"/>
                    </a:srgbClr>
                  </a:outerShdw>
                </a:effectLst>
                <a:latin typeface="Verdana" pitchFamily="34" charset="0"/>
              </a:rPr>
              <a:t>qual</a:t>
            </a:r>
            <a:r>
              <a:rPr lang="es-ES" sz="2800" u="none" spc="50" dirty="0">
                <a:ln w="11430"/>
                <a:solidFill>
                  <a:srgbClr val="002060"/>
                </a:solidFill>
                <a:effectLst>
                  <a:outerShdw blurRad="76200" dist="50800" dir="5400000" algn="tl" rotWithShape="0">
                    <a:srgbClr val="000000">
                      <a:alpha val="65000"/>
                    </a:srgbClr>
                  </a:outerShdw>
                </a:effectLst>
                <a:latin typeface="Verdana" pitchFamily="34" charset="0"/>
              </a:rPr>
              <a:t> </a:t>
            </a:r>
            <a:r>
              <a:rPr lang="es-ES" sz="2800" u="none" spc="50" dirty="0" err="1">
                <a:ln w="11430"/>
                <a:solidFill>
                  <a:srgbClr val="002060"/>
                </a:solidFill>
                <a:effectLst>
                  <a:outerShdw blurRad="76200" dist="50800" dir="5400000" algn="tl" rotWithShape="0">
                    <a:srgbClr val="000000">
                      <a:alpha val="65000"/>
                    </a:srgbClr>
                  </a:outerShdw>
                </a:effectLst>
                <a:latin typeface="Verdana" pitchFamily="34" charset="0"/>
              </a:rPr>
              <a:t>devamos</a:t>
            </a:r>
            <a:r>
              <a:rPr lang="es-ES" sz="2800" u="none" spc="50" dirty="0">
                <a:ln w="11430"/>
                <a:solidFill>
                  <a:srgbClr val="002060"/>
                </a:solidFill>
                <a:effectLst>
                  <a:outerShdw blurRad="76200" dist="50800" dir="5400000" algn="tl" rotWithShape="0">
                    <a:srgbClr val="000000">
                      <a:alpha val="65000"/>
                    </a:srgbClr>
                  </a:outerShdw>
                </a:effectLst>
                <a:latin typeface="Verdana" pitchFamily="34" charset="0"/>
              </a:rPr>
              <a:t> ser salvos. </a:t>
            </a:r>
          </a:p>
        </p:txBody>
      </p:sp>
      <p:pic>
        <p:nvPicPr>
          <p:cNvPr id="6" name="Picture 2" descr="C:\Users\Gerhard\Documents\_Sitio WEB\Recursos\ondaWEB.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6257303"/>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1000"/>
                                        <p:tgtEl>
                                          <p:spTgt spid="5"/>
                                        </p:tgtEl>
                                      </p:cBhvr>
                                    </p:animEffect>
                                  </p:childTnLst>
                                </p:cTn>
                              </p:par>
                            </p:childTnLst>
                          </p:cTn>
                        </p:par>
                        <p:par>
                          <p:cTn id="8" fill="hold">
                            <p:stCondLst>
                              <p:cond delay="1000"/>
                            </p:stCondLst>
                            <p:childTnLst>
                              <p:par>
                                <p:cTn id="9" presetID="29" presetClass="entr" presetSubtype="0" fill="hold" grpId="0" nodeType="after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anim calcmode="lin" valueType="num">
                                      <p:cBhvr>
                                        <p:cTn id="11" dur="1000" fill="hold"/>
                                        <p:tgtEl>
                                          <p:spTgt spid="8">
                                            <p:txEl>
                                              <p:pRg st="0" end="0"/>
                                            </p:txEl>
                                          </p:spTgt>
                                        </p:tgtEl>
                                        <p:attrNameLst>
                                          <p:attrName>ppt_x</p:attrName>
                                        </p:attrNameLst>
                                      </p:cBhvr>
                                      <p:tavLst>
                                        <p:tav tm="0">
                                          <p:val>
                                            <p:strVal val="#ppt_x-.2"/>
                                          </p:val>
                                        </p:tav>
                                        <p:tav tm="100000">
                                          <p:val>
                                            <p:strVal val="#ppt_x"/>
                                          </p:val>
                                        </p:tav>
                                      </p:tavLst>
                                    </p:anim>
                                    <p:anim calcmode="lin" valueType="num">
                                      <p:cBhvr>
                                        <p:cTn id="12" dur="1000" fill="hold"/>
                                        <p:tgtEl>
                                          <p:spTgt spid="8">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13" dur="1000"/>
                                        <p:tgtEl>
                                          <p:spTgt spid="8">
                                            <p:txEl>
                                              <p:pRg st="0" end="0"/>
                                            </p:txEl>
                                          </p:spTgt>
                                        </p:tgtEl>
                                      </p:cBhvr>
                                    </p:animEffect>
                                  </p:childTnLst>
                                </p:cTn>
                              </p:par>
                            </p:childTnLst>
                          </p:cTn>
                        </p:par>
                        <p:par>
                          <p:cTn id="14" fill="hold">
                            <p:stCondLst>
                              <p:cond delay="2000"/>
                            </p:stCondLst>
                            <p:childTnLst>
                              <p:par>
                                <p:cTn id="15" presetID="29" presetClass="entr" presetSubtype="0" fill="hold" grpId="0" nodeType="after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 calcmode="lin" valueType="num">
                                      <p:cBhvr>
                                        <p:cTn id="17" dur="1000" fill="hold"/>
                                        <p:tgtEl>
                                          <p:spTgt spid="8">
                                            <p:txEl>
                                              <p:pRg st="1" end="1"/>
                                            </p:txEl>
                                          </p:spTgt>
                                        </p:tgtEl>
                                        <p:attrNameLst>
                                          <p:attrName>ppt_x</p:attrName>
                                        </p:attrNameLst>
                                      </p:cBhvr>
                                      <p:tavLst>
                                        <p:tav tm="0">
                                          <p:val>
                                            <p:strVal val="#ppt_x-.2"/>
                                          </p:val>
                                        </p:tav>
                                        <p:tav tm="100000">
                                          <p:val>
                                            <p:strVal val="#ppt_x"/>
                                          </p:val>
                                        </p:tav>
                                      </p:tavLst>
                                    </p:anim>
                                    <p:anim calcmode="lin" valueType="num">
                                      <p:cBhvr>
                                        <p:cTn id="18" dur="1000" fill="hold"/>
                                        <p:tgtEl>
                                          <p:spTgt spid="8">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9" dur="1000"/>
                                        <p:tgtEl>
                                          <p:spTgt spid="8">
                                            <p:txEl>
                                              <p:pRg st="1" end="1"/>
                                            </p:txEl>
                                          </p:spTgt>
                                        </p:tgtEl>
                                      </p:cBhvr>
                                    </p:animEffect>
                                  </p:childTnLst>
                                </p:cTn>
                              </p:par>
                            </p:childTnLst>
                          </p:cTn>
                        </p:par>
                        <p:par>
                          <p:cTn id="20" fill="hold">
                            <p:stCondLst>
                              <p:cond delay="3000"/>
                            </p:stCondLst>
                            <p:childTnLst>
                              <p:par>
                                <p:cTn id="21" presetID="22" presetClass="entr" presetSubtype="1"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up)">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build="allAtOnce"/>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J:\Mis Docs\_Multimedia IMS\Curso Biblico PPS\Tema 03\Tema 03 puert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1" cy="687878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18"/>
          <p:cNvSpPr>
            <a:spLocks noChangeArrowheads="1"/>
          </p:cNvSpPr>
          <p:nvPr>
            <p:custDataLst>
              <p:tags r:id="rId1"/>
            </p:custDataLst>
          </p:nvPr>
        </p:nvSpPr>
        <p:spPr bwMode="auto">
          <a:xfrm>
            <a:off x="4427984" y="2175962"/>
            <a:ext cx="4608512" cy="2765206"/>
          </a:xfrm>
          <a:prstGeom prst="rect">
            <a:avLst/>
          </a:prstGeom>
          <a:noFill/>
          <a:ln>
            <a:noFill/>
          </a:ln>
          <a:effectLst>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3600" u="none" spc="50" dirty="0" err="1">
                <a:ln w="11430"/>
                <a:solidFill>
                  <a:srgbClr val="C00000"/>
                </a:solidFill>
                <a:effectLst>
                  <a:outerShdw blurRad="76200" dist="50800" dir="5400000" algn="tl" rotWithShape="0">
                    <a:srgbClr val="000000">
                      <a:alpha val="65000"/>
                    </a:srgbClr>
                  </a:outerShdw>
                </a:effectLst>
                <a:latin typeface="Verdana" pitchFamily="34" charset="0"/>
              </a:rPr>
              <a:t>Qual</a:t>
            </a:r>
            <a:r>
              <a:rPr lang="es-ES" sz="3600" u="none" spc="50" dirty="0">
                <a:ln w="11430"/>
                <a:solidFill>
                  <a:srgbClr val="C00000"/>
                </a:solidFill>
                <a:effectLst>
                  <a:outerShdw blurRad="76200" dist="50800" dir="5400000" algn="tl" rotWithShape="0">
                    <a:srgbClr val="000000">
                      <a:alpha val="65000"/>
                    </a:srgbClr>
                  </a:outerShdw>
                </a:effectLst>
                <a:latin typeface="Verdana" pitchFamily="34" charset="0"/>
              </a:rPr>
              <a:t> é a porta de escape providenciada por Deus? </a:t>
            </a:r>
          </a:p>
        </p:txBody>
      </p:sp>
      <p:pic>
        <p:nvPicPr>
          <p:cNvPr id="4" name="Picture 2" descr="C:\Users\Gerhard\Documents\_Sitio WEB\Recursos\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1136741"/>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ppt_x</p:attrName>
                                        </p:attrNameLst>
                                      </p:cBhvr>
                                      <p:tavLst>
                                        <p:tav tm="0">
                                          <p:val>
                                            <p:strVal val="#ppt_x-.2"/>
                                          </p:val>
                                        </p:tav>
                                        <p:tav tm="100000">
                                          <p:val>
                                            <p:strVal val="#ppt_x"/>
                                          </p:val>
                                        </p:tav>
                                      </p:tavLst>
                                    </p:anim>
                                    <p:anim calcmode="lin" valueType="num">
                                      <p:cBhvr>
                                        <p:cTn id="8"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9" dur="1000"/>
                                        <p:tgtEl>
                                          <p:spTgt spid="8"/>
                                        </p:tgtEl>
                                      </p:cBhvr>
                                    </p:animEffect>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up)">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10. MUTIMEDIA SDA\Imagenes para estudio\Tema 03 pregunta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7102"/>
            <a:ext cx="9144001" cy="6865102"/>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5" name="Rectangle 18"/>
          <p:cNvSpPr>
            <a:spLocks noChangeArrowheads="1"/>
          </p:cNvSpPr>
          <p:nvPr>
            <p:custDataLst>
              <p:tags r:id="rId1"/>
            </p:custDataLst>
          </p:nvPr>
        </p:nvSpPr>
        <p:spPr bwMode="auto">
          <a:xfrm>
            <a:off x="0" y="1340768"/>
            <a:ext cx="6228184" cy="576064"/>
          </a:xfrm>
          <a:prstGeom prst="rect">
            <a:avLst/>
          </a:prstGeom>
          <a:solidFill>
            <a:srgbClr val="0099FF">
              <a:alpha val="35000"/>
            </a:srgbClr>
          </a:solidFill>
          <a:ln>
            <a:noFill/>
          </a:ln>
          <a:effectLst>
            <a:glow>
              <a:schemeClr val="bg1">
                <a:alpha val="66000"/>
              </a:schemeClr>
            </a:glow>
            <a:softEdge rad="2159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u="none" spc="50" dirty="0">
                <a:ln w="11430"/>
                <a:solidFill>
                  <a:srgbClr val="0099FF"/>
                </a:solidFill>
                <a:effectLst>
                  <a:outerShdw blurRad="76200" dist="50800" dir="5400000" algn="tl" rotWithShape="0">
                    <a:srgbClr val="000000">
                      <a:alpha val="65000"/>
                    </a:srgbClr>
                  </a:outerShdw>
                </a:effectLst>
                <a:latin typeface="Verdana" pitchFamily="34" charset="0"/>
              </a:rPr>
              <a:t>João 10:7, 9</a:t>
            </a:r>
          </a:p>
        </p:txBody>
      </p:sp>
      <p:sp>
        <p:nvSpPr>
          <p:cNvPr id="8" name="Rectangle 18"/>
          <p:cNvSpPr>
            <a:spLocks noChangeArrowheads="1"/>
          </p:cNvSpPr>
          <p:nvPr>
            <p:custDataLst>
              <p:tags r:id="rId2"/>
            </p:custDataLst>
          </p:nvPr>
        </p:nvSpPr>
        <p:spPr bwMode="auto">
          <a:xfrm>
            <a:off x="899592" y="2348880"/>
            <a:ext cx="7560840" cy="3168352"/>
          </a:xfrm>
          <a:prstGeom prst="rect">
            <a:avLst/>
          </a:prstGeom>
          <a:noFill/>
          <a:ln>
            <a:noFill/>
          </a:ln>
          <a:effectLst>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2800" u="none" spc="50" dirty="0" err="1">
                <a:ln w="11430"/>
                <a:solidFill>
                  <a:srgbClr val="C00000"/>
                </a:solidFill>
                <a:effectLst>
                  <a:outerShdw blurRad="76200" dist="50800" dir="5400000" algn="tl" rotWithShape="0">
                    <a:srgbClr val="000000">
                      <a:alpha val="65000"/>
                    </a:srgbClr>
                  </a:outerShdw>
                </a:effectLst>
                <a:latin typeface="Verdana" pitchFamily="34" charset="0"/>
              </a:rPr>
              <a:t>Jesus</a:t>
            </a:r>
            <a:r>
              <a:rPr lang="es-ES" sz="2800" u="none" spc="50" dirty="0">
                <a:ln w="11430"/>
                <a:solidFill>
                  <a:srgbClr val="002060"/>
                </a:solidFill>
                <a:effectLst>
                  <a:outerShdw blurRad="76200" dist="50800" dir="5400000" algn="tl" rotWithShape="0">
                    <a:srgbClr val="000000">
                      <a:alpha val="65000"/>
                    </a:srgbClr>
                  </a:outerShdw>
                </a:effectLst>
                <a:latin typeface="Verdana" pitchFamily="34" charset="0"/>
              </a:rPr>
              <a:t>, </a:t>
            </a:r>
            <a:r>
              <a:rPr lang="es-ES" sz="2800" u="none" spc="50" dirty="0" err="1">
                <a:ln w="11430"/>
                <a:solidFill>
                  <a:srgbClr val="002060"/>
                </a:solidFill>
                <a:effectLst>
                  <a:outerShdw blurRad="76200" dist="50800" dir="5400000" algn="tl" rotWithShape="0">
                    <a:srgbClr val="000000">
                      <a:alpha val="65000"/>
                    </a:srgbClr>
                  </a:outerShdw>
                </a:effectLst>
                <a:latin typeface="Verdana" pitchFamily="34" charset="0"/>
              </a:rPr>
              <a:t>pois</a:t>
            </a:r>
            <a:r>
              <a:rPr lang="es-ES" sz="2800" u="none" spc="50" dirty="0">
                <a:ln w="11430"/>
                <a:solidFill>
                  <a:srgbClr val="002060"/>
                </a:solidFill>
                <a:effectLst>
                  <a:outerShdw blurRad="76200" dist="50800" dir="5400000" algn="tl" rotWithShape="0">
                    <a:srgbClr val="000000">
                      <a:alpha val="65000"/>
                    </a:srgbClr>
                  </a:outerShdw>
                </a:effectLst>
                <a:latin typeface="Verdana" pitchFamily="34" charset="0"/>
              </a:rPr>
              <a:t>, </a:t>
            </a:r>
            <a:r>
              <a:rPr lang="es-ES" sz="2800" u="none" spc="50" dirty="0" err="1">
                <a:ln w="11430"/>
                <a:solidFill>
                  <a:srgbClr val="002060"/>
                </a:solidFill>
                <a:effectLst>
                  <a:outerShdw blurRad="76200" dist="50800" dir="5400000" algn="tl" rotWithShape="0">
                    <a:srgbClr val="000000">
                      <a:alpha val="65000"/>
                    </a:srgbClr>
                  </a:outerShdw>
                </a:effectLst>
                <a:latin typeface="Verdana" pitchFamily="34" charset="0"/>
              </a:rPr>
              <a:t>lhes</a:t>
            </a:r>
            <a:r>
              <a:rPr lang="es-ES" sz="2800" u="none" spc="50" dirty="0">
                <a:ln w="11430"/>
                <a:solidFill>
                  <a:srgbClr val="002060"/>
                </a:solidFill>
                <a:effectLst>
                  <a:outerShdw blurRad="76200" dist="50800" dir="5400000" algn="tl" rotWithShape="0">
                    <a:srgbClr val="000000">
                      <a:alpha val="65000"/>
                    </a:srgbClr>
                  </a:outerShdw>
                </a:effectLst>
                <a:latin typeface="Verdana" pitchFamily="34" charset="0"/>
              </a:rPr>
              <a:t> </a:t>
            </a:r>
            <a:r>
              <a:rPr lang="es-ES" sz="2800" u="none" spc="50" dirty="0" err="1">
                <a:ln w="11430"/>
                <a:solidFill>
                  <a:srgbClr val="002060"/>
                </a:solidFill>
                <a:effectLst>
                  <a:outerShdw blurRad="76200" dist="50800" dir="5400000" algn="tl" rotWithShape="0">
                    <a:srgbClr val="000000">
                      <a:alpha val="65000"/>
                    </a:srgbClr>
                  </a:outerShdw>
                </a:effectLst>
                <a:latin typeface="Verdana" pitchFamily="34" charset="0"/>
              </a:rPr>
              <a:t>afirmou</a:t>
            </a:r>
            <a:r>
              <a:rPr lang="es-ES" sz="2800" u="none" spc="50" dirty="0">
                <a:ln w="11430"/>
                <a:solidFill>
                  <a:srgbClr val="002060"/>
                </a:solidFill>
                <a:effectLst>
                  <a:outerShdw blurRad="76200" dist="50800" dir="5400000" algn="tl" rotWithShape="0">
                    <a:srgbClr val="000000">
                      <a:alpha val="65000"/>
                    </a:srgbClr>
                  </a:outerShdw>
                </a:effectLst>
                <a:latin typeface="Verdana" pitchFamily="34" charset="0"/>
              </a:rPr>
              <a:t> de </a:t>
            </a:r>
            <a:r>
              <a:rPr lang="es-ES" sz="2800" u="none" spc="50" dirty="0" err="1">
                <a:ln w="11430"/>
                <a:solidFill>
                  <a:srgbClr val="002060"/>
                </a:solidFill>
                <a:effectLst>
                  <a:outerShdw blurRad="76200" dist="50800" dir="5400000" algn="tl" rotWithShape="0">
                    <a:srgbClr val="000000">
                      <a:alpha val="65000"/>
                    </a:srgbClr>
                  </a:outerShdw>
                </a:effectLst>
                <a:latin typeface="Verdana" pitchFamily="34" charset="0"/>
              </a:rPr>
              <a:t>novo</a:t>
            </a:r>
            <a:r>
              <a:rPr lang="es-ES" sz="2800" u="none" spc="50" dirty="0">
                <a:ln w="11430"/>
                <a:solidFill>
                  <a:srgbClr val="002060"/>
                </a:solidFill>
                <a:effectLst>
                  <a:outerShdw blurRad="76200" dist="50800" dir="5400000" algn="tl" rotWithShape="0">
                    <a:srgbClr val="000000">
                      <a:alpha val="65000"/>
                    </a:srgbClr>
                  </a:outerShdw>
                </a:effectLst>
                <a:latin typeface="Verdana" pitchFamily="34" charset="0"/>
              </a:rPr>
              <a:t>: </a:t>
            </a:r>
            <a:r>
              <a:rPr lang="es-ES" sz="2800" u="none" spc="50" dirty="0" err="1">
                <a:ln w="11430"/>
                <a:solidFill>
                  <a:srgbClr val="002060"/>
                </a:solidFill>
                <a:effectLst>
                  <a:outerShdw blurRad="76200" dist="50800" dir="5400000" algn="tl" rotWithShape="0">
                    <a:srgbClr val="000000">
                      <a:alpha val="65000"/>
                    </a:srgbClr>
                  </a:outerShdw>
                </a:effectLst>
                <a:latin typeface="Verdana" pitchFamily="34" charset="0"/>
              </a:rPr>
              <a:t>Em</a:t>
            </a:r>
            <a:r>
              <a:rPr lang="es-ES" sz="2800" u="none" spc="50" dirty="0">
                <a:ln w="11430"/>
                <a:solidFill>
                  <a:srgbClr val="002060"/>
                </a:solidFill>
                <a:effectLst>
                  <a:outerShdw blurRad="76200" dist="50800" dir="5400000" algn="tl" rotWithShape="0">
                    <a:srgbClr val="000000">
                      <a:alpha val="65000"/>
                    </a:srgbClr>
                  </a:outerShdw>
                </a:effectLst>
                <a:latin typeface="Verdana" pitchFamily="34" charset="0"/>
              </a:rPr>
              <a:t> </a:t>
            </a:r>
            <a:r>
              <a:rPr lang="es-ES" sz="2800" u="none" spc="50" dirty="0" err="1">
                <a:ln w="11430"/>
                <a:solidFill>
                  <a:srgbClr val="002060"/>
                </a:solidFill>
                <a:effectLst>
                  <a:outerShdw blurRad="76200" dist="50800" dir="5400000" algn="tl" rotWithShape="0">
                    <a:srgbClr val="000000">
                      <a:alpha val="65000"/>
                    </a:srgbClr>
                  </a:outerShdw>
                </a:effectLst>
                <a:latin typeface="Verdana" pitchFamily="34" charset="0"/>
              </a:rPr>
              <a:t>verdade</a:t>
            </a:r>
            <a:r>
              <a:rPr lang="es-ES" sz="2800" u="none" spc="50" dirty="0">
                <a:ln w="11430"/>
                <a:solidFill>
                  <a:srgbClr val="002060"/>
                </a:solidFill>
                <a:effectLst>
                  <a:outerShdw blurRad="76200" dist="50800" dir="5400000" algn="tl" rotWithShape="0">
                    <a:srgbClr val="000000">
                      <a:alpha val="65000"/>
                    </a:srgbClr>
                  </a:outerShdw>
                </a:effectLst>
                <a:latin typeface="Verdana" pitchFamily="34" charset="0"/>
              </a:rPr>
              <a:t>, </a:t>
            </a:r>
            <a:r>
              <a:rPr lang="es-ES" sz="2800" u="none" spc="50" dirty="0" err="1">
                <a:ln w="11430"/>
                <a:solidFill>
                  <a:srgbClr val="002060"/>
                </a:solidFill>
                <a:effectLst>
                  <a:outerShdw blurRad="76200" dist="50800" dir="5400000" algn="tl" rotWithShape="0">
                    <a:srgbClr val="000000">
                      <a:alpha val="65000"/>
                    </a:srgbClr>
                  </a:outerShdw>
                </a:effectLst>
                <a:latin typeface="Verdana" pitchFamily="34" charset="0"/>
              </a:rPr>
              <a:t>em</a:t>
            </a:r>
            <a:r>
              <a:rPr lang="es-ES" sz="2800" u="none" spc="50" dirty="0">
                <a:ln w="11430"/>
                <a:solidFill>
                  <a:srgbClr val="002060"/>
                </a:solidFill>
                <a:effectLst>
                  <a:outerShdw blurRad="76200" dist="50800" dir="5400000" algn="tl" rotWithShape="0">
                    <a:srgbClr val="000000">
                      <a:alpha val="65000"/>
                    </a:srgbClr>
                  </a:outerShdw>
                </a:effectLst>
                <a:latin typeface="Verdana" pitchFamily="34" charset="0"/>
              </a:rPr>
              <a:t> </a:t>
            </a:r>
            <a:r>
              <a:rPr lang="es-ES" sz="2800" u="none" spc="50" dirty="0" err="1">
                <a:ln w="11430"/>
                <a:solidFill>
                  <a:srgbClr val="002060"/>
                </a:solidFill>
                <a:effectLst>
                  <a:outerShdw blurRad="76200" dist="50800" dir="5400000" algn="tl" rotWithShape="0">
                    <a:srgbClr val="000000">
                      <a:alpha val="65000"/>
                    </a:srgbClr>
                  </a:outerShdw>
                </a:effectLst>
                <a:latin typeface="Verdana" pitchFamily="34" charset="0"/>
              </a:rPr>
              <a:t>verdade</a:t>
            </a:r>
            <a:r>
              <a:rPr lang="es-ES" sz="2800" u="none" spc="50" dirty="0">
                <a:ln w="11430"/>
                <a:solidFill>
                  <a:srgbClr val="002060"/>
                </a:solidFill>
                <a:effectLst>
                  <a:outerShdw blurRad="76200" dist="50800" dir="5400000" algn="tl" rotWithShape="0">
                    <a:srgbClr val="000000">
                      <a:alpha val="65000"/>
                    </a:srgbClr>
                  </a:outerShdw>
                </a:effectLst>
                <a:latin typeface="Verdana" pitchFamily="34" charset="0"/>
              </a:rPr>
              <a:t> vos digo: </a:t>
            </a:r>
            <a:r>
              <a:rPr lang="es-ES" sz="2800" u="none" spc="50" dirty="0" err="1">
                <a:ln w="11430"/>
                <a:solidFill>
                  <a:srgbClr val="002060"/>
                </a:solidFill>
                <a:effectLst>
                  <a:outerShdw blurRad="76200" dist="50800" dir="5400000" algn="tl" rotWithShape="0">
                    <a:srgbClr val="000000">
                      <a:alpha val="65000"/>
                    </a:srgbClr>
                  </a:outerShdw>
                </a:effectLst>
                <a:latin typeface="Verdana" pitchFamily="34" charset="0"/>
              </a:rPr>
              <a:t>eu</a:t>
            </a:r>
            <a:r>
              <a:rPr lang="es-ES" sz="2800" u="none" spc="50" dirty="0">
                <a:ln w="11430"/>
                <a:solidFill>
                  <a:srgbClr val="002060"/>
                </a:solidFill>
                <a:effectLst>
                  <a:outerShdw blurRad="76200" dist="50800" dir="5400000" algn="tl" rotWithShape="0">
                    <a:srgbClr val="000000">
                      <a:alpha val="65000"/>
                    </a:srgbClr>
                  </a:outerShdw>
                </a:effectLst>
                <a:latin typeface="Verdana" pitchFamily="34" charset="0"/>
              </a:rPr>
              <a:t> </a:t>
            </a:r>
            <a:r>
              <a:rPr lang="es-ES" sz="2800" u="none" spc="50" dirty="0" err="1">
                <a:ln w="11430"/>
                <a:solidFill>
                  <a:srgbClr val="002060"/>
                </a:solidFill>
                <a:effectLst>
                  <a:outerShdw blurRad="76200" dist="50800" dir="5400000" algn="tl" rotWithShape="0">
                    <a:srgbClr val="000000">
                      <a:alpha val="65000"/>
                    </a:srgbClr>
                  </a:outerShdw>
                </a:effectLst>
                <a:latin typeface="Verdana" pitchFamily="34" charset="0"/>
              </a:rPr>
              <a:t>sou</a:t>
            </a:r>
            <a:r>
              <a:rPr lang="es-ES" sz="2800" u="none" spc="50" dirty="0">
                <a:ln w="11430"/>
                <a:solidFill>
                  <a:srgbClr val="002060"/>
                </a:solidFill>
                <a:effectLst>
                  <a:outerShdw blurRad="76200" dist="50800" dir="5400000" algn="tl" rotWithShape="0">
                    <a:srgbClr val="000000">
                      <a:alpha val="65000"/>
                    </a:srgbClr>
                  </a:outerShdw>
                </a:effectLst>
                <a:latin typeface="Verdana" pitchFamily="34" charset="0"/>
              </a:rPr>
              <a:t> a porta das </a:t>
            </a:r>
            <a:r>
              <a:rPr lang="es-ES" sz="2800" u="none" spc="50" dirty="0" err="1">
                <a:ln w="11430"/>
                <a:solidFill>
                  <a:srgbClr val="002060"/>
                </a:solidFill>
                <a:effectLst>
                  <a:outerShdw blurRad="76200" dist="50800" dir="5400000" algn="tl" rotWithShape="0">
                    <a:srgbClr val="000000">
                      <a:alpha val="65000"/>
                    </a:srgbClr>
                  </a:outerShdw>
                </a:effectLst>
                <a:latin typeface="Verdana" pitchFamily="34" charset="0"/>
              </a:rPr>
              <a:t>ovelhas</a:t>
            </a:r>
            <a:r>
              <a:rPr lang="es-ES" sz="2800" u="none" spc="50" dirty="0">
                <a:ln w="11430"/>
                <a:solidFill>
                  <a:srgbClr val="002060"/>
                </a:solidFill>
                <a:effectLst>
                  <a:outerShdw blurRad="76200" dist="50800" dir="5400000" algn="tl" rotWithShape="0">
                    <a:srgbClr val="000000">
                      <a:alpha val="65000"/>
                    </a:srgbClr>
                  </a:outerShdw>
                </a:effectLst>
                <a:latin typeface="Verdana" pitchFamily="34" charset="0"/>
              </a:rPr>
              <a:t>.</a:t>
            </a:r>
          </a:p>
          <a:p>
            <a:pPr algn="ctr"/>
            <a:endParaRPr lang="es-ES" sz="2800" u="none" spc="50" dirty="0">
              <a:ln w="11430"/>
              <a:solidFill>
                <a:srgbClr val="002060"/>
              </a:solidFill>
              <a:effectLst>
                <a:outerShdw blurRad="76200" dist="50800" dir="5400000" algn="tl" rotWithShape="0">
                  <a:srgbClr val="000000">
                    <a:alpha val="65000"/>
                  </a:srgbClr>
                </a:outerShdw>
              </a:effectLst>
              <a:latin typeface="Verdana" pitchFamily="34" charset="0"/>
            </a:endParaRPr>
          </a:p>
          <a:p>
            <a:pPr algn="ctr"/>
            <a:r>
              <a:rPr lang="es-ES" sz="2800" u="none" spc="50" dirty="0">
                <a:ln w="11430"/>
                <a:solidFill>
                  <a:srgbClr val="C00000"/>
                </a:solidFill>
                <a:effectLst>
                  <a:outerShdw blurRad="76200" dist="50800" dir="5400000" algn="tl" rotWithShape="0">
                    <a:srgbClr val="000000">
                      <a:alpha val="65000"/>
                    </a:srgbClr>
                  </a:outerShdw>
                </a:effectLst>
                <a:latin typeface="Verdana" pitchFamily="34" charset="0"/>
              </a:rPr>
              <a:t>Eu </a:t>
            </a:r>
            <a:r>
              <a:rPr lang="es-ES" sz="2800" u="none" spc="50" dirty="0" err="1">
                <a:ln w="11430"/>
                <a:solidFill>
                  <a:srgbClr val="C00000"/>
                </a:solidFill>
                <a:effectLst>
                  <a:outerShdw blurRad="76200" dist="50800" dir="5400000" algn="tl" rotWithShape="0">
                    <a:srgbClr val="000000">
                      <a:alpha val="65000"/>
                    </a:srgbClr>
                  </a:outerShdw>
                </a:effectLst>
                <a:latin typeface="Verdana" pitchFamily="34" charset="0"/>
              </a:rPr>
              <a:t>sou</a:t>
            </a:r>
            <a:r>
              <a:rPr lang="es-ES" sz="2800" u="none" spc="50" dirty="0">
                <a:ln w="11430"/>
                <a:solidFill>
                  <a:srgbClr val="C00000"/>
                </a:solidFill>
                <a:effectLst>
                  <a:outerShdw blurRad="76200" dist="50800" dir="5400000" algn="tl" rotWithShape="0">
                    <a:srgbClr val="000000">
                      <a:alpha val="65000"/>
                    </a:srgbClr>
                  </a:outerShdw>
                </a:effectLst>
                <a:latin typeface="Verdana" pitchFamily="34" charset="0"/>
              </a:rPr>
              <a:t> a porta</a:t>
            </a:r>
            <a:r>
              <a:rPr lang="es-ES" sz="2800" u="none" spc="50" dirty="0">
                <a:ln w="11430"/>
                <a:solidFill>
                  <a:srgbClr val="002060"/>
                </a:solidFill>
                <a:effectLst>
                  <a:outerShdw blurRad="76200" dist="50800" dir="5400000" algn="tl" rotWithShape="0">
                    <a:srgbClr val="000000">
                      <a:alpha val="65000"/>
                    </a:srgbClr>
                  </a:outerShdw>
                </a:effectLst>
                <a:latin typeface="Verdana" pitchFamily="34" charset="0"/>
              </a:rPr>
              <a:t>; se </a:t>
            </a:r>
            <a:r>
              <a:rPr lang="es-ES" sz="2800" u="none" spc="50" dirty="0" err="1">
                <a:ln w="11430"/>
                <a:solidFill>
                  <a:srgbClr val="002060"/>
                </a:solidFill>
                <a:effectLst>
                  <a:outerShdw blurRad="76200" dist="50800" dir="5400000" algn="tl" rotWithShape="0">
                    <a:srgbClr val="000000">
                      <a:alpha val="65000"/>
                    </a:srgbClr>
                  </a:outerShdw>
                </a:effectLst>
                <a:latin typeface="Verdana" pitchFamily="34" charset="0"/>
              </a:rPr>
              <a:t>alguém</a:t>
            </a:r>
            <a:r>
              <a:rPr lang="es-ES" sz="2800" u="none" spc="50" dirty="0">
                <a:ln w="11430"/>
                <a:solidFill>
                  <a:srgbClr val="002060"/>
                </a:solidFill>
                <a:effectLst>
                  <a:outerShdw blurRad="76200" dist="50800" dir="5400000" algn="tl" rotWithShape="0">
                    <a:srgbClr val="000000">
                      <a:alpha val="65000"/>
                    </a:srgbClr>
                  </a:outerShdw>
                </a:effectLst>
                <a:latin typeface="Verdana" pitchFamily="34" charset="0"/>
              </a:rPr>
              <a:t> entrar por </a:t>
            </a:r>
            <a:r>
              <a:rPr lang="es-ES" sz="2800" u="none" spc="50" dirty="0" err="1">
                <a:ln w="11430"/>
                <a:solidFill>
                  <a:srgbClr val="002060"/>
                </a:solidFill>
                <a:effectLst>
                  <a:outerShdw blurRad="76200" dist="50800" dir="5400000" algn="tl" rotWithShape="0">
                    <a:srgbClr val="000000">
                      <a:alpha val="65000"/>
                    </a:srgbClr>
                  </a:outerShdw>
                </a:effectLst>
                <a:latin typeface="Verdana" pitchFamily="34" charset="0"/>
              </a:rPr>
              <a:t>mim</a:t>
            </a:r>
            <a:r>
              <a:rPr lang="es-ES" sz="2800" u="none" spc="50" dirty="0">
                <a:ln w="11430"/>
                <a:solidFill>
                  <a:srgbClr val="002060"/>
                </a:solidFill>
                <a:effectLst>
                  <a:outerShdw blurRad="76200" dist="50800" dir="5400000" algn="tl" rotWithShape="0">
                    <a:srgbClr val="000000">
                      <a:alpha val="65000"/>
                    </a:srgbClr>
                  </a:outerShdw>
                </a:effectLst>
                <a:latin typeface="Verdana" pitchFamily="34" charset="0"/>
              </a:rPr>
              <a:t>, será salvo; entrará, e </a:t>
            </a:r>
            <a:r>
              <a:rPr lang="es-ES" sz="2800" u="none" spc="50" dirty="0" err="1">
                <a:ln w="11430"/>
                <a:solidFill>
                  <a:srgbClr val="002060"/>
                </a:solidFill>
                <a:effectLst>
                  <a:outerShdw blurRad="76200" dist="50800" dir="5400000" algn="tl" rotWithShape="0">
                    <a:srgbClr val="000000">
                      <a:alpha val="65000"/>
                    </a:srgbClr>
                  </a:outerShdw>
                </a:effectLst>
                <a:latin typeface="Verdana" pitchFamily="34" charset="0"/>
              </a:rPr>
              <a:t>sairá</a:t>
            </a:r>
            <a:r>
              <a:rPr lang="es-ES" sz="2800" u="none" spc="50" dirty="0">
                <a:ln w="11430"/>
                <a:solidFill>
                  <a:srgbClr val="002060"/>
                </a:solidFill>
                <a:effectLst>
                  <a:outerShdw blurRad="76200" dist="50800" dir="5400000" algn="tl" rotWithShape="0">
                    <a:srgbClr val="000000">
                      <a:alpha val="65000"/>
                    </a:srgbClr>
                  </a:outerShdw>
                </a:effectLst>
                <a:latin typeface="Verdana" pitchFamily="34" charset="0"/>
              </a:rPr>
              <a:t>, e </a:t>
            </a:r>
            <a:r>
              <a:rPr lang="es-ES" sz="2800" u="none" spc="50" dirty="0" err="1">
                <a:ln w="11430"/>
                <a:solidFill>
                  <a:srgbClr val="002060"/>
                </a:solidFill>
                <a:effectLst>
                  <a:outerShdw blurRad="76200" dist="50800" dir="5400000" algn="tl" rotWithShape="0">
                    <a:srgbClr val="000000">
                      <a:alpha val="65000"/>
                    </a:srgbClr>
                  </a:outerShdw>
                </a:effectLst>
                <a:latin typeface="Verdana" pitchFamily="34" charset="0"/>
              </a:rPr>
              <a:t>achará</a:t>
            </a:r>
            <a:r>
              <a:rPr lang="es-ES" sz="2800" u="none" spc="50" dirty="0">
                <a:ln w="11430"/>
                <a:solidFill>
                  <a:srgbClr val="002060"/>
                </a:solidFill>
                <a:effectLst>
                  <a:outerShdw blurRad="76200" dist="50800" dir="5400000" algn="tl" rotWithShape="0">
                    <a:srgbClr val="000000">
                      <a:alpha val="65000"/>
                    </a:srgbClr>
                  </a:outerShdw>
                </a:effectLst>
                <a:latin typeface="Verdana" pitchFamily="34" charset="0"/>
              </a:rPr>
              <a:t> </a:t>
            </a:r>
            <a:r>
              <a:rPr lang="es-ES" sz="2800" u="none" spc="50" dirty="0" err="1">
                <a:ln w="11430"/>
                <a:solidFill>
                  <a:srgbClr val="002060"/>
                </a:solidFill>
                <a:effectLst>
                  <a:outerShdw blurRad="76200" dist="50800" dir="5400000" algn="tl" rotWithShape="0">
                    <a:srgbClr val="000000">
                      <a:alpha val="65000"/>
                    </a:srgbClr>
                  </a:outerShdw>
                </a:effectLst>
                <a:latin typeface="Verdana" pitchFamily="34" charset="0"/>
              </a:rPr>
              <a:t>pastagem</a:t>
            </a:r>
            <a:r>
              <a:rPr lang="es-ES" sz="2800" u="none" spc="50" dirty="0">
                <a:ln w="11430"/>
                <a:solidFill>
                  <a:srgbClr val="002060"/>
                </a:solidFill>
                <a:effectLst>
                  <a:outerShdw blurRad="76200" dist="50800" dir="5400000" algn="tl" rotWithShape="0">
                    <a:srgbClr val="000000">
                      <a:alpha val="65000"/>
                    </a:srgbClr>
                  </a:outerShdw>
                </a:effectLst>
                <a:latin typeface="Verdana" pitchFamily="34" charset="0"/>
              </a:rPr>
              <a:t>. </a:t>
            </a:r>
          </a:p>
        </p:txBody>
      </p:sp>
      <p:pic>
        <p:nvPicPr>
          <p:cNvPr id="6" name="Picture 2" descr="C:\Users\Gerhard\Documents\_Sitio WEB\Recursos\ondaWEB.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0090508"/>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1000"/>
                                        <p:tgtEl>
                                          <p:spTgt spid="5"/>
                                        </p:tgtEl>
                                      </p:cBhvr>
                                    </p:animEffect>
                                  </p:childTnLst>
                                </p:cTn>
                              </p:par>
                            </p:childTnLst>
                          </p:cTn>
                        </p:par>
                        <p:par>
                          <p:cTn id="8" fill="hold">
                            <p:stCondLst>
                              <p:cond delay="1000"/>
                            </p:stCondLst>
                            <p:childTnLst>
                              <p:par>
                                <p:cTn id="9" presetID="29" presetClass="entr" presetSubtype="0" fill="hold" grpId="0" nodeType="after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anim calcmode="lin" valueType="num">
                                      <p:cBhvr>
                                        <p:cTn id="11" dur="1000" fill="hold"/>
                                        <p:tgtEl>
                                          <p:spTgt spid="8">
                                            <p:txEl>
                                              <p:pRg st="0" end="0"/>
                                            </p:txEl>
                                          </p:spTgt>
                                        </p:tgtEl>
                                        <p:attrNameLst>
                                          <p:attrName>ppt_x</p:attrName>
                                        </p:attrNameLst>
                                      </p:cBhvr>
                                      <p:tavLst>
                                        <p:tav tm="0">
                                          <p:val>
                                            <p:strVal val="#ppt_x-.2"/>
                                          </p:val>
                                        </p:tav>
                                        <p:tav tm="100000">
                                          <p:val>
                                            <p:strVal val="#ppt_x"/>
                                          </p:val>
                                        </p:tav>
                                      </p:tavLst>
                                    </p:anim>
                                    <p:anim calcmode="lin" valueType="num">
                                      <p:cBhvr>
                                        <p:cTn id="12" dur="1000" fill="hold"/>
                                        <p:tgtEl>
                                          <p:spTgt spid="8">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13" dur="1000"/>
                                        <p:tgtEl>
                                          <p:spTgt spid="8">
                                            <p:txEl>
                                              <p:pRg st="0" end="0"/>
                                            </p:txEl>
                                          </p:spTgt>
                                        </p:tgtEl>
                                      </p:cBhvr>
                                    </p:animEffect>
                                  </p:childTnLst>
                                </p:cTn>
                              </p:par>
                            </p:childTnLst>
                          </p:cTn>
                        </p:par>
                        <p:par>
                          <p:cTn id="14" fill="hold">
                            <p:stCondLst>
                              <p:cond delay="2000"/>
                            </p:stCondLst>
                            <p:childTnLst>
                              <p:par>
                                <p:cTn id="15" presetID="29" presetClass="entr" presetSubtype="0" fill="hold" grpId="0" nodeType="after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 calcmode="lin" valueType="num">
                                      <p:cBhvr>
                                        <p:cTn id="17" dur="1000" fill="hold"/>
                                        <p:tgtEl>
                                          <p:spTgt spid="8">
                                            <p:txEl>
                                              <p:pRg st="2" end="2"/>
                                            </p:txEl>
                                          </p:spTgt>
                                        </p:tgtEl>
                                        <p:attrNameLst>
                                          <p:attrName>ppt_x</p:attrName>
                                        </p:attrNameLst>
                                      </p:cBhvr>
                                      <p:tavLst>
                                        <p:tav tm="0">
                                          <p:val>
                                            <p:strVal val="#ppt_x-.2"/>
                                          </p:val>
                                        </p:tav>
                                        <p:tav tm="100000">
                                          <p:val>
                                            <p:strVal val="#ppt_x"/>
                                          </p:val>
                                        </p:tav>
                                      </p:tavLst>
                                    </p:anim>
                                    <p:anim calcmode="lin" valueType="num">
                                      <p:cBhvr>
                                        <p:cTn id="18" dur="1000" fill="hold"/>
                                        <p:tgtEl>
                                          <p:spTgt spid="8">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19" dur="1000"/>
                                        <p:tgtEl>
                                          <p:spTgt spid="8">
                                            <p:txEl>
                                              <p:pRg st="2" end="2"/>
                                            </p:txEl>
                                          </p:spTgt>
                                        </p:tgtEl>
                                      </p:cBhvr>
                                    </p:animEffect>
                                  </p:childTnLst>
                                </p:cTn>
                              </p:par>
                            </p:childTnLst>
                          </p:cTn>
                        </p:par>
                        <p:par>
                          <p:cTn id="20" fill="hold">
                            <p:stCondLst>
                              <p:cond delay="3000"/>
                            </p:stCondLst>
                            <p:childTnLst>
                              <p:par>
                                <p:cTn id="21" presetID="22" presetClass="entr" presetSubtype="1"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up)">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build="allAtOnce"/>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6" name="Picture 4" descr="D:\10. MUTIMEDIA SDA\Imagenes para estudio\Tema 03 camino4.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9144001" cy="6858001"/>
          </a:xfrm>
          <a:prstGeom prst="rect">
            <a:avLst/>
          </a:prstGeom>
          <a:noFill/>
          <a:extLst>
            <a:ext uri="{909E8E84-426E-40DD-AFC4-6F175D3DCCD1}">
              <a14:hiddenFill xmlns:a14="http://schemas.microsoft.com/office/drawing/2010/main">
                <a:solidFill>
                  <a:srgbClr val="FFFFFF"/>
                </a:solidFill>
              </a14:hiddenFill>
            </a:ext>
          </a:extLst>
        </p:spPr>
      </p:pic>
      <p:pic>
        <p:nvPicPr>
          <p:cNvPr id="24578" name="Picture 2" descr="D:\10. MUTIMEDIA SDA\Imagenes para estudio\Tema 03 camino5.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8" y="-3054"/>
            <a:ext cx="9144000" cy="6858001"/>
          </a:xfrm>
          <a:prstGeom prst="rect">
            <a:avLst/>
          </a:prstGeom>
          <a:noFill/>
          <a:extLst>
            <a:ext uri="{909E8E84-426E-40DD-AFC4-6F175D3DCCD1}">
              <a14:hiddenFill xmlns:a14="http://schemas.microsoft.com/office/drawing/2010/main">
                <a:solidFill>
                  <a:srgbClr val="FFFFFF"/>
                </a:solidFill>
              </a14:hiddenFill>
            </a:ext>
          </a:extLst>
        </p:spPr>
      </p:pic>
      <p:pic>
        <p:nvPicPr>
          <p:cNvPr id="6" name="5 Imagen"/>
          <p:cNvPicPr>
            <a:picLocks noChangeAspect="1"/>
          </p:cNvPicPr>
          <p:nvPr>
            <p:custDataLst>
              <p:tags r:id="rId1"/>
            </p:custDataLst>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t="20517" b="13978"/>
          <a:stretch/>
        </p:blipFill>
        <p:spPr>
          <a:xfrm>
            <a:off x="179512" y="4005064"/>
            <a:ext cx="1080120" cy="530647"/>
          </a:xfrm>
          <a:prstGeom prst="rect">
            <a:avLst/>
          </a:prstGeom>
          <a:effectLst>
            <a:glow rad="101600">
              <a:schemeClr val="bg1">
                <a:alpha val="41000"/>
              </a:schemeClr>
            </a:glow>
          </a:effectLst>
        </p:spPr>
      </p:pic>
      <p:sp>
        <p:nvSpPr>
          <p:cNvPr id="9" name="camino de pecado"/>
          <p:cNvSpPr txBox="1"/>
          <p:nvPr>
            <p:custDataLst>
              <p:tags r:id="rId2"/>
            </p:custDataLst>
          </p:nvPr>
        </p:nvSpPr>
        <p:spPr>
          <a:xfrm>
            <a:off x="2987824" y="6218148"/>
            <a:ext cx="6120680" cy="523220"/>
          </a:xfrm>
          <a:prstGeom prst="rect">
            <a:avLst/>
          </a:prstGeom>
          <a:noFill/>
          <a:effectLst/>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2800" u="none" spc="50" dirty="0">
                <a:ln w="11430"/>
                <a:solidFill>
                  <a:srgbClr val="C00000"/>
                </a:solidFill>
                <a:effectLst>
                  <a:outerShdw blurRad="76200" dist="50800" dir="5400000" algn="tl" rotWithShape="0">
                    <a:srgbClr val="000000">
                      <a:alpha val="65000"/>
                    </a:srgbClr>
                  </a:outerShdw>
                </a:effectLst>
                <a:latin typeface="Trebuchet MS" pitchFamily="34" charset="0"/>
              </a:rPr>
              <a:t>CAMINHO DE PECADO E DE MORTE</a:t>
            </a:r>
          </a:p>
        </p:txBody>
      </p:sp>
      <p:sp>
        <p:nvSpPr>
          <p:cNvPr id="2" name="1 CuadroTexto"/>
          <p:cNvSpPr txBox="1"/>
          <p:nvPr>
            <p:custDataLst>
              <p:tags r:id="rId3"/>
            </p:custDataLst>
          </p:nvPr>
        </p:nvSpPr>
        <p:spPr>
          <a:xfrm>
            <a:off x="2771800" y="1556792"/>
            <a:ext cx="3888432" cy="1938992"/>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s-ES" sz="12000" u="none"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hopin Script" pitchFamily="2" charset="0"/>
              </a:rPr>
              <a:t>Jesus</a:t>
            </a:r>
            <a:endParaRPr lang="es-ES" sz="12000" u="none"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hopin Script" pitchFamily="2" charset="0"/>
            </a:endParaRPr>
          </a:p>
        </p:txBody>
      </p:sp>
      <p:sp>
        <p:nvSpPr>
          <p:cNvPr id="21" name="Rectangle 18"/>
          <p:cNvSpPr>
            <a:spLocks noChangeArrowheads="1"/>
          </p:cNvSpPr>
          <p:nvPr>
            <p:custDataLst>
              <p:tags r:id="rId4"/>
            </p:custDataLst>
          </p:nvPr>
        </p:nvSpPr>
        <p:spPr bwMode="auto">
          <a:xfrm>
            <a:off x="3275856" y="2680018"/>
            <a:ext cx="4536504" cy="1109022"/>
          </a:xfrm>
          <a:prstGeom prst="rect">
            <a:avLst/>
          </a:prstGeom>
          <a:noFill/>
          <a:ln>
            <a:noFill/>
          </a:ln>
          <a:effectLst>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3600" u="none" spc="50" dirty="0">
                <a:ln w="11430"/>
                <a:solidFill>
                  <a:srgbClr val="C00000"/>
                </a:solidFill>
                <a:effectLst>
                  <a:outerShdw blurRad="76200" dist="50800" dir="5400000" algn="tl" rotWithShape="0">
                    <a:srgbClr val="000000">
                      <a:alpha val="65000"/>
                    </a:srgbClr>
                  </a:outerShdw>
                </a:effectLst>
                <a:latin typeface="Verdana" pitchFamily="34" charset="0"/>
              </a:rPr>
              <a:t>é a porta</a:t>
            </a:r>
          </a:p>
        </p:txBody>
      </p:sp>
    </p:spTree>
    <p:extLst>
      <p:ext uri="{BB962C8B-B14F-4D97-AF65-F5344CB8AC3E}">
        <p14:creationId xmlns:p14="http://schemas.microsoft.com/office/powerpoint/2010/main" val="2299983530"/>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29" presetClass="entr" presetSubtype="0" fill="hold" grpId="0" nodeType="after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p:cTn id="19" dur="1000" fill="hold"/>
                                        <p:tgtEl>
                                          <p:spTgt spid="21"/>
                                        </p:tgtEl>
                                        <p:attrNameLst>
                                          <p:attrName>ppt_x</p:attrName>
                                        </p:attrNameLst>
                                      </p:cBhvr>
                                      <p:tavLst>
                                        <p:tav tm="0">
                                          <p:val>
                                            <p:strVal val="#ppt_x-.2"/>
                                          </p:val>
                                        </p:tav>
                                        <p:tav tm="100000">
                                          <p:val>
                                            <p:strVal val="#ppt_x"/>
                                          </p:val>
                                        </p:tav>
                                      </p:tavLst>
                                    </p:anim>
                                    <p:anim calcmode="lin" valueType="num">
                                      <p:cBhvr>
                                        <p:cTn id="20" dur="1000" fill="hold"/>
                                        <p:tgtEl>
                                          <p:spTgt spid="21"/>
                                        </p:tgtEl>
                                        <p:attrNameLst>
                                          <p:attrName>ppt_y</p:attrName>
                                        </p:attrNameLst>
                                      </p:cBhvr>
                                      <p:tavLst>
                                        <p:tav tm="0">
                                          <p:val>
                                            <p:strVal val="#ppt_y"/>
                                          </p:val>
                                        </p:tav>
                                        <p:tav tm="100000">
                                          <p:val>
                                            <p:strVal val="#ppt_y"/>
                                          </p:val>
                                        </p:tav>
                                      </p:tavLst>
                                    </p:anim>
                                    <p:animEffect transition="in" filter="wipe(right)" prLst="gradientSize: 0.1">
                                      <p:cBhvr>
                                        <p:cTn id="21" dur="1000"/>
                                        <p:tgtEl>
                                          <p:spTgt spid="21"/>
                                        </p:tgtEl>
                                      </p:cBhvr>
                                    </p:animEffect>
                                  </p:childTnLst>
                                </p:cTn>
                              </p:par>
                            </p:childTnLst>
                          </p:cTn>
                        </p:par>
                        <p:par>
                          <p:cTn id="22" fill="hold">
                            <p:stCondLst>
                              <p:cond delay="3000"/>
                            </p:stCondLst>
                            <p:childTnLst>
                              <p:par>
                                <p:cTn id="23" presetID="22" presetClass="entr" presetSubtype="4" fill="hold" nodeType="afterEffect">
                                  <p:stCondLst>
                                    <p:cond delay="0"/>
                                  </p:stCondLst>
                                  <p:childTnLst>
                                    <p:set>
                                      <p:cBhvr>
                                        <p:cTn id="24" dur="1" fill="hold">
                                          <p:stCondLst>
                                            <p:cond delay="0"/>
                                          </p:stCondLst>
                                        </p:cTn>
                                        <p:tgtEl>
                                          <p:spTgt spid="24578"/>
                                        </p:tgtEl>
                                        <p:attrNameLst>
                                          <p:attrName>style.visibility</p:attrName>
                                        </p:attrNameLst>
                                      </p:cBhvr>
                                      <p:to>
                                        <p:strVal val="visible"/>
                                      </p:to>
                                    </p:set>
                                    <p:animEffect transition="in" filter="wipe(down)">
                                      <p:cBhvr>
                                        <p:cTn id="25" dur="3000"/>
                                        <p:tgtEl>
                                          <p:spTgt spid="245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p:bldP spid="21"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D:\10. MUTIMEDIA SDA\Imagenes para estudio\Tema 03 jesu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18"/>
          <p:cNvSpPr>
            <a:spLocks noChangeArrowheads="1"/>
          </p:cNvSpPr>
          <p:nvPr>
            <p:custDataLst>
              <p:tags r:id="rId1"/>
            </p:custDataLst>
          </p:nvPr>
        </p:nvSpPr>
        <p:spPr bwMode="auto">
          <a:xfrm>
            <a:off x="899592" y="4221088"/>
            <a:ext cx="7560840" cy="1296144"/>
          </a:xfrm>
          <a:prstGeom prst="rect">
            <a:avLst/>
          </a:prstGeom>
          <a:noFill/>
          <a:ln>
            <a:noFill/>
          </a:ln>
          <a:effectLst>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3600" u="none" spc="50" dirty="0">
                <a:ln w="11430"/>
                <a:solidFill>
                  <a:srgbClr val="C00000"/>
                </a:solidFill>
                <a:effectLst>
                  <a:outerShdw blurRad="76200" dist="50800" dir="5400000" algn="tl" rotWithShape="0">
                    <a:srgbClr val="000000">
                      <a:alpha val="65000"/>
                    </a:srgbClr>
                  </a:outerShdw>
                </a:effectLst>
                <a:latin typeface="Verdana" pitchFamily="34" charset="0"/>
              </a:rPr>
              <a:t>Que chamado nos dirige? </a:t>
            </a:r>
          </a:p>
        </p:txBody>
      </p:sp>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22" y="3421626"/>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5381666"/>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ppt_x</p:attrName>
                                        </p:attrNameLst>
                                      </p:cBhvr>
                                      <p:tavLst>
                                        <p:tav tm="0">
                                          <p:val>
                                            <p:strVal val="#ppt_x-.2"/>
                                          </p:val>
                                        </p:tav>
                                        <p:tav tm="100000">
                                          <p:val>
                                            <p:strVal val="#ppt_x"/>
                                          </p:val>
                                        </p:tav>
                                      </p:tavLst>
                                    </p:anim>
                                    <p:anim calcmode="lin" valueType="num">
                                      <p:cBhvr>
                                        <p:cTn id="8" dur="1000" fill="hold"/>
                                        <p:tgtEl>
                                          <p:spTgt spid="3"/>
                                        </p:tgtEl>
                                        <p:attrNameLst>
                                          <p:attrName>ppt_y</p:attrName>
                                        </p:attrNameLst>
                                      </p:cBhvr>
                                      <p:tavLst>
                                        <p:tav tm="0">
                                          <p:val>
                                            <p:strVal val="#ppt_y"/>
                                          </p:val>
                                        </p:tav>
                                        <p:tav tm="100000">
                                          <p:val>
                                            <p:strVal val="#ppt_y"/>
                                          </p:val>
                                        </p:tav>
                                      </p:tavLst>
                                    </p:anim>
                                    <p:animEffect transition="in" filter="wipe(right)" prLst="gradientSize: 0.1">
                                      <p:cBhvr>
                                        <p:cTn id="9" dur="1000"/>
                                        <p:tgtEl>
                                          <p:spTgt spid="3"/>
                                        </p:tgtEl>
                                      </p:cBhvr>
                                    </p:animEffect>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up)">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10. MUTIMEDIA SDA\Imagenes para estudio\Fondo para Estudio 3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5"/>
          <p:cNvSpPr txBox="1">
            <a:spLocks noChangeArrowheads="1"/>
          </p:cNvSpPr>
          <p:nvPr>
            <p:custDataLst>
              <p:tags r:id="rId1"/>
            </p:custDataLst>
          </p:nvPr>
        </p:nvSpPr>
        <p:spPr bwMode="auto">
          <a:xfrm>
            <a:off x="539552" y="551577"/>
            <a:ext cx="5904656" cy="4524315"/>
          </a:xfrm>
          <a:prstGeom prst="rect">
            <a:avLst/>
          </a:prstGeom>
          <a:gradFill>
            <a:gsLst>
              <a:gs pos="0">
                <a:schemeClr val="bg1">
                  <a:alpha val="81000"/>
                </a:schemeClr>
              </a:gs>
              <a:gs pos="57000">
                <a:srgbClr val="F0EBD5">
                  <a:alpha val="62000"/>
                </a:srgbClr>
              </a:gs>
              <a:gs pos="100000">
                <a:srgbClr val="D1C39F">
                  <a:alpha val="0"/>
                </a:srgbClr>
              </a:gs>
            </a:gsLst>
            <a:lin ang="0" scaled="0"/>
          </a:gradFill>
          <a:effectLst>
            <a:softEdge rad="0"/>
          </a:effectLst>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defPPr>
              <a:defRPr lang="es-ES"/>
            </a:defPPr>
            <a:lvl1pPr algn="ctr">
              <a:defRPr sz="2400" u="none">
                <a:effectLst>
                  <a:glow rad="63500">
                    <a:schemeClr val="accent3">
                      <a:satMod val="175000"/>
                      <a:alpha val="40000"/>
                    </a:schemeClr>
                  </a:glow>
                  <a:outerShdw blurRad="38100" dist="38100" dir="2700000" algn="tl">
                    <a:srgbClr val="000000">
                      <a:alpha val="43137"/>
                    </a:srgbClr>
                  </a:outerShdw>
                </a:effectLst>
              </a:defRPr>
            </a:lvl1pPr>
          </a:lstStyle>
          <a:p>
            <a:pPr marL="266700" algn="l"/>
            <a:endParaRPr lang="es-ES" spc="50" dirty="0">
              <a:ln w="11430"/>
              <a:solidFill>
                <a:srgbClr val="006666"/>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endParaRPr>
          </a:p>
          <a:p>
            <a:pPr marL="266700" algn="l"/>
            <a:r>
              <a:rPr lang="es-ES" spc="50" dirty="0">
                <a:ln w="11430"/>
                <a:solidFill>
                  <a:srgbClr val="006666"/>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Os desastres </a:t>
            </a:r>
            <a:r>
              <a:rPr lang="es-ES" spc="50" dirty="0" err="1">
                <a:ln w="11430"/>
                <a:solidFill>
                  <a:srgbClr val="006666"/>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naturais</a:t>
            </a:r>
            <a:r>
              <a:rPr lang="es-ES" spc="50" dirty="0">
                <a:ln w="11430"/>
                <a:solidFill>
                  <a:srgbClr val="006666"/>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 </a:t>
            </a:r>
            <a:br>
              <a:rPr lang="es-ES" spc="50" dirty="0">
                <a:ln w="11430"/>
                <a:solidFill>
                  <a:srgbClr val="006666"/>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br>
            <a:r>
              <a:rPr lang="es-ES" spc="50" dirty="0">
                <a:ln w="11430"/>
                <a:solidFill>
                  <a:srgbClr val="006666"/>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os </a:t>
            </a:r>
            <a:r>
              <a:rPr lang="es-ES" spc="50" dirty="0" err="1">
                <a:ln w="11430"/>
                <a:solidFill>
                  <a:srgbClr val="006666"/>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conflitos</a:t>
            </a:r>
            <a:r>
              <a:rPr lang="es-ES" spc="50" dirty="0">
                <a:ln w="11430"/>
                <a:solidFill>
                  <a:srgbClr val="006666"/>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 bélicos, </a:t>
            </a:r>
            <a:br>
              <a:rPr lang="es-ES" spc="50" dirty="0">
                <a:ln w="11430"/>
                <a:solidFill>
                  <a:srgbClr val="006666"/>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br>
            <a:r>
              <a:rPr lang="es-ES" spc="50" dirty="0">
                <a:ln w="11430"/>
                <a:solidFill>
                  <a:srgbClr val="006666"/>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a </a:t>
            </a:r>
            <a:r>
              <a:rPr lang="es-ES" spc="50" dirty="0" err="1">
                <a:ln w="11430"/>
                <a:solidFill>
                  <a:srgbClr val="006666"/>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crescente</a:t>
            </a:r>
            <a:r>
              <a:rPr lang="es-ES" spc="50" dirty="0">
                <a:ln w="11430"/>
                <a:solidFill>
                  <a:srgbClr val="006666"/>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 onda de </a:t>
            </a:r>
            <a:r>
              <a:rPr lang="es-ES" spc="50" dirty="0" err="1">
                <a:ln w="11430"/>
                <a:solidFill>
                  <a:srgbClr val="006666"/>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doenças</a:t>
            </a:r>
            <a:r>
              <a:rPr lang="es-ES" spc="50" dirty="0">
                <a:ln w="11430"/>
                <a:solidFill>
                  <a:srgbClr val="006666"/>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 </a:t>
            </a:r>
            <a:br>
              <a:rPr lang="es-ES" spc="50" dirty="0">
                <a:ln w="11430"/>
                <a:solidFill>
                  <a:srgbClr val="006666"/>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br>
            <a:r>
              <a:rPr lang="es-ES" spc="50" dirty="0">
                <a:ln w="11430"/>
                <a:solidFill>
                  <a:srgbClr val="006666"/>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a </a:t>
            </a:r>
            <a:r>
              <a:rPr lang="es-ES" spc="50" dirty="0" err="1">
                <a:ln w="11430"/>
                <a:solidFill>
                  <a:srgbClr val="006666"/>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diferença</a:t>
            </a:r>
            <a:r>
              <a:rPr lang="es-ES" spc="50" dirty="0">
                <a:ln w="11430"/>
                <a:solidFill>
                  <a:srgbClr val="006666"/>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 social; </a:t>
            </a:r>
            <a:br>
              <a:rPr lang="es-ES" spc="50" dirty="0">
                <a:ln w="11430"/>
                <a:solidFill>
                  <a:srgbClr val="006666"/>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br>
            <a:r>
              <a:rPr lang="es-ES" spc="50" dirty="0" err="1">
                <a:ln w="11430"/>
                <a:solidFill>
                  <a:srgbClr val="006666"/>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produz</a:t>
            </a:r>
            <a:r>
              <a:rPr lang="es-ES" spc="50" dirty="0">
                <a:ln w="11430"/>
                <a:solidFill>
                  <a:srgbClr val="006666"/>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 </a:t>
            </a:r>
            <a:r>
              <a:rPr lang="es-ES" spc="50" dirty="0" err="1">
                <a:ln w="11430"/>
                <a:solidFill>
                  <a:srgbClr val="006666"/>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em</a:t>
            </a:r>
            <a:r>
              <a:rPr lang="es-ES" spc="50" dirty="0">
                <a:ln w="11430"/>
                <a:solidFill>
                  <a:srgbClr val="006666"/>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 </a:t>
            </a:r>
            <a:r>
              <a:rPr lang="es-ES" spc="50" dirty="0" err="1">
                <a:ln w="11430"/>
                <a:solidFill>
                  <a:srgbClr val="006666"/>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milhares</a:t>
            </a:r>
            <a:r>
              <a:rPr lang="es-ES" spc="50" dirty="0">
                <a:ln w="11430"/>
                <a:solidFill>
                  <a:srgbClr val="006666"/>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 de </a:t>
            </a:r>
            <a:r>
              <a:rPr lang="es-ES" spc="50" dirty="0" err="1">
                <a:ln w="11430"/>
                <a:solidFill>
                  <a:srgbClr val="006666"/>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pessoas</a:t>
            </a:r>
            <a:r>
              <a:rPr lang="es-ES" spc="50" dirty="0">
                <a:ln w="11430"/>
                <a:solidFill>
                  <a:srgbClr val="006666"/>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 </a:t>
            </a:r>
            <a:r>
              <a:rPr lang="es-ES" spc="50" dirty="0" err="1">
                <a:ln w="11430"/>
                <a:solidFill>
                  <a:srgbClr val="006666"/>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preocupação</a:t>
            </a:r>
            <a:r>
              <a:rPr lang="es-ES" spc="50" dirty="0">
                <a:ln w="11430"/>
                <a:solidFill>
                  <a:srgbClr val="006666"/>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 </a:t>
            </a:r>
            <a:r>
              <a:rPr lang="es-ES" spc="50" dirty="0" err="1">
                <a:ln w="11430"/>
                <a:solidFill>
                  <a:srgbClr val="006666"/>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angústia</a:t>
            </a:r>
            <a:r>
              <a:rPr lang="es-ES" spc="50" dirty="0">
                <a:ln w="11430"/>
                <a:solidFill>
                  <a:srgbClr val="006666"/>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 </a:t>
            </a:r>
            <a:br>
              <a:rPr lang="es-ES" spc="50" dirty="0">
                <a:ln w="11430"/>
                <a:solidFill>
                  <a:srgbClr val="006666"/>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br>
            <a:r>
              <a:rPr lang="es-ES" spc="50" dirty="0">
                <a:ln w="11430"/>
                <a:solidFill>
                  <a:srgbClr val="006666"/>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e </a:t>
            </a:r>
            <a:r>
              <a:rPr lang="es-ES" spc="50" dirty="0" err="1">
                <a:ln w="11430"/>
                <a:solidFill>
                  <a:srgbClr val="006666"/>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vivem</a:t>
            </a:r>
            <a:r>
              <a:rPr lang="es-ES" spc="50" dirty="0">
                <a:ln w="11430"/>
                <a:solidFill>
                  <a:srgbClr val="006666"/>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 presos de </a:t>
            </a:r>
            <a:r>
              <a:rPr lang="es-ES" spc="50" dirty="0" err="1">
                <a:ln w="11430"/>
                <a:solidFill>
                  <a:srgbClr val="006666"/>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seus</a:t>
            </a:r>
            <a:r>
              <a:rPr lang="es-ES" spc="50" dirty="0">
                <a:ln w="11430"/>
                <a:solidFill>
                  <a:srgbClr val="006666"/>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 </a:t>
            </a:r>
            <a:br>
              <a:rPr lang="es-ES" spc="50" dirty="0">
                <a:ln w="11430"/>
                <a:solidFill>
                  <a:srgbClr val="006666"/>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br>
            <a:r>
              <a:rPr lang="es-ES" spc="50" dirty="0">
                <a:ln w="11430"/>
                <a:solidFill>
                  <a:srgbClr val="006666"/>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medos, temores </a:t>
            </a:r>
            <a:br>
              <a:rPr lang="es-ES" spc="50" dirty="0">
                <a:ln w="11430"/>
                <a:solidFill>
                  <a:srgbClr val="006666"/>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br>
            <a:r>
              <a:rPr lang="es-ES" spc="50" dirty="0">
                <a:ln w="11430"/>
                <a:solidFill>
                  <a:srgbClr val="006666"/>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e tristezas. </a:t>
            </a:r>
          </a:p>
          <a:p>
            <a:pPr marL="266700" algn="l"/>
            <a:endParaRPr lang="en-US" spc="50" dirty="0">
              <a:ln w="11430"/>
              <a:solidFill>
                <a:srgbClr val="006666"/>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endParaRPr>
          </a:p>
        </p:txBody>
      </p:sp>
      <p:pic>
        <p:nvPicPr>
          <p:cNvPr id="4" name="Picture 2" descr="C:\Users\Gerhard\Documents\_Sitio WEB\Recursos\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D:\10. MUTIMEDIA SDA\Imagenes para estudio\Tema 03 venid a mi.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18"/>
          <p:cNvSpPr>
            <a:spLocks noChangeArrowheads="1"/>
          </p:cNvSpPr>
          <p:nvPr>
            <p:custDataLst>
              <p:tags r:id="rId1"/>
            </p:custDataLst>
          </p:nvPr>
        </p:nvSpPr>
        <p:spPr bwMode="auto">
          <a:xfrm>
            <a:off x="3923928" y="1340768"/>
            <a:ext cx="5220072" cy="576064"/>
          </a:xfrm>
          <a:prstGeom prst="rect">
            <a:avLst/>
          </a:prstGeom>
          <a:solidFill>
            <a:srgbClr val="0099FF">
              <a:alpha val="35000"/>
            </a:srgbClr>
          </a:solidFill>
          <a:ln>
            <a:noFill/>
          </a:ln>
          <a:effectLst>
            <a:glow>
              <a:schemeClr val="bg1">
                <a:alpha val="66000"/>
              </a:schemeClr>
            </a:glow>
            <a:softEdge rad="2159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3200" u="none" spc="50" dirty="0" err="1">
                <a:ln w="11430"/>
                <a:solidFill>
                  <a:srgbClr val="0099FF"/>
                </a:solidFill>
                <a:effectLst>
                  <a:outerShdw blurRad="76200" dist="50800" dir="5400000" algn="tl" rotWithShape="0">
                    <a:srgbClr val="000000">
                      <a:alpha val="65000"/>
                    </a:srgbClr>
                  </a:outerShdw>
                </a:effectLst>
                <a:latin typeface="Verdana" pitchFamily="34" charset="0"/>
              </a:rPr>
              <a:t>Mateus</a:t>
            </a:r>
            <a:r>
              <a:rPr lang="es-ES" sz="3200" u="none" spc="50" dirty="0">
                <a:ln w="11430"/>
                <a:solidFill>
                  <a:srgbClr val="0099FF"/>
                </a:solidFill>
                <a:effectLst>
                  <a:outerShdw blurRad="76200" dist="50800" dir="5400000" algn="tl" rotWithShape="0">
                    <a:srgbClr val="000000">
                      <a:alpha val="65000"/>
                    </a:srgbClr>
                  </a:outerShdw>
                </a:effectLst>
                <a:latin typeface="Verdana" pitchFamily="34" charset="0"/>
              </a:rPr>
              <a:t> 11:28</a:t>
            </a:r>
          </a:p>
        </p:txBody>
      </p:sp>
      <p:sp>
        <p:nvSpPr>
          <p:cNvPr id="8" name="Rectangle 18"/>
          <p:cNvSpPr>
            <a:spLocks noChangeArrowheads="1"/>
          </p:cNvSpPr>
          <p:nvPr>
            <p:custDataLst>
              <p:tags r:id="rId2"/>
            </p:custDataLst>
          </p:nvPr>
        </p:nvSpPr>
        <p:spPr bwMode="auto">
          <a:xfrm>
            <a:off x="4355976" y="2132856"/>
            <a:ext cx="4536504" cy="3168352"/>
          </a:xfrm>
          <a:prstGeom prst="rect">
            <a:avLst/>
          </a:prstGeom>
          <a:noFill/>
          <a:ln>
            <a:noFill/>
          </a:ln>
          <a:effectLst>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r"/>
            <a:r>
              <a:rPr lang="es-ES" sz="2800" u="none" spc="50" dirty="0" err="1">
                <a:ln w="11430"/>
                <a:solidFill>
                  <a:srgbClr val="C00000"/>
                </a:solidFill>
                <a:effectLst>
                  <a:outerShdw blurRad="76200" dist="50800" dir="5400000" algn="tl" rotWithShape="0">
                    <a:srgbClr val="000000">
                      <a:alpha val="65000"/>
                    </a:srgbClr>
                  </a:outerShdw>
                </a:effectLst>
                <a:latin typeface="Verdana" pitchFamily="34" charset="0"/>
              </a:rPr>
              <a:t>Vinde</a:t>
            </a:r>
            <a:r>
              <a:rPr lang="es-ES" sz="2800" u="none" spc="50" dirty="0">
                <a:ln w="11430"/>
                <a:solidFill>
                  <a:srgbClr val="C00000"/>
                </a:solidFill>
                <a:effectLst>
                  <a:outerShdw blurRad="76200" dist="50800" dir="5400000" algn="tl" rotWithShape="0">
                    <a:srgbClr val="000000">
                      <a:alpha val="65000"/>
                    </a:srgbClr>
                  </a:outerShdw>
                </a:effectLst>
                <a:latin typeface="Verdana" pitchFamily="34" charset="0"/>
              </a:rPr>
              <a:t> a </a:t>
            </a:r>
            <a:r>
              <a:rPr lang="es-ES" sz="2800" u="none" spc="50" dirty="0" err="1">
                <a:ln w="11430"/>
                <a:solidFill>
                  <a:srgbClr val="C00000"/>
                </a:solidFill>
                <a:effectLst>
                  <a:outerShdw blurRad="76200" dist="50800" dir="5400000" algn="tl" rotWithShape="0">
                    <a:srgbClr val="000000">
                      <a:alpha val="65000"/>
                    </a:srgbClr>
                  </a:outerShdw>
                </a:effectLst>
                <a:latin typeface="Verdana" pitchFamily="34" charset="0"/>
              </a:rPr>
              <a:t>mim</a:t>
            </a:r>
            <a:r>
              <a:rPr lang="es-ES" sz="2800" u="none" spc="50" dirty="0">
                <a:ln w="11430"/>
                <a:solidFill>
                  <a:srgbClr val="002060"/>
                </a:solidFill>
                <a:effectLst>
                  <a:outerShdw blurRad="76200" dist="50800" dir="5400000" algn="tl" rotWithShape="0">
                    <a:srgbClr val="000000">
                      <a:alpha val="65000"/>
                    </a:srgbClr>
                  </a:outerShdw>
                </a:effectLst>
                <a:latin typeface="Verdana" pitchFamily="34" charset="0"/>
              </a:rPr>
              <a:t>, </a:t>
            </a:r>
            <a:br>
              <a:rPr lang="es-ES" sz="2800" u="none" spc="50" dirty="0">
                <a:ln w="11430"/>
                <a:solidFill>
                  <a:srgbClr val="002060"/>
                </a:solidFill>
                <a:effectLst>
                  <a:outerShdw blurRad="76200" dist="50800" dir="5400000" algn="tl" rotWithShape="0">
                    <a:srgbClr val="000000">
                      <a:alpha val="65000"/>
                    </a:srgbClr>
                  </a:outerShdw>
                </a:effectLst>
                <a:latin typeface="Verdana" pitchFamily="34" charset="0"/>
              </a:rPr>
            </a:br>
            <a:r>
              <a:rPr lang="es-ES" sz="2800" u="none" spc="50" dirty="0">
                <a:ln w="11430"/>
                <a:solidFill>
                  <a:srgbClr val="002060"/>
                </a:solidFill>
                <a:effectLst>
                  <a:outerShdw blurRad="76200" dist="50800" dir="5400000" algn="tl" rotWithShape="0">
                    <a:srgbClr val="000000">
                      <a:alpha val="65000"/>
                    </a:srgbClr>
                  </a:outerShdw>
                </a:effectLst>
                <a:latin typeface="Verdana" pitchFamily="34" charset="0"/>
              </a:rPr>
              <a:t>todos os que </a:t>
            </a:r>
            <a:r>
              <a:rPr lang="es-ES" sz="2800" u="none" spc="50" dirty="0" err="1">
                <a:ln w="11430"/>
                <a:solidFill>
                  <a:srgbClr val="002060"/>
                </a:solidFill>
                <a:effectLst>
                  <a:outerShdw blurRad="76200" dist="50800" dir="5400000" algn="tl" rotWithShape="0">
                    <a:srgbClr val="000000">
                      <a:alpha val="65000"/>
                    </a:srgbClr>
                  </a:outerShdw>
                </a:effectLst>
                <a:latin typeface="Verdana" pitchFamily="34" charset="0"/>
              </a:rPr>
              <a:t>estais</a:t>
            </a:r>
            <a:r>
              <a:rPr lang="es-ES" sz="2800" u="none" spc="50" dirty="0">
                <a:ln w="11430"/>
                <a:solidFill>
                  <a:srgbClr val="002060"/>
                </a:solidFill>
                <a:effectLst>
                  <a:outerShdw blurRad="76200" dist="50800" dir="5400000" algn="tl" rotWithShape="0">
                    <a:srgbClr val="000000">
                      <a:alpha val="65000"/>
                    </a:srgbClr>
                  </a:outerShdw>
                </a:effectLst>
                <a:latin typeface="Verdana" pitchFamily="34" charset="0"/>
              </a:rPr>
              <a:t> cansados e </a:t>
            </a:r>
            <a:r>
              <a:rPr lang="es-ES" sz="2800" u="none" spc="50" dirty="0" err="1">
                <a:ln w="11430"/>
                <a:solidFill>
                  <a:srgbClr val="002060"/>
                </a:solidFill>
                <a:effectLst>
                  <a:outerShdw blurRad="76200" dist="50800" dir="5400000" algn="tl" rotWithShape="0">
                    <a:srgbClr val="000000">
                      <a:alpha val="65000"/>
                    </a:srgbClr>
                  </a:outerShdw>
                </a:effectLst>
                <a:latin typeface="Verdana" pitchFamily="34" charset="0"/>
              </a:rPr>
              <a:t>sobrecarregados</a:t>
            </a:r>
            <a:r>
              <a:rPr lang="es-ES" sz="2800" u="none" spc="50" dirty="0">
                <a:ln w="11430"/>
                <a:solidFill>
                  <a:srgbClr val="002060"/>
                </a:solidFill>
                <a:effectLst>
                  <a:outerShdw blurRad="76200" dist="50800" dir="5400000" algn="tl" rotWithShape="0">
                    <a:srgbClr val="000000">
                      <a:alpha val="65000"/>
                    </a:srgbClr>
                  </a:outerShdw>
                </a:effectLst>
                <a:latin typeface="Verdana" pitchFamily="34" charset="0"/>
              </a:rPr>
              <a:t>, e </a:t>
            </a:r>
            <a:r>
              <a:rPr lang="es-ES" sz="2800" u="none" spc="50" dirty="0" err="1">
                <a:ln w="11430"/>
                <a:solidFill>
                  <a:srgbClr val="002060"/>
                </a:solidFill>
                <a:effectLst>
                  <a:outerShdw blurRad="76200" dist="50800" dir="5400000" algn="tl" rotWithShape="0">
                    <a:srgbClr val="000000">
                      <a:alpha val="65000"/>
                    </a:srgbClr>
                  </a:outerShdw>
                </a:effectLst>
                <a:latin typeface="Verdana" pitchFamily="34" charset="0"/>
              </a:rPr>
              <a:t>eu</a:t>
            </a:r>
            <a:r>
              <a:rPr lang="es-ES" sz="2800" u="none" spc="50" dirty="0">
                <a:ln w="11430"/>
                <a:solidFill>
                  <a:srgbClr val="002060"/>
                </a:solidFill>
                <a:effectLst>
                  <a:outerShdw blurRad="76200" dist="50800" dir="5400000" algn="tl" rotWithShape="0">
                    <a:srgbClr val="000000">
                      <a:alpha val="65000"/>
                    </a:srgbClr>
                  </a:outerShdw>
                </a:effectLst>
                <a:latin typeface="Verdana" pitchFamily="34" charset="0"/>
              </a:rPr>
              <a:t> vos </a:t>
            </a:r>
            <a:r>
              <a:rPr lang="es-ES" sz="2800" u="none" spc="50" dirty="0" err="1">
                <a:ln w="11430"/>
                <a:solidFill>
                  <a:srgbClr val="002060"/>
                </a:solidFill>
                <a:effectLst>
                  <a:outerShdw blurRad="76200" dist="50800" dir="5400000" algn="tl" rotWithShape="0">
                    <a:srgbClr val="000000">
                      <a:alpha val="65000"/>
                    </a:srgbClr>
                  </a:outerShdw>
                </a:effectLst>
                <a:latin typeface="Verdana" pitchFamily="34" charset="0"/>
              </a:rPr>
              <a:t>aliviarei</a:t>
            </a:r>
            <a:r>
              <a:rPr lang="es-ES" sz="2800" u="none" spc="50" dirty="0">
                <a:ln w="11430"/>
                <a:solidFill>
                  <a:srgbClr val="002060"/>
                </a:solidFill>
                <a:effectLst>
                  <a:outerShdw blurRad="76200" dist="50800" dir="5400000" algn="tl" rotWithShape="0">
                    <a:srgbClr val="000000">
                      <a:alpha val="65000"/>
                    </a:srgbClr>
                  </a:outerShdw>
                </a:effectLst>
                <a:latin typeface="Verdana" pitchFamily="34" charset="0"/>
              </a:rPr>
              <a:t> </a:t>
            </a:r>
          </a:p>
        </p:txBody>
      </p:sp>
      <p:pic>
        <p:nvPicPr>
          <p:cNvPr id="6" name="Picture 2" descr="C:\Users\Gerhard\Documents\_Sitio WEB\Recursos\ondaWEB.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1557106"/>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1000"/>
                                        <p:tgtEl>
                                          <p:spTgt spid="5"/>
                                        </p:tgtEl>
                                      </p:cBhvr>
                                    </p:animEffect>
                                  </p:childTnLst>
                                </p:cTn>
                              </p:par>
                            </p:childTnLst>
                          </p:cTn>
                        </p:par>
                        <p:par>
                          <p:cTn id="8" fill="hold">
                            <p:stCondLst>
                              <p:cond delay="1000"/>
                            </p:stCondLst>
                            <p:childTnLst>
                              <p:par>
                                <p:cTn id="9" presetID="29" presetClass="entr" presetSubtype="0" fill="hold" grpId="0" nodeType="after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anim calcmode="lin" valueType="num">
                                      <p:cBhvr>
                                        <p:cTn id="11" dur="1000" fill="hold"/>
                                        <p:tgtEl>
                                          <p:spTgt spid="8">
                                            <p:txEl>
                                              <p:pRg st="0" end="0"/>
                                            </p:txEl>
                                          </p:spTgt>
                                        </p:tgtEl>
                                        <p:attrNameLst>
                                          <p:attrName>ppt_x</p:attrName>
                                        </p:attrNameLst>
                                      </p:cBhvr>
                                      <p:tavLst>
                                        <p:tav tm="0">
                                          <p:val>
                                            <p:strVal val="#ppt_x-.2"/>
                                          </p:val>
                                        </p:tav>
                                        <p:tav tm="100000">
                                          <p:val>
                                            <p:strVal val="#ppt_x"/>
                                          </p:val>
                                        </p:tav>
                                      </p:tavLst>
                                    </p:anim>
                                    <p:anim calcmode="lin" valueType="num">
                                      <p:cBhvr>
                                        <p:cTn id="12" dur="1000" fill="hold"/>
                                        <p:tgtEl>
                                          <p:spTgt spid="8">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13" dur="1000"/>
                                        <p:tgtEl>
                                          <p:spTgt spid="8">
                                            <p:txEl>
                                              <p:pRg st="0" end="0"/>
                                            </p:txEl>
                                          </p:spTgt>
                                        </p:tgtEl>
                                      </p:cBhvr>
                                    </p:animEffect>
                                  </p:childTnLst>
                                </p:cTn>
                              </p:par>
                            </p:childTnLst>
                          </p:cTn>
                        </p:par>
                        <p:par>
                          <p:cTn id="14" fill="hold">
                            <p:stCondLst>
                              <p:cond delay="2000"/>
                            </p:stCondLst>
                            <p:childTnLst>
                              <p:par>
                                <p:cTn id="15" presetID="22" presetClass="entr" presetSubtype="1"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up)">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build="allAtOnce"/>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D:\10. MUTIMEDIA SDA\Imagenes para estudio\Tema 03 abism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18"/>
          <p:cNvSpPr>
            <a:spLocks noChangeArrowheads="1"/>
          </p:cNvSpPr>
          <p:nvPr>
            <p:custDataLst>
              <p:tags r:id="rId1"/>
            </p:custDataLst>
          </p:nvPr>
        </p:nvSpPr>
        <p:spPr bwMode="auto">
          <a:xfrm>
            <a:off x="3275856" y="2247970"/>
            <a:ext cx="5472608" cy="2765206"/>
          </a:xfrm>
          <a:prstGeom prst="rect">
            <a:avLst/>
          </a:prstGeom>
          <a:noFill/>
          <a:ln>
            <a:noFill/>
          </a:ln>
          <a:effectLst>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3600" u="none" spc="50" dirty="0" err="1">
                <a:ln w="11430"/>
                <a:solidFill>
                  <a:srgbClr val="C00000"/>
                </a:solidFill>
                <a:effectLst>
                  <a:outerShdw blurRad="76200" dist="50800" dir="5400000" algn="tl" rotWithShape="0">
                    <a:srgbClr val="000000">
                      <a:alpha val="65000"/>
                    </a:srgbClr>
                  </a:outerShdw>
                </a:effectLst>
                <a:latin typeface="Verdana" pitchFamily="34" charset="0"/>
              </a:rPr>
              <a:t>Qual</a:t>
            </a:r>
            <a:r>
              <a:rPr lang="es-ES" sz="3600" u="none" spc="50" dirty="0">
                <a:ln w="11430"/>
                <a:solidFill>
                  <a:srgbClr val="C00000"/>
                </a:solidFill>
                <a:effectLst>
                  <a:outerShdw blurRad="76200" dist="50800" dir="5400000" algn="tl" rotWithShape="0">
                    <a:srgbClr val="000000">
                      <a:alpha val="65000"/>
                    </a:srgbClr>
                  </a:outerShdw>
                </a:effectLst>
                <a:latin typeface="Verdana" pitchFamily="34" charset="0"/>
              </a:rPr>
              <a:t> é a única ponte entre a </a:t>
            </a:r>
            <a:r>
              <a:rPr lang="es-ES" sz="3600" u="none" spc="50" dirty="0" err="1">
                <a:ln w="11430"/>
                <a:solidFill>
                  <a:srgbClr val="C00000"/>
                </a:solidFill>
                <a:effectLst>
                  <a:outerShdw blurRad="76200" dist="50800" dir="5400000" algn="tl" rotWithShape="0">
                    <a:srgbClr val="000000">
                      <a:alpha val="65000"/>
                    </a:srgbClr>
                  </a:outerShdw>
                </a:effectLst>
                <a:latin typeface="Verdana" pitchFamily="34" charset="0"/>
              </a:rPr>
              <a:t>morte</a:t>
            </a:r>
            <a:r>
              <a:rPr lang="es-ES" sz="3600" u="none" spc="50" dirty="0">
                <a:ln w="11430"/>
                <a:solidFill>
                  <a:srgbClr val="C00000"/>
                </a:solidFill>
                <a:effectLst>
                  <a:outerShdw blurRad="76200" dist="50800" dir="5400000" algn="tl" rotWithShape="0">
                    <a:srgbClr val="000000">
                      <a:alpha val="65000"/>
                    </a:srgbClr>
                  </a:outerShdw>
                </a:effectLst>
                <a:latin typeface="Verdana" pitchFamily="34" charset="0"/>
              </a:rPr>
              <a:t> e a vida? </a:t>
            </a:r>
          </a:p>
        </p:txBody>
      </p:sp>
      <p:pic>
        <p:nvPicPr>
          <p:cNvPr id="4" name="Picture 2" descr="C:\Users\Gerhard\Documents\_Sitio WEB\Recursos\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3929350"/>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ppt_x</p:attrName>
                                        </p:attrNameLst>
                                      </p:cBhvr>
                                      <p:tavLst>
                                        <p:tav tm="0">
                                          <p:val>
                                            <p:strVal val="#ppt_x-.2"/>
                                          </p:val>
                                        </p:tav>
                                        <p:tav tm="100000">
                                          <p:val>
                                            <p:strVal val="#ppt_x"/>
                                          </p:val>
                                        </p:tav>
                                      </p:tavLst>
                                    </p:anim>
                                    <p:anim calcmode="lin" valueType="num">
                                      <p:cBhvr>
                                        <p:cTn id="8"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9" dur="1000"/>
                                        <p:tgtEl>
                                          <p:spTgt spid="6"/>
                                        </p:tgtEl>
                                      </p:cBhvr>
                                    </p:animEffect>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up)">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D:\10. MUTIMEDIA SDA\Imagenes para estudio\camino.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068" y="-1"/>
            <a:ext cx="9179068" cy="688430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18"/>
          <p:cNvSpPr>
            <a:spLocks noChangeArrowheads="1"/>
          </p:cNvSpPr>
          <p:nvPr>
            <p:custDataLst>
              <p:tags r:id="rId1"/>
            </p:custDataLst>
          </p:nvPr>
        </p:nvSpPr>
        <p:spPr bwMode="auto">
          <a:xfrm>
            <a:off x="774046" y="1700808"/>
            <a:ext cx="7560840" cy="3168352"/>
          </a:xfrm>
          <a:prstGeom prst="rect">
            <a:avLst/>
          </a:prstGeom>
          <a:noFill/>
          <a:ln>
            <a:noFill/>
          </a:ln>
          <a:effectLst>
            <a:softEdge rad="38100"/>
          </a:effectLst>
        </p:spPr>
        <p:txBody>
          <a:bodyPr lIns="360000" tIns="360000" rIns="360000" bIns="360000" anchor="ctr">
            <a:scene3d>
              <a:camera prst="orthographicFront"/>
              <a:lightRig rig="flat" dir="tl">
                <a:rot lat="0" lon="0" rev="6600000"/>
              </a:lightRig>
            </a:scene3d>
            <a:sp3d extrusionH="25400" contourW="8890">
              <a:contourClr>
                <a:schemeClr val="accent2">
                  <a:shade val="75000"/>
                </a:schemeClr>
              </a:contourClr>
            </a:sp3d>
          </a:bodyPr>
          <a:lstStyle/>
          <a:p>
            <a:pPr algn="ctr"/>
            <a:r>
              <a:rPr lang="es-ES" sz="7200" u="none" dirty="0" err="1">
                <a:ln w="88900" cmpd="sng">
                  <a:noFill/>
                  <a:prstDash val="solid"/>
                </a:ln>
                <a:solidFill>
                  <a:srgbClr val="FF0000"/>
                </a:solidFill>
                <a:effectLst>
                  <a:glow rad="228600">
                    <a:schemeClr val="bg1">
                      <a:alpha val="40000"/>
                    </a:schemeClr>
                  </a:glow>
                </a:effectLst>
                <a:latin typeface="Chopin Script" pitchFamily="2" charset="0"/>
              </a:rPr>
              <a:t>Jesus</a:t>
            </a:r>
            <a:r>
              <a:rPr lang="es-ES" sz="7200" u="none" dirty="0">
                <a:ln w="88900" cmpd="sng">
                  <a:noFill/>
                  <a:prstDash val="solid"/>
                </a:ln>
                <a:solidFill>
                  <a:srgbClr val="FF0000"/>
                </a:solidFill>
                <a:effectLst>
                  <a:glow rad="228600">
                    <a:schemeClr val="bg1">
                      <a:alpha val="40000"/>
                    </a:schemeClr>
                  </a:glow>
                </a:effectLst>
                <a:latin typeface="Chopin Script" pitchFamily="2" charset="0"/>
              </a:rPr>
              <a:t> </a:t>
            </a:r>
            <a:r>
              <a:rPr lang="es-ES" sz="7200" u="none" dirty="0" err="1">
                <a:ln w="88900" cmpd="sng">
                  <a:noFill/>
                  <a:prstDash val="solid"/>
                </a:ln>
                <a:solidFill>
                  <a:srgbClr val="FF0000"/>
                </a:solidFill>
                <a:effectLst>
                  <a:glow rad="228600">
                    <a:schemeClr val="bg1">
                      <a:alpha val="40000"/>
                    </a:schemeClr>
                  </a:glow>
                </a:effectLst>
                <a:latin typeface="Chopin Script" pitchFamily="2" charset="0"/>
              </a:rPr>
              <a:t>disse</a:t>
            </a:r>
            <a:r>
              <a:rPr lang="es-ES" sz="7200" u="none" dirty="0">
                <a:ln w="88900" cmpd="sng">
                  <a:noFill/>
                  <a:prstDash val="solid"/>
                </a:ln>
                <a:solidFill>
                  <a:srgbClr val="FF0000"/>
                </a:solidFill>
                <a:effectLst>
                  <a:glow rad="228600">
                    <a:schemeClr val="bg1">
                      <a:alpha val="40000"/>
                    </a:schemeClr>
                  </a:glow>
                </a:effectLst>
                <a:latin typeface="Chopin Script" pitchFamily="2" charset="0"/>
              </a:rPr>
              <a:t>: </a:t>
            </a:r>
          </a:p>
          <a:p>
            <a:pPr algn="ctr"/>
            <a:r>
              <a:rPr lang="es-ES" sz="7200" u="none" dirty="0">
                <a:ln w="88900" cmpd="sng">
                  <a:noFill/>
                  <a:prstDash val="solid"/>
                </a:ln>
                <a:solidFill>
                  <a:srgbClr val="FF0000"/>
                </a:solidFill>
                <a:effectLst>
                  <a:glow rad="228600">
                    <a:schemeClr val="bg1">
                      <a:alpha val="40000"/>
                    </a:schemeClr>
                  </a:glow>
                </a:effectLst>
                <a:latin typeface="Chopin Script" pitchFamily="2" charset="0"/>
              </a:rPr>
              <a:t>“Eu </a:t>
            </a:r>
            <a:r>
              <a:rPr lang="es-ES" sz="7200" u="none" dirty="0" err="1">
                <a:ln w="88900" cmpd="sng">
                  <a:noFill/>
                  <a:prstDash val="solid"/>
                </a:ln>
                <a:solidFill>
                  <a:srgbClr val="FF0000"/>
                </a:solidFill>
                <a:effectLst>
                  <a:glow rad="228600">
                    <a:schemeClr val="bg1">
                      <a:alpha val="40000"/>
                    </a:schemeClr>
                  </a:glow>
                </a:effectLst>
                <a:latin typeface="Chopin Script" pitchFamily="2" charset="0"/>
              </a:rPr>
              <a:t>sou</a:t>
            </a:r>
            <a:r>
              <a:rPr lang="es-ES" sz="7200" u="none" dirty="0">
                <a:ln w="88900" cmpd="sng">
                  <a:noFill/>
                  <a:prstDash val="solid"/>
                </a:ln>
                <a:solidFill>
                  <a:srgbClr val="FF0000"/>
                </a:solidFill>
                <a:effectLst>
                  <a:glow rad="228600">
                    <a:schemeClr val="bg1">
                      <a:alpha val="40000"/>
                    </a:schemeClr>
                  </a:glow>
                </a:effectLst>
                <a:latin typeface="Chopin Script" pitchFamily="2" charset="0"/>
              </a:rPr>
              <a:t> o </a:t>
            </a:r>
            <a:r>
              <a:rPr lang="es-ES" sz="7200" u="none" dirty="0" err="1">
                <a:ln w="88900" cmpd="sng">
                  <a:noFill/>
                  <a:prstDash val="solid"/>
                </a:ln>
                <a:solidFill>
                  <a:srgbClr val="FF0000"/>
                </a:solidFill>
                <a:effectLst>
                  <a:glow rad="228600">
                    <a:schemeClr val="bg1">
                      <a:alpha val="40000"/>
                    </a:schemeClr>
                  </a:glow>
                </a:effectLst>
                <a:latin typeface="Chopin Script" pitchFamily="2" charset="0"/>
              </a:rPr>
              <a:t>caminho</a:t>
            </a:r>
            <a:r>
              <a:rPr lang="es-ES" sz="7200" u="none" dirty="0">
                <a:ln w="88900" cmpd="sng">
                  <a:noFill/>
                  <a:prstDash val="solid"/>
                </a:ln>
                <a:solidFill>
                  <a:srgbClr val="FF0000"/>
                </a:solidFill>
                <a:effectLst>
                  <a:glow rad="228600">
                    <a:schemeClr val="bg1">
                      <a:alpha val="40000"/>
                    </a:schemeClr>
                  </a:glow>
                </a:effectLst>
                <a:latin typeface="Chopin Script" pitchFamily="2" charset="0"/>
              </a:rPr>
              <a:t>,</a:t>
            </a:r>
          </a:p>
          <a:p>
            <a:pPr algn="ctr"/>
            <a:r>
              <a:rPr lang="es-ES" sz="7200" u="none" dirty="0">
                <a:ln w="88900" cmpd="sng">
                  <a:noFill/>
                  <a:prstDash val="solid"/>
                </a:ln>
                <a:solidFill>
                  <a:srgbClr val="FF0000"/>
                </a:solidFill>
                <a:effectLst>
                  <a:glow rad="228600">
                    <a:schemeClr val="bg1">
                      <a:alpha val="40000"/>
                    </a:schemeClr>
                  </a:glow>
                </a:effectLst>
                <a:latin typeface="Chopin Script" pitchFamily="2" charset="0"/>
              </a:rPr>
              <a:t>a </a:t>
            </a:r>
            <a:r>
              <a:rPr lang="es-ES" sz="7200" u="none" dirty="0" err="1">
                <a:ln w="88900" cmpd="sng">
                  <a:noFill/>
                  <a:prstDash val="solid"/>
                </a:ln>
                <a:solidFill>
                  <a:srgbClr val="FF0000"/>
                </a:solidFill>
                <a:effectLst>
                  <a:glow rad="228600">
                    <a:schemeClr val="bg1">
                      <a:alpha val="40000"/>
                    </a:schemeClr>
                  </a:glow>
                </a:effectLst>
                <a:latin typeface="Chopin Script" pitchFamily="2" charset="0"/>
              </a:rPr>
              <a:t>verdade</a:t>
            </a:r>
            <a:endParaRPr lang="es-ES" sz="7200" u="none" dirty="0">
              <a:ln w="88900" cmpd="sng">
                <a:noFill/>
                <a:prstDash val="solid"/>
              </a:ln>
              <a:solidFill>
                <a:srgbClr val="FF0000"/>
              </a:solidFill>
              <a:effectLst>
                <a:glow rad="228600">
                  <a:schemeClr val="bg1">
                    <a:alpha val="40000"/>
                  </a:schemeClr>
                </a:glow>
              </a:effectLst>
              <a:latin typeface="Chopin Script" pitchFamily="2" charset="0"/>
            </a:endParaRPr>
          </a:p>
          <a:p>
            <a:pPr algn="ctr"/>
            <a:r>
              <a:rPr lang="es-ES" sz="7200" u="none" dirty="0">
                <a:ln w="88900" cmpd="sng">
                  <a:noFill/>
                  <a:prstDash val="solid"/>
                </a:ln>
                <a:solidFill>
                  <a:srgbClr val="FF0000"/>
                </a:solidFill>
                <a:effectLst>
                  <a:glow rad="228600">
                    <a:schemeClr val="bg1">
                      <a:alpha val="40000"/>
                    </a:schemeClr>
                  </a:glow>
                </a:effectLst>
                <a:latin typeface="Chopin Script" pitchFamily="2" charset="0"/>
              </a:rPr>
              <a:t>e a vida.”</a:t>
            </a:r>
          </a:p>
        </p:txBody>
      </p:sp>
      <p:pic>
        <p:nvPicPr>
          <p:cNvPr id="6" name="Picture 2" descr="C:\Users\Gerhard\Documents\_Sitio WEB\Recursos\ondaWEB.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18"/>
          <p:cNvSpPr>
            <a:spLocks noChangeArrowheads="1"/>
          </p:cNvSpPr>
          <p:nvPr>
            <p:custDataLst>
              <p:tags r:id="rId2"/>
            </p:custDataLst>
          </p:nvPr>
        </p:nvSpPr>
        <p:spPr bwMode="auto">
          <a:xfrm>
            <a:off x="-180528" y="5949280"/>
            <a:ext cx="8064896" cy="576064"/>
          </a:xfrm>
          <a:prstGeom prst="rect">
            <a:avLst/>
          </a:prstGeom>
          <a:noFill/>
          <a:ln>
            <a:noFill/>
          </a:ln>
          <a:effectLst>
            <a:glow>
              <a:schemeClr val="bg1">
                <a:alpha val="66000"/>
              </a:schemeClr>
            </a:glow>
            <a:softEdge rad="2159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r"/>
            <a:r>
              <a:rPr lang="es-ES" sz="3200" u="none" spc="50" dirty="0">
                <a:ln w="11430"/>
                <a:solidFill>
                  <a:srgbClr val="002060"/>
                </a:solidFill>
                <a:effectLst>
                  <a:outerShdw blurRad="76200" dist="88900" dir="5400000" algn="tl" rotWithShape="0">
                    <a:srgbClr val="000000">
                      <a:alpha val="65000"/>
                    </a:srgbClr>
                  </a:outerShdw>
                </a:effectLst>
                <a:latin typeface="Verdana" pitchFamily="34" charset="0"/>
              </a:rPr>
              <a:t>João 14:6 </a:t>
            </a:r>
          </a:p>
        </p:txBody>
      </p:sp>
    </p:spTree>
    <p:extLst>
      <p:ext uri="{BB962C8B-B14F-4D97-AF65-F5344CB8AC3E}">
        <p14:creationId xmlns:p14="http://schemas.microsoft.com/office/powerpoint/2010/main" val="221110671"/>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1000"/>
                            </p:stCondLst>
                            <p:childTnLst>
                              <p:par>
                                <p:cTn id="5" presetID="29" presetClass="entr" presetSubtype="0" fill="hold" grpId="0"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p:cTn id="7" dur="1000" fill="hold"/>
                                        <p:tgtEl>
                                          <p:spTgt spid="8">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8">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8">
                                            <p:txEl>
                                              <p:pRg st="0" end="0"/>
                                            </p:txEl>
                                          </p:spTgt>
                                        </p:tgtEl>
                                      </p:cBhvr>
                                    </p:animEffect>
                                  </p:childTnLst>
                                </p:cTn>
                              </p:par>
                            </p:childTnLst>
                          </p:cTn>
                        </p:par>
                        <p:par>
                          <p:cTn id="10" fill="hold">
                            <p:stCondLst>
                              <p:cond delay="2000"/>
                            </p:stCondLst>
                            <p:childTnLst>
                              <p:par>
                                <p:cTn id="11" presetID="29" presetClass="entr" presetSubtype="0" fill="hold" grpId="0" nodeType="after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 calcmode="lin" valueType="num">
                                      <p:cBhvr>
                                        <p:cTn id="13" dur="1000" fill="hold"/>
                                        <p:tgtEl>
                                          <p:spTgt spid="8">
                                            <p:txEl>
                                              <p:pRg st="1" end="1"/>
                                            </p:txEl>
                                          </p:spTgt>
                                        </p:tgtEl>
                                        <p:attrNameLst>
                                          <p:attrName>ppt_x</p:attrName>
                                        </p:attrNameLst>
                                      </p:cBhvr>
                                      <p:tavLst>
                                        <p:tav tm="0">
                                          <p:val>
                                            <p:strVal val="#ppt_x-.2"/>
                                          </p:val>
                                        </p:tav>
                                        <p:tav tm="100000">
                                          <p:val>
                                            <p:strVal val="#ppt_x"/>
                                          </p:val>
                                        </p:tav>
                                      </p:tavLst>
                                    </p:anim>
                                    <p:anim calcmode="lin" valueType="num">
                                      <p:cBhvr>
                                        <p:cTn id="14" dur="1000" fill="hold"/>
                                        <p:tgtEl>
                                          <p:spTgt spid="8">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5" dur="1000"/>
                                        <p:tgtEl>
                                          <p:spTgt spid="8">
                                            <p:txEl>
                                              <p:pRg st="1" end="1"/>
                                            </p:txEl>
                                          </p:spTgt>
                                        </p:tgtEl>
                                      </p:cBhvr>
                                    </p:animEffect>
                                  </p:childTnLst>
                                </p:cTn>
                              </p:par>
                            </p:childTnLst>
                          </p:cTn>
                        </p:par>
                        <p:par>
                          <p:cTn id="16" fill="hold">
                            <p:stCondLst>
                              <p:cond delay="3000"/>
                            </p:stCondLst>
                            <p:childTnLst>
                              <p:par>
                                <p:cTn id="17" presetID="29" presetClass="entr" presetSubtype="0" fill="hold" grpId="0" nodeType="after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 calcmode="lin" valueType="num">
                                      <p:cBhvr>
                                        <p:cTn id="19" dur="1000" fill="hold"/>
                                        <p:tgtEl>
                                          <p:spTgt spid="8">
                                            <p:txEl>
                                              <p:pRg st="2" end="2"/>
                                            </p:txEl>
                                          </p:spTgt>
                                        </p:tgtEl>
                                        <p:attrNameLst>
                                          <p:attrName>ppt_x</p:attrName>
                                        </p:attrNameLst>
                                      </p:cBhvr>
                                      <p:tavLst>
                                        <p:tav tm="0">
                                          <p:val>
                                            <p:strVal val="#ppt_x-.2"/>
                                          </p:val>
                                        </p:tav>
                                        <p:tav tm="100000">
                                          <p:val>
                                            <p:strVal val="#ppt_x"/>
                                          </p:val>
                                        </p:tav>
                                      </p:tavLst>
                                    </p:anim>
                                    <p:anim calcmode="lin" valueType="num">
                                      <p:cBhvr>
                                        <p:cTn id="20" dur="1000" fill="hold"/>
                                        <p:tgtEl>
                                          <p:spTgt spid="8">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21" dur="1000"/>
                                        <p:tgtEl>
                                          <p:spTgt spid="8">
                                            <p:txEl>
                                              <p:pRg st="2" end="2"/>
                                            </p:txEl>
                                          </p:spTgt>
                                        </p:tgtEl>
                                      </p:cBhvr>
                                    </p:animEffect>
                                  </p:childTnLst>
                                </p:cTn>
                              </p:par>
                            </p:childTnLst>
                          </p:cTn>
                        </p:par>
                        <p:par>
                          <p:cTn id="22" fill="hold">
                            <p:stCondLst>
                              <p:cond delay="4000"/>
                            </p:stCondLst>
                            <p:childTnLst>
                              <p:par>
                                <p:cTn id="23" presetID="29" presetClass="entr" presetSubtype="0" fill="hold" grpId="0" nodeType="afterEffect">
                                  <p:stCondLst>
                                    <p:cond delay="0"/>
                                  </p:stCondLst>
                                  <p:childTnLst>
                                    <p:set>
                                      <p:cBhvr>
                                        <p:cTn id="24" dur="1" fill="hold">
                                          <p:stCondLst>
                                            <p:cond delay="0"/>
                                          </p:stCondLst>
                                        </p:cTn>
                                        <p:tgtEl>
                                          <p:spTgt spid="8">
                                            <p:txEl>
                                              <p:pRg st="3" end="3"/>
                                            </p:txEl>
                                          </p:spTgt>
                                        </p:tgtEl>
                                        <p:attrNameLst>
                                          <p:attrName>style.visibility</p:attrName>
                                        </p:attrNameLst>
                                      </p:cBhvr>
                                      <p:to>
                                        <p:strVal val="visible"/>
                                      </p:to>
                                    </p:set>
                                    <p:anim calcmode="lin" valueType="num">
                                      <p:cBhvr>
                                        <p:cTn id="25" dur="1000" fill="hold"/>
                                        <p:tgtEl>
                                          <p:spTgt spid="8">
                                            <p:txEl>
                                              <p:pRg st="3" end="3"/>
                                            </p:txEl>
                                          </p:spTgt>
                                        </p:tgtEl>
                                        <p:attrNameLst>
                                          <p:attrName>ppt_x</p:attrName>
                                        </p:attrNameLst>
                                      </p:cBhvr>
                                      <p:tavLst>
                                        <p:tav tm="0">
                                          <p:val>
                                            <p:strVal val="#ppt_x-.2"/>
                                          </p:val>
                                        </p:tav>
                                        <p:tav tm="100000">
                                          <p:val>
                                            <p:strVal val="#ppt_x"/>
                                          </p:val>
                                        </p:tav>
                                      </p:tavLst>
                                    </p:anim>
                                    <p:anim calcmode="lin" valueType="num">
                                      <p:cBhvr>
                                        <p:cTn id="26" dur="1000" fill="hold"/>
                                        <p:tgtEl>
                                          <p:spTgt spid="8">
                                            <p:txEl>
                                              <p:pRg st="3" end="3"/>
                                            </p:txEl>
                                          </p:spTgt>
                                        </p:tgtEl>
                                        <p:attrNameLst>
                                          <p:attrName>ppt_y</p:attrName>
                                        </p:attrNameLst>
                                      </p:cBhvr>
                                      <p:tavLst>
                                        <p:tav tm="0">
                                          <p:val>
                                            <p:strVal val="#ppt_y"/>
                                          </p:val>
                                        </p:tav>
                                        <p:tav tm="100000">
                                          <p:val>
                                            <p:strVal val="#ppt_y"/>
                                          </p:val>
                                        </p:tav>
                                      </p:tavLst>
                                    </p:anim>
                                    <p:animEffect transition="in" filter="wipe(right)" prLst="gradientSize: 0.1">
                                      <p:cBhvr>
                                        <p:cTn id="27" dur="1000"/>
                                        <p:tgtEl>
                                          <p:spTgt spid="8">
                                            <p:txEl>
                                              <p:pRg st="3" end="3"/>
                                            </p:txEl>
                                          </p:spTgt>
                                        </p:tgtEl>
                                      </p:cBhvr>
                                    </p:animEffect>
                                  </p:childTnLst>
                                </p:cTn>
                              </p:par>
                            </p:childTnLst>
                          </p:cTn>
                        </p:par>
                        <p:par>
                          <p:cTn id="28" fill="hold">
                            <p:stCondLst>
                              <p:cond delay="5000"/>
                            </p:stCondLst>
                            <p:childTnLst>
                              <p:par>
                                <p:cTn id="29" presetID="14" presetClass="entr" presetSubtype="10" fill="hold" grpId="0" nodeType="after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randombar(horizontal)">
                                      <p:cBhvr>
                                        <p:cTn id="31" dur="1000"/>
                                        <p:tgtEl>
                                          <p:spTgt spid="5"/>
                                        </p:tgtEl>
                                      </p:cBhvr>
                                    </p:animEffect>
                                  </p:childTnLst>
                                </p:cTn>
                              </p:par>
                            </p:childTnLst>
                          </p:cTn>
                        </p:par>
                        <p:par>
                          <p:cTn id="32" fill="hold">
                            <p:stCondLst>
                              <p:cond delay="6000"/>
                            </p:stCondLst>
                            <p:childTnLst>
                              <p:par>
                                <p:cTn id="33" presetID="22" presetClass="entr" presetSubtype="1" fill="hold" nodeType="after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wipe(up)">
                                      <p:cBhvr>
                                        <p:cTn id="3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allAtOnce"/>
      <p:bldP spid="5"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D:\10. MUTIMEDIA SDA\Imagenes para estudio\Tema 04incen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50"/>
            <a:ext cx="9150350" cy="686435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1943061"/>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10. MUTIMEDIA SDA\Imagenes para estudio\Tema 03 camino6b.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5" name="4 Rectángulo"/>
          <p:cNvSpPr/>
          <p:nvPr>
            <p:custDataLst>
              <p:tags r:id="rId1"/>
            </p:custDataLst>
          </p:nvPr>
        </p:nvSpPr>
        <p:spPr>
          <a:xfrm>
            <a:off x="2195736" y="2046327"/>
            <a:ext cx="5633864" cy="2246769"/>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r"/>
            <a:r>
              <a:rPr lang="es-ES" sz="7000" u="none" spc="50" dirty="0">
                <a:ln w="11430">
                  <a:solidFill>
                    <a:srgbClr val="FF0000"/>
                  </a:solidFill>
                </a:ln>
                <a:solidFill>
                  <a:srgbClr val="C00000"/>
                </a:solidFill>
                <a:effectLst>
                  <a:outerShdw blurRad="76200" dist="50800" dir="5400000" algn="tl" rotWithShape="0">
                    <a:srgbClr val="000000">
                      <a:alpha val="65000"/>
                    </a:srgbClr>
                  </a:outerShdw>
                </a:effectLst>
                <a:latin typeface="Script MT Bold" pitchFamily="66" charset="0"/>
                <a:ea typeface="Tahoma" pitchFamily="34" charset="0"/>
                <a:cs typeface="Tahoma" pitchFamily="34" charset="0"/>
              </a:rPr>
              <a:t>Eu </a:t>
            </a:r>
            <a:r>
              <a:rPr lang="es-ES" sz="7000" u="none" spc="50" dirty="0" err="1">
                <a:ln w="11430">
                  <a:solidFill>
                    <a:srgbClr val="FF0000"/>
                  </a:solidFill>
                </a:ln>
                <a:solidFill>
                  <a:srgbClr val="C00000"/>
                </a:solidFill>
                <a:effectLst>
                  <a:outerShdw blurRad="76200" dist="50800" dir="5400000" algn="tl" rotWithShape="0">
                    <a:srgbClr val="000000">
                      <a:alpha val="65000"/>
                    </a:srgbClr>
                  </a:outerShdw>
                </a:effectLst>
                <a:latin typeface="Script MT Bold" pitchFamily="66" charset="0"/>
                <a:ea typeface="Tahoma" pitchFamily="34" charset="0"/>
                <a:cs typeface="Tahoma" pitchFamily="34" charset="0"/>
              </a:rPr>
              <a:t>sou</a:t>
            </a:r>
            <a:endParaRPr lang="es-ES" sz="7000" u="none" spc="50" dirty="0">
              <a:ln w="11430">
                <a:solidFill>
                  <a:srgbClr val="FF0000"/>
                </a:solidFill>
              </a:ln>
              <a:solidFill>
                <a:srgbClr val="C00000"/>
              </a:solidFill>
              <a:effectLst>
                <a:outerShdw blurRad="76200" dist="50800" dir="5400000" algn="tl" rotWithShape="0">
                  <a:srgbClr val="000000">
                    <a:alpha val="65000"/>
                  </a:srgbClr>
                </a:outerShdw>
              </a:effectLst>
              <a:latin typeface="Script MT Bold" pitchFamily="66" charset="0"/>
              <a:ea typeface="Tahoma" pitchFamily="34" charset="0"/>
              <a:cs typeface="Tahoma" pitchFamily="34" charset="0"/>
            </a:endParaRPr>
          </a:p>
          <a:p>
            <a:pPr algn="r"/>
            <a:r>
              <a:rPr lang="es-ES" sz="7000" u="none" spc="50" dirty="0">
                <a:ln w="11430">
                  <a:solidFill>
                    <a:srgbClr val="FF0000"/>
                  </a:solidFill>
                </a:ln>
                <a:solidFill>
                  <a:srgbClr val="C00000"/>
                </a:solidFill>
                <a:effectLst>
                  <a:outerShdw blurRad="76200" dist="50800" dir="5400000" algn="tl" rotWithShape="0">
                    <a:srgbClr val="000000">
                      <a:alpha val="65000"/>
                    </a:srgbClr>
                  </a:outerShdw>
                </a:effectLst>
                <a:latin typeface="Script MT Bold" pitchFamily="66" charset="0"/>
                <a:ea typeface="Tahoma" pitchFamily="34" charset="0"/>
                <a:cs typeface="Tahoma" pitchFamily="34" charset="0"/>
              </a:rPr>
              <a:t>o </a:t>
            </a:r>
            <a:r>
              <a:rPr lang="es-ES" sz="7000" u="none" spc="50" dirty="0" err="1">
                <a:ln w="11430">
                  <a:solidFill>
                    <a:srgbClr val="FF0000"/>
                  </a:solidFill>
                </a:ln>
                <a:solidFill>
                  <a:srgbClr val="C00000"/>
                </a:solidFill>
                <a:effectLst>
                  <a:outerShdw blurRad="76200" dist="50800" dir="5400000" algn="tl" rotWithShape="0">
                    <a:srgbClr val="000000">
                      <a:alpha val="65000"/>
                    </a:srgbClr>
                  </a:outerShdw>
                </a:effectLst>
                <a:latin typeface="Script MT Bold" pitchFamily="66" charset="0"/>
                <a:ea typeface="Tahoma" pitchFamily="34" charset="0"/>
                <a:cs typeface="Tahoma" pitchFamily="34" charset="0"/>
              </a:rPr>
              <a:t>caminho</a:t>
            </a:r>
            <a:r>
              <a:rPr lang="es-ES" sz="7000" u="none" spc="50" dirty="0">
                <a:ln w="11430">
                  <a:solidFill>
                    <a:srgbClr val="FF0000"/>
                  </a:solidFill>
                </a:ln>
                <a:solidFill>
                  <a:srgbClr val="C00000"/>
                </a:solidFill>
                <a:effectLst>
                  <a:outerShdw blurRad="76200" dist="50800" dir="5400000" algn="tl" rotWithShape="0">
                    <a:srgbClr val="000000">
                      <a:alpha val="65000"/>
                    </a:srgbClr>
                  </a:outerShdw>
                </a:effectLst>
                <a:latin typeface="Script MT Bold" pitchFamily="66" charset="0"/>
                <a:ea typeface="Tahoma" pitchFamily="34" charset="0"/>
                <a:cs typeface="Tahoma" pitchFamily="34" charset="0"/>
              </a:rPr>
              <a:t>…</a:t>
            </a:r>
            <a:endParaRPr lang="es-ES" sz="7000" spc="50" dirty="0">
              <a:ln w="11430">
                <a:solidFill>
                  <a:srgbClr val="FF0000"/>
                </a:solidFill>
              </a:ln>
              <a:solidFill>
                <a:srgbClr val="C00000"/>
              </a:solidFill>
              <a:effectLst>
                <a:outerShdw blurRad="76200" dist="50800" dir="5400000" algn="tl" rotWithShape="0">
                  <a:srgbClr val="000000">
                    <a:alpha val="65000"/>
                  </a:srgbClr>
                </a:outerShdw>
              </a:effectLst>
              <a:latin typeface="Script MT Bold" pitchFamily="66" charset="0"/>
              <a:ea typeface="Tahoma" pitchFamily="34" charset="0"/>
              <a:cs typeface="Tahoma" pitchFamily="34" charset="0"/>
            </a:endParaRPr>
          </a:p>
        </p:txBody>
      </p:sp>
      <p:pic>
        <p:nvPicPr>
          <p:cNvPr id="7" name="6 Imagen"/>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t="20517" b="13978"/>
          <a:stretch/>
        </p:blipFill>
        <p:spPr>
          <a:xfrm>
            <a:off x="90229" y="4115639"/>
            <a:ext cx="1457435" cy="716015"/>
          </a:xfrm>
          <a:prstGeom prst="rect">
            <a:avLst/>
          </a:prstGeom>
        </p:spPr>
      </p:pic>
      <p:pic>
        <p:nvPicPr>
          <p:cNvPr id="6" name="Picture 2" descr="C:\Users\Gerhard\Documents\_Sitio WEB\Recursos\ondaWEB.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0253692"/>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250"/>
                                        <p:tgtEl>
                                          <p:spTgt spid="5"/>
                                        </p:tgtEl>
                                      </p:cBhvr>
                                    </p:animEffect>
                                  </p:childTnLst>
                                </p:cTn>
                              </p:par>
                            </p:childTnLst>
                          </p:cTn>
                        </p:par>
                        <p:par>
                          <p:cTn id="8" fill="hold">
                            <p:stCondLst>
                              <p:cond delay="1250"/>
                            </p:stCondLst>
                            <p:childTnLst>
                              <p:par>
                                <p:cTn id="9" presetID="42" presetClass="path" presetSubtype="0" accel="50000" decel="50000" fill="hold" nodeType="afterEffect">
                                  <p:stCondLst>
                                    <p:cond delay="0"/>
                                  </p:stCondLst>
                                  <p:childTnLst>
                                    <p:animMotion origin="layout" path="M -3.33333E-6 -4.81481E-6 L 0.379 -0.43587 " pathEditMode="relative" rAng="0" ptsTypes="AA">
                                      <p:cBhvr>
                                        <p:cTn id="10" dur="2000" fill="hold"/>
                                        <p:tgtEl>
                                          <p:spTgt spid="7"/>
                                        </p:tgtEl>
                                        <p:attrNameLst>
                                          <p:attrName>ppt_x</p:attrName>
                                          <p:attrName>ppt_y</p:attrName>
                                        </p:attrNameLst>
                                      </p:cBhvr>
                                      <p:rCtr x="18941" y="-21806"/>
                                    </p:animMotion>
                                  </p:childTnLst>
                                </p:cTn>
                              </p:par>
                            </p:childTnLst>
                          </p:cTn>
                        </p:par>
                        <p:par>
                          <p:cTn id="11" fill="hold">
                            <p:stCondLst>
                              <p:cond delay="3250"/>
                            </p:stCondLst>
                            <p:childTnLst>
                              <p:par>
                                <p:cTn id="12" presetID="22" presetClass="entr" presetSubtype="1"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up)">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D:\10. MUTIMEDIA SDA\Imagenes para estudio\Tema 03 subtit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5"/>
          <p:cNvSpPr>
            <a:spLocks noChangeArrowheads="1"/>
          </p:cNvSpPr>
          <p:nvPr>
            <p:custDataLst>
              <p:tags r:id="rId1"/>
            </p:custDataLst>
          </p:nvPr>
        </p:nvSpPr>
        <p:spPr bwMode="auto">
          <a:xfrm>
            <a:off x="0" y="2420888"/>
            <a:ext cx="9144000" cy="1656184"/>
          </a:xfrm>
          <a:prstGeom prst="rect">
            <a:avLst/>
          </a:prstGeom>
          <a:solidFill>
            <a:schemeClr val="bg1">
              <a:alpha val="50195"/>
            </a:schemeClr>
          </a:solidFill>
          <a:ln>
            <a:noFill/>
          </a:ln>
          <a:effectLst>
            <a:glow rad="368300">
              <a:schemeClr val="bg1">
                <a:alpha val="46000"/>
              </a:schemeClr>
            </a:glow>
            <a:softEdge rad="127000"/>
          </a:effectLst>
          <a:extLs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s-ES" sz="4000" u="none" cap="all" dirty="0" err="1">
                <a:ln w="0"/>
                <a:solidFill>
                  <a:srgbClr val="006666"/>
                </a:solidFill>
                <a:effectLst>
                  <a:reflection blurRad="12700" stA="50000" endPos="50000" dist="5000" dir="5400000" sy="-100000" rotWithShape="0"/>
                </a:effectLst>
                <a:latin typeface="Verdana" pitchFamily="34" charset="0"/>
              </a:rPr>
              <a:t>Promessas</a:t>
            </a:r>
            <a:r>
              <a:rPr lang="es-ES" sz="4000" u="none" cap="all" dirty="0">
                <a:ln w="0"/>
                <a:solidFill>
                  <a:srgbClr val="006666"/>
                </a:solidFill>
                <a:effectLst>
                  <a:reflection blurRad="12700" stA="50000" endPos="50000" dist="5000" dir="5400000" sy="-100000" rotWithShape="0"/>
                </a:effectLst>
                <a:latin typeface="Verdana" pitchFamily="34" charset="0"/>
              </a:rPr>
              <a:t> alentadoras</a:t>
            </a:r>
            <a:endParaRPr lang="en-US" sz="2400" u="none" cap="all" dirty="0">
              <a:ln w="0"/>
              <a:solidFill>
                <a:srgbClr val="006666"/>
              </a:solidFill>
              <a:effectLst>
                <a:reflection blurRad="12700" stA="50000" endPos="50000" dist="5000" dir="5400000" sy="-100000" rotWithShape="0"/>
              </a:effectLst>
              <a:latin typeface="Verdana" pitchFamily="34" charset="0"/>
            </a:endParaRPr>
          </a:p>
        </p:txBody>
      </p:sp>
      <p:pic>
        <p:nvPicPr>
          <p:cNvPr id="6"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1998267"/>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Horizontal)">
                                      <p:cBhvr>
                                        <p:cTn id="7" dur="1250"/>
                                        <p:tgtEl>
                                          <p:spTgt spid="4"/>
                                        </p:tgtEl>
                                      </p:cBhvr>
                                    </p:animEffect>
                                  </p:childTnLst>
                                </p:cTn>
                              </p:par>
                            </p:childTnLst>
                          </p:cTn>
                        </p:par>
                        <p:par>
                          <p:cTn id="8" fill="hold">
                            <p:stCondLst>
                              <p:cond delay="1250"/>
                            </p:stCondLst>
                            <p:childTnLst>
                              <p:par>
                                <p:cTn id="9" presetID="22" presetClass="entr" presetSubtype="1"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D:\10. MUTIMEDIA SDA\Imagenes para estudio\Tema 03 jesus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
            <a:ext cx="9144000" cy="686549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18"/>
          <p:cNvSpPr>
            <a:spLocks noChangeArrowheads="1"/>
          </p:cNvSpPr>
          <p:nvPr>
            <p:custDataLst>
              <p:tags r:id="rId1"/>
            </p:custDataLst>
          </p:nvPr>
        </p:nvSpPr>
        <p:spPr bwMode="auto">
          <a:xfrm>
            <a:off x="3779912" y="2103954"/>
            <a:ext cx="5184576" cy="2765206"/>
          </a:xfrm>
          <a:prstGeom prst="rect">
            <a:avLst/>
          </a:prstGeom>
          <a:noFill/>
          <a:ln>
            <a:noFill/>
          </a:ln>
          <a:effectLst>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3600" u="none" spc="50" dirty="0">
                <a:ln w="11430"/>
                <a:solidFill>
                  <a:srgbClr val="C00000"/>
                </a:solidFill>
                <a:effectLst>
                  <a:outerShdw blurRad="76200" dist="50800" dir="5400000" algn="tl" rotWithShape="0">
                    <a:srgbClr val="000000">
                      <a:alpha val="65000"/>
                    </a:srgbClr>
                  </a:outerShdw>
                </a:effectLst>
                <a:latin typeface="Verdana" pitchFamily="34" charset="0"/>
              </a:rPr>
              <a:t>O que </a:t>
            </a:r>
            <a:r>
              <a:rPr lang="es-ES" sz="3600" u="none" spc="50" dirty="0" err="1">
                <a:ln w="11430"/>
                <a:solidFill>
                  <a:srgbClr val="C00000"/>
                </a:solidFill>
                <a:effectLst>
                  <a:outerShdw blurRad="76200" dist="50800" dir="5400000" algn="tl" rotWithShape="0">
                    <a:srgbClr val="000000">
                      <a:alpha val="65000"/>
                    </a:srgbClr>
                  </a:outerShdw>
                </a:effectLst>
                <a:latin typeface="Verdana" pitchFamily="34" charset="0"/>
              </a:rPr>
              <a:t>dá</a:t>
            </a:r>
            <a:r>
              <a:rPr lang="es-ES" sz="3600" u="none" spc="50" dirty="0">
                <a:ln w="11430"/>
                <a:solidFill>
                  <a:srgbClr val="C00000"/>
                </a:solidFill>
                <a:effectLst>
                  <a:outerShdw blurRad="76200" dist="50800" dir="5400000" algn="tl" rotWithShape="0">
                    <a:srgbClr val="000000">
                      <a:alpha val="65000"/>
                    </a:srgbClr>
                  </a:outerShdw>
                </a:effectLst>
                <a:latin typeface="Verdana" pitchFamily="34" charset="0"/>
              </a:rPr>
              <a:t> Deus </a:t>
            </a:r>
            <a:r>
              <a:rPr lang="es-ES" sz="3600" u="none" spc="50" dirty="0" err="1">
                <a:ln w="11430"/>
                <a:solidFill>
                  <a:srgbClr val="C00000"/>
                </a:solidFill>
                <a:effectLst>
                  <a:outerShdw blurRad="76200" dist="50800" dir="5400000" algn="tl" rotWithShape="0">
                    <a:srgbClr val="000000">
                      <a:alpha val="65000"/>
                    </a:srgbClr>
                  </a:outerShdw>
                </a:effectLst>
                <a:latin typeface="Verdana" pitchFamily="34" charset="0"/>
              </a:rPr>
              <a:t>aos</a:t>
            </a:r>
            <a:r>
              <a:rPr lang="es-ES" sz="3600" u="none" spc="50" dirty="0">
                <a:ln w="11430"/>
                <a:solidFill>
                  <a:srgbClr val="C00000"/>
                </a:solidFill>
                <a:effectLst>
                  <a:outerShdw blurRad="76200" dist="50800" dir="5400000" algn="tl" rotWithShape="0">
                    <a:srgbClr val="000000">
                      <a:alpha val="65000"/>
                    </a:srgbClr>
                  </a:outerShdw>
                </a:effectLst>
                <a:latin typeface="Verdana" pitchFamily="34" charset="0"/>
              </a:rPr>
              <a:t> que sinceramente </a:t>
            </a:r>
            <a:r>
              <a:rPr lang="es-ES" sz="3600" u="none" spc="50" dirty="0" err="1">
                <a:ln w="11430"/>
                <a:solidFill>
                  <a:srgbClr val="C00000"/>
                </a:solidFill>
                <a:effectLst>
                  <a:outerShdw blurRad="76200" dist="50800" dir="5400000" algn="tl" rotWithShape="0">
                    <a:srgbClr val="000000">
                      <a:alpha val="65000"/>
                    </a:srgbClr>
                  </a:outerShdw>
                </a:effectLst>
                <a:latin typeface="Verdana" pitchFamily="34" charset="0"/>
              </a:rPr>
              <a:t>creem</a:t>
            </a:r>
            <a:r>
              <a:rPr lang="es-ES" sz="3600" u="none" spc="50" dirty="0">
                <a:ln w="11430"/>
                <a:solidFill>
                  <a:srgbClr val="C00000"/>
                </a:solidFill>
                <a:effectLst>
                  <a:outerShdw blurRad="76200" dist="50800" dir="5400000" algn="tl" rotWithShape="0">
                    <a:srgbClr val="000000">
                      <a:alpha val="65000"/>
                    </a:srgbClr>
                  </a:outerShdw>
                </a:effectLst>
                <a:latin typeface="Verdana" pitchFamily="34" charset="0"/>
              </a:rPr>
              <a:t> </a:t>
            </a:r>
            <a:r>
              <a:rPr lang="es-ES" sz="3600" u="none" spc="50" dirty="0" err="1">
                <a:ln w="11430"/>
                <a:solidFill>
                  <a:srgbClr val="C00000"/>
                </a:solidFill>
                <a:effectLst>
                  <a:outerShdw blurRad="76200" dist="50800" dir="5400000" algn="tl" rotWithShape="0">
                    <a:srgbClr val="000000">
                      <a:alpha val="65000"/>
                    </a:srgbClr>
                  </a:outerShdw>
                </a:effectLst>
                <a:latin typeface="Verdana" pitchFamily="34" charset="0"/>
              </a:rPr>
              <a:t>em</a:t>
            </a:r>
            <a:r>
              <a:rPr lang="es-ES" sz="3600" u="none" spc="50" dirty="0">
                <a:ln w="11430"/>
                <a:solidFill>
                  <a:srgbClr val="C00000"/>
                </a:solidFill>
                <a:effectLst>
                  <a:outerShdw blurRad="76200" dist="50800" dir="5400000" algn="tl" rotWithShape="0">
                    <a:srgbClr val="000000">
                      <a:alpha val="65000"/>
                    </a:srgbClr>
                  </a:outerShdw>
                </a:effectLst>
                <a:latin typeface="Verdana" pitchFamily="34" charset="0"/>
              </a:rPr>
              <a:t> </a:t>
            </a:r>
            <a:r>
              <a:rPr lang="es-ES" sz="3600" u="none" spc="50" dirty="0" err="1">
                <a:ln w="11430"/>
                <a:solidFill>
                  <a:srgbClr val="C00000"/>
                </a:solidFill>
                <a:effectLst>
                  <a:outerShdw blurRad="76200" dist="50800" dir="5400000" algn="tl" rotWithShape="0">
                    <a:srgbClr val="000000">
                      <a:alpha val="65000"/>
                    </a:srgbClr>
                  </a:outerShdw>
                </a:effectLst>
                <a:latin typeface="Verdana" pitchFamily="34" charset="0"/>
              </a:rPr>
              <a:t>Jesus</a:t>
            </a:r>
            <a:r>
              <a:rPr lang="es-ES" sz="3600" u="none" spc="50" dirty="0">
                <a:ln w="11430"/>
                <a:solidFill>
                  <a:srgbClr val="C00000"/>
                </a:solidFill>
                <a:effectLst>
                  <a:outerShdw blurRad="76200" dist="50800" dir="5400000" algn="tl" rotWithShape="0">
                    <a:srgbClr val="000000">
                      <a:alpha val="65000"/>
                    </a:srgbClr>
                  </a:outerShdw>
                </a:effectLst>
                <a:latin typeface="Verdana" pitchFamily="34" charset="0"/>
              </a:rPr>
              <a:t>?</a:t>
            </a:r>
          </a:p>
        </p:txBody>
      </p:sp>
      <p:pic>
        <p:nvPicPr>
          <p:cNvPr id="4" name="Picture 2" descr="C:\Users\Gerhard\Documents\_Sitio WEB\Recursos\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517642"/>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ppt_x</p:attrName>
                                        </p:attrNameLst>
                                      </p:cBhvr>
                                      <p:tavLst>
                                        <p:tav tm="0">
                                          <p:val>
                                            <p:strVal val="#ppt_x-.2"/>
                                          </p:val>
                                        </p:tav>
                                        <p:tav tm="100000">
                                          <p:val>
                                            <p:strVal val="#ppt_x"/>
                                          </p:val>
                                        </p:tav>
                                      </p:tavLst>
                                    </p:anim>
                                    <p:anim calcmode="lin" valueType="num">
                                      <p:cBhvr>
                                        <p:cTn id="8"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9" dur="1000"/>
                                        <p:tgtEl>
                                          <p:spTgt spid="8"/>
                                        </p:tgtEl>
                                      </p:cBhvr>
                                    </p:animEffect>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up)">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10. MUTIMEDIA SDA\Imagenes para estudio\Tema 03 pregunta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7102"/>
            <a:ext cx="9144001" cy="6865102"/>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5" name="Rectangle 18"/>
          <p:cNvSpPr>
            <a:spLocks noChangeArrowheads="1"/>
          </p:cNvSpPr>
          <p:nvPr>
            <p:custDataLst>
              <p:tags r:id="rId1"/>
            </p:custDataLst>
          </p:nvPr>
        </p:nvSpPr>
        <p:spPr bwMode="auto">
          <a:xfrm>
            <a:off x="0" y="1340768"/>
            <a:ext cx="6228184" cy="576064"/>
          </a:xfrm>
          <a:prstGeom prst="rect">
            <a:avLst/>
          </a:prstGeom>
          <a:solidFill>
            <a:srgbClr val="0099FF">
              <a:alpha val="35000"/>
            </a:srgbClr>
          </a:solidFill>
          <a:ln>
            <a:noFill/>
          </a:ln>
          <a:effectLst>
            <a:glow>
              <a:schemeClr val="bg1">
                <a:alpha val="66000"/>
              </a:schemeClr>
            </a:glow>
            <a:softEdge rad="2159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u="none" spc="50" dirty="0">
                <a:ln w="11430"/>
                <a:solidFill>
                  <a:srgbClr val="0099FF"/>
                </a:solidFill>
                <a:effectLst>
                  <a:outerShdw blurRad="76200" dist="50800" dir="5400000" algn="tl" rotWithShape="0">
                    <a:srgbClr val="000000">
                      <a:alpha val="65000"/>
                    </a:srgbClr>
                  </a:outerShdw>
                </a:effectLst>
                <a:latin typeface="Verdana" pitchFamily="34" charset="0"/>
              </a:rPr>
              <a:t>1 João 5:11-13</a:t>
            </a:r>
          </a:p>
        </p:txBody>
      </p:sp>
      <p:pic>
        <p:nvPicPr>
          <p:cNvPr id="6" name="Picture 2" descr="C:\Users\Gerhard\Documents\_Sitio WEB\Recursos\ondaWEB.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18"/>
          <p:cNvSpPr>
            <a:spLocks noChangeArrowheads="1"/>
          </p:cNvSpPr>
          <p:nvPr>
            <p:custDataLst>
              <p:tags r:id="rId2"/>
            </p:custDataLst>
          </p:nvPr>
        </p:nvSpPr>
        <p:spPr bwMode="auto">
          <a:xfrm>
            <a:off x="323528" y="2348880"/>
            <a:ext cx="8568952" cy="3168352"/>
          </a:xfrm>
          <a:prstGeom prst="rect">
            <a:avLst/>
          </a:prstGeom>
          <a:noFill/>
          <a:ln>
            <a:noFill/>
          </a:ln>
          <a:effectLst>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2400" u="none" spc="50" dirty="0">
                <a:ln w="11430"/>
                <a:solidFill>
                  <a:srgbClr val="002060"/>
                </a:solidFill>
                <a:effectLst>
                  <a:outerShdw blurRad="76200" dist="50800" dir="5400000" algn="tl" rotWithShape="0">
                    <a:srgbClr val="000000">
                      <a:alpha val="65000"/>
                    </a:srgbClr>
                  </a:outerShdw>
                </a:effectLst>
                <a:latin typeface="Verdana" pitchFamily="34" charset="0"/>
              </a:rPr>
              <a:t>E o </a:t>
            </a:r>
            <a:r>
              <a:rPr lang="es-ES" sz="2400" u="none" spc="50" dirty="0" err="1">
                <a:ln w="11430"/>
                <a:solidFill>
                  <a:srgbClr val="002060"/>
                </a:solidFill>
                <a:effectLst>
                  <a:outerShdw blurRad="76200" dist="50800" dir="5400000" algn="tl" rotWithShape="0">
                    <a:srgbClr val="000000">
                      <a:alpha val="65000"/>
                    </a:srgbClr>
                  </a:outerShdw>
                </a:effectLst>
                <a:latin typeface="Verdana" pitchFamily="34" charset="0"/>
              </a:rPr>
              <a:t>testemunho</a:t>
            </a:r>
            <a:r>
              <a:rPr lang="es-ES" sz="2400" u="none" spc="50" dirty="0">
                <a:ln w="11430"/>
                <a:solidFill>
                  <a:srgbClr val="002060"/>
                </a:solidFill>
                <a:effectLst>
                  <a:outerShdw blurRad="76200" dist="50800" dir="5400000" algn="tl" rotWithShape="0">
                    <a:srgbClr val="000000">
                      <a:alpha val="65000"/>
                    </a:srgbClr>
                  </a:outerShdw>
                </a:effectLst>
                <a:latin typeface="Verdana" pitchFamily="34" charset="0"/>
              </a:rPr>
              <a:t> é este: </a:t>
            </a:r>
            <a:r>
              <a:rPr lang="es-ES" sz="2400" u="none" spc="50" dirty="0">
                <a:ln w="11430"/>
                <a:solidFill>
                  <a:srgbClr val="C00000"/>
                </a:solidFill>
                <a:effectLst>
                  <a:outerShdw blurRad="76200" dist="50800" dir="5400000" algn="tl" rotWithShape="0">
                    <a:srgbClr val="000000">
                      <a:alpha val="65000"/>
                    </a:srgbClr>
                  </a:outerShdw>
                </a:effectLst>
                <a:latin typeface="Verdana" pitchFamily="34" charset="0"/>
              </a:rPr>
              <a:t>que Deus nos </a:t>
            </a:r>
            <a:r>
              <a:rPr lang="es-ES" sz="2400" u="none" spc="50" dirty="0" err="1">
                <a:ln w="11430"/>
                <a:solidFill>
                  <a:srgbClr val="C00000"/>
                </a:solidFill>
                <a:effectLst>
                  <a:outerShdw blurRad="76200" dist="50800" dir="5400000" algn="tl" rotWithShape="0">
                    <a:srgbClr val="000000">
                      <a:alpha val="65000"/>
                    </a:srgbClr>
                  </a:outerShdw>
                </a:effectLst>
                <a:latin typeface="Verdana" pitchFamily="34" charset="0"/>
              </a:rPr>
              <a:t>deu</a:t>
            </a:r>
            <a:r>
              <a:rPr lang="es-ES" sz="2400" u="none" spc="50" dirty="0">
                <a:ln w="11430"/>
                <a:solidFill>
                  <a:srgbClr val="C00000"/>
                </a:solidFill>
                <a:effectLst>
                  <a:outerShdw blurRad="76200" dist="50800" dir="5400000" algn="tl" rotWithShape="0">
                    <a:srgbClr val="000000">
                      <a:alpha val="65000"/>
                    </a:srgbClr>
                  </a:outerShdw>
                </a:effectLst>
                <a:latin typeface="Verdana" pitchFamily="34" charset="0"/>
              </a:rPr>
              <a:t> a vida eterna</a:t>
            </a:r>
            <a:r>
              <a:rPr lang="es-ES" sz="2400" u="none" spc="50" dirty="0">
                <a:ln w="11430"/>
                <a:solidFill>
                  <a:srgbClr val="002060"/>
                </a:solidFill>
                <a:effectLst>
                  <a:outerShdw blurRad="76200" dist="50800" dir="5400000" algn="tl" rotWithShape="0">
                    <a:srgbClr val="000000">
                      <a:alpha val="65000"/>
                    </a:srgbClr>
                  </a:outerShdw>
                </a:effectLst>
                <a:latin typeface="Verdana" pitchFamily="34" charset="0"/>
              </a:rPr>
              <a:t>: e esta vida está no </a:t>
            </a:r>
            <a:r>
              <a:rPr lang="es-ES" sz="2400" u="none" spc="50" dirty="0" err="1">
                <a:ln w="11430"/>
                <a:solidFill>
                  <a:srgbClr val="002060"/>
                </a:solidFill>
                <a:effectLst>
                  <a:outerShdw blurRad="76200" dist="50800" dir="5400000" algn="tl" rotWithShape="0">
                    <a:srgbClr val="000000">
                      <a:alpha val="65000"/>
                    </a:srgbClr>
                  </a:outerShdw>
                </a:effectLst>
                <a:latin typeface="Verdana" pitchFamily="34" charset="0"/>
              </a:rPr>
              <a:t>seu</a:t>
            </a:r>
            <a:r>
              <a:rPr lang="es-ES" sz="2400" u="none" spc="50" dirty="0">
                <a:ln w="11430"/>
                <a:solidFill>
                  <a:srgbClr val="002060"/>
                </a:solidFill>
                <a:effectLst>
                  <a:outerShdw blurRad="76200" dist="50800" dir="5400000" algn="tl" rotWithShape="0">
                    <a:srgbClr val="000000">
                      <a:alpha val="65000"/>
                    </a:srgbClr>
                  </a:outerShdw>
                </a:effectLst>
                <a:latin typeface="Verdana" pitchFamily="34" charset="0"/>
              </a:rPr>
              <a:t> </a:t>
            </a:r>
            <a:r>
              <a:rPr lang="es-ES" sz="2400" u="none" spc="50" dirty="0" err="1">
                <a:ln w="11430"/>
                <a:solidFill>
                  <a:srgbClr val="002060"/>
                </a:solidFill>
                <a:effectLst>
                  <a:outerShdw blurRad="76200" dist="50800" dir="5400000" algn="tl" rotWithShape="0">
                    <a:srgbClr val="000000">
                      <a:alpha val="65000"/>
                    </a:srgbClr>
                  </a:outerShdw>
                </a:effectLst>
                <a:latin typeface="Verdana" pitchFamily="34" charset="0"/>
              </a:rPr>
              <a:t>filho</a:t>
            </a:r>
            <a:r>
              <a:rPr lang="es-ES" sz="2400" u="none" spc="50" dirty="0">
                <a:ln w="11430"/>
                <a:solidFill>
                  <a:srgbClr val="002060"/>
                </a:solidFill>
                <a:effectLst>
                  <a:outerShdw blurRad="76200" dist="50800" dir="5400000" algn="tl" rotWithShape="0">
                    <a:srgbClr val="000000">
                      <a:alpha val="65000"/>
                    </a:srgbClr>
                  </a:outerShdw>
                </a:effectLst>
                <a:latin typeface="Verdana" pitchFamily="34" charset="0"/>
              </a:rPr>
              <a:t>.</a:t>
            </a:r>
          </a:p>
          <a:p>
            <a:pPr algn="ctr"/>
            <a:r>
              <a:rPr lang="es-ES" sz="2400" u="none" spc="50" dirty="0" err="1">
                <a:ln w="11430"/>
                <a:solidFill>
                  <a:srgbClr val="C00000"/>
                </a:solidFill>
                <a:effectLst>
                  <a:outerShdw blurRad="76200" dist="50800" dir="5400000" algn="tl" rotWithShape="0">
                    <a:srgbClr val="000000">
                      <a:alpha val="65000"/>
                    </a:srgbClr>
                  </a:outerShdw>
                </a:effectLst>
                <a:latin typeface="Verdana" pitchFamily="34" charset="0"/>
              </a:rPr>
              <a:t>Aquele</a:t>
            </a:r>
            <a:r>
              <a:rPr lang="es-ES" sz="2400" u="none" spc="50" dirty="0">
                <a:ln w="11430"/>
                <a:solidFill>
                  <a:srgbClr val="C00000"/>
                </a:solidFill>
                <a:effectLst>
                  <a:outerShdw blurRad="76200" dist="50800" dir="5400000" algn="tl" rotWithShape="0">
                    <a:srgbClr val="000000">
                      <a:alpha val="65000"/>
                    </a:srgbClr>
                  </a:outerShdw>
                </a:effectLst>
                <a:latin typeface="Verdana" pitchFamily="34" charset="0"/>
              </a:rPr>
              <a:t> que </a:t>
            </a:r>
            <a:r>
              <a:rPr lang="es-ES" sz="2400" u="none" spc="50" dirty="0" err="1">
                <a:ln w="11430"/>
                <a:solidFill>
                  <a:srgbClr val="C00000"/>
                </a:solidFill>
                <a:effectLst>
                  <a:outerShdw blurRad="76200" dist="50800" dir="5400000" algn="tl" rotWithShape="0">
                    <a:srgbClr val="000000">
                      <a:alpha val="65000"/>
                    </a:srgbClr>
                  </a:outerShdw>
                </a:effectLst>
                <a:latin typeface="Verdana" pitchFamily="34" charset="0"/>
              </a:rPr>
              <a:t>tem</a:t>
            </a:r>
            <a:r>
              <a:rPr lang="es-ES" sz="2400" u="none" spc="50" dirty="0">
                <a:ln w="11430"/>
                <a:solidFill>
                  <a:srgbClr val="C00000"/>
                </a:solidFill>
                <a:effectLst>
                  <a:outerShdw blurRad="76200" dist="50800" dir="5400000" algn="tl" rotWithShape="0">
                    <a:srgbClr val="000000">
                      <a:alpha val="65000"/>
                    </a:srgbClr>
                  </a:outerShdw>
                </a:effectLst>
                <a:latin typeface="Verdana" pitchFamily="34" charset="0"/>
              </a:rPr>
              <a:t> o </a:t>
            </a:r>
            <a:r>
              <a:rPr lang="es-ES" sz="2400" u="none" spc="50" dirty="0" err="1">
                <a:ln w="11430"/>
                <a:solidFill>
                  <a:srgbClr val="C00000"/>
                </a:solidFill>
                <a:effectLst>
                  <a:outerShdw blurRad="76200" dist="50800" dir="5400000" algn="tl" rotWithShape="0">
                    <a:srgbClr val="000000">
                      <a:alpha val="65000"/>
                    </a:srgbClr>
                  </a:outerShdw>
                </a:effectLst>
                <a:latin typeface="Verdana" pitchFamily="34" charset="0"/>
              </a:rPr>
              <a:t>filho</a:t>
            </a:r>
            <a:r>
              <a:rPr lang="es-ES" sz="2400" u="none" spc="50" dirty="0">
                <a:ln w="11430"/>
                <a:solidFill>
                  <a:srgbClr val="C00000"/>
                </a:solidFill>
                <a:effectLst>
                  <a:outerShdw blurRad="76200" dist="50800" dir="5400000" algn="tl" rotWithShape="0">
                    <a:srgbClr val="000000">
                      <a:alpha val="65000"/>
                    </a:srgbClr>
                  </a:outerShdw>
                </a:effectLst>
                <a:latin typeface="Verdana" pitchFamily="34" charset="0"/>
              </a:rPr>
              <a:t> </a:t>
            </a:r>
            <a:r>
              <a:rPr lang="es-ES" sz="2400" u="none" spc="50" dirty="0" err="1">
                <a:ln w="11430"/>
                <a:solidFill>
                  <a:srgbClr val="C00000"/>
                </a:solidFill>
                <a:effectLst>
                  <a:outerShdw blurRad="76200" dist="50800" dir="5400000" algn="tl" rotWithShape="0">
                    <a:srgbClr val="000000">
                      <a:alpha val="65000"/>
                    </a:srgbClr>
                  </a:outerShdw>
                </a:effectLst>
                <a:latin typeface="Verdana" pitchFamily="34" charset="0"/>
              </a:rPr>
              <a:t>tem</a:t>
            </a:r>
            <a:r>
              <a:rPr lang="es-ES" sz="2400" u="none" spc="50" dirty="0">
                <a:ln w="11430"/>
                <a:solidFill>
                  <a:srgbClr val="C00000"/>
                </a:solidFill>
                <a:effectLst>
                  <a:outerShdw blurRad="76200" dist="50800" dir="5400000" algn="tl" rotWithShape="0">
                    <a:srgbClr val="000000">
                      <a:alpha val="65000"/>
                    </a:srgbClr>
                  </a:outerShdw>
                </a:effectLst>
                <a:latin typeface="Verdana" pitchFamily="34" charset="0"/>
              </a:rPr>
              <a:t> a vida</a:t>
            </a:r>
            <a:r>
              <a:rPr lang="es-ES" sz="2400" u="none" spc="50" dirty="0">
                <a:ln w="11430"/>
                <a:solidFill>
                  <a:srgbClr val="002060"/>
                </a:solidFill>
                <a:effectLst>
                  <a:outerShdw blurRad="76200" dist="50800" dir="5400000" algn="tl" rotWithShape="0">
                    <a:srgbClr val="000000">
                      <a:alpha val="65000"/>
                    </a:srgbClr>
                  </a:outerShdw>
                </a:effectLst>
                <a:latin typeface="Verdana" pitchFamily="34" charset="0"/>
              </a:rPr>
              <a:t>; </a:t>
            </a:r>
            <a:r>
              <a:rPr lang="es-ES" sz="2400" u="none" spc="50" dirty="0" err="1">
                <a:ln w="11430"/>
                <a:solidFill>
                  <a:srgbClr val="002060"/>
                </a:solidFill>
                <a:effectLst>
                  <a:outerShdw blurRad="76200" dist="50800" dir="5400000" algn="tl" rotWithShape="0">
                    <a:srgbClr val="000000">
                      <a:alpha val="65000"/>
                    </a:srgbClr>
                  </a:outerShdw>
                </a:effectLst>
                <a:latin typeface="Verdana" pitchFamily="34" charset="0"/>
              </a:rPr>
              <a:t>aquele</a:t>
            </a:r>
            <a:r>
              <a:rPr lang="es-ES" sz="2400" u="none" spc="50" dirty="0">
                <a:ln w="11430"/>
                <a:solidFill>
                  <a:srgbClr val="002060"/>
                </a:solidFill>
                <a:effectLst>
                  <a:outerShdw blurRad="76200" dist="50800" dir="5400000" algn="tl" rotWithShape="0">
                    <a:srgbClr val="000000">
                      <a:alpha val="65000"/>
                    </a:srgbClr>
                  </a:outerShdw>
                </a:effectLst>
                <a:latin typeface="Verdana" pitchFamily="34" charset="0"/>
              </a:rPr>
              <a:t> que </a:t>
            </a:r>
            <a:r>
              <a:rPr lang="es-ES" sz="2400" u="none" spc="50" dirty="0" err="1">
                <a:ln w="11430"/>
                <a:solidFill>
                  <a:srgbClr val="002060"/>
                </a:solidFill>
                <a:effectLst>
                  <a:outerShdw blurRad="76200" dist="50800" dir="5400000" algn="tl" rotWithShape="0">
                    <a:srgbClr val="000000">
                      <a:alpha val="65000"/>
                    </a:srgbClr>
                  </a:outerShdw>
                </a:effectLst>
                <a:latin typeface="Verdana" pitchFamily="34" charset="0"/>
              </a:rPr>
              <a:t>não</a:t>
            </a:r>
            <a:r>
              <a:rPr lang="es-ES" sz="2400" u="none" spc="50" dirty="0">
                <a:ln w="11430"/>
                <a:solidFill>
                  <a:srgbClr val="002060"/>
                </a:solidFill>
                <a:effectLst>
                  <a:outerShdw blurRad="76200" dist="50800" dir="5400000" algn="tl" rotWithShape="0">
                    <a:srgbClr val="000000">
                      <a:alpha val="65000"/>
                    </a:srgbClr>
                  </a:outerShdw>
                </a:effectLst>
                <a:latin typeface="Verdana" pitchFamily="34" charset="0"/>
              </a:rPr>
              <a:t> </a:t>
            </a:r>
            <a:r>
              <a:rPr lang="es-ES" sz="2400" u="none" spc="50" dirty="0" err="1">
                <a:ln w="11430"/>
                <a:solidFill>
                  <a:srgbClr val="002060"/>
                </a:solidFill>
                <a:effectLst>
                  <a:outerShdw blurRad="76200" dist="50800" dir="5400000" algn="tl" rotWithShape="0">
                    <a:srgbClr val="000000">
                      <a:alpha val="65000"/>
                    </a:srgbClr>
                  </a:outerShdw>
                </a:effectLst>
                <a:latin typeface="Verdana" pitchFamily="34" charset="0"/>
              </a:rPr>
              <a:t>tem</a:t>
            </a:r>
            <a:r>
              <a:rPr lang="es-ES" sz="2400" u="none" spc="50" dirty="0">
                <a:ln w="11430"/>
                <a:solidFill>
                  <a:srgbClr val="002060"/>
                </a:solidFill>
                <a:effectLst>
                  <a:outerShdw blurRad="76200" dist="50800" dir="5400000" algn="tl" rotWithShape="0">
                    <a:srgbClr val="000000">
                      <a:alpha val="65000"/>
                    </a:srgbClr>
                  </a:outerShdw>
                </a:effectLst>
                <a:latin typeface="Verdana" pitchFamily="34" charset="0"/>
              </a:rPr>
              <a:t> o </a:t>
            </a:r>
            <a:r>
              <a:rPr lang="es-ES" sz="2400" u="none" spc="50" dirty="0" err="1">
                <a:ln w="11430"/>
                <a:solidFill>
                  <a:srgbClr val="002060"/>
                </a:solidFill>
                <a:effectLst>
                  <a:outerShdw blurRad="76200" dist="50800" dir="5400000" algn="tl" rotWithShape="0">
                    <a:srgbClr val="000000">
                      <a:alpha val="65000"/>
                    </a:srgbClr>
                  </a:outerShdw>
                </a:effectLst>
                <a:latin typeface="Verdana" pitchFamily="34" charset="0"/>
              </a:rPr>
              <a:t>filho</a:t>
            </a:r>
            <a:r>
              <a:rPr lang="es-ES" sz="2400" u="none" spc="50" dirty="0">
                <a:ln w="11430"/>
                <a:solidFill>
                  <a:srgbClr val="002060"/>
                </a:solidFill>
                <a:effectLst>
                  <a:outerShdw blurRad="76200" dist="50800" dir="5400000" algn="tl" rotWithShape="0">
                    <a:srgbClr val="000000">
                      <a:alpha val="65000"/>
                    </a:srgbClr>
                  </a:outerShdw>
                </a:effectLst>
                <a:latin typeface="Verdana" pitchFamily="34" charset="0"/>
              </a:rPr>
              <a:t> de Deus </a:t>
            </a:r>
            <a:r>
              <a:rPr lang="es-ES" sz="2400" u="none" spc="50" dirty="0" err="1">
                <a:ln w="11430"/>
                <a:solidFill>
                  <a:srgbClr val="002060"/>
                </a:solidFill>
                <a:effectLst>
                  <a:outerShdw blurRad="76200" dist="50800" dir="5400000" algn="tl" rotWithShape="0">
                    <a:srgbClr val="000000">
                      <a:alpha val="65000"/>
                    </a:srgbClr>
                  </a:outerShdw>
                </a:effectLst>
                <a:latin typeface="Verdana" pitchFamily="34" charset="0"/>
              </a:rPr>
              <a:t>não</a:t>
            </a:r>
            <a:r>
              <a:rPr lang="es-ES" sz="2400" u="none" spc="50" dirty="0">
                <a:ln w="11430"/>
                <a:solidFill>
                  <a:srgbClr val="002060"/>
                </a:solidFill>
                <a:effectLst>
                  <a:outerShdw blurRad="76200" dist="50800" dir="5400000" algn="tl" rotWithShape="0">
                    <a:srgbClr val="000000">
                      <a:alpha val="65000"/>
                    </a:srgbClr>
                  </a:outerShdw>
                </a:effectLst>
                <a:latin typeface="Verdana" pitchFamily="34" charset="0"/>
              </a:rPr>
              <a:t> </a:t>
            </a:r>
            <a:r>
              <a:rPr lang="es-ES" sz="2400" u="none" spc="50" dirty="0" err="1">
                <a:ln w="11430"/>
                <a:solidFill>
                  <a:srgbClr val="002060"/>
                </a:solidFill>
                <a:effectLst>
                  <a:outerShdw blurRad="76200" dist="50800" dir="5400000" algn="tl" rotWithShape="0">
                    <a:srgbClr val="000000">
                      <a:alpha val="65000"/>
                    </a:srgbClr>
                  </a:outerShdw>
                </a:effectLst>
                <a:latin typeface="Verdana" pitchFamily="34" charset="0"/>
              </a:rPr>
              <a:t>tem</a:t>
            </a:r>
            <a:r>
              <a:rPr lang="es-ES" sz="2400" u="none" spc="50" dirty="0">
                <a:ln w="11430"/>
                <a:solidFill>
                  <a:srgbClr val="002060"/>
                </a:solidFill>
                <a:effectLst>
                  <a:outerShdw blurRad="76200" dist="50800" dir="5400000" algn="tl" rotWithShape="0">
                    <a:srgbClr val="000000">
                      <a:alpha val="65000"/>
                    </a:srgbClr>
                  </a:outerShdw>
                </a:effectLst>
                <a:latin typeface="Verdana" pitchFamily="34" charset="0"/>
              </a:rPr>
              <a:t> a vida.</a:t>
            </a:r>
          </a:p>
          <a:p>
            <a:pPr algn="ctr"/>
            <a:r>
              <a:rPr lang="es-ES" sz="2400" u="none" spc="50" dirty="0">
                <a:ln w="11430"/>
                <a:solidFill>
                  <a:srgbClr val="002060"/>
                </a:solidFill>
                <a:effectLst>
                  <a:outerShdw blurRad="76200" dist="50800" dir="5400000" algn="tl" rotWithShape="0">
                    <a:srgbClr val="000000">
                      <a:alpha val="65000"/>
                    </a:srgbClr>
                  </a:outerShdw>
                </a:effectLst>
                <a:latin typeface="Verdana" pitchFamily="34" charset="0"/>
              </a:rPr>
              <a:t>Estas </a:t>
            </a:r>
            <a:r>
              <a:rPr lang="es-ES" sz="2400" u="none" spc="50" dirty="0" err="1">
                <a:ln w="11430"/>
                <a:solidFill>
                  <a:srgbClr val="002060"/>
                </a:solidFill>
                <a:effectLst>
                  <a:outerShdw blurRad="76200" dist="50800" dir="5400000" algn="tl" rotWithShape="0">
                    <a:srgbClr val="000000">
                      <a:alpha val="65000"/>
                    </a:srgbClr>
                  </a:outerShdw>
                </a:effectLst>
                <a:latin typeface="Verdana" pitchFamily="34" charset="0"/>
              </a:rPr>
              <a:t>coisas</a:t>
            </a:r>
            <a:r>
              <a:rPr lang="es-ES" sz="2400" u="none" spc="50" dirty="0">
                <a:ln w="11430"/>
                <a:solidFill>
                  <a:srgbClr val="002060"/>
                </a:solidFill>
                <a:effectLst>
                  <a:outerShdw blurRad="76200" dist="50800" dir="5400000" algn="tl" rotWithShape="0">
                    <a:srgbClr val="000000">
                      <a:alpha val="65000"/>
                    </a:srgbClr>
                  </a:outerShdw>
                </a:effectLst>
                <a:latin typeface="Verdana" pitchFamily="34" charset="0"/>
              </a:rPr>
              <a:t> vos </a:t>
            </a:r>
            <a:r>
              <a:rPr lang="es-ES" sz="2400" u="none" spc="50" dirty="0" err="1">
                <a:ln w="11430"/>
                <a:solidFill>
                  <a:srgbClr val="002060"/>
                </a:solidFill>
                <a:effectLst>
                  <a:outerShdw blurRad="76200" dist="50800" dir="5400000" algn="tl" rotWithShape="0">
                    <a:srgbClr val="000000">
                      <a:alpha val="65000"/>
                    </a:srgbClr>
                  </a:outerShdw>
                </a:effectLst>
                <a:latin typeface="Verdana" pitchFamily="34" charset="0"/>
              </a:rPr>
              <a:t>escrevi</a:t>
            </a:r>
            <a:r>
              <a:rPr lang="es-ES" sz="2400" u="none" spc="50" dirty="0">
                <a:ln w="11430"/>
                <a:solidFill>
                  <a:srgbClr val="002060"/>
                </a:solidFill>
                <a:effectLst>
                  <a:outerShdw blurRad="76200" dist="50800" dir="5400000" algn="tl" rotWithShape="0">
                    <a:srgbClr val="000000">
                      <a:alpha val="65000"/>
                    </a:srgbClr>
                  </a:outerShdw>
                </a:effectLst>
                <a:latin typeface="Verdana" pitchFamily="34" charset="0"/>
              </a:rPr>
              <a:t>, para que </a:t>
            </a:r>
            <a:r>
              <a:rPr lang="es-ES" sz="2400" u="none" spc="50" dirty="0" err="1">
                <a:ln w="11430"/>
                <a:solidFill>
                  <a:srgbClr val="002060"/>
                </a:solidFill>
                <a:effectLst>
                  <a:outerShdw blurRad="76200" dist="50800" dir="5400000" algn="tl" rotWithShape="0">
                    <a:srgbClr val="000000">
                      <a:alpha val="65000"/>
                    </a:srgbClr>
                  </a:outerShdw>
                </a:effectLst>
                <a:latin typeface="Verdana" pitchFamily="34" charset="0"/>
              </a:rPr>
              <a:t>saibais</a:t>
            </a:r>
            <a:r>
              <a:rPr lang="es-ES" sz="2400" u="none" spc="50" dirty="0">
                <a:ln w="11430"/>
                <a:solidFill>
                  <a:srgbClr val="002060"/>
                </a:solidFill>
                <a:effectLst>
                  <a:outerShdw blurRad="76200" dist="50800" dir="5400000" algn="tl" rotWithShape="0">
                    <a:srgbClr val="000000">
                      <a:alpha val="65000"/>
                    </a:srgbClr>
                  </a:outerShdw>
                </a:effectLst>
                <a:latin typeface="Verdana" pitchFamily="34" charset="0"/>
              </a:rPr>
              <a:t> que </a:t>
            </a:r>
            <a:r>
              <a:rPr lang="es-ES" sz="2400" u="none" spc="50" dirty="0" err="1">
                <a:ln w="11430"/>
                <a:solidFill>
                  <a:srgbClr val="C00000"/>
                </a:solidFill>
                <a:effectLst>
                  <a:outerShdw blurRad="76200" dist="50800" dir="5400000" algn="tl" rotWithShape="0">
                    <a:srgbClr val="000000">
                      <a:alpha val="65000"/>
                    </a:srgbClr>
                  </a:outerShdw>
                </a:effectLst>
                <a:latin typeface="Verdana" pitchFamily="34" charset="0"/>
              </a:rPr>
              <a:t>tendes</a:t>
            </a:r>
            <a:r>
              <a:rPr lang="es-ES" sz="2400" u="none" spc="50" dirty="0">
                <a:ln w="11430"/>
                <a:solidFill>
                  <a:srgbClr val="C00000"/>
                </a:solidFill>
                <a:effectLst>
                  <a:outerShdw blurRad="76200" dist="50800" dir="5400000" algn="tl" rotWithShape="0">
                    <a:srgbClr val="000000">
                      <a:alpha val="65000"/>
                    </a:srgbClr>
                  </a:outerShdw>
                </a:effectLst>
                <a:latin typeface="Verdana" pitchFamily="34" charset="0"/>
              </a:rPr>
              <a:t> a vida eterna </a:t>
            </a:r>
            <a:r>
              <a:rPr lang="es-ES" sz="2400" u="none" spc="50" dirty="0">
                <a:ln w="11430"/>
                <a:solidFill>
                  <a:srgbClr val="002060"/>
                </a:solidFill>
                <a:effectLst>
                  <a:outerShdw blurRad="76200" dist="50800" dir="5400000" algn="tl" rotWithShape="0">
                    <a:srgbClr val="000000">
                      <a:alpha val="65000"/>
                    </a:srgbClr>
                  </a:outerShdw>
                </a:effectLst>
                <a:latin typeface="Verdana" pitchFamily="34" charset="0"/>
              </a:rPr>
              <a:t>e para que </a:t>
            </a:r>
            <a:r>
              <a:rPr lang="es-ES" sz="2400" u="none" spc="50" dirty="0" err="1">
                <a:ln w="11430"/>
                <a:solidFill>
                  <a:srgbClr val="002060"/>
                </a:solidFill>
                <a:effectLst>
                  <a:outerShdw blurRad="76200" dist="50800" dir="5400000" algn="tl" rotWithShape="0">
                    <a:srgbClr val="000000">
                      <a:alpha val="65000"/>
                    </a:srgbClr>
                  </a:outerShdw>
                </a:effectLst>
                <a:latin typeface="Verdana" pitchFamily="34" charset="0"/>
              </a:rPr>
              <a:t>creiais</a:t>
            </a:r>
            <a:r>
              <a:rPr lang="es-ES" sz="2400" u="none" spc="50" dirty="0">
                <a:ln w="11430"/>
                <a:solidFill>
                  <a:srgbClr val="002060"/>
                </a:solidFill>
                <a:effectLst>
                  <a:outerShdw blurRad="76200" dist="50800" dir="5400000" algn="tl" rotWithShape="0">
                    <a:srgbClr val="000000">
                      <a:alpha val="65000"/>
                    </a:srgbClr>
                  </a:outerShdw>
                </a:effectLst>
                <a:latin typeface="Verdana" pitchFamily="34" charset="0"/>
              </a:rPr>
              <a:t> no </a:t>
            </a:r>
            <a:r>
              <a:rPr lang="es-ES" sz="2400" u="none" spc="50" dirty="0" err="1">
                <a:ln w="11430"/>
                <a:solidFill>
                  <a:srgbClr val="002060"/>
                </a:solidFill>
                <a:effectLst>
                  <a:outerShdw blurRad="76200" dist="50800" dir="5400000" algn="tl" rotWithShape="0">
                    <a:srgbClr val="000000">
                      <a:alpha val="65000"/>
                    </a:srgbClr>
                  </a:outerShdw>
                </a:effectLst>
                <a:latin typeface="Verdana" pitchFamily="34" charset="0"/>
              </a:rPr>
              <a:t>nome</a:t>
            </a:r>
            <a:r>
              <a:rPr lang="es-ES" sz="2400" u="none" spc="50" dirty="0">
                <a:ln w="11430"/>
                <a:solidFill>
                  <a:srgbClr val="002060"/>
                </a:solidFill>
                <a:effectLst>
                  <a:outerShdw blurRad="76200" dist="50800" dir="5400000" algn="tl" rotWithShape="0">
                    <a:srgbClr val="000000">
                      <a:alpha val="65000"/>
                    </a:srgbClr>
                  </a:outerShdw>
                </a:effectLst>
                <a:latin typeface="Verdana" pitchFamily="34" charset="0"/>
              </a:rPr>
              <a:t> do </a:t>
            </a:r>
            <a:r>
              <a:rPr lang="es-ES" sz="2400" u="none" spc="50" dirty="0" err="1">
                <a:ln w="11430"/>
                <a:solidFill>
                  <a:srgbClr val="002060"/>
                </a:solidFill>
                <a:effectLst>
                  <a:outerShdw blurRad="76200" dist="50800" dir="5400000" algn="tl" rotWithShape="0">
                    <a:srgbClr val="000000">
                      <a:alpha val="65000"/>
                    </a:srgbClr>
                  </a:outerShdw>
                </a:effectLst>
                <a:latin typeface="Verdana" pitchFamily="34" charset="0"/>
              </a:rPr>
              <a:t>filho</a:t>
            </a:r>
            <a:r>
              <a:rPr lang="es-ES" sz="2400" u="none" spc="50" dirty="0">
                <a:ln w="11430"/>
                <a:solidFill>
                  <a:srgbClr val="002060"/>
                </a:solidFill>
                <a:effectLst>
                  <a:outerShdw blurRad="76200" dist="50800" dir="5400000" algn="tl" rotWithShape="0">
                    <a:srgbClr val="000000">
                      <a:alpha val="65000"/>
                    </a:srgbClr>
                  </a:outerShdw>
                </a:effectLst>
                <a:latin typeface="Verdana" pitchFamily="34" charset="0"/>
              </a:rPr>
              <a:t> de Deus. </a:t>
            </a:r>
          </a:p>
        </p:txBody>
      </p:sp>
    </p:spTree>
    <p:extLst>
      <p:ext uri="{BB962C8B-B14F-4D97-AF65-F5344CB8AC3E}">
        <p14:creationId xmlns:p14="http://schemas.microsoft.com/office/powerpoint/2010/main" val="618176028"/>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1000"/>
                                        <p:tgtEl>
                                          <p:spTgt spid="5"/>
                                        </p:tgtEl>
                                      </p:cBhvr>
                                    </p:animEffect>
                                  </p:childTnLst>
                                </p:cTn>
                              </p:par>
                            </p:childTnLst>
                          </p:cTn>
                        </p:par>
                        <p:par>
                          <p:cTn id="8" fill="hold">
                            <p:stCondLst>
                              <p:cond delay="1000"/>
                            </p:stCondLst>
                            <p:childTnLst>
                              <p:par>
                                <p:cTn id="9" presetID="16" presetClass="entr" presetSubtype="42"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outHorizontal)">
                                      <p:cBhvr>
                                        <p:cTn id="11" dur="500"/>
                                        <p:tgtEl>
                                          <p:spTgt spid="8"/>
                                        </p:tgtEl>
                                      </p:cBhvr>
                                    </p:animEffect>
                                  </p:childTnLst>
                                </p:cTn>
                              </p:par>
                            </p:childTnLst>
                          </p:cTn>
                        </p:par>
                        <p:par>
                          <p:cTn id="12" fill="hold">
                            <p:stCondLst>
                              <p:cond delay="1500"/>
                            </p:stCondLst>
                            <p:childTnLst>
                              <p:par>
                                <p:cTn id="13" presetID="22" presetClass="entr" presetSubtype="1"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up)">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10. MUTIMEDIA SDA\Imagenes para estudio\Tema 03 man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18"/>
          <p:cNvSpPr>
            <a:spLocks noChangeArrowheads="1"/>
          </p:cNvSpPr>
          <p:nvPr>
            <p:custDataLst>
              <p:tags r:id="rId1"/>
            </p:custDataLst>
          </p:nvPr>
        </p:nvSpPr>
        <p:spPr bwMode="auto">
          <a:xfrm>
            <a:off x="2267744" y="2103954"/>
            <a:ext cx="6696744" cy="2765206"/>
          </a:xfrm>
          <a:prstGeom prst="rect">
            <a:avLst/>
          </a:prstGeom>
          <a:noFill/>
          <a:ln>
            <a:noFill/>
          </a:ln>
          <a:effectLst>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3600" u="none" spc="50" dirty="0" err="1">
                <a:ln w="11430"/>
                <a:solidFill>
                  <a:srgbClr val="C00000"/>
                </a:solidFill>
                <a:effectLst>
                  <a:outerShdw blurRad="76200" dist="50800" dir="5400000" algn="tl" rotWithShape="0">
                    <a:srgbClr val="000000">
                      <a:alpha val="65000"/>
                    </a:srgbClr>
                  </a:outerShdw>
                </a:effectLst>
                <a:latin typeface="Verdana" pitchFamily="34" charset="0"/>
              </a:rPr>
              <a:t>Jesus</a:t>
            </a:r>
            <a:r>
              <a:rPr lang="es-ES" sz="3600" u="none" spc="50" dirty="0">
                <a:ln w="11430"/>
                <a:solidFill>
                  <a:srgbClr val="C00000"/>
                </a:solidFill>
                <a:effectLst>
                  <a:outerShdw blurRad="76200" dist="50800" dir="5400000" algn="tl" rotWithShape="0">
                    <a:srgbClr val="000000">
                      <a:alpha val="65000"/>
                    </a:srgbClr>
                  </a:outerShdw>
                </a:effectLst>
                <a:latin typeface="Verdana" pitchFamily="34" charset="0"/>
              </a:rPr>
              <a:t> </a:t>
            </a:r>
            <a:r>
              <a:rPr lang="es-ES" sz="3600" u="none" spc="50" dirty="0" err="1">
                <a:ln w="11430"/>
                <a:solidFill>
                  <a:srgbClr val="C00000"/>
                </a:solidFill>
                <a:effectLst>
                  <a:outerShdw blurRad="76200" dist="50800" dir="5400000" algn="tl" rotWithShape="0">
                    <a:srgbClr val="000000">
                      <a:alpha val="65000"/>
                    </a:srgbClr>
                  </a:outerShdw>
                </a:effectLst>
                <a:latin typeface="Verdana" pitchFamily="34" charset="0"/>
              </a:rPr>
              <a:t>rejeita</a:t>
            </a:r>
            <a:r>
              <a:rPr lang="es-ES" sz="3600" u="none" spc="50" dirty="0">
                <a:ln w="11430"/>
                <a:solidFill>
                  <a:srgbClr val="C00000"/>
                </a:solidFill>
                <a:effectLst>
                  <a:outerShdw blurRad="76200" dist="50800" dir="5400000" algn="tl" rotWithShape="0">
                    <a:srgbClr val="000000">
                      <a:alpha val="65000"/>
                    </a:srgbClr>
                  </a:outerShdw>
                </a:effectLst>
                <a:latin typeface="Verdana" pitchFamily="34" charset="0"/>
              </a:rPr>
              <a:t> </a:t>
            </a:r>
            <a:r>
              <a:rPr lang="es-ES" sz="3600" u="none" spc="50" dirty="0" err="1">
                <a:ln w="11430"/>
                <a:solidFill>
                  <a:srgbClr val="C00000"/>
                </a:solidFill>
                <a:effectLst>
                  <a:outerShdw blurRad="76200" dist="50800" dir="5400000" algn="tl" rotWithShape="0">
                    <a:srgbClr val="000000">
                      <a:alpha val="65000"/>
                    </a:srgbClr>
                  </a:outerShdw>
                </a:effectLst>
                <a:latin typeface="Verdana" pitchFamily="34" charset="0"/>
              </a:rPr>
              <a:t>algum</a:t>
            </a:r>
            <a:r>
              <a:rPr lang="es-ES" sz="3600" u="none" spc="50" dirty="0">
                <a:ln w="11430"/>
                <a:solidFill>
                  <a:srgbClr val="C00000"/>
                </a:solidFill>
                <a:effectLst>
                  <a:outerShdw blurRad="76200" dist="50800" dir="5400000" algn="tl" rotWithShape="0">
                    <a:srgbClr val="000000">
                      <a:alpha val="65000"/>
                    </a:srgbClr>
                  </a:outerShdw>
                </a:effectLst>
                <a:latin typeface="Verdana" pitchFamily="34" charset="0"/>
              </a:rPr>
              <a:t> dos que </a:t>
            </a:r>
            <a:r>
              <a:rPr lang="es-ES" sz="3600" u="none" spc="50" dirty="0" err="1">
                <a:ln w="11430"/>
                <a:solidFill>
                  <a:srgbClr val="C00000"/>
                </a:solidFill>
                <a:effectLst>
                  <a:outerShdw blurRad="76200" dist="50800" dir="5400000" algn="tl" rotWithShape="0">
                    <a:srgbClr val="000000">
                      <a:alpha val="65000"/>
                    </a:srgbClr>
                  </a:outerShdw>
                </a:effectLst>
                <a:latin typeface="Verdana" pitchFamily="34" charset="0"/>
              </a:rPr>
              <a:t>acudem</a:t>
            </a:r>
            <a:r>
              <a:rPr lang="es-ES" sz="3600" u="none" spc="50" dirty="0">
                <a:ln w="11430"/>
                <a:solidFill>
                  <a:srgbClr val="C00000"/>
                </a:solidFill>
                <a:effectLst>
                  <a:outerShdw blurRad="76200" dist="50800" dir="5400000" algn="tl" rotWithShape="0">
                    <a:srgbClr val="000000">
                      <a:alpha val="65000"/>
                    </a:srgbClr>
                  </a:outerShdw>
                </a:effectLst>
                <a:latin typeface="Verdana" pitchFamily="34" charset="0"/>
              </a:rPr>
              <a:t> a Ele para salvar-se? </a:t>
            </a:r>
          </a:p>
        </p:txBody>
      </p:sp>
      <p:pic>
        <p:nvPicPr>
          <p:cNvPr id="4" name="Picture 2" descr="C:\Users\Gerhard\Documents\_Sitio WEB\Recursos\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4287301"/>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ppt_x</p:attrName>
                                        </p:attrNameLst>
                                      </p:cBhvr>
                                      <p:tavLst>
                                        <p:tav tm="0">
                                          <p:val>
                                            <p:strVal val="#ppt_x-.2"/>
                                          </p:val>
                                        </p:tav>
                                        <p:tav tm="100000">
                                          <p:val>
                                            <p:strVal val="#ppt_x"/>
                                          </p:val>
                                        </p:tav>
                                      </p:tavLst>
                                    </p:anim>
                                    <p:anim calcmode="lin" valueType="num">
                                      <p:cBhvr>
                                        <p:cTn id="8"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9" dur="1000"/>
                                        <p:tgtEl>
                                          <p:spTgt spid="8"/>
                                        </p:tgtEl>
                                      </p:cBhvr>
                                    </p:animEffect>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up)">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10. MUTIMEDIA SDA\Imagenes para estudio\Tema 03 pregunta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7102"/>
            <a:ext cx="9144001" cy="6865102"/>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5" name="Rectangle 18"/>
          <p:cNvSpPr>
            <a:spLocks noChangeArrowheads="1"/>
          </p:cNvSpPr>
          <p:nvPr>
            <p:custDataLst>
              <p:tags r:id="rId1"/>
            </p:custDataLst>
          </p:nvPr>
        </p:nvSpPr>
        <p:spPr bwMode="auto">
          <a:xfrm>
            <a:off x="0" y="1340768"/>
            <a:ext cx="6228184" cy="576064"/>
          </a:xfrm>
          <a:prstGeom prst="rect">
            <a:avLst/>
          </a:prstGeom>
          <a:solidFill>
            <a:srgbClr val="0099FF">
              <a:alpha val="35000"/>
            </a:srgbClr>
          </a:solidFill>
          <a:ln>
            <a:noFill/>
          </a:ln>
          <a:effectLst>
            <a:glow>
              <a:schemeClr val="bg1">
                <a:alpha val="66000"/>
              </a:schemeClr>
            </a:glow>
            <a:softEdge rad="2159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u="none" spc="50" dirty="0">
                <a:ln w="11430"/>
                <a:solidFill>
                  <a:srgbClr val="0099FF"/>
                </a:solidFill>
                <a:effectLst>
                  <a:outerShdw blurRad="76200" dist="50800" dir="5400000" algn="tl" rotWithShape="0">
                    <a:srgbClr val="000000">
                      <a:alpha val="65000"/>
                    </a:srgbClr>
                  </a:outerShdw>
                </a:effectLst>
                <a:latin typeface="Verdana" pitchFamily="34" charset="0"/>
              </a:rPr>
              <a:t>João 6:37</a:t>
            </a:r>
          </a:p>
        </p:txBody>
      </p:sp>
      <p:sp>
        <p:nvSpPr>
          <p:cNvPr id="8" name="Rectangle 18"/>
          <p:cNvSpPr>
            <a:spLocks noChangeArrowheads="1"/>
          </p:cNvSpPr>
          <p:nvPr>
            <p:custDataLst>
              <p:tags r:id="rId2"/>
            </p:custDataLst>
          </p:nvPr>
        </p:nvSpPr>
        <p:spPr bwMode="auto">
          <a:xfrm>
            <a:off x="1259632" y="2420888"/>
            <a:ext cx="6624736" cy="2376264"/>
          </a:xfrm>
          <a:prstGeom prst="rect">
            <a:avLst/>
          </a:prstGeom>
          <a:noFill/>
          <a:ln>
            <a:noFill/>
          </a:ln>
          <a:effectLst>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2800" u="none" spc="50" dirty="0" err="1">
                <a:ln w="11430"/>
                <a:solidFill>
                  <a:srgbClr val="002060"/>
                </a:solidFill>
                <a:effectLst>
                  <a:outerShdw blurRad="76200" dist="50800" dir="5400000" algn="tl" rotWithShape="0">
                    <a:srgbClr val="000000">
                      <a:alpha val="65000"/>
                    </a:srgbClr>
                  </a:outerShdw>
                </a:effectLst>
                <a:latin typeface="Verdana" pitchFamily="34" charset="0"/>
              </a:rPr>
              <a:t>Tudo</a:t>
            </a:r>
            <a:r>
              <a:rPr lang="es-ES" sz="2800" u="none" spc="50" dirty="0">
                <a:ln w="11430"/>
                <a:solidFill>
                  <a:srgbClr val="002060"/>
                </a:solidFill>
                <a:effectLst>
                  <a:outerShdw blurRad="76200" dist="50800" dir="5400000" algn="tl" rotWithShape="0">
                    <a:srgbClr val="000000">
                      <a:alpha val="65000"/>
                    </a:srgbClr>
                  </a:outerShdw>
                </a:effectLst>
                <a:latin typeface="Verdana" pitchFamily="34" charset="0"/>
              </a:rPr>
              <a:t> o que o </a:t>
            </a:r>
            <a:r>
              <a:rPr lang="es-ES" sz="2800" u="none" spc="50" dirty="0" err="1">
                <a:ln w="11430"/>
                <a:solidFill>
                  <a:srgbClr val="002060"/>
                </a:solidFill>
                <a:effectLst>
                  <a:outerShdw blurRad="76200" dist="50800" dir="5400000" algn="tl" rotWithShape="0">
                    <a:srgbClr val="000000">
                      <a:alpha val="65000"/>
                    </a:srgbClr>
                  </a:outerShdw>
                </a:effectLst>
                <a:latin typeface="Verdana" pitchFamily="34" charset="0"/>
              </a:rPr>
              <a:t>Pai</a:t>
            </a:r>
            <a:r>
              <a:rPr lang="es-ES" sz="2800" u="none" spc="50" dirty="0">
                <a:ln w="11430"/>
                <a:solidFill>
                  <a:srgbClr val="002060"/>
                </a:solidFill>
                <a:effectLst>
                  <a:outerShdw blurRad="76200" dist="50800" dir="5400000" algn="tl" rotWithShape="0">
                    <a:srgbClr val="000000">
                      <a:alpha val="65000"/>
                    </a:srgbClr>
                  </a:outerShdw>
                </a:effectLst>
                <a:latin typeface="Verdana" pitchFamily="34" charset="0"/>
              </a:rPr>
              <a:t> me </a:t>
            </a:r>
            <a:r>
              <a:rPr lang="es-ES" sz="2800" u="none" spc="50" dirty="0" err="1">
                <a:ln w="11430"/>
                <a:solidFill>
                  <a:srgbClr val="002060"/>
                </a:solidFill>
                <a:effectLst>
                  <a:outerShdw blurRad="76200" dist="50800" dir="5400000" algn="tl" rotWithShape="0">
                    <a:srgbClr val="000000">
                      <a:alpha val="65000"/>
                    </a:srgbClr>
                  </a:outerShdw>
                </a:effectLst>
                <a:latin typeface="Verdana" pitchFamily="34" charset="0"/>
              </a:rPr>
              <a:t>dá</a:t>
            </a:r>
            <a:r>
              <a:rPr lang="es-ES" sz="2800" u="none" spc="50" dirty="0">
                <a:ln w="11430"/>
                <a:solidFill>
                  <a:srgbClr val="002060"/>
                </a:solidFill>
                <a:effectLst>
                  <a:outerShdw blurRad="76200" dist="50800" dir="5400000" algn="tl" rotWithShape="0">
                    <a:srgbClr val="000000">
                      <a:alpha val="65000"/>
                    </a:srgbClr>
                  </a:outerShdw>
                </a:effectLst>
                <a:latin typeface="Verdana" pitchFamily="34" charset="0"/>
              </a:rPr>
              <a:t> </a:t>
            </a:r>
            <a:r>
              <a:rPr lang="es-ES" sz="2800" u="none" spc="50" dirty="0" err="1">
                <a:ln w="11430"/>
                <a:solidFill>
                  <a:srgbClr val="002060"/>
                </a:solidFill>
                <a:effectLst>
                  <a:outerShdw blurRad="76200" dist="50800" dir="5400000" algn="tl" rotWithShape="0">
                    <a:srgbClr val="000000">
                      <a:alpha val="65000"/>
                    </a:srgbClr>
                  </a:outerShdw>
                </a:effectLst>
                <a:latin typeface="Verdana" pitchFamily="34" charset="0"/>
              </a:rPr>
              <a:t>virá</a:t>
            </a:r>
            <a:r>
              <a:rPr lang="es-ES" sz="2800" u="none" spc="50" dirty="0">
                <a:ln w="11430"/>
                <a:solidFill>
                  <a:srgbClr val="002060"/>
                </a:solidFill>
                <a:effectLst>
                  <a:outerShdw blurRad="76200" dist="50800" dir="5400000" algn="tl" rotWithShape="0">
                    <a:srgbClr val="000000">
                      <a:alpha val="65000"/>
                    </a:srgbClr>
                  </a:outerShdw>
                </a:effectLst>
                <a:latin typeface="Verdana" pitchFamily="34" charset="0"/>
              </a:rPr>
              <a:t> a </a:t>
            </a:r>
            <a:r>
              <a:rPr lang="es-ES" sz="2800" u="none" spc="50" dirty="0" err="1">
                <a:ln w="11430"/>
                <a:solidFill>
                  <a:srgbClr val="002060"/>
                </a:solidFill>
                <a:effectLst>
                  <a:outerShdw blurRad="76200" dist="50800" dir="5400000" algn="tl" rotWithShape="0">
                    <a:srgbClr val="000000">
                      <a:alpha val="65000"/>
                    </a:srgbClr>
                  </a:outerShdw>
                </a:effectLst>
                <a:latin typeface="Verdana" pitchFamily="34" charset="0"/>
              </a:rPr>
              <a:t>mim</a:t>
            </a:r>
            <a:r>
              <a:rPr lang="es-ES" sz="2800" u="none" spc="50" dirty="0">
                <a:ln w="11430"/>
                <a:solidFill>
                  <a:srgbClr val="002060"/>
                </a:solidFill>
                <a:effectLst>
                  <a:outerShdw blurRad="76200" dist="50800" dir="5400000" algn="tl" rotWithShape="0">
                    <a:srgbClr val="000000">
                      <a:alpha val="65000"/>
                    </a:srgbClr>
                  </a:outerShdw>
                </a:effectLst>
                <a:latin typeface="Verdana" pitchFamily="34" charset="0"/>
              </a:rPr>
              <a:t>; </a:t>
            </a:r>
            <a:r>
              <a:rPr lang="es-ES" sz="2800" u="none" spc="50" dirty="0">
                <a:ln w="11430"/>
                <a:solidFill>
                  <a:srgbClr val="C00000"/>
                </a:solidFill>
                <a:effectLst>
                  <a:outerShdw blurRad="76200" dist="50800" dir="5400000" algn="tl" rotWithShape="0">
                    <a:srgbClr val="000000">
                      <a:alpha val="65000"/>
                    </a:srgbClr>
                  </a:outerShdw>
                </a:effectLst>
                <a:latin typeface="Verdana" pitchFamily="34" charset="0"/>
              </a:rPr>
              <a:t>e o que </a:t>
            </a:r>
            <a:r>
              <a:rPr lang="es-ES" sz="2800" u="none" spc="50" dirty="0" err="1">
                <a:ln w="11430"/>
                <a:solidFill>
                  <a:srgbClr val="C00000"/>
                </a:solidFill>
                <a:effectLst>
                  <a:outerShdw blurRad="76200" dist="50800" dir="5400000" algn="tl" rotWithShape="0">
                    <a:srgbClr val="000000">
                      <a:alpha val="65000"/>
                    </a:srgbClr>
                  </a:outerShdw>
                </a:effectLst>
                <a:latin typeface="Verdana" pitchFamily="34" charset="0"/>
              </a:rPr>
              <a:t>vem</a:t>
            </a:r>
            <a:r>
              <a:rPr lang="es-ES" sz="2800" u="none" spc="50" dirty="0">
                <a:ln w="11430"/>
                <a:solidFill>
                  <a:srgbClr val="C00000"/>
                </a:solidFill>
                <a:effectLst>
                  <a:outerShdw blurRad="76200" dist="50800" dir="5400000" algn="tl" rotWithShape="0">
                    <a:srgbClr val="000000">
                      <a:alpha val="65000"/>
                    </a:srgbClr>
                  </a:outerShdw>
                </a:effectLst>
                <a:latin typeface="Verdana" pitchFamily="34" charset="0"/>
              </a:rPr>
              <a:t> a </a:t>
            </a:r>
            <a:r>
              <a:rPr lang="es-ES" sz="2800" u="none" spc="50" dirty="0" err="1">
                <a:ln w="11430"/>
                <a:solidFill>
                  <a:srgbClr val="C00000"/>
                </a:solidFill>
                <a:effectLst>
                  <a:outerShdw blurRad="76200" dist="50800" dir="5400000" algn="tl" rotWithShape="0">
                    <a:srgbClr val="000000">
                      <a:alpha val="65000"/>
                    </a:srgbClr>
                  </a:outerShdw>
                </a:effectLst>
                <a:latin typeface="Verdana" pitchFamily="34" charset="0"/>
              </a:rPr>
              <a:t>mim</a:t>
            </a:r>
            <a:r>
              <a:rPr lang="es-ES" sz="2800" u="none" spc="50" dirty="0">
                <a:ln w="11430"/>
                <a:solidFill>
                  <a:srgbClr val="C00000"/>
                </a:solidFill>
                <a:effectLst>
                  <a:outerShdw blurRad="76200" dist="50800" dir="5400000" algn="tl" rotWithShape="0">
                    <a:srgbClr val="000000">
                      <a:alpha val="65000"/>
                    </a:srgbClr>
                  </a:outerShdw>
                </a:effectLst>
                <a:latin typeface="Verdana" pitchFamily="34" charset="0"/>
              </a:rPr>
              <a:t> de </a:t>
            </a:r>
            <a:r>
              <a:rPr lang="es-ES" sz="2800" u="none" spc="50" dirty="0" err="1">
                <a:ln w="11430"/>
                <a:solidFill>
                  <a:srgbClr val="C00000"/>
                </a:solidFill>
                <a:effectLst>
                  <a:outerShdw blurRad="76200" dist="50800" dir="5400000" algn="tl" rotWithShape="0">
                    <a:srgbClr val="000000">
                      <a:alpha val="65000"/>
                    </a:srgbClr>
                  </a:outerShdw>
                </a:effectLst>
                <a:latin typeface="Verdana" pitchFamily="34" charset="0"/>
              </a:rPr>
              <a:t>maneira</a:t>
            </a:r>
            <a:r>
              <a:rPr lang="es-ES" sz="2800" u="none" spc="50" dirty="0">
                <a:ln w="11430"/>
                <a:solidFill>
                  <a:srgbClr val="C00000"/>
                </a:solidFill>
                <a:effectLst>
                  <a:outerShdw blurRad="76200" dist="50800" dir="5400000" algn="tl" rotWithShape="0">
                    <a:srgbClr val="000000">
                      <a:alpha val="65000"/>
                    </a:srgbClr>
                  </a:outerShdw>
                </a:effectLst>
                <a:latin typeface="Verdana" pitchFamily="34" charset="0"/>
              </a:rPr>
              <a:t> </a:t>
            </a:r>
            <a:r>
              <a:rPr lang="es-ES" sz="2800" u="none" spc="50" dirty="0" err="1">
                <a:ln w="11430"/>
                <a:solidFill>
                  <a:srgbClr val="C00000"/>
                </a:solidFill>
                <a:effectLst>
                  <a:outerShdw blurRad="76200" dist="50800" dir="5400000" algn="tl" rotWithShape="0">
                    <a:srgbClr val="000000">
                      <a:alpha val="65000"/>
                    </a:srgbClr>
                  </a:outerShdw>
                </a:effectLst>
                <a:latin typeface="Verdana" pitchFamily="34" charset="0"/>
              </a:rPr>
              <a:t>nenhuma</a:t>
            </a:r>
            <a:r>
              <a:rPr lang="es-ES" sz="2800" u="none" spc="50" dirty="0">
                <a:ln w="11430"/>
                <a:solidFill>
                  <a:srgbClr val="C00000"/>
                </a:solidFill>
                <a:effectLst>
                  <a:outerShdw blurRad="76200" dist="50800" dir="5400000" algn="tl" rotWithShape="0">
                    <a:srgbClr val="000000">
                      <a:alpha val="65000"/>
                    </a:srgbClr>
                  </a:outerShdw>
                </a:effectLst>
                <a:latin typeface="Verdana" pitchFamily="34" charset="0"/>
              </a:rPr>
              <a:t> o </a:t>
            </a:r>
            <a:r>
              <a:rPr lang="es-ES" sz="2800" u="none" spc="50" dirty="0" err="1">
                <a:ln w="11430"/>
                <a:solidFill>
                  <a:srgbClr val="C00000"/>
                </a:solidFill>
                <a:effectLst>
                  <a:outerShdw blurRad="76200" dist="50800" dir="5400000" algn="tl" rotWithShape="0">
                    <a:srgbClr val="000000">
                      <a:alpha val="65000"/>
                    </a:srgbClr>
                  </a:outerShdw>
                </a:effectLst>
                <a:latin typeface="Verdana" pitchFamily="34" charset="0"/>
              </a:rPr>
              <a:t>lançarei</a:t>
            </a:r>
            <a:r>
              <a:rPr lang="es-ES" sz="2800" u="none" spc="50" dirty="0">
                <a:ln w="11430"/>
                <a:solidFill>
                  <a:srgbClr val="C00000"/>
                </a:solidFill>
                <a:effectLst>
                  <a:outerShdw blurRad="76200" dist="50800" dir="5400000" algn="tl" rotWithShape="0">
                    <a:srgbClr val="000000">
                      <a:alpha val="65000"/>
                    </a:srgbClr>
                  </a:outerShdw>
                </a:effectLst>
                <a:latin typeface="Verdana" pitchFamily="34" charset="0"/>
              </a:rPr>
              <a:t> </a:t>
            </a:r>
            <a:r>
              <a:rPr lang="es-ES" sz="2800" u="none" spc="50" dirty="0" err="1">
                <a:ln w="11430"/>
                <a:solidFill>
                  <a:srgbClr val="C00000"/>
                </a:solidFill>
                <a:effectLst>
                  <a:outerShdw blurRad="76200" dist="50800" dir="5400000" algn="tl" rotWithShape="0">
                    <a:srgbClr val="000000">
                      <a:alpha val="65000"/>
                    </a:srgbClr>
                  </a:outerShdw>
                </a:effectLst>
                <a:latin typeface="Verdana" pitchFamily="34" charset="0"/>
              </a:rPr>
              <a:t>fora</a:t>
            </a:r>
            <a:r>
              <a:rPr lang="es-ES" sz="2800" u="none" spc="50" dirty="0">
                <a:ln w="11430"/>
                <a:solidFill>
                  <a:srgbClr val="002060"/>
                </a:solidFill>
                <a:effectLst>
                  <a:outerShdw blurRad="76200" dist="50800" dir="5400000" algn="tl" rotWithShape="0">
                    <a:srgbClr val="000000">
                      <a:alpha val="65000"/>
                    </a:srgbClr>
                  </a:outerShdw>
                </a:effectLst>
                <a:latin typeface="Verdana" pitchFamily="34" charset="0"/>
              </a:rPr>
              <a:t>. </a:t>
            </a:r>
          </a:p>
        </p:txBody>
      </p:sp>
      <p:pic>
        <p:nvPicPr>
          <p:cNvPr id="6" name="Picture 2" descr="C:\Users\Gerhard\Documents\_Sitio WEB\Recursos\ondaWEB.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2694911"/>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1000"/>
                                        <p:tgtEl>
                                          <p:spTgt spid="5"/>
                                        </p:tgtEl>
                                      </p:cBhvr>
                                    </p:animEffect>
                                  </p:childTnLst>
                                </p:cTn>
                              </p:par>
                            </p:childTnLst>
                          </p:cTn>
                        </p:par>
                        <p:par>
                          <p:cTn id="8" fill="hold">
                            <p:stCondLst>
                              <p:cond delay="1000"/>
                            </p:stCondLst>
                            <p:childTnLst>
                              <p:par>
                                <p:cTn id="9" presetID="16" presetClass="entr" presetSubtype="42"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outHorizontal)">
                                      <p:cBhvr>
                                        <p:cTn id="11" dur="500"/>
                                        <p:tgtEl>
                                          <p:spTgt spid="8"/>
                                        </p:tgtEl>
                                      </p:cBhvr>
                                    </p:animEffect>
                                  </p:childTnLst>
                                </p:cTn>
                              </p:par>
                            </p:childTnLst>
                          </p:cTn>
                        </p:par>
                        <p:par>
                          <p:cTn id="12" fill="hold">
                            <p:stCondLst>
                              <p:cond delay="1500"/>
                            </p:stCondLst>
                            <p:childTnLst>
                              <p:par>
                                <p:cTn id="13" presetID="22" presetClass="entr" presetSubtype="1"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up)">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 name="Picture 2" descr="D:\10. MUTIMEDIA SDA\Imagenes para estudio\Fondo para Estudio 3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8197" name="Rectangle 5"/>
          <p:cNvSpPr>
            <a:spLocks noGrp="1" noChangeArrowheads="1"/>
          </p:cNvSpPr>
          <p:nvPr>
            <p:ph type="title"/>
            <p:custDataLst>
              <p:tags r:id="rId1"/>
            </p:custDataLst>
          </p:nvPr>
        </p:nvSpPr>
        <p:spPr>
          <a:xfrm>
            <a:off x="0" y="5701898"/>
            <a:ext cx="9144000" cy="830997"/>
          </a:xfrm>
          <a:solidFill>
            <a:schemeClr val="accent6">
              <a:lumMod val="50000"/>
            </a:schemeClr>
          </a:solidFill>
        </p:spPr>
        <p:style>
          <a:lnRef idx="0">
            <a:schemeClr val="accent6"/>
          </a:lnRef>
          <a:fillRef idx="3">
            <a:schemeClr val="accent6"/>
          </a:fillRef>
          <a:effectRef idx="3">
            <a:schemeClr val="accent6"/>
          </a:effectRef>
          <a:fontRef idx="minor">
            <a:schemeClr val="lt1"/>
          </a:fontRef>
        </p:style>
        <p:txBody>
          <a:bodyPr wrap="squar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marL="266700" algn="l"/>
            <a:r>
              <a:rPr lang="es-ES" sz="2400" b="1" kern="1200" dirty="0">
                <a:ln/>
                <a:solidFill>
                  <a:schemeClr val="accent3"/>
                </a:solidFill>
                <a:latin typeface="Arial" charset="0"/>
                <a:ea typeface="+mn-ea"/>
                <a:cs typeface="+mn-cs"/>
              </a:rPr>
              <a:t>Estas </a:t>
            </a:r>
            <a:r>
              <a:rPr lang="es-ES" sz="2400" b="1" kern="1200" dirty="0" err="1">
                <a:ln/>
                <a:solidFill>
                  <a:schemeClr val="accent3"/>
                </a:solidFill>
                <a:latin typeface="Arial" charset="0"/>
                <a:ea typeface="+mn-ea"/>
                <a:cs typeface="+mn-cs"/>
              </a:rPr>
              <a:t>são</a:t>
            </a:r>
            <a:r>
              <a:rPr lang="es-ES" sz="2400" b="1" kern="1200" dirty="0">
                <a:ln/>
                <a:solidFill>
                  <a:schemeClr val="accent3"/>
                </a:solidFill>
                <a:latin typeface="Arial" charset="0"/>
                <a:ea typeface="+mn-ea"/>
                <a:cs typeface="+mn-cs"/>
              </a:rPr>
              <a:t> </a:t>
            </a:r>
            <a:r>
              <a:rPr lang="es-ES" sz="2400" b="1" kern="1200" dirty="0" err="1">
                <a:ln/>
                <a:solidFill>
                  <a:schemeClr val="accent3"/>
                </a:solidFill>
                <a:latin typeface="Arial" charset="0"/>
                <a:ea typeface="+mn-ea"/>
                <a:cs typeface="+mn-cs"/>
              </a:rPr>
              <a:t>perguntas</a:t>
            </a:r>
            <a:r>
              <a:rPr lang="es-ES" sz="2400" b="1" kern="1200" dirty="0">
                <a:ln/>
                <a:solidFill>
                  <a:schemeClr val="accent3"/>
                </a:solidFill>
                <a:latin typeface="Arial" charset="0"/>
                <a:ea typeface="+mn-ea"/>
                <a:cs typeface="+mn-cs"/>
              </a:rPr>
              <a:t> que </a:t>
            </a:r>
            <a:r>
              <a:rPr lang="es-ES" sz="2400" b="1" kern="1200" dirty="0" err="1">
                <a:ln/>
                <a:solidFill>
                  <a:schemeClr val="accent3"/>
                </a:solidFill>
                <a:latin typeface="Arial" charset="0"/>
                <a:ea typeface="+mn-ea"/>
                <a:cs typeface="+mn-cs"/>
              </a:rPr>
              <a:t>inquietam</a:t>
            </a:r>
            <a:r>
              <a:rPr lang="es-ES" sz="2400" b="1" kern="1200" dirty="0">
                <a:ln/>
                <a:solidFill>
                  <a:schemeClr val="accent3"/>
                </a:solidFill>
                <a:latin typeface="Arial" charset="0"/>
                <a:ea typeface="+mn-ea"/>
                <a:cs typeface="+mn-cs"/>
              </a:rPr>
              <a:t> a </a:t>
            </a:r>
            <a:r>
              <a:rPr lang="es-ES" sz="2400" b="1" kern="1200" dirty="0" err="1">
                <a:ln/>
                <a:solidFill>
                  <a:schemeClr val="accent3"/>
                </a:solidFill>
                <a:latin typeface="Arial" charset="0"/>
                <a:ea typeface="+mn-ea"/>
                <a:cs typeface="+mn-cs"/>
              </a:rPr>
              <a:t>maioria</a:t>
            </a:r>
            <a:r>
              <a:rPr lang="es-ES" sz="2400" b="1" kern="1200" dirty="0">
                <a:ln/>
                <a:solidFill>
                  <a:schemeClr val="accent3"/>
                </a:solidFill>
                <a:latin typeface="Arial" charset="0"/>
                <a:ea typeface="+mn-ea"/>
                <a:cs typeface="+mn-cs"/>
              </a:rPr>
              <a:t>! </a:t>
            </a:r>
            <a:br>
              <a:rPr lang="es-ES" sz="2400" b="1" kern="1200" dirty="0">
                <a:ln/>
                <a:solidFill>
                  <a:schemeClr val="accent3"/>
                </a:solidFill>
                <a:latin typeface="Arial" charset="0"/>
                <a:ea typeface="+mn-ea"/>
                <a:cs typeface="+mn-cs"/>
              </a:rPr>
            </a:br>
            <a:r>
              <a:rPr lang="es-ES" sz="2400" b="1" kern="1200" dirty="0">
                <a:ln/>
                <a:solidFill>
                  <a:schemeClr val="accent3"/>
                </a:solidFill>
                <a:latin typeface="Arial" charset="0"/>
                <a:ea typeface="+mn-ea"/>
                <a:cs typeface="+mn-cs"/>
              </a:rPr>
              <a:t>Mas apenas o Autor da vida </a:t>
            </a:r>
            <a:r>
              <a:rPr lang="es-ES" sz="2400" b="1" kern="1200" dirty="0">
                <a:ln/>
                <a:solidFill>
                  <a:schemeClr val="accent3"/>
                </a:solidFill>
                <a:latin typeface="Arial" charset="0"/>
              </a:rPr>
              <a:t>nos </a:t>
            </a:r>
            <a:r>
              <a:rPr lang="es-ES" sz="2400" b="1" kern="1200" dirty="0">
                <a:ln/>
                <a:solidFill>
                  <a:schemeClr val="accent3"/>
                </a:solidFill>
                <a:latin typeface="Arial" charset="0"/>
                <a:ea typeface="+mn-ea"/>
                <a:cs typeface="+mn-cs"/>
              </a:rPr>
              <a:t>pode dar a </a:t>
            </a:r>
            <a:r>
              <a:rPr lang="es-ES" sz="2400" b="1" kern="1200" dirty="0" err="1">
                <a:ln/>
                <a:solidFill>
                  <a:schemeClr val="accent3"/>
                </a:solidFill>
                <a:latin typeface="Arial" charset="0"/>
                <a:ea typeface="+mn-ea"/>
                <a:cs typeface="+mn-cs"/>
              </a:rPr>
              <a:t>resposta</a:t>
            </a:r>
            <a:endParaRPr lang="en-US" sz="2400" b="1" kern="1200" dirty="0">
              <a:ln/>
              <a:solidFill>
                <a:schemeClr val="accent3"/>
              </a:solidFill>
              <a:latin typeface="Arial" charset="0"/>
              <a:ea typeface="+mn-ea"/>
              <a:cs typeface="+mn-cs"/>
            </a:endParaRPr>
          </a:p>
        </p:txBody>
      </p:sp>
      <p:sp>
        <p:nvSpPr>
          <p:cNvPr id="4" name="Rectangle 18"/>
          <p:cNvSpPr>
            <a:spLocks noChangeArrowheads="1"/>
          </p:cNvSpPr>
          <p:nvPr>
            <p:custDataLst>
              <p:tags r:id="rId2"/>
            </p:custDataLst>
          </p:nvPr>
        </p:nvSpPr>
        <p:spPr bwMode="auto">
          <a:xfrm>
            <a:off x="467544" y="692696"/>
            <a:ext cx="6129990" cy="3612095"/>
          </a:xfrm>
          <a:prstGeom prst="rect">
            <a:avLst/>
          </a:prstGeom>
          <a:solidFill>
            <a:schemeClr val="bg1">
              <a:alpha val="24000"/>
            </a:schemeClr>
          </a:solidFill>
          <a:ln>
            <a:noFill/>
          </a:ln>
          <a:effectLst>
            <a:glow rad="292100">
              <a:schemeClr val="bg1">
                <a:alpha val="50000"/>
              </a:schemeClr>
            </a:glow>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342900" indent="-342900">
              <a:buClr>
                <a:srgbClr val="FF0000"/>
              </a:buClr>
              <a:buFont typeface="Wingdings" pitchFamily="2" charset="2"/>
              <a:buChar char="§"/>
            </a:pPr>
            <a:r>
              <a:rPr lang="es-ES" sz="2400" u="none" kern="0" spc="50" dirty="0">
                <a:ln w="11430"/>
                <a:solidFill>
                  <a:srgbClr val="006666"/>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Porque </a:t>
            </a:r>
            <a:r>
              <a:rPr lang="es-ES" sz="2400" u="none" kern="0" spc="50" dirty="0" err="1">
                <a:ln w="11430"/>
                <a:solidFill>
                  <a:srgbClr val="006666"/>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sofrem</a:t>
            </a:r>
            <a:r>
              <a:rPr lang="es-ES" sz="2400" u="none" kern="0" spc="50" dirty="0">
                <a:ln w="11430"/>
                <a:solidFill>
                  <a:srgbClr val="006666"/>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 tantos inocentes?</a:t>
            </a:r>
          </a:p>
          <a:p>
            <a:pPr marL="342900" indent="-342900">
              <a:buClr>
                <a:srgbClr val="FF0000"/>
              </a:buClr>
              <a:buFont typeface="Wingdings" pitchFamily="2" charset="2"/>
              <a:buChar char="§"/>
            </a:pPr>
            <a:r>
              <a:rPr lang="es-ES" sz="2400" u="none" kern="0" spc="50" dirty="0">
                <a:ln w="11430"/>
                <a:solidFill>
                  <a:srgbClr val="002060"/>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Porque existe a </a:t>
            </a:r>
            <a:r>
              <a:rPr lang="es-ES" sz="2400" u="none" kern="0" spc="50" dirty="0" err="1">
                <a:ln w="11430"/>
                <a:solidFill>
                  <a:srgbClr val="002060"/>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dor</a:t>
            </a:r>
            <a:r>
              <a:rPr lang="es-ES" sz="2400" u="none" kern="0" spc="50" dirty="0">
                <a:ln w="11430"/>
                <a:solidFill>
                  <a:srgbClr val="002060"/>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 a </a:t>
            </a:r>
            <a:r>
              <a:rPr lang="es-ES" sz="2400" u="none" kern="0" spc="50" dirty="0" err="1">
                <a:ln w="11430"/>
                <a:solidFill>
                  <a:srgbClr val="002060"/>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doença</a:t>
            </a:r>
            <a:r>
              <a:rPr lang="es-ES" sz="2400" u="none" kern="0" spc="50" dirty="0">
                <a:ln w="11430"/>
                <a:solidFill>
                  <a:srgbClr val="002060"/>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 e a </a:t>
            </a:r>
            <a:r>
              <a:rPr lang="es-ES" sz="2400" u="none" kern="0" spc="50" dirty="0" err="1">
                <a:ln w="11430"/>
                <a:solidFill>
                  <a:srgbClr val="002060"/>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morte</a:t>
            </a:r>
            <a:r>
              <a:rPr lang="es-ES" sz="2400" u="none" kern="0" spc="50" dirty="0">
                <a:ln w="11430"/>
                <a:solidFill>
                  <a:srgbClr val="002060"/>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 </a:t>
            </a:r>
          </a:p>
          <a:p>
            <a:pPr marL="342900" indent="-342900">
              <a:buClr>
                <a:srgbClr val="FF0000"/>
              </a:buClr>
              <a:buFont typeface="Wingdings" pitchFamily="2" charset="2"/>
              <a:buChar char="§"/>
            </a:pPr>
            <a:r>
              <a:rPr lang="es-ES" sz="2400" u="none" kern="0" spc="50" dirty="0" err="1">
                <a:ln w="11430"/>
                <a:solidFill>
                  <a:srgbClr val="006666"/>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Criou</a:t>
            </a:r>
            <a:r>
              <a:rPr lang="es-ES" sz="2400" u="none" kern="0" spc="50" dirty="0">
                <a:ln w="11430"/>
                <a:solidFill>
                  <a:srgbClr val="006666"/>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 Deus </a:t>
            </a:r>
            <a:r>
              <a:rPr lang="es-ES" sz="2400" u="none" kern="0" spc="50" dirty="0" err="1">
                <a:ln w="11430"/>
                <a:solidFill>
                  <a:srgbClr val="006666"/>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um</a:t>
            </a:r>
            <a:r>
              <a:rPr lang="es-ES" sz="2400" u="none" kern="0" spc="50" dirty="0">
                <a:ln w="11430"/>
                <a:solidFill>
                  <a:srgbClr val="006666"/>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 mundo </a:t>
            </a:r>
            <a:r>
              <a:rPr lang="es-ES" sz="2400" u="none" kern="0" spc="50" dirty="0" err="1">
                <a:ln w="11430"/>
                <a:solidFill>
                  <a:srgbClr val="006666"/>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mau</a:t>
            </a:r>
            <a:r>
              <a:rPr lang="es-ES" sz="2400" u="none" kern="0" spc="50" dirty="0">
                <a:ln w="11430"/>
                <a:solidFill>
                  <a:srgbClr val="006666"/>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 </a:t>
            </a:r>
          </a:p>
          <a:p>
            <a:pPr marL="342900" indent="-342900">
              <a:buClr>
                <a:srgbClr val="FF0000"/>
              </a:buClr>
              <a:buFont typeface="Wingdings" pitchFamily="2" charset="2"/>
              <a:buChar char="§"/>
            </a:pPr>
            <a:r>
              <a:rPr lang="es-ES" sz="2400" u="none" kern="0" spc="50" dirty="0" err="1">
                <a:ln w="11430"/>
                <a:solidFill>
                  <a:srgbClr val="002060"/>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Qual</a:t>
            </a:r>
            <a:r>
              <a:rPr lang="es-ES" sz="2400" u="none" kern="0" spc="50" dirty="0">
                <a:ln w="11430"/>
                <a:solidFill>
                  <a:srgbClr val="002060"/>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 é a </a:t>
            </a:r>
            <a:r>
              <a:rPr lang="es-ES" sz="2400" u="none" kern="0" spc="50" dirty="0" err="1">
                <a:ln w="11430"/>
                <a:solidFill>
                  <a:srgbClr val="002060"/>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nossa</a:t>
            </a:r>
            <a:r>
              <a:rPr lang="es-ES" sz="2400" u="none" kern="0" spc="50" dirty="0">
                <a:ln w="11430"/>
                <a:solidFill>
                  <a:srgbClr val="002060"/>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 </a:t>
            </a:r>
            <a:r>
              <a:rPr lang="es-ES" sz="2400" u="none" kern="0" spc="50" dirty="0" err="1">
                <a:ln w="11430"/>
                <a:solidFill>
                  <a:srgbClr val="002060"/>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verdadeira</a:t>
            </a:r>
            <a:r>
              <a:rPr lang="es-ES" sz="2400" u="none" kern="0" spc="50" dirty="0">
                <a:ln w="11430"/>
                <a:solidFill>
                  <a:srgbClr val="002060"/>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 </a:t>
            </a:r>
            <a:r>
              <a:rPr lang="es-ES" sz="2400" u="none" kern="0" spc="50" dirty="0" err="1">
                <a:ln w="11430"/>
                <a:solidFill>
                  <a:srgbClr val="002060"/>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origem</a:t>
            </a:r>
            <a:r>
              <a:rPr lang="es-ES" sz="2400" u="none" kern="0" spc="50" dirty="0">
                <a:ln w="11430"/>
                <a:solidFill>
                  <a:srgbClr val="002060"/>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 e destino? </a:t>
            </a:r>
          </a:p>
          <a:p>
            <a:pPr marL="342900" indent="-342900">
              <a:buClr>
                <a:srgbClr val="FF0000"/>
              </a:buClr>
              <a:buFont typeface="Wingdings" pitchFamily="2" charset="2"/>
              <a:buChar char="§"/>
            </a:pPr>
            <a:r>
              <a:rPr lang="es-ES" sz="2400" u="none" kern="0" spc="50" dirty="0">
                <a:ln w="11430"/>
                <a:solidFill>
                  <a:srgbClr val="006666"/>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De </a:t>
            </a:r>
            <a:r>
              <a:rPr lang="es-ES" sz="2400" u="none" kern="0" spc="50" dirty="0" err="1">
                <a:ln w="11430"/>
                <a:solidFill>
                  <a:srgbClr val="006666"/>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onde</a:t>
            </a:r>
            <a:r>
              <a:rPr lang="es-ES" sz="2400" u="none" kern="0" spc="50" dirty="0">
                <a:ln w="11430"/>
                <a:solidFill>
                  <a:srgbClr val="006666"/>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 </a:t>
            </a:r>
            <a:r>
              <a:rPr lang="es-ES" sz="2400" u="none" kern="0" spc="50" dirty="0" err="1">
                <a:ln w="11430"/>
                <a:solidFill>
                  <a:srgbClr val="006666"/>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viemos</a:t>
            </a:r>
            <a:r>
              <a:rPr lang="es-ES" sz="2400" u="none" kern="0" spc="50" dirty="0">
                <a:ln w="11430"/>
                <a:solidFill>
                  <a:srgbClr val="006666"/>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 e para </a:t>
            </a:r>
            <a:r>
              <a:rPr lang="es-ES" sz="2400" u="none" kern="0" spc="50" dirty="0" err="1">
                <a:ln w="11430"/>
                <a:solidFill>
                  <a:srgbClr val="006666"/>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onde</a:t>
            </a:r>
            <a:r>
              <a:rPr lang="es-ES" sz="2400" u="none" kern="0" spc="50" dirty="0">
                <a:ln w="11430"/>
                <a:solidFill>
                  <a:srgbClr val="006666"/>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 vamos?</a:t>
            </a:r>
            <a:endParaRPr lang="en-US" sz="2400" u="none" kern="0" spc="50" dirty="0">
              <a:ln w="11430"/>
              <a:solidFill>
                <a:srgbClr val="006666"/>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904584143"/>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ppt_x</p:attrName>
                                        </p:attrNameLst>
                                      </p:cBhvr>
                                      <p:tavLst>
                                        <p:tav tm="0">
                                          <p:val>
                                            <p:strVal val="#ppt_x-.2"/>
                                          </p:val>
                                        </p:tav>
                                        <p:tav tm="100000">
                                          <p:val>
                                            <p:strVal val="#ppt_x"/>
                                          </p:val>
                                        </p:tav>
                                      </p:tavLst>
                                    </p:anim>
                                    <p:anim calcmode="lin" valueType="num">
                                      <p:cBhvr>
                                        <p:cTn id="8" dur="1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9" dur="1000"/>
                                        <p:tgtEl>
                                          <p:spTgt spid="4"/>
                                        </p:tgtEl>
                                      </p:cBhvr>
                                    </p:animEffect>
                                  </p:childTnLst>
                                </p:cTn>
                              </p:par>
                            </p:childTnLst>
                          </p:cTn>
                        </p:par>
                        <p:par>
                          <p:cTn id="10" fill="hold">
                            <p:stCondLst>
                              <p:cond delay="1000"/>
                            </p:stCondLst>
                            <p:childTnLst>
                              <p:par>
                                <p:cTn id="11" presetID="22" presetClass="entr" presetSubtype="8" fill="hold" grpId="0" nodeType="afterEffect">
                                  <p:stCondLst>
                                    <p:cond delay="1000"/>
                                  </p:stCondLst>
                                  <p:childTnLst>
                                    <p:set>
                                      <p:cBhvr>
                                        <p:cTn id="12" dur="1" fill="hold">
                                          <p:stCondLst>
                                            <p:cond delay="0"/>
                                          </p:stCondLst>
                                        </p:cTn>
                                        <p:tgtEl>
                                          <p:spTgt spid="8197"/>
                                        </p:tgtEl>
                                        <p:attrNameLst>
                                          <p:attrName>style.visibility</p:attrName>
                                        </p:attrNameLst>
                                      </p:cBhvr>
                                      <p:to>
                                        <p:strVal val="visible"/>
                                      </p:to>
                                    </p:set>
                                    <p:animEffect transition="in" filter="wipe(left)">
                                      <p:cBhvr>
                                        <p:cTn id="13" dur="500"/>
                                        <p:tgtEl>
                                          <p:spTgt spid="81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7" grpId="0" animBg="1"/>
      <p:bldP spid="4"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10. MUTIMEDIA SDA\Imagenes para estudio\Tema 03 camino6b.jpg"/>
          <p:cNvPicPr>
            <a:picLocks noChangeAspect="1" noChangeArrowheads="1"/>
          </p:cNvPicPr>
          <p:nvPr/>
        </p:nvPicPr>
        <p:blipFill rotWithShape="1">
          <a:blip r:embed="rId4">
            <a:extLst>
              <a:ext uri="{28A0092B-C50C-407E-A947-70E740481C1C}">
                <a14:useLocalDpi xmlns:a14="http://schemas.microsoft.com/office/drawing/2010/main" val="0"/>
              </a:ext>
            </a:extLst>
          </a:blip>
          <a:srcRect l="22957" b="22957"/>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4 CuadroTexto"/>
          <p:cNvSpPr txBox="1"/>
          <p:nvPr>
            <p:custDataLst>
              <p:tags r:id="rId1"/>
            </p:custDataLst>
          </p:nvPr>
        </p:nvSpPr>
        <p:spPr>
          <a:xfrm>
            <a:off x="1547664" y="44624"/>
            <a:ext cx="4680520" cy="1815882"/>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457200" indent="-457200">
              <a:buFont typeface="Wingdings" pitchFamily="2" charset="2"/>
              <a:buChar char="§"/>
            </a:pPr>
            <a:r>
              <a:rPr lang="es-ES" sz="2800" u="none" spc="50" dirty="0">
                <a:ln w="11430"/>
                <a:solidFill>
                  <a:srgbClr val="C00000"/>
                </a:solidFill>
                <a:effectLst>
                  <a:outerShdw blurRad="76200" dist="50800" dir="5400000" algn="tl" rotWithShape="0">
                    <a:srgbClr val="000000">
                      <a:alpha val="65000"/>
                    </a:srgbClr>
                  </a:outerShdw>
                </a:effectLst>
                <a:latin typeface="Trebuchet MS" pitchFamily="34" charset="0"/>
              </a:rPr>
              <a:t>Vida eterna</a:t>
            </a:r>
          </a:p>
          <a:p>
            <a:pPr marL="457200" indent="-457200">
              <a:buFont typeface="Wingdings" pitchFamily="2" charset="2"/>
              <a:buChar char="§"/>
            </a:pPr>
            <a:r>
              <a:rPr lang="es-ES" sz="2800" u="none" spc="50" dirty="0" err="1">
                <a:ln w="11430"/>
                <a:solidFill>
                  <a:srgbClr val="C00000"/>
                </a:solidFill>
                <a:effectLst>
                  <a:outerShdw blurRad="76200" dist="50800" dir="5400000" algn="tl" rotWithShape="0">
                    <a:srgbClr val="000000">
                      <a:alpha val="65000"/>
                    </a:srgbClr>
                  </a:outerShdw>
                </a:effectLst>
                <a:latin typeface="Trebuchet MS" pitchFamily="34" charset="0"/>
              </a:rPr>
              <a:t>Um</a:t>
            </a:r>
            <a:r>
              <a:rPr lang="es-ES" sz="2800" u="none" spc="50" dirty="0">
                <a:ln w="11430"/>
                <a:solidFill>
                  <a:srgbClr val="C00000"/>
                </a:solidFill>
                <a:effectLst>
                  <a:outerShdw blurRad="76200" dist="50800" dir="5400000" algn="tl" rotWithShape="0">
                    <a:srgbClr val="000000">
                      <a:alpha val="65000"/>
                    </a:srgbClr>
                  </a:outerShdw>
                </a:effectLst>
                <a:latin typeface="Trebuchet MS" pitchFamily="34" charset="0"/>
              </a:rPr>
              <a:t> carácter </a:t>
            </a:r>
            <a:r>
              <a:rPr lang="es-ES" sz="2800" u="none" spc="50" dirty="0" err="1">
                <a:ln w="11430"/>
                <a:solidFill>
                  <a:srgbClr val="C00000"/>
                </a:solidFill>
                <a:effectLst>
                  <a:outerShdw blurRad="76200" dist="50800" dir="5400000" algn="tl" rotWithShape="0">
                    <a:srgbClr val="000000">
                      <a:alpha val="65000"/>
                    </a:srgbClr>
                  </a:outerShdw>
                </a:effectLst>
                <a:latin typeface="Trebuchet MS" pitchFamily="34" charset="0"/>
              </a:rPr>
              <a:t>perfeito</a:t>
            </a:r>
            <a:endParaRPr lang="es-ES" sz="2800" u="none" spc="50" dirty="0">
              <a:ln w="11430"/>
              <a:solidFill>
                <a:srgbClr val="C00000"/>
              </a:solidFill>
              <a:effectLst>
                <a:outerShdw blurRad="76200" dist="50800" dir="5400000" algn="tl" rotWithShape="0">
                  <a:srgbClr val="000000">
                    <a:alpha val="65000"/>
                  </a:srgbClr>
                </a:outerShdw>
              </a:effectLst>
              <a:latin typeface="Trebuchet MS" pitchFamily="34" charset="0"/>
            </a:endParaRPr>
          </a:p>
          <a:p>
            <a:pPr marL="457200" indent="-457200">
              <a:buFont typeface="Wingdings" pitchFamily="2" charset="2"/>
              <a:buChar char="§"/>
            </a:pPr>
            <a:r>
              <a:rPr lang="es-ES" sz="2800" u="none" spc="50" dirty="0" err="1">
                <a:ln w="11430"/>
                <a:solidFill>
                  <a:srgbClr val="C00000"/>
                </a:solidFill>
                <a:effectLst>
                  <a:outerShdw blurRad="76200" dist="50800" dir="5400000" algn="tl" rotWithShape="0">
                    <a:srgbClr val="000000">
                      <a:alpha val="65000"/>
                    </a:srgbClr>
                  </a:outerShdw>
                </a:effectLst>
                <a:latin typeface="Trebuchet MS" pitchFamily="34" charset="0"/>
              </a:rPr>
              <a:t>Um</a:t>
            </a:r>
            <a:r>
              <a:rPr lang="es-ES" sz="2800" u="none" spc="50" dirty="0">
                <a:ln w="11430"/>
                <a:solidFill>
                  <a:srgbClr val="C00000"/>
                </a:solidFill>
                <a:effectLst>
                  <a:outerShdw blurRad="76200" dist="50800" dir="5400000" algn="tl" rotWithShape="0">
                    <a:srgbClr val="000000">
                      <a:alpha val="65000"/>
                    </a:srgbClr>
                  </a:outerShdw>
                </a:effectLst>
                <a:latin typeface="Trebuchet MS" pitchFamily="34" charset="0"/>
              </a:rPr>
              <a:t> lar </a:t>
            </a:r>
            <a:r>
              <a:rPr lang="es-ES" sz="2800" u="none" spc="50" dirty="0" err="1">
                <a:ln w="11430"/>
                <a:solidFill>
                  <a:srgbClr val="C00000"/>
                </a:solidFill>
                <a:effectLst>
                  <a:outerShdw blurRad="76200" dist="50800" dir="5400000" algn="tl" rotWithShape="0">
                    <a:srgbClr val="000000">
                      <a:alpha val="65000"/>
                    </a:srgbClr>
                  </a:outerShdw>
                </a:effectLst>
                <a:latin typeface="Trebuchet MS" pitchFamily="34" charset="0"/>
              </a:rPr>
              <a:t>maravilhoso</a:t>
            </a:r>
            <a:endParaRPr lang="es-ES" sz="2800" u="none" spc="50" dirty="0">
              <a:ln w="11430"/>
              <a:solidFill>
                <a:srgbClr val="C00000"/>
              </a:solidFill>
              <a:effectLst>
                <a:outerShdw blurRad="76200" dist="50800" dir="5400000" algn="tl" rotWithShape="0">
                  <a:srgbClr val="000000">
                    <a:alpha val="65000"/>
                  </a:srgbClr>
                </a:outerShdw>
              </a:effectLst>
              <a:latin typeface="Trebuchet MS" pitchFamily="34" charset="0"/>
            </a:endParaRPr>
          </a:p>
          <a:p>
            <a:pPr marL="457200" indent="-457200">
              <a:buFont typeface="Wingdings" pitchFamily="2" charset="2"/>
              <a:buChar char="§"/>
            </a:pPr>
            <a:r>
              <a:rPr lang="es-ES" sz="2800" u="none" spc="50" dirty="0">
                <a:ln w="11430"/>
                <a:solidFill>
                  <a:srgbClr val="C00000"/>
                </a:solidFill>
                <a:effectLst>
                  <a:outerShdw blurRad="76200" dist="50800" dir="5400000" algn="tl" rotWithShape="0">
                    <a:srgbClr val="000000">
                      <a:alpha val="65000"/>
                    </a:srgbClr>
                  </a:outerShdw>
                </a:effectLst>
                <a:latin typeface="Trebuchet MS" pitchFamily="34" charset="0"/>
              </a:rPr>
              <a:t>O </a:t>
            </a:r>
            <a:r>
              <a:rPr lang="es-ES" sz="2800" u="none" spc="50" dirty="0" err="1">
                <a:ln w="11430"/>
                <a:solidFill>
                  <a:srgbClr val="C00000"/>
                </a:solidFill>
                <a:effectLst>
                  <a:outerShdw blurRad="76200" dist="50800" dir="5400000" algn="tl" rotWithShape="0">
                    <a:srgbClr val="000000">
                      <a:alpha val="65000"/>
                    </a:srgbClr>
                  </a:outerShdw>
                </a:effectLst>
                <a:latin typeface="Trebuchet MS" pitchFamily="34" charset="0"/>
              </a:rPr>
              <a:t>domínio</a:t>
            </a:r>
            <a:r>
              <a:rPr lang="es-ES" sz="2800" u="none" spc="50" dirty="0">
                <a:ln w="11430"/>
                <a:solidFill>
                  <a:srgbClr val="C00000"/>
                </a:solidFill>
                <a:effectLst>
                  <a:outerShdw blurRad="76200" dist="50800" dir="5400000" algn="tl" rotWithShape="0">
                    <a:srgbClr val="000000">
                      <a:alpha val="65000"/>
                    </a:srgbClr>
                  </a:outerShdw>
                </a:effectLst>
                <a:latin typeface="Trebuchet MS" pitchFamily="34" charset="0"/>
              </a:rPr>
              <a:t> sobre todo</a:t>
            </a:r>
          </a:p>
        </p:txBody>
      </p:sp>
      <p:pic>
        <p:nvPicPr>
          <p:cNvPr id="8" name="7 Imagen"/>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t="20517" b="13978"/>
          <a:stretch/>
        </p:blipFill>
        <p:spPr>
          <a:xfrm>
            <a:off x="2180964" y="1635852"/>
            <a:ext cx="1457435" cy="716015"/>
          </a:xfrm>
          <a:prstGeom prst="rect">
            <a:avLst/>
          </a:prstGeom>
        </p:spPr>
      </p:pic>
      <p:pic>
        <p:nvPicPr>
          <p:cNvPr id="1027" name="Picture 3" descr="C:\Users\Gerhard\Documents\_Estudios Biblicos PPT\ley piedra.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12360" y="1322729"/>
            <a:ext cx="1177811" cy="134226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Gerhard\Documents\_Estudios Biblicos PPT\adan-eva.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96136" y="1340768"/>
            <a:ext cx="1625600" cy="19431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Gerhard\Documents\_Estudios Biblicos PPT\satanas.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76112" y="3717032"/>
            <a:ext cx="2222500" cy="30353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Users\Gerhard\Documents\_Sitio WEB\Recursos\ondaWEB.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4064586"/>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1029"/>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fade">
                                      <p:cBhvr>
                                        <p:cTn id="10" dur="500"/>
                                        <p:tgtEl>
                                          <p:spTgt spid="5">
                                            <p:txEl>
                                              <p:pRg st="0" end="0"/>
                                            </p:txEl>
                                          </p:spTgt>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500"/>
                                        <p:tgtEl>
                                          <p:spTgt spid="5">
                                            <p:txEl>
                                              <p:pRg st="1" end="1"/>
                                            </p:txEl>
                                          </p:spTgt>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5">
                                            <p:txEl>
                                              <p:pRg st="2" end="2"/>
                                            </p:txEl>
                                          </p:spTgt>
                                        </p:tgtEl>
                                        <p:attrNameLst>
                                          <p:attrName>style.visibility</p:attrName>
                                        </p:attrNameLst>
                                      </p:cBhvr>
                                      <p:to>
                                        <p:strVal val="visible"/>
                                      </p:to>
                                    </p:set>
                                    <p:animEffect transition="in" filter="fade">
                                      <p:cBhvr>
                                        <p:cTn id="18" dur="500"/>
                                        <p:tgtEl>
                                          <p:spTgt spid="5">
                                            <p:txEl>
                                              <p:pRg st="2" end="2"/>
                                            </p:txEl>
                                          </p:spTgt>
                                        </p:tgtEl>
                                      </p:cBhvr>
                                    </p:animEffect>
                                  </p:childTnLst>
                                </p:cTn>
                              </p:par>
                            </p:childTnLst>
                          </p:cTn>
                        </p:par>
                        <p:par>
                          <p:cTn id="19" fill="hold">
                            <p:stCondLst>
                              <p:cond delay="1500"/>
                            </p:stCondLst>
                            <p:childTnLst>
                              <p:par>
                                <p:cTn id="20" presetID="10" presetClass="entr" presetSubtype="0" fill="hold" grpId="0" nodeType="after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par>
                          <p:cTn id="23" fill="hold">
                            <p:stCondLst>
                              <p:cond delay="2000"/>
                            </p:stCondLst>
                            <p:childTnLst>
                              <p:par>
                                <p:cTn id="24" presetID="42" presetClass="path" presetSubtype="0" accel="50000" decel="50000" fill="hold" nodeType="afterEffect">
                                  <p:stCondLst>
                                    <p:cond delay="0"/>
                                  </p:stCondLst>
                                  <p:childTnLst>
                                    <p:animMotion origin="layout" path="M 8.33333E-7 7.40741E-7 L 0.41007 -0.08449 " pathEditMode="relative" rAng="0" ptsTypes="AA">
                                      <p:cBhvr>
                                        <p:cTn id="25" dur="2000" fill="hold"/>
                                        <p:tgtEl>
                                          <p:spTgt spid="8"/>
                                        </p:tgtEl>
                                        <p:attrNameLst>
                                          <p:attrName>ppt_x</p:attrName>
                                          <p:attrName>ppt_y</p:attrName>
                                        </p:attrNameLst>
                                      </p:cBhvr>
                                      <p:rCtr x="20503" y="-4236"/>
                                    </p:animMotion>
                                  </p:childTnLst>
                                </p:cTn>
                              </p:par>
                            </p:childTnLst>
                          </p:cTn>
                        </p:par>
                        <p:par>
                          <p:cTn id="26" fill="hold">
                            <p:stCondLst>
                              <p:cond delay="4000"/>
                            </p:stCondLst>
                            <p:childTnLst>
                              <p:par>
                                <p:cTn id="27" presetID="10" presetClass="entr" presetSubtype="0" fill="hold" nodeType="afterEffect">
                                  <p:stCondLst>
                                    <p:cond delay="0"/>
                                  </p:stCondLst>
                                  <p:childTnLst>
                                    <p:set>
                                      <p:cBhvr>
                                        <p:cTn id="28" dur="1" fill="hold">
                                          <p:stCondLst>
                                            <p:cond delay="0"/>
                                          </p:stCondLst>
                                        </p:cTn>
                                        <p:tgtEl>
                                          <p:spTgt spid="1027"/>
                                        </p:tgtEl>
                                        <p:attrNameLst>
                                          <p:attrName>style.visibility</p:attrName>
                                        </p:attrNameLst>
                                      </p:cBhvr>
                                      <p:to>
                                        <p:strVal val="visible"/>
                                      </p:to>
                                    </p:set>
                                    <p:animEffect transition="in" filter="fade">
                                      <p:cBhvr>
                                        <p:cTn id="29" dur="1000"/>
                                        <p:tgtEl>
                                          <p:spTgt spid="1027"/>
                                        </p:tgtEl>
                                      </p:cBhvr>
                                    </p:animEffect>
                                  </p:childTnLst>
                                </p:cTn>
                              </p:par>
                            </p:childTnLst>
                          </p:cTn>
                        </p:par>
                        <p:par>
                          <p:cTn id="30" fill="hold">
                            <p:stCondLst>
                              <p:cond delay="5000"/>
                            </p:stCondLst>
                            <p:childTnLst>
                              <p:par>
                                <p:cTn id="31" presetID="2" presetClass="entr" presetSubtype="8" fill="hold" nodeType="afterEffect">
                                  <p:stCondLst>
                                    <p:cond delay="0"/>
                                  </p:stCondLst>
                                  <p:childTnLst>
                                    <p:set>
                                      <p:cBhvr>
                                        <p:cTn id="32" dur="1" fill="hold">
                                          <p:stCondLst>
                                            <p:cond delay="0"/>
                                          </p:stCondLst>
                                        </p:cTn>
                                        <p:tgtEl>
                                          <p:spTgt spid="1030"/>
                                        </p:tgtEl>
                                        <p:attrNameLst>
                                          <p:attrName>style.visibility</p:attrName>
                                        </p:attrNameLst>
                                      </p:cBhvr>
                                      <p:to>
                                        <p:strVal val="visible"/>
                                      </p:to>
                                    </p:set>
                                    <p:anim calcmode="lin" valueType="num">
                                      <p:cBhvr additive="base">
                                        <p:cTn id="33" dur="2000" fill="hold"/>
                                        <p:tgtEl>
                                          <p:spTgt spid="1030"/>
                                        </p:tgtEl>
                                        <p:attrNameLst>
                                          <p:attrName>ppt_x</p:attrName>
                                        </p:attrNameLst>
                                      </p:cBhvr>
                                      <p:tavLst>
                                        <p:tav tm="0">
                                          <p:val>
                                            <p:strVal val="0-#ppt_w/2"/>
                                          </p:val>
                                        </p:tav>
                                        <p:tav tm="100000">
                                          <p:val>
                                            <p:strVal val="#ppt_x"/>
                                          </p:val>
                                        </p:tav>
                                      </p:tavLst>
                                    </p:anim>
                                    <p:anim calcmode="lin" valueType="num">
                                      <p:cBhvr additive="base">
                                        <p:cTn id="34" dur="2000" fill="hold"/>
                                        <p:tgtEl>
                                          <p:spTgt spid="1030"/>
                                        </p:tgtEl>
                                        <p:attrNameLst>
                                          <p:attrName>ppt_y</p:attrName>
                                        </p:attrNameLst>
                                      </p:cBhvr>
                                      <p:tavLst>
                                        <p:tav tm="0">
                                          <p:val>
                                            <p:strVal val="#ppt_y"/>
                                          </p:val>
                                        </p:tav>
                                        <p:tav tm="100000">
                                          <p:val>
                                            <p:strVal val="#ppt_y"/>
                                          </p:val>
                                        </p:tav>
                                      </p:tavLst>
                                    </p:anim>
                                  </p:childTnLst>
                                </p:cTn>
                              </p:par>
                            </p:childTnLst>
                          </p:cTn>
                        </p:par>
                        <p:par>
                          <p:cTn id="35" fill="hold">
                            <p:stCondLst>
                              <p:cond delay="7000"/>
                            </p:stCondLst>
                            <p:childTnLst>
                              <p:par>
                                <p:cTn id="36" presetID="22" presetClass="entr" presetSubtype="1" fill="hold" nodeType="after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wipe(up)">
                                      <p:cBhvr>
                                        <p:cTn id="3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D:\10. MUTIMEDIA SDA\Imagenes para estudio\Tema 03 subtit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5"/>
          <p:cNvSpPr>
            <a:spLocks noChangeArrowheads="1"/>
          </p:cNvSpPr>
          <p:nvPr>
            <p:custDataLst>
              <p:tags r:id="rId1"/>
            </p:custDataLst>
          </p:nvPr>
        </p:nvSpPr>
        <p:spPr bwMode="auto">
          <a:xfrm>
            <a:off x="0" y="2420888"/>
            <a:ext cx="9144000" cy="1656184"/>
          </a:xfrm>
          <a:prstGeom prst="rect">
            <a:avLst/>
          </a:prstGeom>
          <a:solidFill>
            <a:schemeClr val="bg1">
              <a:alpha val="50195"/>
            </a:schemeClr>
          </a:solidFill>
          <a:ln>
            <a:noFill/>
          </a:ln>
          <a:effectLst>
            <a:glow rad="368300">
              <a:schemeClr val="bg1">
                <a:alpha val="46000"/>
              </a:schemeClr>
            </a:glow>
            <a:softEdge rad="127000"/>
          </a:effectLst>
          <a:extLs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s-ES" sz="4000" u="none" cap="all" dirty="0" err="1">
                <a:ln w="0"/>
                <a:solidFill>
                  <a:srgbClr val="006666"/>
                </a:solidFill>
                <a:effectLst>
                  <a:reflection blurRad="12700" stA="50000" endPos="50000" dist="5000" dir="5400000" sy="-100000" rotWithShape="0"/>
                </a:effectLst>
                <a:latin typeface="Verdana" pitchFamily="34" charset="0"/>
              </a:rPr>
              <a:t>conclusão</a:t>
            </a:r>
            <a:endParaRPr lang="en-US" sz="2400" u="none" cap="all" dirty="0">
              <a:ln w="0"/>
              <a:solidFill>
                <a:srgbClr val="006666"/>
              </a:solidFill>
              <a:effectLst>
                <a:reflection blurRad="12700" stA="50000" endPos="50000" dist="5000" dir="5400000" sy="-100000" rotWithShape="0"/>
              </a:effectLst>
              <a:latin typeface="Verdana" pitchFamily="34" charset="0"/>
            </a:endParaRPr>
          </a:p>
        </p:txBody>
      </p:sp>
      <p:pic>
        <p:nvPicPr>
          <p:cNvPr id="6"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1998267"/>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Horizontal)">
                                      <p:cBhvr>
                                        <p:cTn id="7" dur="1250"/>
                                        <p:tgtEl>
                                          <p:spTgt spid="4"/>
                                        </p:tgtEl>
                                      </p:cBhvr>
                                    </p:animEffect>
                                  </p:childTnLst>
                                </p:cTn>
                              </p:par>
                            </p:childTnLst>
                          </p:cTn>
                        </p:par>
                        <p:par>
                          <p:cTn id="8" fill="hold">
                            <p:stCondLst>
                              <p:cond delay="1250"/>
                            </p:stCondLst>
                            <p:childTnLst>
                              <p:par>
                                <p:cTn id="9" presetID="22" presetClass="entr" presetSubtype="1"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D:\10. MUTIMEDIA SDA\Imagenes para estudio\Tema 03 jesus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
            <a:ext cx="9144000" cy="686549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18"/>
          <p:cNvSpPr>
            <a:spLocks noChangeArrowheads="1"/>
          </p:cNvSpPr>
          <p:nvPr>
            <p:custDataLst>
              <p:tags r:id="rId1"/>
            </p:custDataLst>
          </p:nvPr>
        </p:nvSpPr>
        <p:spPr bwMode="auto">
          <a:xfrm>
            <a:off x="2843808" y="2103954"/>
            <a:ext cx="6264696" cy="2765206"/>
          </a:xfrm>
          <a:prstGeom prst="rect">
            <a:avLst/>
          </a:prstGeom>
          <a:noFill/>
          <a:ln>
            <a:noFill/>
          </a:ln>
          <a:effectLst>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3600" u="none" spc="50" dirty="0">
                <a:ln w="11430"/>
                <a:solidFill>
                  <a:srgbClr val="C00000"/>
                </a:solidFill>
                <a:effectLst>
                  <a:outerShdw blurRad="76200" dist="50800" dir="5400000" algn="tl" rotWithShape="0">
                    <a:srgbClr val="000000">
                      <a:alpha val="65000"/>
                    </a:srgbClr>
                  </a:outerShdw>
                </a:effectLst>
                <a:latin typeface="Verdana" pitchFamily="34" charset="0"/>
              </a:rPr>
              <a:t>O que </a:t>
            </a:r>
            <a:r>
              <a:rPr lang="es-ES" sz="3600" u="none" spc="50" dirty="0" err="1">
                <a:ln w="11430"/>
                <a:solidFill>
                  <a:srgbClr val="C00000"/>
                </a:solidFill>
                <a:effectLst>
                  <a:outerShdw blurRad="76200" dist="50800" dir="5400000" algn="tl" rotWithShape="0">
                    <a:srgbClr val="000000">
                      <a:alpha val="65000"/>
                    </a:srgbClr>
                  </a:outerShdw>
                </a:effectLst>
                <a:latin typeface="Verdana" pitchFamily="34" charset="0"/>
              </a:rPr>
              <a:t>devemos</a:t>
            </a:r>
            <a:r>
              <a:rPr lang="es-ES" sz="3600" u="none" spc="50" dirty="0">
                <a:ln w="11430"/>
                <a:solidFill>
                  <a:srgbClr val="C00000"/>
                </a:solidFill>
                <a:effectLst>
                  <a:outerShdw blurRad="76200" dist="50800" dir="5400000" algn="tl" rotWithShape="0">
                    <a:srgbClr val="000000">
                      <a:alpha val="65000"/>
                    </a:srgbClr>
                  </a:outerShdw>
                </a:effectLst>
                <a:latin typeface="Verdana" pitchFamily="34" charset="0"/>
              </a:rPr>
              <a:t> </a:t>
            </a:r>
            <a:r>
              <a:rPr lang="es-ES" sz="3600" u="none" spc="50" dirty="0" err="1">
                <a:ln w="11430"/>
                <a:solidFill>
                  <a:srgbClr val="C00000"/>
                </a:solidFill>
                <a:effectLst>
                  <a:outerShdw blurRad="76200" dist="50800" dir="5400000" algn="tl" rotWithShape="0">
                    <a:srgbClr val="000000">
                      <a:alpha val="65000"/>
                    </a:srgbClr>
                  </a:outerShdw>
                </a:effectLst>
                <a:latin typeface="Verdana" pitchFamily="34" charset="0"/>
              </a:rPr>
              <a:t>fazer</a:t>
            </a:r>
            <a:r>
              <a:rPr lang="es-ES" sz="3600" u="none" spc="50" dirty="0">
                <a:ln w="11430"/>
                <a:solidFill>
                  <a:srgbClr val="C00000"/>
                </a:solidFill>
                <a:effectLst>
                  <a:outerShdw blurRad="76200" dist="50800" dir="5400000" algn="tl" rotWithShape="0">
                    <a:srgbClr val="000000">
                      <a:alpha val="65000"/>
                    </a:srgbClr>
                  </a:outerShdw>
                </a:effectLst>
                <a:latin typeface="Verdana" pitchFamily="34" charset="0"/>
              </a:rPr>
              <a:t> para </a:t>
            </a:r>
            <a:r>
              <a:rPr lang="es-ES" sz="3600" u="none" spc="50" dirty="0" err="1">
                <a:ln w="11430"/>
                <a:solidFill>
                  <a:srgbClr val="C00000"/>
                </a:solidFill>
                <a:effectLst>
                  <a:outerShdw blurRad="76200" dist="50800" dir="5400000" algn="tl" rotWithShape="0">
                    <a:srgbClr val="000000">
                      <a:alpha val="65000"/>
                    </a:srgbClr>
                  </a:outerShdw>
                </a:effectLst>
                <a:latin typeface="Verdana" pitchFamily="34" charset="0"/>
              </a:rPr>
              <a:t>sermos</a:t>
            </a:r>
            <a:r>
              <a:rPr lang="es-ES" sz="3600" u="none" spc="50" dirty="0">
                <a:ln w="11430"/>
                <a:solidFill>
                  <a:srgbClr val="C00000"/>
                </a:solidFill>
                <a:effectLst>
                  <a:outerShdw blurRad="76200" dist="50800" dir="5400000" algn="tl" rotWithShape="0">
                    <a:srgbClr val="000000">
                      <a:alpha val="65000"/>
                    </a:srgbClr>
                  </a:outerShdw>
                </a:effectLst>
                <a:latin typeface="Verdana" pitchFamily="34" charset="0"/>
              </a:rPr>
              <a:t> </a:t>
            </a:r>
            <a:r>
              <a:rPr lang="es-ES" sz="3600" u="none" spc="50" dirty="0" err="1">
                <a:ln w="11430"/>
                <a:solidFill>
                  <a:srgbClr val="C00000"/>
                </a:solidFill>
                <a:effectLst>
                  <a:outerShdw blurRad="76200" dist="50800" dir="5400000" algn="tl" rotWithShape="0">
                    <a:srgbClr val="000000">
                      <a:alpha val="65000"/>
                    </a:srgbClr>
                  </a:outerShdw>
                </a:effectLst>
                <a:latin typeface="Verdana" pitchFamily="34" charset="0"/>
              </a:rPr>
              <a:t>filhos</a:t>
            </a:r>
            <a:r>
              <a:rPr lang="es-ES" sz="3600" u="none" spc="50" dirty="0">
                <a:ln w="11430"/>
                <a:solidFill>
                  <a:srgbClr val="C00000"/>
                </a:solidFill>
                <a:effectLst>
                  <a:outerShdw blurRad="76200" dist="50800" dir="5400000" algn="tl" rotWithShape="0">
                    <a:srgbClr val="000000">
                      <a:alpha val="65000"/>
                    </a:srgbClr>
                  </a:outerShdw>
                </a:effectLst>
                <a:latin typeface="Verdana" pitchFamily="34" charset="0"/>
              </a:rPr>
              <a:t> de Deus e </a:t>
            </a:r>
            <a:r>
              <a:rPr lang="es-ES" sz="3600" u="none" spc="50" dirty="0" err="1">
                <a:ln w="11430"/>
                <a:solidFill>
                  <a:srgbClr val="C00000"/>
                </a:solidFill>
                <a:effectLst>
                  <a:outerShdw blurRad="76200" dist="50800" dir="5400000" algn="tl" rotWithShape="0">
                    <a:srgbClr val="000000">
                      <a:alpha val="65000"/>
                    </a:srgbClr>
                  </a:outerShdw>
                </a:effectLst>
                <a:latin typeface="Verdana" pitchFamily="34" charset="0"/>
              </a:rPr>
              <a:t>recebermos</a:t>
            </a:r>
            <a:r>
              <a:rPr lang="es-ES" sz="3600" u="none" spc="50" dirty="0">
                <a:ln w="11430"/>
                <a:solidFill>
                  <a:srgbClr val="C00000"/>
                </a:solidFill>
                <a:effectLst>
                  <a:outerShdw blurRad="76200" dist="50800" dir="5400000" algn="tl" rotWithShape="0">
                    <a:srgbClr val="000000">
                      <a:alpha val="65000"/>
                    </a:srgbClr>
                  </a:outerShdw>
                </a:effectLst>
                <a:latin typeface="Verdana" pitchFamily="34" charset="0"/>
              </a:rPr>
              <a:t> a </a:t>
            </a:r>
            <a:r>
              <a:rPr lang="es-ES" sz="3600" u="none" spc="50" dirty="0" err="1">
                <a:ln w="11430"/>
                <a:solidFill>
                  <a:srgbClr val="C00000"/>
                </a:solidFill>
                <a:effectLst>
                  <a:outerShdw blurRad="76200" dist="50800" dir="5400000" algn="tl" rotWithShape="0">
                    <a:srgbClr val="000000">
                      <a:alpha val="65000"/>
                    </a:srgbClr>
                  </a:outerShdw>
                </a:effectLst>
                <a:latin typeface="Verdana" pitchFamily="34" charset="0"/>
              </a:rPr>
              <a:t>salvação</a:t>
            </a:r>
            <a:r>
              <a:rPr lang="es-ES" sz="3600" u="none" spc="50" dirty="0">
                <a:ln w="11430"/>
                <a:solidFill>
                  <a:srgbClr val="C00000"/>
                </a:solidFill>
                <a:effectLst>
                  <a:outerShdw blurRad="76200" dist="50800" dir="5400000" algn="tl" rotWithShape="0">
                    <a:srgbClr val="000000">
                      <a:alpha val="65000"/>
                    </a:srgbClr>
                  </a:outerShdw>
                </a:effectLst>
                <a:latin typeface="Verdana" pitchFamily="34" charset="0"/>
              </a:rPr>
              <a:t>? </a:t>
            </a:r>
          </a:p>
        </p:txBody>
      </p:sp>
      <p:pic>
        <p:nvPicPr>
          <p:cNvPr id="4" name="Picture 2" descr="C:\Users\Gerhard\Documents\_Sitio WEB\Recursos\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6212800"/>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ppt_x</p:attrName>
                                        </p:attrNameLst>
                                      </p:cBhvr>
                                      <p:tavLst>
                                        <p:tav tm="0">
                                          <p:val>
                                            <p:strVal val="#ppt_x-.2"/>
                                          </p:val>
                                        </p:tav>
                                        <p:tav tm="100000">
                                          <p:val>
                                            <p:strVal val="#ppt_x"/>
                                          </p:val>
                                        </p:tav>
                                      </p:tavLst>
                                    </p:anim>
                                    <p:anim calcmode="lin" valueType="num">
                                      <p:cBhvr>
                                        <p:cTn id="8"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9" dur="1000"/>
                                        <p:tgtEl>
                                          <p:spTgt spid="8"/>
                                        </p:tgtEl>
                                      </p:cBhvr>
                                    </p:animEffect>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up)">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10. MUTIMEDIA SDA\Imagenes para estudio\Tema 03 pregunta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7102"/>
            <a:ext cx="9144001" cy="6865102"/>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5" name="Rectangle 18"/>
          <p:cNvSpPr>
            <a:spLocks noChangeArrowheads="1"/>
          </p:cNvSpPr>
          <p:nvPr>
            <p:custDataLst>
              <p:tags r:id="rId1"/>
            </p:custDataLst>
          </p:nvPr>
        </p:nvSpPr>
        <p:spPr bwMode="auto">
          <a:xfrm>
            <a:off x="0" y="1340768"/>
            <a:ext cx="6228184" cy="576064"/>
          </a:xfrm>
          <a:prstGeom prst="rect">
            <a:avLst/>
          </a:prstGeom>
          <a:solidFill>
            <a:srgbClr val="0099FF">
              <a:alpha val="35000"/>
            </a:srgbClr>
          </a:solidFill>
          <a:ln>
            <a:noFill/>
          </a:ln>
          <a:effectLst>
            <a:glow>
              <a:schemeClr val="bg1">
                <a:alpha val="66000"/>
              </a:schemeClr>
            </a:glow>
            <a:softEdge rad="2159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u="none" spc="50" dirty="0">
                <a:ln w="11430"/>
                <a:solidFill>
                  <a:srgbClr val="0099FF"/>
                </a:solidFill>
                <a:effectLst>
                  <a:outerShdw blurRad="76200" dist="50800" dir="5400000" algn="tl" rotWithShape="0">
                    <a:srgbClr val="000000">
                      <a:alpha val="65000"/>
                    </a:srgbClr>
                  </a:outerShdw>
                </a:effectLst>
                <a:latin typeface="Verdana" pitchFamily="34" charset="0"/>
              </a:rPr>
              <a:t>João 1:12</a:t>
            </a:r>
          </a:p>
        </p:txBody>
      </p:sp>
      <p:sp>
        <p:nvSpPr>
          <p:cNvPr id="8" name="Rectangle 18"/>
          <p:cNvSpPr>
            <a:spLocks noChangeArrowheads="1"/>
          </p:cNvSpPr>
          <p:nvPr>
            <p:custDataLst>
              <p:tags r:id="rId2"/>
            </p:custDataLst>
          </p:nvPr>
        </p:nvSpPr>
        <p:spPr bwMode="auto">
          <a:xfrm>
            <a:off x="827584" y="2348880"/>
            <a:ext cx="7200800" cy="2376264"/>
          </a:xfrm>
          <a:prstGeom prst="rect">
            <a:avLst/>
          </a:prstGeom>
          <a:noFill/>
          <a:ln>
            <a:noFill/>
          </a:ln>
          <a:effectLst>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2800" u="none" spc="50" dirty="0">
                <a:ln w="11430"/>
                <a:solidFill>
                  <a:srgbClr val="002060"/>
                </a:solidFill>
                <a:effectLst>
                  <a:outerShdw blurRad="76200" dist="50800" dir="5400000" algn="tl" rotWithShape="0">
                    <a:srgbClr val="000000">
                      <a:alpha val="65000"/>
                    </a:srgbClr>
                  </a:outerShdw>
                </a:effectLst>
                <a:latin typeface="Verdana" pitchFamily="34" charset="0"/>
              </a:rPr>
              <a:t>Mas a todos </a:t>
            </a:r>
            <a:r>
              <a:rPr lang="es-ES" sz="2800" u="none" spc="50" dirty="0" err="1">
                <a:ln w="11430"/>
                <a:solidFill>
                  <a:srgbClr val="002060"/>
                </a:solidFill>
                <a:effectLst>
                  <a:outerShdw blurRad="76200" dist="50800" dir="5400000" algn="tl" rotWithShape="0">
                    <a:srgbClr val="000000">
                      <a:alpha val="65000"/>
                    </a:srgbClr>
                  </a:outerShdw>
                </a:effectLst>
                <a:latin typeface="Verdana" pitchFamily="34" charset="0"/>
              </a:rPr>
              <a:t>quantos</a:t>
            </a:r>
            <a:r>
              <a:rPr lang="es-ES" sz="2800" u="none" spc="50" dirty="0">
                <a:ln w="11430"/>
                <a:solidFill>
                  <a:srgbClr val="002060"/>
                </a:solidFill>
                <a:effectLst>
                  <a:outerShdw blurRad="76200" dist="50800" dir="5400000" algn="tl" rotWithShape="0">
                    <a:srgbClr val="000000">
                      <a:alpha val="65000"/>
                    </a:srgbClr>
                  </a:outerShdw>
                </a:effectLst>
                <a:latin typeface="Verdana" pitchFamily="34" charset="0"/>
              </a:rPr>
              <a:t> o </a:t>
            </a:r>
            <a:r>
              <a:rPr lang="es-ES" sz="2800" u="none" spc="50" dirty="0" err="1">
                <a:ln w="11430"/>
                <a:solidFill>
                  <a:srgbClr val="002060"/>
                </a:solidFill>
                <a:effectLst>
                  <a:outerShdw blurRad="76200" dist="50800" dir="5400000" algn="tl" rotWithShape="0">
                    <a:srgbClr val="000000">
                      <a:alpha val="65000"/>
                    </a:srgbClr>
                  </a:outerShdw>
                </a:effectLst>
                <a:latin typeface="Verdana" pitchFamily="34" charset="0"/>
              </a:rPr>
              <a:t>receberam</a:t>
            </a:r>
            <a:r>
              <a:rPr lang="es-ES" sz="2800" u="none" spc="50" dirty="0">
                <a:ln w="11430"/>
                <a:solidFill>
                  <a:srgbClr val="002060"/>
                </a:solidFill>
                <a:effectLst>
                  <a:outerShdw blurRad="76200" dist="50800" dir="5400000" algn="tl" rotWithShape="0">
                    <a:srgbClr val="000000">
                      <a:alpha val="65000"/>
                    </a:srgbClr>
                  </a:outerShdw>
                </a:effectLst>
                <a:latin typeface="Verdana" pitchFamily="34" charset="0"/>
              </a:rPr>
              <a:t> </a:t>
            </a:r>
            <a:r>
              <a:rPr lang="es-ES" sz="2800" u="none" spc="50" dirty="0" err="1">
                <a:ln w="11430"/>
                <a:solidFill>
                  <a:srgbClr val="002060"/>
                </a:solidFill>
                <a:effectLst>
                  <a:outerShdw blurRad="76200" dist="50800" dir="5400000" algn="tl" rotWithShape="0">
                    <a:srgbClr val="000000">
                      <a:alpha val="65000"/>
                    </a:srgbClr>
                  </a:outerShdw>
                </a:effectLst>
                <a:latin typeface="Verdana" pitchFamily="34" charset="0"/>
              </a:rPr>
              <a:t>deu-lhes</a:t>
            </a:r>
            <a:r>
              <a:rPr lang="es-ES" sz="2800" u="none" spc="50" dirty="0">
                <a:ln w="11430"/>
                <a:solidFill>
                  <a:srgbClr val="002060"/>
                </a:solidFill>
                <a:effectLst>
                  <a:outerShdw blurRad="76200" dist="50800" dir="5400000" algn="tl" rotWithShape="0">
                    <a:srgbClr val="000000">
                      <a:alpha val="65000"/>
                    </a:srgbClr>
                  </a:outerShdw>
                </a:effectLst>
                <a:latin typeface="Verdana" pitchFamily="34" charset="0"/>
              </a:rPr>
              <a:t> o poder de </a:t>
            </a:r>
            <a:r>
              <a:rPr lang="es-ES" sz="2800" u="none" spc="50" dirty="0" err="1">
                <a:ln w="11430"/>
                <a:solidFill>
                  <a:srgbClr val="002060"/>
                </a:solidFill>
                <a:effectLst>
                  <a:outerShdw blurRad="76200" dist="50800" dir="5400000" algn="tl" rotWithShape="0">
                    <a:srgbClr val="000000">
                      <a:alpha val="65000"/>
                    </a:srgbClr>
                  </a:outerShdw>
                </a:effectLst>
                <a:latin typeface="Verdana" pitchFamily="34" charset="0"/>
              </a:rPr>
              <a:t>serem</a:t>
            </a:r>
            <a:r>
              <a:rPr lang="es-ES" sz="2800" u="none" spc="50" dirty="0">
                <a:ln w="11430"/>
                <a:solidFill>
                  <a:srgbClr val="002060"/>
                </a:solidFill>
                <a:effectLst>
                  <a:outerShdw blurRad="76200" dist="50800" dir="5400000" algn="tl" rotWithShape="0">
                    <a:srgbClr val="000000">
                      <a:alpha val="65000"/>
                    </a:srgbClr>
                  </a:outerShdw>
                </a:effectLst>
                <a:latin typeface="Verdana" pitchFamily="34" charset="0"/>
              </a:rPr>
              <a:t> </a:t>
            </a:r>
            <a:r>
              <a:rPr lang="es-ES" sz="2800" u="none" spc="50" dirty="0" err="1">
                <a:ln w="11430"/>
                <a:solidFill>
                  <a:srgbClr val="002060"/>
                </a:solidFill>
                <a:effectLst>
                  <a:outerShdw blurRad="76200" dist="50800" dir="5400000" algn="tl" rotWithShape="0">
                    <a:srgbClr val="000000">
                      <a:alpha val="65000"/>
                    </a:srgbClr>
                  </a:outerShdw>
                </a:effectLst>
                <a:latin typeface="Verdana" pitchFamily="34" charset="0"/>
              </a:rPr>
              <a:t>feitos</a:t>
            </a:r>
            <a:r>
              <a:rPr lang="es-ES" sz="2800" u="none" spc="50" dirty="0">
                <a:ln w="11430"/>
                <a:solidFill>
                  <a:srgbClr val="002060"/>
                </a:solidFill>
                <a:effectLst>
                  <a:outerShdw blurRad="76200" dist="50800" dir="5400000" algn="tl" rotWithShape="0">
                    <a:srgbClr val="000000">
                      <a:alpha val="65000"/>
                    </a:srgbClr>
                  </a:outerShdw>
                </a:effectLst>
                <a:latin typeface="Verdana" pitchFamily="34" charset="0"/>
              </a:rPr>
              <a:t> </a:t>
            </a:r>
            <a:r>
              <a:rPr lang="es-ES" sz="2800" u="none" spc="50" dirty="0" err="1">
                <a:ln w="11430"/>
                <a:solidFill>
                  <a:srgbClr val="002060"/>
                </a:solidFill>
                <a:effectLst>
                  <a:outerShdw blurRad="76200" dist="50800" dir="5400000" algn="tl" rotWithShape="0">
                    <a:srgbClr val="000000">
                      <a:alpha val="65000"/>
                    </a:srgbClr>
                  </a:outerShdw>
                </a:effectLst>
                <a:latin typeface="Verdana" pitchFamily="34" charset="0"/>
              </a:rPr>
              <a:t>filhos</a:t>
            </a:r>
            <a:r>
              <a:rPr lang="es-ES" sz="2800" u="none" spc="50" dirty="0">
                <a:ln w="11430"/>
                <a:solidFill>
                  <a:srgbClr val="002060"/>
                </a:solidFill>
                <a:effectLst>
                  <a:outerShdw blurRad="76200" dist="50800" dir="5400000" algn="tl" rotWithShape="0">
                    <a:srgbClr val="000000">
                      <a:alpha val="65000"/>
                    </a:srgbClr>
                  </a:outerShdw>
                </a:effectLst>
                <a:latin typeface="Verdana" pitchFamily="34" charset="0"/>
              </a:rPr>
              <a:t> de Deus: </a:t>
            </a:r>
            <a:r>
              <a:rPr lang="es-ES" sz="2800" u="none" spc="50" dirty="0" err="1">
                <a:ln w="11430"/>
                <a:solidFill>
                  <a:srgbClr val="C00000"/>
                </a:solidFill>
                <a:effectLst>
                  <a:outerShdw blurRad="76200" dist="50800" dir="5400000" algn="tl" rotWithShape="0">
                    <a:srgbClr val="000000">
                      <a:alpha val="65000"/>
                    </a:srgbClr>
                  </a:outerShdw>
                </a:effectLst>
                <a:latin typeface="Verdana" pitchFamily="34" charset="0"/>
              </a:rPr>
              <a:t>aos</a:t>
            </a:r>
            <a:r>
              <a:rPr lang="es-ES" sz="2800" u="none" spc="50" dirty="0">
                <a:ln w="11430"/>
                <a:solidFill>
                  <a:srgbClr val="C00000"/>
                </a:solidFill>
                <a:effectLst>
                  <a:outerShdw blurRad="76200" dist="50800" dir="5400000" algn="tl" rotWithShape="0">
                    <a:srgbClr val="000000">
                      <a:alpha val="65000"/>
                    </a:srgbClr>
                  </a:outerShdw>
                </a:effectLst>
                <a:latin typeface="Verdana" pitchFamily="34" charset="0"/>
              </a:rPr>
              <a:t> que </a:t>
            </a:r>
            <a:r>
              <a:rPr lang="es-ES" sz="2800" u="none" spc="50" dirty="0" err="1">
                <a:ln w="11430"/>
                <a:solidFill>
                  <a:srgbClr val="C00000"/>
                </a:solidFill>
                <a:effectLst>
                  <a:outerShdw blurRad="76200" dist="50800" dir="5400000" algn="tl" rotWithShape="0">
                    <a:srgbClr val="000000">
                      <a:alpha val="65000"/>
                    </a:srgbClr>
                  </a:outerShdw>
                </a:effectLst>
                <a:latin typeface="Verdana" pitchFamily="34" charset="0"/>
              </a:rPr>
              <a:t>creem</a:t>
            </a:r>
            <a:r>
              <a:rPr lang="es-ES" sz="2800" u="none" spc="50" dirty="0">
                <a:ln w="11430"/>
                <a:solidFill>
                  <a:srgbClr val="C00000"/>
                </a:solidFill>
                <a:effectLst>
                  <a:outerShdw blurRad="76200" dist="50800" dir="5400000" algn="tl" rotWithShape="0">
                    <a:srgbClr val="000000">
                      <a:alpha val="65000"/>
                    </a:srgbClr>
                  </a:outerShdw>
                </a:effectLst>
                <a:latin typeface="Verdana" pitchFamily="34" charset="0"/>
              </a:rPr>
              <a:t> no </a:t>
            </a:r>
            <a:r>
              <a:rPr lang="es-ES" sz="2800" u="none" spc="50" dirty="0" err="1">
                <a:ln w="11430"/>
                <a:solidFill>
                  <a:srgbClr val="C00000"/>
                </a:solidFill>
                <a:effectLst>
                  <a:outerShdw blurRad="76200" dist="50800" dir="5400000" algn="tl" rotWithShape="0">
                    <a:srgbClr val="000000">
                      <a:alpha val="65000"/>
                    </a:srgbClr>
                  </a:outerShdw>
                </a:effectLst>
                <a:latin typeface="Verdana" pitchFamily="34" charset="0"/>
              </a:rPr>
              <a:t>seu</a:t>
            </a:r>
            <a:r>
              <a:rPr lang="es-ES" sz="2800" u="none" spc="50" dirty="0">
                <a:ln w="11430"/>
                <a:solidFill>
                  <a:srgbClr val="C00000"/>
                </a:solidFill>
                <a:effectLst>
                  <a:outerShdw blurRad="76200" dist="50800" dir="5400000" algn="tl" rotWithShape="0">
                    <a:srgbClr val="000000">
                      <a:alpha val="65000"/>
                    </a:srgbClr>
                  </a:outerShdw>
                </a:effectLst>
                <a:latin typeface="Verdana" pitchFamily="34" charset="0"/>
              </a:rPr>
              <a:t> </a:t>
            </a:r>
            <a:r>
              <a:rPr lang="es-ES" sz="2800" u="none" spc="50" dirty="0" err="1">
                <a:ln w="11430"/>
                <a:solidFill>
                  <a:srgbClr val="C00000"/>
                </a:solidFill>
                <a:effectLst>
                  <a:outerShdw blurRad="76200" dist="50800" dir="5400000" algn="tl" rotWithShape="0">
                    <a:srgbClr val="000000">
                      <a:alpha val="65000"/>
                    </a:srgbClr>
                  </a:outerShdw>
                </a:effectLst>
                <a:latin typeface="Verdana" pitchFamily="34" charset="0"/>
              </a:rPr>
              <a:t>nome</a:t>
            </a:r>
            <a:r>
              <a:rPr lang="es-ES" sz="2800" u="none" spc="50" dirty="0">
                <a:ln w="11430"/>
                <a:solidFill>
                  <a:srgbClr val="C00000"/>
                </a:solidFill>
                <a:effectLst>
                  <a:outerShdw blurRad="76200" dist="50800" dir="5400000" algn="tl" rotWithShape="0">
                    <a:srgbClr val="000000">
                      <a:alpha val="65000"/>
                    </a:srgbClr>
                  </a:outerShdw>
                </a:effectLst>
                <a:latin typeface="Verdana" pitchFamily="34" charset="0"/>
              </a:rPr>
              <a:t> </a:t>
            </a:r>
          </a:p>
        </p:txBody>
      </p:sp>
      <p:pic>
        <p:nvPicPr>
          <p:cNvPr id="6" name="Picture 2" descr="C:\Users\Gerhard\Documents\_Sitio WEB\Recursos\ondaWEB.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5370399"/>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1000"/>
                                        <p:tgtEl>
                                          <p:spTgt spid="5"/>
                                        </p:tgtEl>
                                      </p:cBhvr>
                                    </p:animEffect>
                                  </p:childTnLst>
                                </p:cTn>
                              </p:par>
                            </p:childTnLst>
                          </p:cTn>
                        </p:par>
                        <p:par>
                          <p:cTn id="8" fill="hold">
                            <p:stCondLst>
                              <p:cond delay="1000"/>
                            </p:stCondLst>
                            <p:childTnLst>
                              <p:par>
                                <p:cTn id="9" presetID="16" presetClass="entr" presetSubtype="42"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outHorizontal)">
                                      <p:cBhvr>
                                        <p:cTn id="11" dur="500"/>
                                        <p:tgtEl>
                                          <p:spTgt spid="8"/>
                                        </p:tgtEl>
                                      </p:cBhvr>
                                    </p:animEffect>
                                  </p:childTnLst>
                                </p:cTn>
                              </p:par>
                            </p:childTnLst>
                          </p:cTn>
                        </p:par>
                        <p:par>
                          <p:cTn id="12" fill="hold">
                            <p:stCondLst>
                              <p:cond delay="1500"/>
                            </p:stCondLst>
                            <p:childTnLst>
                              <p:par>
                                <p:cTn id="13" presetID="22" presetClass="entr" presetSubtype="1"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up)">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10. MUTIMEDIA SDA\Imagenes para estudio\Tema 03 cruc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18"/>
          <p:cNvSpPr>
            <a:spLocks noChangeArrowheads="1"/>
          </p:cNvSpPr>
          <p:nvPr>
            <p:custDataLst>
              <p:tags r:id="rId1"/>
            </p:custDataLst>
          </p:nvPr>
        </p:nvSpPr>
        <p:spPr bwMode="auto">
          <a:xfrm>
            <a:off x="179512" y="260648"/>
            <a:ext cx="8712968" cy="1978104"/>
          </a:xfrm>
          <a:prstGeom prst="rect">
            <a:avLst/>
          </a:prstGeom>
          <a:noFill/>
          <a:ln>
            <a:noFill/>
          </a:ln>
          <a:effectLst>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u="none" spc="50" dirty="0">
                <a:ln w="11430"/>
                <a:solidFill>
                  <a:srgbClr val="169A4B"/>
                </a:solidFill>
                <a:effectLst>
                  <a:outerShdw blurRad="76200" dist="50800" dir="5400000" algn="tl" rotWithShape="0">
                    <a:srgbClr val="000000">
                      <a:alpha val="65000"/>
                    </a:srgbClr>
                  </a:outerShdw>
                </a:effectLst>
                <a:latin typeface="Verdana" pitchFamily="34" charset="0"/>
              </a:rPr>
              <a:t>Deus está ansioso por salvar-nos, </a:t>
            </a:r>
          </a:p>
          <a:p>
            <a:r>
              <a:rPr lang="es-ES" sz="3200" u="none" spc="50" dirty="0">
                <a:ln w="11430"/>
                <a:solidFill>
                  <a:srgbClr val="169A4B"/>
                </a:solidFill>
                <a:effectLst>
                  <a:outerShdw blurRad="76200" dist="50800" dir="5400000" algn="tl" rotWithShape="0">
                    <a:srgbClr val="000000">
                      <a:alpha val="65000"/>
                    </a:srgbClr>
                  </a:outerShdw>
                </a:effectLst>
                <a:latin typeface="Verdana" pitchFamily="34" charset="0"/>
              </a:rPr>
              <a:t>mas </a:t>
            </a:r>
            <a:r>
              <a:rPr lang="es-ES" sz="3200" u="none" spc="50" dirty="0" err="1">
                <a:ln w="11430"/>
                <a:solidFill>
                  <a:srgbClr val="169A4B"/>
                </a:solidFill>
                <a:effectLst>
                  <a:outerShdw blurRad="76200" dist="50800" dir="5400000" algn="tl" rotWithShape="0">
                    <a:srgbClr val="000000">
                      <a:alpha val="65000"/>
                    </a:srgbClr>
                  </a:outerShdw>
                </a:effectLst>
                <a:latin typeface="Verdana" pitchFamily="34" charset="0"/>
              </a:rPr>
              <a:t>devemos</a:t>
            </a:r>
            <a:r>
              <a:rPr lang="es-ES" sz="3200" u="none" spc="50" dirty="0">
                <a:ln w="11430"/>
                <a:solidFill>
                  <a:srgbClr val="169A4B"/>
                </a:solidFill>
                <a:effectLst>
                  <a:outerShdw blurRad="76200" dist="50800" dir="5400000" algn="tl" rotWithShape="0">
                    <a:srgbClr val="000000">
                      <a:alpha val="65000"/>
                    </a:srgbClr>
                  </a:outerShdw>
                </a:effectLst>
                <a:latin typeface="Verdana" pitchFamily="34" charset="0"/>
              </a:rPr>
              <a:t> </a:t>
            </a:r>
            <a:r>
              <a:rPr lang="es-ES" sz="3200" u="none" spc="50" dirty="0" err="1">
                <a:ln w="11430"/>
                <a:solidFill>
                  <a:srgbClr val="169A4B"/>
                </a:solidFill>
                <a:effectLst>
                  <a:outerShdw blurRad="76200" dist="50800" dir="5400000" algn="tl" rotWithShape="0">
                    <a:srgbClr val="000000">
                      <a:alpha val="65000"/>
                    </a:srgbClr>
                  </a:outerShdw>
                </a:effectLst>
                <a:latin typeface="Verdana" pitchFamily="34" charset="0"/>
              </a:rPr>
              <a:t>fazer</a:t>
            </a:r>
            <a:r>
              <a:rPr lang="es-ES" sz="3200" u="none" spc="50" dirty="0">
                <a:ln w="11430"/>
                <a:solidFill>
                  <a:srgbClr val="169A4B"/>
                </a:solidFill>
                <a:effectLst>
                  <a:outerShdw blurRad="76200" dist="50800" dir="5400000" algn="tl" rotWithShape="0">
                    <a:srgbClr val="000000">
                      <a:alpha val="65000"/>
                    </a:srgbClr>
                  </a:outerShdw>
                </a:effectLst>
                <a:latin typeface="Verdana" pitchFamily="34" charset="0"/>
              </a:rPr>
              <a:t> a </a:t>
            </a:r>
            <a:r>
              <a:rPr lang="es-ES" sz="3200" u="none" spc="50" dirty="0" err="1">
                <a:ln w="11430"/>
                <a:solidFill>
                  <a:srgbClr val="169A4B"/>
                </a:solidFill>
                <a:effectLst>
                  <a:outerShdw blurRad="76200" dist="50800" dir="5400000" algn="tl" rotWithShape="0">
                    <a:srgbClr val="000000">
                      <a:alpha val="65000"/>
                    </a:srgbClr>
                  </a:outerShdw>
                </a:effectLst>
                <a:latin typeface="Verdana" pitchFamily="34" charset="0"/>
              </a:rPr>
              <a:t>eleição</a:t>
            </a:r>
            <a:r>
              <a:rPr lang="es-ES" sz="3200" u="none" spc="50" dirty="0">
                <a:ln w="11430"/>
                <a:solidFill>
                  <a:srgbClr val="169A4B"/>
                </a:solidFill>
                <a:effectLst>
                  <a:outerShdw blurRad="76200" dist="50800" dir="5400000" algn="tl" rotWithShape="0">
                    <a:srgbClr val="000000">
                      <a:alpha val="65000"/>
                    </a:srgbClr>
                  </a:outerShdw>
                </a:effectLst>
                <a:latin typeface="Verdana" pitchFamily="34" charset="0"/>
              </a:rPr>
              <a:t> </a:t>
            </a:r>
            <a:r>
              <a:rPr lang="es-ES" sz="3200" u="none" spc="50" dirty="0" err="1">
                <a:ln w="11430"/>
                <a:solidFill>
                  <a:srgbClr val="169A4B"/>
                </a:solidFill>
                <a:effectLst>
                  <a:outerShdw blurRad="76200" dist="50800" dir="5400000" algn="tl" rotWithShape="0">
                    <a:srgbClr val="000000">
                      <a:alpha val="65000"/>
                    </a:srgbClr>
                  </a:outerShdw>
                </a:effectLst>
                <a:latin typeface="Verdana" pitchFamily="34" charset="0"/>
              </a:rPr>
              <a:t>devida</a:t>
            </a:r>
            <a:r>
              <a:rPr lang="es-ES" sz="3200" u="none" spc="50" dirty="0">
                <a:ln w="11430"/>
                <a:solidFill>
                  <a:srgbClr val="169A4B"/>
                </a:solidFill>
                <a:effectLst>
                  <a:outerShdw blurRad="76200" dist="50800" dir="5400000" algn="tl" rotWithShape="0">
                    <a:srgbClr val="000000">
                      <a:alpha val="65000"/>
                    </a:srgbClr>
                  </a:outerShdw>
                </a:effectLst>
                <a:latin typeface="Verdana" pitchFamily="34" charset="0"/>
              </a:rPr>
              <a:t>.</a:t>
            </a:r>
          </a:p>
        </p:txBody>
      </p:sp>
      <p:sp>
        <p:nvSpPr>
          <p:cNvPr id="6" name="5 Rectángulo"/>
          <p:cNvSpPr/>
          <p:nvPr>
            <p:custDataLst>
              <p:tags r:id="rId2"/>
            </p:custDataLst>
          </p:nvPr>
        </p:nvSpPr>
        <p:spPr>
          <a:xfrm>
            <a:off x="467544" y="2564904"/>
            <a:ext cx="4824536" cy="3896451"/>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95250" eaLnBrk="0" hangingPunct="0">
              <a:spcBef>
                <a:spcPct val="30000"/>
              </a:spcBef>
              <a:defRPr/>
            </a:pPr>
            <a:r>
              <a:rPr lang="es-ES" sz="2400" u="none" spc="50" dirty="0">
                <a:ln w="11430"/>
                <a:solidFill>
                  <a:srgbClr val="C00000"/>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Querido amigo, </a:t>
            </a:r>
            <a:br>
              <a:rPr lang="es-ES" sz="2400" u="none" spc="50" dirty="0">
                <a:ln w="11430"/>
                <a:solidFill>
                  <a:srgbClr val="C00000"/>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br>
            <a:r>
              <a:rPr lang="es-ES" sz="2400" u="none" spc="50" dirty="0" err="1">
                <a:ln w="11430"/>
                <a:solidFill>
                  <a:srgbClr val="FFC000"/>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em</a:t>
            </a:r>
            <a:r>
              <a:rPr lang="es-ES" sz="2400" u="none" spc="50" dirty="0">
                <a:ln w="11430"/>
                <a:solidFill>
                  <a:srgbClr val="FFC000"/>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 que </a:t>
            </a:r>
            <a:r>
              <a:rPr lang="es-ES" sz="2400" u="none" spc="50" dirty="0" err="1">
                <a:ln w="11430"/>
                <a:solidFill>
                  <a:srgbClr val="FFC000"/>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caminho</a:t>
            </a:r>
            <a:r>
              <a:rPr lang="es-ES" sz="2400" u="none" spc="50" dirty="0">
                <a:ln w="11430"/>
                <a:solidFill>
                  <a:srgbClr val="FFC000"/>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 se </a:t>
            </a:r>
            <a:r>
              <a:rPr lang="es-ES" sz="2400" u="none" spc="50" dirty="0" err="1">
                <a:ln w="11430"/>
                <a:solidFill>
                  <a:srgbClr val="FFC000"/>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encontra</a:t>
            </a:r>
            <a:r>
              <a:rPr lang="es-ES" sz="2400" u="none" spc="50" dirty="0">
                <a:ln w="11430"/>
                <a:solidFill>
                  <a:srgbClr val="FFC000"/>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 </a:t>
            </a:r>
            <a:br>
              <a:rPr lang="es-ES" sz="2400" u="none" spc="50" dirty="0">
                <a:ln w="11430"/>
                <a:solidFill>
                  <a:srgbClr val="C00000"/>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br>
            <a:r>
              <a:rPr lang="es-ES" sz="2400" u="none" spc="50" dirty="0" err="1">
                <a:ln w="11430"/>
                <a:solidFill>
                  <a:srgbClr val="FFC000"/>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Existem</a:t>
            </a:r>
            <a:r>
              <a:rPr lang="es-ES" sz="2400" u="none" spc="50" dirty="0">
                <a:ln w="11430"/>
                <a:solidFill>
                  <a:srgbClr val="FFC000"/>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 apenas </a:t>
            </a:r>
            <a:r>
              <a:rPr lang="es-ES" sz="2400" u="none" spc="50" dirty="0" err="1">
                <a:ln w="11430"/>
                <a:solidFill>
                  <a:srgbClr val="FFC000"/>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dois</a:t>
            </a:r>
            <a:r>
              <a:rPr lang="es-ES" sz="2400" u="none" spc="50" dirty="0">
                <a:ln w="11430"/>
                <a:solidFill>
                  <a:srgbClr val="FFC000"/>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 </a:t>
            </a:r>
            <a:br>
              <a:rPr lang="es-ES" sz="2400" u="none" spc="50" dirty="0">
                <a:ln w="11430"/>
                <a:solidFill>
                  <a:srgbClr val="FFC000"/>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br>
            <a:r>
              <a:rPr lang="es-ES" sz="2400" u="none" spc="50" dirty="0">
                <a:ln w="11430"/>
                <a:solidFill>
                  <a:srgbClr val="C00000"/>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o da vida e</a:t>
            </a:r>
            <a:br>
              <a:rPr lang="es-ES" sz="2400" u="none" spc="50" dirty="0">
                <a:ln w="11430"/>
                <a:solidFill>
                  <a:srgbClr val="C00000"/>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br>
            <a:r>
              <a:rPr lang="es-ES" sz="2400" u="none" spc="50" dirty="0">
                <a:ln w="11430"/>
                <a:solidFill>
                  <a:srgbClr val="C00000"/>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o da </a:t>
            </a:r>
            <a:r>
              <a:rPr lang="es-ES" sz="2400" u="none" spc="50" dirty="0" err="1">
                <a:ln w="11430"/>
                <a:solidFill>
                  <a:srgbClr val="C00000"/>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morte</a:t>
            </a:r>
            <a:r>
              <a:rPr lang="es-ES" sz="2400" u="none" spc="50" dirty="0">
                <a:ln w="11430"/>
                <a:solidFill>
                  <a:srgbClr val="C00000"/>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 </a:t>
            </a:r>
            <a:br>
              <a:rPr lang="es-ES" sz="2400" u="none" spc="50" dirty="0">
                <a:ln w="11430"/>
                <a:solidFill>
                  <a:srgbClr val="C00000"/>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br>
            <a:r>
              <a:rPr lang="es-ES" sz="2400" u="none" spc="50" dirty="0">
                <a:ln w="11430"/>
                <a:solidFill>
                  <a:srgbClr val="C00000"/>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o da </a:t>
            </a:r>
            <a:r>
              <a:rPr lang="es-ES" sz="2400" u="none" spc="50" dirty="0" err="1">
                <a:ln w="11430"/>
                <a:solidFill>
                  <a:srgbClr val="C00000"/>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salvação</a:t>
            </a:r>
            <a:r>
              <a:rPr lang="es-ES" sz="2400" u="none" spc="50" dirty="0">
                <a:ln w="11430"/>
                <a:solidFill>
                  <a:srgbClr val="C00000"/>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 </a:t>
            </a:r>
            <a:br>
              <a:rPr lang="es-ES" sz="2400" u="none" spc="50" dirty="0">
                <a:ln w="11430"/>
                <a:solidFill>
                  <a:srgbClr val="C00000"/>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br>
            <a:r>
              <a:rPr lang="es-ES" sz="2400" u="none" spc="50" dirty="0">
                <a:ln w="11430"/>
                <a:solidFill>
                  <a:srgbClr val="C00000"/>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e o da </a:t>
            </a:r>
            <a:r>
              <a:rPr lang="es-ES" sz="2400" u="none" spc="50" dirty="0" err="1">
                <a:ln w="11430"/>
                <a:solidFill>
                  <a:srgbClr val="C00000"/>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perdição</a:t>
            </a:r>
            <a:r>
              <a:rPr lang="es-ES" sz="2400" u="none" spc="50" dirty="0">
                <a:ln w="11430"/>
                <a:solidFill>
                  <a:srgbClr val="C00000"/>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 </a:t>
            </a:r>
            <a:br>
              <a:rPr lang="es-ES" sz="2400" u="none" spc="50" dirty="0">
                <a:ln w="11430"/>
                <a:solidFill>
                  <a:srgbClr val="C00000"/>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br>
            <a:r>
              <a:rPr lang="es-ES" sz="2400" u="none" spc="50" dirty="0">
                <a:ln w="11430"/>
                <a:solidFill>
                  <a:srgbClr val="C00000"/>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o </a:t>
            </a:r>
            <a:r>
              <a:rPr lang="es-ES" sz="2400" u="none" spc="50" dirty="0" err="1">
                <a:ln w="11430"/>
                <a:solidFill>
                  <a:srgbClr val="C00000"/>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caminho</a:t>
            </a:r>
            <a:r>
              <a:rPr lang="es-ES" sz="2400" u="none" spc="50" dirty="0">
                <a:ln w="11430"/>
                <a:solidFill>
                  <a:srgbClr val="C00000"/>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 de </a:t>
            </a:r>
            <a:r>
              <a:rPr lang="es-ES" sz="2400" u="none" spc="50" dirty="0" err="1">
                <a:ln w="11430"/>
                <a:solidFill>
                  <a:srgbClr val="C00000"/>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Jesus</a:t>
            </a:r>
            <a:endParaRPr lang="es-ES" sz="2400" u="none" spc="50" dirty="0">
              <a:ln w="11430"/>
              <a:solidFill>
                <a:srgbClr val="C00000"/>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endParaRPr>
          </a:p>
          <a:p>
            <a:pPr marL="95250" eaLnBrk="0" hangingPunct="0">
              <a:spcBef>
                <a:spcPct val="30000"/>
              </a:spcBef>
              <a:defRPr/>
            </a:pPr>
            <a:r>
              <a:rPr lang="es-ES" sz="2400" u="none" spc="50" dirty="0" err="1">
                <a:ln w="11430"/>
                <a:solidFill>
                  <a:srgbClr val="C00000"/>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ou</a:t>
            </a:r>
            <a:r>
              <a:rPr lang="es-ES" sz="2400" u="none" spc="50" dirty="0">
                <a:ln w="11430"/>
                <a:solidFill>
                  <a:srgbClr val="C00000"/>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 o </a:t>
            </a:r>
            <a:r>
              <a:rPr lang="es-ES" sz="2400" u="none" spc="50" dirty="0" err="1">
                <a:ln w="11430"/>
                <a:solidFill>
                  <a:srgbClr val="C00000"/>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caminho</a:t>
            </a:r>
            <a:r>
              <a:rPr lang="es-ES" sz="2400" u="none" spc="50" dirty="0">
                <a:ln w="11430"/>
                <a:solidFill>
                  <a:srgbClr val="C00000"/>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 do pecado. </a:t>
            </a:r>
          </a:p>
        </p:txBody>
      </p:sp>
      <p:pic>
        <p:nvPicPr>
          <p:cNvPr id="7" name="Picture 2" descr="C:\Users\Gerhard\Documents\_Sitio WEB\Recursos\ondaWEB.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8272498"/>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2000"/>
                                        <p:tgtEl>
                                          <p:spTgt spid="6"/>
                                        </p:tgtEl>
                                      </p:cBhvr>
                                    </p:animEffect>
                                  </p:childTnLst>
                                </p:cTn>
                              </p:par>
                            </p:childTnLst>
                          </p:cTn>
                        </p:par>
                        <p:par>
                          <p:cTn id="12" fill="hold">
                            <p:stCondLst>
                              <p:cond delay="2500"/>
                            </p:stCondLst>
                            <p:childTnLst>
                              <p:par>
                                <p:cTn id="13" presetID="22" presetClass="entr" presetSubtype="1"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up)">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5000" b="-15000"/>
          </a:stretch>
        </a:blipFill>
        <a:effectLst/>
      </p:bgPr>
    </p:bg>
    <p:spTree>
      <p:nvGrpSpPr>
        <p:cNvPr id="1" name=""/>
        <p:cNvGrpSpPr/>
        <p:nvPr/>
      </p:nvGrpSpPr>
      <p:grpSpPr>
        <a:xfrm>
          <a:off x="0" y="0"/>
          <a:ext cx="0" cy="0"/>
          <a:chOff x="0" y="0"/>
          <a:chExt cx="0" cy="0"/>
        </a:xfrm>
      </p:grpSpPr>
      <p:sp>
        <p:nvSpPr>
          <p:cNvPr id="34821" name="Rectangle 5"/>
          <p:cNvSpPr>
            <a:spLocks noChangeArrowheads="1"/>
          </p:cNvSpPr>
          <p:nvPr>
            <p:custDataLst>
              <p:tags r:id="rId1"/>
            </p:custDataLst>
          </p:nvPr>
        </p:nvSpPr>
        <p:spPr bwMode="auto">
          <a:xfrm>
            <a:off x="251520" y="476672"/>
            <a:ext cx="8640960" cy="5904632"/>
          </a:xfrm>
          <a:prstGeom prst="rect">
            <a:avLst/>
          </a:prstGeom>
          <a:solidFill>
            <a:schemeClr val="bg1">
              <a:alpha val="20000"/>
            </a:schemeClr>
          </a:solidFill>
          <a:ln>
            <a:noFill/>
          </a:ln>
          <a:effectLst>
            <a:glow rad="317500">
              <a:schemeClr val="bg1">
                <a:alpha val="50000"/>
              </a:schemeClr>
            </a:glow>
            <a:outerShdw dist="35921" dir="2700000" algn="ctr" rotWithShape="0">
              <a:schemeClr val="bg2"/>
            </a:outerShdw>
            <a:softEdge rad="1270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eaLnBrk="0" hangingPunct="0">
              <a:spcBef>
                <a:spcPct val="30000"/>
              </a:spcBef>
              <a:defRPr/>
            </a:pPr>
            <a:r>
              <a:rPr lang="es-ES" sz="2800" u="none" spc="50" dirty="0" err="1">
                <a:ln w="11430"/>
                <a:solidFill>
                  <a:srgbClr val="C00000"/>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Ao</a:t>
            </a:r>
            <a:r>
              <a:rPr lang="es-ES" sz="2800" u="none" spc="50" dirty="0">
                <a:ln w="11430"/>
                <a:solidFill>
                  <a:srgbClr val="C00000"/>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 aceitar </a:t>
            </a:r>
            <a:r>
              <a:rPr lang="es-ES" sz="2800" u="none" spc="50" dirty="0" err="1">
                <a:ln w="11430"/>
                <a:solidFill>
                  <a:srgbClr val="C00000"/>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Jesus</a:t>
            </a:r>
            <a:r>
              <a:rPr lang="es-ES" sz="2800" u="none" spc="50" dirty="0">
                <a:ln w="11430"/>
                <a:solidFill>
                  <a:srgbClr val="C00000"/>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 </a:t>
            </a:r>
            <a:r>
              <a:rPr lang="es-ES" sz="2800" u="none" spc="50" dirty="0" err="1">
                <a:ln w="11430"/>
                <a:solidFill>
                  <a:srgbClr val="C00000"/>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identificamo</a:t>
            </a:r>
            <a:r>
              <a:rPr lang="es-ES" sz="2800" u="none" spc="50" dirty="0">
                <a:ln w="11430"/>
                <a:solidFill>
                  <a:srgbClr val="C00000"/>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-nos </a:t>
            </a:r>
            <a:r>
              <a:rPr lang="es-ES" sz="2800" u="none" spc="50" dirty="0" err="1">
                <a:ln w="11430"/>
                <a:solidFill>
                  <a:srgbClr val="C00000"/>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com</a:t>
            </a:r>
            <a:r>
              <a:rPr lang="es-ES" sz="2800" u="none" spc="50" dirty="0">
                <a:ln w="11430"/>
                <a:solidFill>
                  <a:srgbClr val="C00000"/>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 Ele e </a:t>
            </a:r>
            <a:r>
              <a:rPr lang="es-ES" sz="2800" u="none" spc="50" dirty="0" err="1">
                <a:ln w="11430"/>
                <a:solidFill>
                  <a:srgbClr val="C00000"/>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com</a:t>
            </a:r>
            <a:r>
              <a:rPr lang="es-ES" sz="2800" u="none" spc="50" dirty="0">
                <a:ln w="11430"/>
                <a:solidFill>
                  <a:srgbClr val="C00000"/>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 a </a:t>
            </a:r>
            <a:r>
              <a:rPr lang="es-ES" sz="2800" u="none" spc="50" dirty="0" err="1">
                <a:ln w="11430"/>
                <a:solidFill>
                  <a:srgbClr val="C00000"/>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Sua</a:t>
            </a:r>
            <a:r>
              <a:rPr lang="es-ES" sz="2800" u="none" spc="50" dirty="0">
                <a:ln w="11430"/>
                <a:solidFill>
                  <a:srgbClr val="C00000"/>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 </a:t>
            </a:r>
            <a:r>
              <a:rPr lang="es-ES" sz="2800" u="none" spc="50" dirty="0" err="1">
                <a:ln w="11430"/>
                <a:solidFill>
                  <a:srgbClr val="C00000"/>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Lei</a:t>
            </a:r>
            <a:r>
              <a:rPr lang="es-ES" sz="2800" u="none" spc="50" dirty="0">
                <a:ln w="11430"/>
                <a:solidFill>
                  <a:srgbClr val="C00000"/>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 </a:t>
            </a:r>
            <a:r>
              <a:rPr lang="es-ES" sz="2800" u="none" spc="50" dirty="0" err="1">
                <a:ln w="11430"/>
                <a:solidFill>
                  <a:srgbClr val="C00000"/>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pois</a:t>
            </a:r>
            <a:r>
              <a:rPr lang="es-ES" sz="2800" u="none" spc="50" dirty="0">
                <a:ln w="11430"/>
                <a:solidFill>
                  <a:srgbClr val="C00000"/>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 Ele é o </a:t>
            </a:r>
            <a:r>
              <a:rPr lang="es-ES" sz="2800" u="none" spc="50" dirty="0" err="1">
                <a:ln w="11430"/>
                <a:solidFill>
                  <a:srgbClr val="C00000"/>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nosso</a:t>
            </a:r>
            <a:r>
              <a:rPr lang="es-ES" sz="2800" u="none" spc="50" dirty="0">
                <a:ln w="11430"/>
                <a:solidFill>
                  <a:srgbClr val="C00000"/>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 </a:t>
            </a:r>
            <a:r>
              <a:rPr lang="es-ES" sz="2800" u="none" spc="50" dirty="0" err="1">
                <a:ln w="11430"/>
                <a:solidFill>
                  <a:srgbClr val="C00000"/>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Senhor</a:t>
            </a:r>
            <a:r>
              <a:rPr lang="es-ES" sz="2800" u="none" spc="50" dirty="0">
                <a:ln w="11430"/>
                <a:solidFill>
                  <a:srgbClr val="C00000"/>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 </a:t>
            </a:r>
          </a:p>
          <a:p>
            <a:pPr eaLnBrk="0" hangingPunct="0">
              <a:spcBef>
                <a:spcPct val="30000"/>
              </a:spcBef>
              <a:defRPr/>
            </a:pPr>
            <a:r>
              <a:rPr lang="es-ES" sz="2800" u="none" spc="50" dirty="0">
                <a:ln w="11430"/>
                <a:solidFill>
                  <a:srgbClr val="0070C0"/>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Obedeceremos-</a:t>
            </a:r>
            <a:r>
              <a:rPr lang="es-ES" sz="2800" u="none" spc="50" dirty="0" err="1">
                <a:ln w="11430"/>
                <a:solidFill>
                  <a:srgbClr val="0070C0"/>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Lhe</a:t>
            </a:r>
            <a:r>
              <a:rPr lang="es-ES" sz="2800" u="none" spc="50" dirty="0">
                <a:ln w="11430"/>
                <a:solidFill>
                  <a:srgbClr val="0070C0"/>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 por amor, por </a:t>
            </a:r>
            <a:r>
              <a:rPr lang="es-ES" sz="2800" u="none" spc="50" dirty="0" err="1">
                <a:ln w="11430"/>
                <a:solidFill>
                  <a:srgbClr val="0070C0"/>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aquilo</a:t>
            </a:r>
            <a:r>
              <a:rPr lang="es-ES" sz="2800" u="none" spc="50" dirty="0">
                <a:ln w="11430"/>
                <a:solidFill>
                  <a:srgbClr val="0070C0"/>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 que Ele </a:t>
            </a:r>
            <a:r>
              <a:rPr lang="es-ES" sz="2800" u="none" spc="50" dirty="0" err="1">
                <a:ln w="11430"/>
                <a:solidFill>
                  <a:srgbClr val="0070C0"/>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fez</a:t>
            </a:r>
            <a:r>
              <a:rPr lang="es-ES" sz="2800" u="none" spc="50" dirty="0">
                <a:ln w="11430"/>
                <a:solidFill>
                  <a:srgbClr val="0070C0"/>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 por </a:t>
            </a:r>
            <a:r>
              <a:rPr lang="es-ES" sz="2800" u="none" spc="50" dirty="0" err="1">
                <a:ln w="11430"/>
                <a:solidFill>
                  <a:srgbClr val="0070C0"/>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nós</a:t>
            </a:r>
            <a:r>
              <a:rPr lang="es-ES" sz="2800" u="none" spc="50" dirty="0">
                <a:ln w="11430"/>
                <a:solidFill>
                  <a:srgbClr val="0070C0"/>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 e trataremos de </a:t>
            </a:r>
            <a:r>
              <a:rPr lang="es-ES" sz="2800" u="none" spc="50" dirty="0" err="1">
                <a:ln w="11430"/>
                <a:solidFill>
                  <a:srgbClr val="0070C0"/>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viver</a:t>
            </a:r>
            <a:r>
              <a:rPr lang="es-ES" sz="2800" u="none" spc="50" dirty="0">
                <a:ln w="11430"/>
                <a:solidFill>
                  <a:srgbClr val="0070C0"/>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 cada </a:t>
            </a:r>
            <a:r>
              <a:rPr lang="es-ES" sz="2800" u="none" spc="50" dirty="0" err="1">
                <a:ln w="11430"/>
                <a:solidFill>
                  <a:srgbClr val="0070C0"/>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dia</a:t>
            </a:r>
            <a:r>
              <a:rPr lang="es-ES" sz="2800" u="none" spc="50" dirty="0">
                <a:ln w="11430"/>
                <a:solidFill>
                  <a:srgbClr val="0070C0"/>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 </a:t>
            </a:r>
            <a:r>
              <a:rPr lang="es-ES" sz="2800" u="none" spc="50" dirty="0" err="1">
                <a:ln w="11430"/>
                <a:solidFill>
                  <a:srgbClr val="0070C0"/>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com</a:t>
            </a:r>
            <a:r>
              <a:rPr lang="es-ES" sz="2800" u="none" spc="50" dirty="0">
                <a:ln w="11430"/>
                <a:solidFill>
                  <a:srgbClr val="0070C0"/>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 Ele. </a:t>
            </a:r>
          </a:p>
          <a:p>
            <a:pPr eaLnBrk="0" hangingPunct="0">
              <a:spcBef>
                <a:spcPct val="30000"/>
              </a:spcBef>
              <a:defRPr/>
            </a:pPr>
            <a:r>
              <a:rPr lang="es-ES" sz="2800" u="none" spc="50" dirty="0">
                <a:ln w="11430"/>
                <a:solidFill>
                  <a:srgbClr val="C00000"/>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O propósito de </a:t>
            </a:r>
            <a:r>
              <a:rPr lang="es-ES" sz="2800" u="none" spc="50" dirty="0" err="1">
                <a:ln w="11430"/>
                <a:solidFill>
                  <a:srgbClr val="C00000"/>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Sua</a:t>
            </a:r>
            <a:r>
              <a:rPr lang="es-ES" sz="2800" u="none" spc="50" dirty="0">
                <a:ln w="11430"/>
                <a:solidFill>
                  <a:srgbClr val="C00000"/>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 </a:t>
            </a:r>
            <a:r>
              <a:rPr lang="es-ES" sz="2800" u="none" spc="50" dirty="0" err="1">
                <a:ln w="11430"/>
                <a:solidFill>
                  <a:srgbClr val="C00000"/>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morte</a:t>
            </a:r>
            <a:r>
              <a:rPr lang="es-ES" sz="2800" u="none" spc="50" dirty="0">
                <a:ln w="11430"/>
                <a:solidFill>
                  <a:srgbClr val="C00000"/>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 </a:t>
            </a:r>
            <a:r>
              <a:rPr lang="es-ES" sz="2800" u="none" spc="50" dirty="0" err="1">
                <a:ln w="11430"/>
                <a:solidFill>
                  <a:srgbClr val="C00000"/>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foi</a:t>
            </a:r>
            <a:r>
              <a:rPr lang="es-ES" sz="2800" u="none" spc="50" dirty="0">
                <a:ln w="11430"/>
                <a:solidFill>
                  <a:srgbClr val="C00000"/>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       </a:t>
            </a:r>
            <a:r>
              <a:rPr lang="es-ES" sz="2800" u="none" spc="50" dirty="0" err="1">
                <a:ln w="11430"/>
                <a:solidFill>
                  <a:srgbClr val="C00000"/>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livrar</a:t>
            </a:r>
            <a:r>
              <a:rPr lang="es-ES" sz="2800" u="none" spc="50" dirty="0">
                <a:ln w="11430"/>
                <a:solidFill>
                  <a:srgbClr val="C00000"/>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-nos </a:t>
            </a:r>
            <a:r>
              <a:rPr lang="es-ES" sz="2800" u="none" spc="50" dirty="0" err="1">
                <a:ln w="11430"/>
                <a:solidFill>
                  <a:srgbClr val="C00000"/>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deste</a:t>
            </a:r>
            <a:r>
              <a:rPr lang="es-ES" sz="2800" u="none" spc="50" dirty="0">
                <a:ln w="11430"/>
                <a:solidFill>
                  <a:srgbClr val="C00000"/>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 vale de </a:t>
            </a:r>
            <a:r>
              <a:rPr lang="es-ES" sz="2800" u="none" spc="50" dirty="0" err="1">
                <a:ln w="11430"/>
                <a:solidFill>
                  <a:srgbClr val="C00000"/>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sofrimento</a:t>
            </a:r>
            <a:r>
              <a:rPr lang="es-ES" sz="2800" u="none" spc="50" dirty="0">
                <a:ln w="11430"/>
                <a:solidFill>
                  <a:srgbClr val="C00000"/>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 e de </a:t>
            </a:r>
            <a:r>
              <a:rPr lang="es-ES" sz="2800" u="none" spc="50" dirty="0" err="1">
                <a:ln w="11430"/>
                <a:solidFill>
                  <a:srgbClr val="C00000"/>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dor</a:t>
            </a:r>
            <a:r>
              <a:rPr lang="es-ES" sz="2800" u="none" spc="50" dirty="0">
                <a:ln w="11430"/>
                <a:solidFill>
                  <a:srgbClr val="C00000"/>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 e dar-nos a </a:t>
            </a:r>
            <a:r>
              <a:rPr lang="es-ES" sz="2800" u="none" spc="50" dirty="0" err="1">
                <a:ln w="11430"/>
                <a:solidFill>
                  <a:srgbClr val="C00000"/>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herança</a:t>
            </a:r>
            <a:r>
              <a:rPr lang="es-ES" sz="2800" u="none" spc="50" dirty="0">
                <a:ln w="11430"/>
                <a:solidFill>
                  <a:srgbClr val="C00000"/>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 da vida eterna.</a:t>
            </a:r>
          </a:p>
          <a:p>
            <a:pPr eaLnBrk="0" hangingPunct="0">
              <a:spcBef>
                <a:spcPct val="30000"/>
              </a:spcBef>
              <a:defRPr/>
            </a:pPr>
            <a:r>
              <a:rPr lang="es-ES" sz="2800" u="none" spc="50" dirty="0">
                <a:ln w="11430"/>
                <a:solidFill>
                  <a:srgbClr val="0070C0"/>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Esta é a boa nova, a </a:t>
            </a:r>
            <a:r>
              <a:rPr lang="es-ES" sz="2800" u="none" spc="50" dirty="0" err="1">
                <a:ln w="11430"/>
                <a:solidFill>
                  <a:srgbClr val="0070C0"/>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melhor</a:t>
            </a:r>
            <a:r>
              <a:rPr lang="es-ES" sz="2800" u="none" spc="50" dirty="0">
                <a:ln w="11430"/>
                <a:solidFill>
                  <a:srgbClr val="0070C0"/>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 </a:t>
            </a:r>
            <a:r>
              <a:rPr lang="es-ES" sz="2800" u="none" spc="50" dirty="0" err="1">
                <a:ln w="11430"/>
                <a:solidFill>
                  <a:srgbClr val="0070C0"/>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notícia</a:t>
            </a:r>
            <a:r>
              <a:rPr lang="es-ES" sz="2800" u="none" spc="50" dirty="0">
                <a:ln w="11430"/>
                <a:solidFill>
                  <a:srgbClr val="0070C0"/>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 </a:t>
            </a:r>
            <a:r>
              <a:rPr lang="es-ES" sz="2800" u="none" spc="50" dirty="0" err="1">
                <a:ln w="11430"/>
                <a:solidFill>
                  <a:srgbClr val="0070C0"/>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não</a:t>
            </a:r>
            <a:r>
              <a:rPr lang="es-ES" sz="2800" u="none" spc="50" dirty="0">
                <a:ln w="11430"/>
                <a:solidFill>
                  <a:srgbClr val="0070C0"/>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 </a:t>
            </a:r>
            <a:r>
              <a:rPr lang="es-ES" sz="2800" u="none" spc="50" dirty="0" err="1">
                <a:ln w="11430"/>
                <a:solidFill>
                  <a:srgbClr val="0070C0"/>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lhe</a:t>
            </a:r>
            <a:r>
              <a:rPr lang="es-ES" sz="2800" u="none" spc="50" dirty="0">
                <a:ln w="11430"/>
                <a:solidFill>
                  <a:srgbClr val="0070C0"/>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 parece?</a:t>
            </a:r>
          </a:p>
        </p:txBody>
      </p:sp>
      <p:pic>
        <p:nvPicPr>
          <p:cNvPr id="3" name="Picture 2" descr="C:\Users\Gerhard\Documents\_Sitio WEB\Recursos\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34821"/>
                                        </p:tgtEl>
                                        <p:attrNameLst>
                                          <p:attrName>style.visibility</p:attrName>
                                        </p:attrNameLst>
                                      </p:cBhvr>
                                      <p:to>
                                        <p:strVal val="visible"/>
                                      </p:to>
                                    </p:set>
                                    <p:anim calcmode="lin" valueType="num">
                                      <p:cBhvr>
                                        <p:cTn id="7" dur="1000" fill="hold"/>
                                        <p:tgtEl>
                                          <p:spTgt spid="34821"/>
                                        </p:tgtEl>
                                        <p:attrNameLst>
                                          <p:attrName>ppt_w</p:attrName>
                                        </p:attrNameLst>
                                      </p:cBhvr>
                                      <p:tavLst>
                                        <p:tav tm="0">
                                          <p:val>
                                            <p:strVal val="#ppt_w+.3"/>
                                          </p:val>
                                        </p:tav>
                                        <p:tav tm="100000">
                                          <p:val>
                                            <p:strVal val="#ppt_w"/>
                                          </p:val>
                                        </p:tav>
                                      </p:tavLst>
                                    </p:anim>
                                    <p:anim calcmode="lin" valueType="num">
                                      <p:cBhvr>
                                        <p:cTn id="8" dur="1000" fill="hold"/>
                                        <p:tgtEl>
                                          <p:spTgt spid="34821"/>
                                        </p:tgtEl>
                                        <p:attrNameLst>
                                          <p:attrName>ppt_h</p:attrName>
                                        </p:attrNameLst>
                                      </p:cBhvr>
                                      <p:tavLst>
                                        <p:tav tm="0">
                                          <p:val>
                                            <p:strVal val="#ppt_h"/>
                                          </p:val>
                                        </p:tav>
                                        <p:tav tm="100000">
                                          <p:val>
                                            <p:strVal val="#ppt_h"/>
                                          </p:val>
                                        </p:tav>
                                      </p:tavLst>
                                    </p:anim>
                                    <p:animEffect transition="in" filter="fade">
                                      <p:cBhvr>
                                        <p:cTn id="9" dur="1000"/>
                                        <p:tgtEl>
                                          <p:spTgt spid="34821"/>
                                        </p:tgtEl>
                                      </p:cBhvr>
                                    </p:animEffect>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up)">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1"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D:\10. MUTIMEDIA SDA\Imagenes para estudio\Tema 03 oracio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0"/>
            <a:ext cx="9144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34821" name="Rectangle 5"/>
          <p:cNvSpPr>
            <a:spLocks noChangeArrowheads="1"/>
          </p:cNvSpPr>
          <p:nvPr>
            <p:custDataLst>
              <p:tags r:id="rId1"/>
            </p:custDataLst>
          </p:nvPr>
        </p:nvSpPr>
        <p:spPr bwMode="auto">
          <a:xfrm>
            <a:off x="323528" y="1628800"/>
            <a:ext cx="4346377" cy="3888432"/>
          </a:xfrm>
          <a:prstGeom prst="rect">
            <a:avLst/>
          </a:prstGeom>
          <a:noFill/>
          <a:ln>
            <a:noFill/>
          </a:ln>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eaLnBrk="0" hangingPunct="0">
              <a:spcBef>
                <a:spcPct val="30000"/>
              </a:spcBef>
              <a:defRPr/>
            </a:pPr>
            <a:r>
              <a:rPr lang="es-ES" sz="2800" u="none" spc="50" dirty="0" err="1">
                <a:ln w="11430"/>
                <a:solidFill>
                  <a:srgbClr val="C00000"/>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Deseja</a:t>
            </a:r>
            <a:r>
              <a:rPr lang="es-ES" sz="2800" u="none" spc="50" dirty="0">
                <a:ln w="11430"/>
                <a:solidFill>
                  <a:srgbClr val="C00000"/>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 aceitar  </a:t>
            </a:r>
            <a:r>
              <a:rPr lang="es-ES" sz="2800" u="none" spc="50" dirty="0" err="1">
                <a:ln w="11430"/>
                <a:solidFill>
                  <a:srgbClr val="C00000"/>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Jesus</a:t>
            </a:r>
            <a:r>
              <a:rPr lang="es-ES" sz="2800" u="none" spc="50" dirty="0">
                <a:ln w="11430"/>
                <a:solidFill>
                  <a:srgbClr val="C00000"/>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 </a:t>
            </a:r>
            <a:r>
              <a:rPr lang="es-ES" sz="2800" u="none" spc="50" dirty="0" err="1">
                <a:ln w="11430"/>
                <a:solidFill>
                  <a:srgbClr val="C00000"/>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neste</a:t>
            </a:r>
            <a:r>
              <a:rPr lang="es-ES" sz="2800" u="none" spc="50" dirty="0">
                <a:ln w="11430"/>
                <a:solidFill>
                  <a:srgbClr val="C00000"/>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 momento, como Salvador e </a:t>
            </a:r>
            <a:r>
              <a:rPr lang="es-ES" sz="2800" u="none" spc="50" dirty="0" err="1">
                <a:ln w="11430"/>
                <a:solidFill>
                  <a:srgbClr val="C00000"/>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Senhor</a:t>
            </a:r>
            <a:r>
              <a:rPr lang="es-ES" sz="2800" u="none" spc="50" dirty="0">
                <a:ln w="11430"/>
                <a:solidFill>
                  <a:srgbClr val="C00000"/>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 da </a:t>
            </a:r>
            <a:r>
              <a:rPr lang="es-ES" sz="2800" u="none" spc="50" dirty="0" err="1">
                <a:ln w="11430"/>
                <a:solidFill>
                  <a:srgbClr val="C00000"/>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sua</a:t>
            </a:r>
            <a:r>
              <a:rPr lang="es-ES" sz="2800" u="none" spc="50" dirty="0">
                <a:ln w="11430"/>
                <a:solidFill>
                  <a:srgbClr val="C00000"/>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 vida </a:t>
            </a:r>
            <a:r>
              <a:rPr lang="es-ES" sz="2800" u="none" spc="50" dirty="0" err="1">
                <a:ln w="11430"/>
                <a:solidFill>
                  <a:srgbClr val="C00000"/>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através</a:t>
            </a:r>
            <a:r>
              <a:rPr lang="es-ES" sz="2800" u="none" spc="50" dirty="0">
                <a:ln w="11430"/>
                <a:solidFill>
                  <a:srgbClr val="C00000"/>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 de </a:t>
            </a:r>
            <a:r>
              <a:rPr lang="es-ES" sz="2800" u="none" spc="50" dirty="0" err="1">
                <a:ln w="11430"/>
                <a:solidFill>
                  <a:srgbClr val="C00000"/>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uma</a:t>
            </a:r>
            <a:r>
              <a:rPr lang="es-ES" sz="2800" u="none" spc="50" dirty="0">
                <a:ln w="11430"/>
                <a:solidFill>
                  <a:srgbClr val="C00000"/>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 </a:t>
            </a:r>
            <a:r>
              <a:rPr lang="es-ES" sz="2800" u="none" spc="50" dirty="0" err="1">
                <a:ln w="11430"/>
                <a:solidFill>
                  <a:srgbClr val="C00000"/>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oração</a:t>
            </a:r>
            <a:r>
              <a:rPr lang="es-ES" sz="2800" u="none" spc="50" dirty="0">
                <a:ln w="11430"/>
                <a:solidFill>
                  <a:srgbClr val="C00000"/>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 </a:t>
            </a:r>
          </a:p>
          <a:p>
            <a:pPr eaLnBrk="0" hangingPunct="0">
              <a:spcBef>
                <a:spcPct val="30000"/>
              </a:spcBef>
              <a:defRPr/>
            </a:pPr>
            <a:r>
              <a:rPr lang="es-ES" sz="2800" u="none" spc="50" dirty="0">
                <a:ln w="11430"/>
                <a:solidFill>
                  <a:srgbClr val="C00000"/>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Se </a:t>
            </a:r>
            <a:r>
              <a:rPr lang="es-ES" sz="2800" u="none" spc="50" dirty="0" err="1">
                <a:ln w="11430"/>
                <a:solidFill>
                  <a:srgbClr val="C00000"/>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deseja</a:t>
            </a:r>
            <a:r>
              <a:rPr lang="es-ES" sz="2800" u="none" spc="50" dirty="0">
                <a:ln w="11430"/>
                <a:solidFill>
                  <a:srgbClr val="C00000"/>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 vamos </a:t>
            </a:r>
            <a:r>
              <a:rPr lang="es-ES" sz="2800" u="none" spc="50" dirty="0" err="1">
                <a:ln w="11430"/>
                <a:solidFill>
                  <a:srgbClr val="C00000"/>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dizê</a:t>
            </a:r>
            <a:r>
              <a:rPr lang="es-ES" sz="2800" u="none" spc="50" dirty="0">
                <a:ln w="11430"/>
                <a:solidFill>
                  <a:srgbClr val="C00000"/>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-lo </a:t>
            </a:r>
            <a:r>
              <a:rPr lang="es-ES" sz="2800" u="none" spc="50" dirty="0" err="1">
                <a:ln w="11430"/>
                <a:solidFill>
                  <a:srgbClr val="C00000"/>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agora</a:t>
            </a:r>
            <a:r>
              <a:rPr lang="es-ES" sz="2800" u="none" spc="50" dirty="0">
                <a:ln w="11430"/>
                <a:solidFill>
                  <a:srgbClr val="C00000"/>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 a Deus </a:t>
            </a:r>
            <a:r>
              <a:rPr lang="es-ES" sz="2800" u="none" spc="50" dirty="0" err="1">
                <a:ln w="11430"/>
                <a:solidFill>
                  <a:srgbClr val="C00000"/>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numa</a:t>
            </a:r>
            <a:r>
              <a:rPr lang="es-ES" sz="2800" u="none" spc="50" dirty="0">
                <a:ln w="11430"/>
                <a:solidFill>
                  <a:srgbClr val="C00000"/>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 </a:t>
            </a:r>
            <a:r>
              <a:rPr lang="es-ES" sz="2800" u="none" spc="50" dirty="0" err="1">
                <a:ln w="11430"/>
                <a:solidFill>
                  <a:srgbClr val="C00000"/>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oração</a:t>
            </a:r>
            <a:r>
              <a:rPr lang="es-ES" sz="2800" u="none" spc="50" dirty="0">
                <a:ln w="11430"/>
                <a:solidFill>
                  <a:srgbClr val="C00000"/>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 </a:t>
            </a:r>
          </a:p>
        </p:txBody>
      </p:sp>
      <p:pic>
        <p:nvPicPr>
          <p:cNvPr id="4" name="Picture 2" descr="C:\Users\Gerhard\Documents\_Sitio WEB\Recursos\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6895834"/>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34821"/>
                                        </p:tgtEl>
                                        <p:attrNameLst>
                                          <p:attrName>style.visibility</p:attrName>
                                        </p:attrNameLst>
                                      </p:cBhvr>
                                      <p:to>
                                        <p:strVal val="visible"/>
                                      </p:to>
                                    </p:set>
                                    <p:anim calcmode="lin" valueType="num">
                                      <p:cBhvr>
                                        <p:cTn id="7" dur="2250" fill="hold"/>
                                        <p:tgtEl>
                                          <p:spTgt spid="34821"/>
                                        </p:tgtEl>
                                        <p:attrNameLst>
                                          <p:attrName>ppt_w</p:attrName>
                                        </p:attrNameLst>
                                      </p:cBhvr>
                                      <p:tavLst>
                                        <p:tav tm="0">
                                          <p:val>
                                            <p:strVal val="#ppt_w+.3"/>
                                          </p:val>
                                        </p:tav>
                                        <p:tav tm="100000">
                                          <p:val>
                                            <p:strVal val="#ppt_w"/>
                                          </p:val>
                                        </p:tav>
                                      </p:tavLst>
                                    </p:anim>
                                    <p:anim calcmode="lin" valueType="num">
                                      <p:cBhvr>
                                        <p:cTn id="8" dur="2250" fill="hold"/>
                                        <p:tgtEl>
                                          <p:spTgt spid="34821"/>
                                        </p:tgtEl>
                                        <p:attrNameLst>
                                          <p:attrName>ppt_h</p:attrName>
                                        </p:attrNameLst>
                                      </p:cBhvr>
                                      <p:tavLst>
                                        <p:tav tm="0">
                                          <p:val>
                                            <p:strVal val="#ppt_h"/>
                                          </p:val>
                                        </p:tav>
                                        <p:tav tm="100000">
                                          <p:val>
                                            <p:strVal val="#ppt_h"/>
                                          </p:val>
                                        </p:tav>
                                      </p:tavLst>
                                    </p:anim>
                                    <p:animEffect transition="in" filter="fade">
                                      <p:cBhvr>
                                        <p:cTn id="9" dur="2250"/>
                                        <p:tgtEl>
                                          <p:spTgt spid="34821"/>
                                        </p:tgtEl>
                                      </p:cBhvr>
                                    </p:animEffect>
                                  </p:childTnLst>
                                </p:cTn>
                              </p:par>
                            </p:childTnLst>
                          </p:cTn>
                        </p:par>
                        <p:par>
                          <p:cTn id="10" fill="hold">
                            <p:stCondLst>
                              <p:cond delay="2250"/>
                            </p:stCondLst>
                            <p:childTnLst>
                              <p:par>
                                <p:cTn id="11" presetID="22" presetClass="entr" presetSubtype="1"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up)">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1"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tangle 5"/>
          <p:cNvSpPr>
            <a:spLocks noChangeArrowheads="1"/>
          </p:cNvSpPr>
          <p:nvPr>
            <p:custDataLst>
              <p:tags r:id="rId1"/>
            </p:custDataLst>
          </p:nvPr>
        </p:nvSpPr>
        <p:spPr bwMode="auto">
          <a:xfrm>
            <a:off x="0" y="2600907"/>
            <a:ext cx="6300192" cy="1656184"/>
          </a:xfrm>
          <a:prstGeom prst="rect">
            <a:avLst/>
          </a:prstGeom>
          <a:solidFill>
            <a:schemeClr val="bg1">
              <a:alpha val="50195"/>
            </a:schemeClr>
          </a:solidFill>
          <a:ln>
            <a:noFill/>
          </a:ln>
          <a:effectLst>
            <a:glow rad="368300">
              <a:schemeClr val="bg1">
                <a:alpha val="46000"/>
              </a:schemeClr>
            </a:glow>
            <a:softEdge rad="127000"/>
          </a:effectLst>
          <a:extLs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s-ES" sz="4000" u="none" cap="all" dirty="0">
                <a:ln w="0"/>
                <a:solidFill>
                  <a:srgbClr val="006666"/>
                </a:solidFill>
                <a:effectLst>
                  <a:reflection blurRad="12700" stA="50000" endPos="50000" dist="5000" dir="5400000" sy="-100000" rotWithShape="0"/>
                </a:effectLst>
                <a:latin typeface="Verdana" pitchFamily="34" charset="0"/>
              </a:rPr>
              <a:t>a </a:t>
            </a:r>
            <a:r>
              <a:rPr lang="es-ES" sz="4000" u="none" cap="all" dirty="0" err="1">
                <a:ln w="0"/>
                <a:solidFill>
                  <a:srgbClr val="006666"/>
                </a:solidFill>
                <a:effectLst>
                  <a:reflection blurRad="12700" stA="50000" endPos="50000" dist="5000" dir="5400000" sy="-100000" rotWithShape="0"/>
                </a:effectLst>
                <a:latin typeface="Verdana" pitchFamily="34" charset="0"/>
              </a:rPr>
              <a:t>ORIGEm</a:t>
            </a:r>
            <a:r>
              <a:rPr lang="es-ES" sz="4000" u="none" cap="all" dirty="0">
                <a:ln w="0"/>
                <a:solidFill>
                  <a:srgbClr val="006666"/>
                </a:solidFill>
                <a:effectLst>
                  <a:reflection blurRad="12700" stA="50000" endPos="50000" dist="5000" dir="5400000" sy="-100000" rotWithShape="0"/>
                </a:effectLst>
                <a:latin typeface="Verdana" pitchFamily="34" charset="0"/>
              </a:rPr>
              <a:t> Do </a:t>
            </a:r>
            <a:r>
              <a:rPr lang="es-ES" sz="4000" u="none" cap="all" dirty="0" err="1">
                <a:ln w="0"/>
                <a:solidFill>
                  <a:srgbClr val="006666"/>
                </a:solidFill>
                <a:effectLst>
                  <a:reflection blurRad="12700" stA="50000" endPos="50000" dist="5000" dir="5400000" sy="-100000" rotWithShape="0"/>
                </a:effectLst>
                <a:latin typeface="Verdana" pitchFamily="34" charset="0"/>
              </a:rPr>
              <a:t>HOMem</a:t>
            </a:r>
            <a:endParaRPr lang="en-US" sz="2400" u="none" cap="all" dirty="0">
              <a:ln w="0"/>
              <a:solidFill>
                <a:srgbClr val="006666"/>
              </a:solidFill>
              <a:effectLst>
                <a:reflection blurRad="12700" stA="50000" endPos="50000" dist="5000" dir="5400000" sy="-100000" rotWithShape="0"/>
              </a:effectLst>
              <a:latin typeface="Verdana" pitchFamily="34" charset="0"/>
            </a:endParaRPr>
          </a:p>
        </p:txBody>
      </p:sp>
      <p:pic>
        <p:nvPicPr>
          <p:cNvPr id="3"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523293"/>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Horizontal)">
                                      <p:cBhvr>
                                        <p:cTn id="7" dur="1250"/>
                                        <p:tgtEl>
                                          <p:spTgt spid="4"/>
                                        </p:tgtEl>
                                      </p:cBhvr>
                                    </p:animEffect>
                                  </p:childTnLst>
                                </p:cTn>
                              </p:par>
                            </p:childTnLst>
                          </p:cTn>
                        </p:par>
                        <p:par>
                          <p:cTn id="8" fill="hold">
                            <p:stCondLst>
                              <p:cond delay="1250"/>
                            </p:stCondLst>
                            <p:childTnLst>
                              <p:par>
                                <p:cTn id="9" presetID="22" presetClass="entr" presetSubtype="1"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up)">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8" name="Rectangle 18"/>
          <p:cNvSpPr>
            <a:spLocks noChangeArrowheads="1"/>
          </p:cNvSpPr>
          <p:nvPr>
            <p:custDataLst>
              <p:tags r:id="rId1"/>
            </p:custDataLst>
          </p:nvPr>
        </p:nvSpPr>
        <p:spPr bwMode="auto">
          <a:xfrm>
            <a:off x="-36512" y="2780928"/>
            <a:ext cx="5184576" cy="1440160"/>
          </a:xfrm>
          <a:prstGeom prst="rect">
            <a:avLst/>
          </a:prstGeom>
          <a:noFill/>
          <a:ln>
            <a:noFill/>
          </a:ln>
          <a:effectLst>
            <a:glow rad="292100">
              <a:schemeClr val="bg1">
                <a:alpha val="50000"/>
              </a:schemeClr>
            </a:glow>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3200" u="none" spc="50" dirty="0">
                <a:ln w="11430"/>
                <a:solidFill>
                  <a:srgbClr val="C00000"/>
                </a:solidFill>
                <a:effectLst>
                  <a:outerShdw blurRad="76200" dist="50800" dir="5400000" algn="tl" rotWithShape="0">
                    <a:srgbClr val="000000">
                      <a:alpha val="65000"/>
                    </a:srgbClr>
                  </a:outerShdw>
                </a:effectLst>
                <a:latin typeface="Verdana" pitchFamily="34" charset="0"/>
              </a:rPr>
              <a:t>“No </a:t>
            </a:r>
            <a:r>
              <a:rPr lang="es-ES" sz="3200" u="none" spc="50" dirty="0" err="1">
                <a:ln w="11430"/>
                <a:solidFill>
                  <a:srgbClr val="C00000"/>
                </a:solidFill>
                <a:effectLst>
                  <a:outerShdw blurRad="76200" dist="50800" dir="5400000" algn="tl" rotWithShape="0">
                    <a:srgbClr val="000000">
                      <a:alpha val="65000"/>
                    </a:srgbClr>
                  </a:outerShdw>
                </a:effectLst>
                <a:latin typeface="Verdana" pitchFamily="34" charset="0"/>
              </a:rPr>
              <a:t>Princípio</a:t>
            </a:r>
            <a:r>
              <a:rPr lang="es-ES" sz="3200" u="none" spc="50" dirty="0">
                <a:ln w="11430"/>
                <a:solidFill>
                  <a:srgbClr val="C00000"/>
                </a:solidFill>
                <a:effectLst>
                  <a:outerShdw blurRad="76200" dist="50800" dir="5400000" algn="tl" rotWithShape="0">
                    <a:srgbClr val="000000">
                      <a:alpha val="65000"/>
                    </a:srgbClr>
                  </a:outerShdw>
                </a:effectLst>
                <a:latin typeface="Verdana" pitchFamily="34" charset="0"/>
              </a:rPr>
              <a:t> </a:t>
            </a:r>
            <a:r>
              <a:rPr lang="es-ES" sz="3200" u="none" spc="50" dirty="0" err="1">
                <a:ln w="11430"/>
                <a:solidFill>
                  <a:srgbClr val="C00000"/>
                </a:solidFill>
                <a:effectLst>
                  <a:outerShdw blurRad="76200" dist="50800" dir="5400000" algn="tl" rotWithShape="0">
                    <a:srgbClr val="000000">
                      <a:alpha val="65000"/>
                    </a:srgbClr>
                  </a:outerShdw>
                </a:effectLst>
                <a:latin typeface="Verdana" pitchFamily="34" charset="0"/>
              </a:rPr>
              <a:t>criou</a:t>
            </a:r>
            <a:r>
              <a:rPr lang="es-ES" sz="3200" u="none" spc="50" dirty="0">
                <a:ln w="11430"/>
                <a:solidFill>
                  <a:srgbClr val="C00000"/>
                </a:solidFill>
                <a:effectLst>
                  <a:outerShdw blurRad="76200" dist="50800" dir="5400000" algn="tl" rotWithShape="0">
                    <a:srgbClr val="000000">
                      <a:alpha val="65000"/>
                    </a:srgbClr>
                  </a:outerShdw>
                </a:effectLst>
                <a:latin typeface="Verdana" pitchFamily="34" charset="0"/>
              </a:rPr>
              <a:t> Deus os </a:t>
            </a:r>
            <a:r>
              <a:rPr lang="es-ES" sz="3200" u="none" spc="50" dirty="0" err="1">
                <a:ln w="11430"/>
                <a:solidFill>
                  <a:srgbClr val="C00000"/>
                </a:solidFill>
                <a:effectLst>
                  <a:outerShdw blurRad="76200" dist="50800" dir="5400000" algn="tl" rotWithShape="0">
                    <a:srgbClr val="000000">
                      <a:alpha val="65000"/>
                    </a:srgbClr>
                  </a:outerShdw>
                </a:effectLst>
                <a:latin typeface="Verdana" pitchFamily="34" charset="0"/>
              </a:rPr>
              <a:t>céus</a:t>
            </a:r>
            <a:r>
              <a:rPr lang="es-ES" sz="3200" u="none" spc="50" dirty="0">
                <a:ln w="11430"/>
                <a:solidFill>
                  <a:srgbClr val="C00000"/>
                </a:solidFill>
                <a:effectLst>
                  <a:outerShdw blurRad="76200" dist="50800" dir="5400000" algn="tl" rotWithShape="0">
                    <a:srgbClr val="000000">
                      <a:alpha val="65000"/>
                    </a:srgbClr>
                  </a:outerShdw>
                </a:effectLst>
                <a:latin typeface="Verdana" pitchFamily="34" charset="0"/>
              </a:rPr>
              <a:t> e a </a:t>
            </a:r>
            <a:r>
              <a:rPr lang="es-ES" sz="3200" u="none" spc="50" dirty="0" err="1">
                <a:ln w="11430"/>
                <a:solidFill>
                  <a:srgbClr val="C00000"/>
                </a:solidFill>
                <a:effectLst>
                  <a:outerShdw blurRad="76200" dist="50800" dir="5400000" algn="tl" rotWithShape="0">
                    <a:srgbClr val="000000">
                      <a:alpha val="65000"/>
                    </a:srgbClr>
                  </a:outerShdw>
                </a:effectLst>
                <a:latin typeface="Verdana" pitchFamily="34" charset="0"/>
              </a:rPr>
              <a:t>terra</a:t>
            </a:r>
            <a:r>
              <a:rPr lang="es-ES" sz="3200" u="none" spc="50" dirty="0">
                <a:ln w="11430"/>
                <a:solidFill>
                  <a:srgbClr val="C00000"/>
                </a:solidFill>
                <a:effectLst>
                  <a:outerShdw blurRad="76200" dist="50800" dir="5400000" algn="tl" rotWithShape="0">
                    <a:srgbClr val="000000">
                      <a:alpha val="65000"/>
                    </a:srgbClr>
                  </a:outerShdw>
                </a:effectLst>
                <a:latin typeface="Verdana" pitchFamily="34" charset="0"/>
              </a:rPr>
              <a:t>.”</a:t>
            </a:r>
          </a:p>
        </p:txBody>
      </p:sp>
      <p:sp>
        <p:nvSpPr>
          <p:cNvPr id="5" name="Rectangle 18"/>
          <p:cNvSpPr>
            <a:spLocks noChangeArrowheads="1"/>
          </p:cNvSpPr>
          <p:nvPr>
            <p:custDataLst>
              <p:tags r:id="rId2"/>
            </p:custDataLst>
          </p:nvPr>
        </p:nvSpPr>
        <p:spPr bwMode="auto">
          <a:xfrm>
            <a:off x="576064" y="260648"/>
            <a:ext cx="3707904" cy="576064"/>
          </a:xfrm>
          <a:prstGeom prst="rect">
            <a:avLst/>
          </a:prstGeom>
          <a:solidFill>
            <a:srgbClr val="0099FF">
              <a:alpha val="35000"/>
            </a:srgbClr>
          </a:solidFill>
          <a:ln>
            <a:noFill/>
          </a:ln>
          <a:effectLst>
            <a:glow>
              <a:schemeClr val="bg1">
                <a:alpha val="66000"/>
              </a:schemeClr>
            </a:glow>
            <a:softEdge rad="2159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u="none" spc="50" dirty="0">
                <a:ln w="11430"/>
                <a:solidFill>
                  <a:srgbClr val="0099FF"/>
                </a:solidFill>
                <a:effectLst>
                  <a:outerShdw blurRad="76200" dist="50800" dir="5400000" algn="tl" rotWithShape="0">
                    <a:srgbClr val="000000">
                      <a:alpha val="65000"/>
                    </a:srgbClr>
                  </a:outerShdw>
                </a:effectLst>
                <a:latin typeface="Verdana" pitchFamily="34" charset="0"/>
              </a:rPr>
              <a:t>Génesis 1:1</a:t>
            </a:r>
          </a:p>
        </p:txBody>
      </p:sp>
      <p:pic>
        <p:nvPicPr>
          <p:cNvPr id="4" name="Picture 2" descr="C:\Users\Gerhard\Documents\_Sitio WEB\Recursos\ondaWEB.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4253704"/>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1000"/>
                                        <p:tgtEl>
                                          <p:spTgt spid="5"/>
                                        </p:tgtEl>
                                      </p:cBhvr>
                                    </p:animEffect>
                                  </p:childTnLst>
                                </p:cTn>
                              </p:par>
                            </p:childTnLst>
                          </p:cTn>
                        </p:par>
                        <p:par>
                          <p:cTn id="8" fill="hold">
                            <p:stCondLst>
                              <p:cond delay="1000"/>
                            </p:stCondLst>
                            <p:childTnLst>
                              <p:par>
                                <p:cTn id="9" presetID="53" presetClass="entr" presetSubtype="16"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2000" fill="hold"/>
                                        <p:tgtEl>
                                          <p:spTgt spid="8"/>
                                        </p:tgtEl>
                                        <p:attrNameLst>
                                          <p:attrName>ppt_w</p:attrName>
                                        </p:attrNameLst>
                                      </p:cBhvr>
                                      <p:tavLst>
                                        <p:tav tm="0">
                                          <p:val>
                                            <p:fltVal val="0"/>
                                          </p:val>
                                        </p:tav>
                                        <p:tav tm="100000">
                                          <p:val>
                                            <p:strVal val="#ppt_w"/>
                                          </p:val>
                                        </p:tav>
                                      </p:tavLst>
                                    </p:anim>
                                    <p:anim calcmode="lin" valueType="num">
                                      <p:cBhvr>
                                        <p:cTn id="12" dur="2000" fill="hold"/>
                                        <p:tgtEl>
                                          <p:spTgt spid="8"/>
                                        </p:tgtEl>
                                        <p:attrNameLst>
                                          <p:attrName>ppt_h</p:attrName>
                                        </p:attrNameLst>
                                      </p:cBhvr>
                                      <p:tavLst>
                                        <p:tav tm="0">
                                          <p:val>
                                            <p:fltVal val="0"/>
                                          </p:val>
                                        </p:tav>
                                        <p:tav tm="100000">
                                          <p:val>
                                            <p:strVal val="#ppt_h"/>
                                          </p:val>
                                        </p:tav>
                                      </p:tavLst>
                                    </p:anim>
                                    <p:animEffect transition="in" filter="fade">
                                      <p:cBhvr>
                                        <p:cTn id="13" dur="2000"/>
                                        <p:tgtEl>
                                          <p:spTgt spid="8"/>
                                        </p:tgtEl>
                                      </p:cBhvr>
                                    </p:animEffect>
                                  </p:childTnLst>
                                </p:cTn>
                              </p:par>
                            </p:childTnLst>
                          </p:cTn>
                        </p:par>
                        <p:par>
                          <p:cTn id="14" fill="hold">
                            <p:stCondLst>
                              <p:cond delay="3000"/>
                            </p:stCondLst>
                            <p:childTnLst>
                              <p:par>
                                <p:cTn id="15" presetID="22" presetClass="entr" presetSubtype="1"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D:\10. MUTIMEDIA SDA\Imagenes para estudio\cielo1.jpg"/>
          <p:cNvPicPr>
            <a:picLocks noChangeAspect="1" noChangeArrowheads="1"/>
          </p:cNvPicPr>
          <p:nvPr/>
        </p:nvPicPr>
        <p:blipFill rotWithShape="1">
          <a:blip r:embed="rId4">
            <a:extLst>
              <a:ext uri="{28A0092B-C50C-407E-A947-70E740481C1C}">
                <a14:useLocalDpi xmlns:a14="http://schemas.microsoft.com/office/drawing/2010/main" val="0"/>
              </a:ext>
            </a:extLst>
          </a:blip>
          <a:srcRect b="2445"/>
          <a:stretch/>
        </p:blipFill>
        <p:spPr bwMode="auto">
          <a:xfrm>
            <a:off x="0" y="1"/>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4 Imagen"/>
          <p:cNvPicPr>
            <a:picLocks noChangeAspect="1"/>
          </p:cNvPicPr>
          <p:nvPr/>
        </p:nvPicPr>
        <p:blipFill rotWithShape="1">
          <a:blip r:embed="rId5">
            <a:extLst>
              <a:ext uri="{28A0092B-C50C-407E-A947-70E740481C1C}">
                <a14:useLocalDpi xmlns:a14="http://schemas.microsoft.com/office/drawing/2010/main" val="0"/>
              </a:ext>
            </a:extLst>
          </a:blip>
          <a:srcRect t="11939" r="47761" b="26296"/>
          <a:stretch/>
        </p:blipFill>
        <p:spPr>
          <a:xfrm>
            <a:off x="539552" y="-199739"/>
            <a:ext cx="4776716" cy="4235796"/>
          </a:xfrm>
          <a:prstGeom prst="rect">
            <a:avLst/>
          </a:prstGeom>
        </p:spPr>
      </p:pic>
      <p:sp>
        <p:nvSpPr>
          <p:cNvPr id="6" name="Rectangle 18"/>
          <p:cNvSpPr>
            <a:spLocks noChangeArrowheads="1"/>
          </p:cNvSpPr>
          <p:nvPr>
            <p:custDataLst>
              <p:tags r:id="rId1"/>
            </p:custDataLst>
          </p:nvPr>
        </p:nvSpPr>
        <p:spPr bwMode="auto">
          <a:xfrm>
            <a:off x="715993" y="4056614"/>
            <a:ext cx="7704856" cy="2316932"/>
          </a:xfrm>
          <a:prstGeom prst="rect">
            <a:avLst/>
          </a:prstGeom>
          <a:solidFill>
            <a:schemeClr val="bg1">
              <a:alpha val="24000"/>
            </a:schemeClr>
          </a:solidFill>
          <a:ln>
            <a:noFill/>
          </a:ln>
          <a:effectLst>
            <a:glow rad="292100">
              <a:schemeClr val="bg1">
                <a:alpha val="50000"/>
              </a:schemeClr>
            </a:glow>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3200" u="none" spc="50" dirty="0">
                <a:ln w="11430"/>
                <a:solidFill>
                  <a:srgbClr val="002060"/>
                </a:solidFill>
                <a:effectLst>
                  <a:outerShdw blurRad="76200" dist="50800" dir="5400000" algn="tl" rotWithShape="0">
                    <a:srgbClr val="000000">
                      <a:alpha val="65000"/>
                    </a:srgbClr>
                  </a:outerShdw>
                </a:effectLst>
                <a:latin typeface="Verdana" pitchFamily="34" charset="0"/>
              </a:rPr>
              <a:t>Deus existe antes de </a:t>
            </a:r>
          </a:p>
          <a:p>
            <a:pPr algn="ctr"/>
            <a:r>
              <a:rPr lang="es-ES" sz="3200" u="none" spc="50" dirty="0">
                <a:ln w="11430"/>
                <a:solidFill>
                  <a:srgbClr val="002060"/>
                </a:solidFill>
                <a:effectLst>
                  <a:outerShdw blurRad="76200" dist="50800" dir="5400000" algn="tl" rotWithShape="0">
                    <a:srgbClr val="000000">
                      <a:alpha val="65000"/>
                    </a:srgbClr>
                  </a:outerShdw>
                </a:effectLst>
                <a:latin typeface="Verdana" pitchFamily="34" charset="0"/>
              </a:rPr>
              <a:t>todas as </a:t>
            </a:r>
            <a:r>
              <a:rPr lang="es-ES" sz="3200" u="none" spc="50" dirty="0" err="1">
                <a:ln w="11430"/>
                <a:solidFill>
                  <a:srgbClr val="002060"/>
                </a:solidFill>
                <a:effectLst>
                  <a:outerShdw blurRad="76200" dist="50800" dir="5400000" algn="tl" rotWithShape="0">
                    <a:srgbClr val="000000">
                      <a:alpha val="65000"/>
                    </a:srgbClr>
                  </a:outerShdw>
                </a:effectLst>
                <a:latin typeface="Verdana" pitchFamily="34" charset="0"/>
              </a:rPr>
              <a:t>coisas</a:t>
            </a:r>
            <a:r>
              <a:rPr lang="es-ES" sz="3200" u="none" spc="50" dirty="0">
                <a:ln w="11430"/>
                <a:solidFill>
                  <a:srgbClr val="002060"/>
                </a:solidFill>
                <a:effectLst>
                  <a:outerShdw blurRad="76200" dist="50800" dir="5400000" algn="tl" rotWithShape="0">
                    <a:srgbClr val="000000">
                      <a:alpha val="65000"/>
                    </a:srgbClr>
                  </a:outerShdw>
                </a:effectLst>
                <a:latin typeface="Verdana" pitchFamily="34" charset="0"/>
              </a:rPr>
              <a:t>. </a:t>
            </a:r>
          </a:p>
          <a:p>
            <a:pPr algn="ctr"/>
            <a:r>
              <a:rPr lang="es-ES" sz="3200" u="none" spc="50" dirty="0">
                <a:ln w="11430"/>
                <a:solidFill>
                  <a:srgbClr val="002060"/>
                </a:solidFill>
                <a:effectLst>
                  <a:outerShdw blurRad="76200" dist="50800" dir="5400000" algn="tl" rotWithShape="0">
                    <a:srgbClr val="000000">
                      <a:alpha val="65000"/>
                    </a:srgbClr>
                  </a:outerShdw>
                </a:effectLst>
                <a:latin typeface="Verdana" pitchFamily="34" charset="0"/>
              </a:rPr>
              <a:t>Por Ele </a:t>
            </a:r>
            <a:r>
              <a:rPr lang="es-ES" sz="3200" u="none" spc="50" dirty="0" err="1">
                <a:ln w="11430"/>
                <a:solidFill>
                  <a:srgbClr val="002060"/>
                </a:solidFill>
                <a:effectLst>
                  <a:outerShdw blurRad="76200" dist="50800" dir="5400000" algn="tl" rotWithShape="0">
                    <a:srgbClr val="000000">
                      <a:alpha val="65000"/>
                    </a:srgbClr>
                  </a:outerShdw>
                </a:effectLst>
                <a:latin typeface="Verdana" pitchFamily="34" charset="0"/>
              </a:rPr>
              <a:t>foi</a:t>
            </a:r>
            <a:r>
              <a:rPr lang="es-ES" sz="3200" u="none" spc="50" dirty="0">
                <a:ln w="11430"/>
                <a:solidFill>
                  <a:srgbClr val="002060"/>
                </a:solidFill>
                <a:effectLst>
                  <a:outerShdw blurRad="76200" dist="50800" dir="5400000" algn="tl" rotWithShape="0">
                    <a:srgbClr val="000000">
                      <a:alpha val="65000"/>
                    </a:srgbClr>
                  </a:outerShdw>
                </a:effectLst>
                <a:latin typeface="Verdana" pitchFamily="34" charset="0"/>
              </a:rPr>
              <a:t> criado </a:t>
            </a:r>
          </a:p>
          <a:p>
            <a:pPr algn="ctr"/>
            <a:r>
              <a:rPr lang="es-ES" sz="3200" u="none" spc="50" dirty="0" err="1">
                <a:ln w="11430"/>
                <a:solidFill>
                  <a:srgbClr val="002060"/>
                </a:solidFill>
                <a:effectLst>
                  <a:outerShdw blurRad="76200" dist="50800" dir="5400000" algn="tl" rotWithShape="0">
                    <a:srgbClr val="000000">
                      <a:alpha val="65000"/>
                    </a:srgbClr>
                  </a:outerShdw>
                </a:effectLst>
                <a:latin typeface="Verdana" pitchFamily="34" charset="0"/>
              </a:rPr>
              <a:t>tudo</a:t>
            </a:r>
            <a:r>
              <a:rPr lang="es-ES" sz="3200" u="none" spc="50" dirty="0">
                <a:ln w="11430"/>
                <a:solidFill>
                  <a:srgbClr val="002060"/>
                </a:solidFill>
                <a:effectLst>
                  <a:outerShdw blurRad="76200" dist="50800" dir="5400000" algn="tl" rotWithShape="0">
                    <a:srgbClr val="000000">
                      <a:alpha val="65000"/>
                    </a:srgbClr>
                  </a:outerShdw>
                </a:effectLst>
                <a:latin typeface="Verdana" pitchFamily="34" charset="0"/>
              </a:rPr>
              <a:t> o que existe</a:t>
            </a:r>
          </a:p>
        </p:txBody>
      </p:sp>
      <p:pic>
        <p:nvPicPr>
          <p:cNvPr id="7" name="Picture 2" descr="C:\Users\Gerhard\Documents\_Sitio WEB\Recursos\ondaWEB.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006" y="3490301"/>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5999256"/>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ppt_x</p:attrName>
                                        </p:attrNameLst>
                                      </p:cBhvr>
                                      <p:tavLst>
                                        <p:tav tm="0">
                                          <p:val>
                                            <p:strVal val="#ppt_x-.2"/>
                                          </p:val>
                                        </p:tav>
                                        <p:tav tm="100000">
                                          <p:val>
                                            <p:strVal val="#ppt_x"/>
                                          </p:val>
                                        </p:tav>
                                      </p:tavLst>
                                    </p:anim>
                                    <p:anim calcmode="lin" valueType="num">
                                      <p:cBhvr>
                                        <p:cTn id="8"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9" dur="1000"/>
                                        <p:tgtEl>
                                          <p:spTgt spid="6"/>
                                        </p:tgtEl>
                                      </p:cBhvr>
                                    </p:animEffect>
                                  </p:childTnLst>
                                </p:cTn>
                              </p:par>
                            </p:childTnLst>
                          </p:cTn>
                        </p:par>
                        <p:par>
                          <p:cTn id="10" fill="hold">
                            <p:stCondLst>
                              <p:cond delay="1000"/>
                            </p:stCondLst>
                            <p:childTnLst>
                              <p:par>
                                <p:cTn id="11" presetID="10" presetClass="entr" presetSubtype="0" fill="hold" nodeType="afterEffect">
                                  <p:stCondLst>
                                    <p:cond delay="150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2500"/>
                                        <p:tgtEl>
                                          <p:spTgt spid="5"/>
                                        </p:tgtEl>
                                      </p:cBhvr>
                                    </p:animEffect>
                                  </p:childTnLst>
                                </p:cTn>
                              </p:par>
                            </p:childTnLst>
                          </p:cTn>
                        </p:par>
                        <p:par>
                          <p:cTn id="14" fill="hold">
                            <p:stCondLst>
                              <p:cond delay="5000"/>
                            </p:stCondLst>
                            <p:childTnLst>
                              <p:par>
                                <p:cTn id="15" presetID="22" presetClass="entr" presetSubtype="1"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up)">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0"/>
  <p:tag name="MMPROD_UIPERSISTENCEDATA" val="MMPROD_UIPERSISTENCEDATA"/>
  <p:tag name="MMPROD_UIDATA" val="&lt;database version=&quot;10.0&quot;&gt;&lt;object type=&quot;1&quot; unique_id=&quot;10001&quot;&gt;&lt;property id=&quot;20141&quot; value=&quot;¿Cuál es la causa de tanto sufrimiento?&quot;/&gt;&lt;property id=&quot;20144&quot; value=&quot;1&quot;/&gt;&lt;property id=&quot;20146&quot; value=&quot;1&quot;/&gt;&lt;property id=&quot;20147&quot; value=&quot;0&quot;/&gt;&lt;property id=&quot;20148&quot; value=&quot;0&quot;/&gt;&lt;property id=&quot;20180&quot; value=&quot;0&quot;/&gt;&lt;property id=&quot;20181&quot; value=&quot;4&quot;/&gt;&lt;property id=&quot;20182&quot; value=&quot;0&quot;/&gt;&lt;property id=&quot;20183&quot; value=&quot;1&quot;/&gt;&lt;property id=&quot;20184&quot; value=&quot;7&quot;/&gt;&lt;property id=&quot;20193&quot; value=&quot;-1&quot;/&gt;&lt;property id=&quot;20224&quot; value=&quot;C:\Users\Gerhard\Documents\_Estudios Biblicos PPT\_Presentaciones\GIB_03&quot;/&gt;&lt;property id=&quot;20250&quot; value=&quot;0&quot;/&gt;&lt;property id=&quot;20251&quot; value=&quot;0&quot;/&gt;&lt;property id=&quot;20259&quot; value=&quot;0&quot;/&gt;&lt;property id=&quot;20263&quot; value=&quot;1&quot;/&gt;&lt;property id=&quot;20264&quot; value=&quot;1&quot;/&gt;&lt;property id=&quot;20600&quot; value=&quot;0&quot;/&gt;&lt;property id=&quot;20700&quot; value=&quot;0&quot;/&gt;&lt;object type=&quot;2&quot; unique_id=&quot;10015&quot;&gt;&lt;object type=&quot;3&quot; unique_id=&quot;10016&quot;&gt;&lt;property id=&quot;20148&quot; value=&quot;5&quot;/&gt;&lt;property id=&quot;20300&quot; value=&quot;Diapositiva 5&quot;/&gt;&lt;property id=&quot;20303&quot; value=&quot;-1&quot;/&gt;&lt;property id=&quot;20307&quot; value=&quot;256&quot;/&gt;&lt;property id=&quot;20309&quot; value=&quot;-1&quot;/&gt;&lt;/object&gt;&lt;object type=&quot;3&quot; unique_id=&quot;10167&quot;&gt;&lt;property id=&quot;20148&quot; value=&quot;5&quot;/&gt;&lt;property id=&quot;20300&quot; value=&quot;Diapositiva 11&quot;/&gt;&lt;property id=&quot;20303&quot; value=&quot;-1&quot;/&gt;&lt;property id=&quot;20307&quot; value=&quot;258&quot;/&gt;&lt;property id=&quot;20309&quot; value=&quot;-1&quot;/&gt;&lt;/object&gt;&lt;object type=&quot;3&quot; unique_id=&quot;10190&quot;&gt;&lt;property id=&quot;20148&quot; value=&quot;5&quot;/&gt;&lt;property id=&quot;20300&quot; value=&quot;Diapositiva 67&quot;/&gt;&lt;property id=&quot;20303&quot; value=&quot;-1&quot;/&gt;&lt;property id=&quot;20307&quot; value=&quot;281&quot;/&gt;&lt;property id=&quot;20309&quot; value=&quot;-1&quot;/&gt;&lt;/object&gt;&lt;object type=&quot;3&quot; unique_id=&quot;10194&quot;&gt;&lt;property id=&quot;20148&quot; value=&quot;5&quot;/&gt;&lt;property id=&quot;20300&quot; value=&quot;Diapositiva 69&quot;/&gt;&lt;property id=&quot;20303&quot; value=&quot;-1&quot;/&gt;&lt;property id=&quot;20307&quot; value=&quot;285&quot;/&gt;&lt;property id=&quot;20309&quot; value=&quot;-1&quot;/&gt;&lt;/object&gt;&lt;object type=&quot;3&quot; unique_id=&quot;10392&quot;&gt;&lt;property id=&quot;20148&quot; value=&quot;5&quot;/&gt;&lt;property id=&quot;20300&quot; value=&quot;Diapositiva 2&quot;/&gt;&lt;property id=&quot;20307&quot; value=&quot;312&quot;/&gt;&lt;property id=&quot;20309&quot; value=&quot;-1&quot;/&gt;&lt;/object&gt;&lt;object type=&quot;3&quot; unique_id=&quot;10393&quot;&gt;&lt;property id=&quot;20148&quot; value=&quot;5&quot;/&gt;&lt;property id=&quot;20300&quot; value=&quot;Diapositiva 3&quot;/&gt;&lt;property id=&quot;20307&quot; value=&quot;313&quot;/&gt;&lt;property id=&quot;20309&quot; value=&quot;-1&quot;/&gt;&lt;/object&gt;&lt;object type=&quot;3&quot; unique_id=&quot;10394&quot;&gt;&lt;property id=&quot;20148&quot; value=&quot;5&quot;/&gt;&lt;property id=&quot;20300&quot; value=&quot;Diapositiva 4&quot;/&gt;&lt;property id=&quot;20307&quot; value=&quot;344&quot;/&gt;&lt;property id=&quot;20309&quot; value=&quot;-1&quot;/&gt;&lt;/object&gt;&lt;object type=&quot;3&quot; unique_id=&quot;10395&quot;&gt;&lt;property id=&quot;20148&quot; value=&quot;5&quot;/&gt;&lt;property id=&quot;20300&quot; value=&quot;Diapositiva 6 - &amp;quot;¡Estas son preguntas que inquietan a la mayoría!  Pero sólo el Autor de la vida puede darnos la respuesta&amp;quot;&quot;/&gt;&lt;property id=&quot;20307&quot; value=&quot;307&quot;/&gt;&lt;property id=&quot;20309&quot; value=&quot;-1&quot;/&gt;&lt;/object&gt;&lt;object type=&quot;3&quot; unique_id=&quot;10396&quot;&gt;&lt;property id=&quot;20148&quot; value=&quot;5&quot;/&gt;&lt;property id=&quot;20300&quot; value=&quot;Diapositiva 7&quot;/&gt;&lt;property id=&quot;20307&quot; value=&quot;314&quot;/&gt;&lt;property id=&quot;20309&quot; value=&quot;-1&quot;/&gt;&lt;/object&gt;&lt;object type=&quot;3&quot; unique_id=&quot;10397&quot;&gt;&lt;property id=&quot;20148&quot; value=&quot;5&quot;/&gt;&lt;property id=&quot;20300&quot; value=&quot;Diapositiva 8&quot;/&gt;&lt;property id=&quot;20307&quot; value=&quot;319&quot;/&gt;&lt;property id=&quot;20309&quot; value=&quot;-1&quot;/&gt;&lt;/object&gt;&lt;object type=&quot;3&quot; unique_id=&quot;10398&quot;&gt;&lt;property id=&quot;20148&quot; value=&quot;5&quot;/&gt;&lt;property id=&quot;20300&quot; value=&quot;Diapositiva 9&quot;/&gt;&lt;property id=&quot;20307&quot; value=&quot;289&quot;/&gt;&lt;property id=&quot;20309&quot; value=&quot;-1&quot;/&gt;&lt;/object&gt;&lt;object type=&quot;3&quot; unique_id=&quot;10399&quot;&gt;&lt;property id=&quot;20148&quot; value=&quot;5&quot;/&gt;&lt;property id=&quot;20300&quot; value=&quot;Diapositiva 10&quot;/&gt;&lt;property id=&quot;20307&quot; value=&quot;320&quot;/&gt;&lt;property id=&quot;20309&quot; value=&quot;-1&quot;/&gt;&lt;/object&gt;&lt;object type=&quot;3&quot; unique_id=&quot;10400&quot;&gt;&lt;property id=&quot;20148&quot; value=&quot;5&quot;/&gt;&lt;property id=&quot;20300&quot; value=&quot;Diapositiva 12&quot;/&gt;&lt;property id=&quot;20307&quot; value=&quot;321&quot;/&gt;&lt;property id=&quot;20309&quot; value=&quot;-1&quot;/&gt;&lt;/object&gt;&lt;object type=&quot;3&quot; unique_id=&quot;10401&quot;&gt;&lt;property id=&quot;20148&quot; value=&quot;5&quot;/&gt;&lt;property id=&quot;20300&quot; value=&quot;Diapositiva 13&quot;/&gt;&lt;property id=&quot;20307&quot; value=&quot;322&quot;/&gt;&lt;property id=&quot;20309&quot; value=&quot;-1&quot;/&gt;&lt;/object&gt;&lt;object type=&quot;3&quot; unique_id=&quot;10402&quot;&gt;&lt;property id=&quot;20148&quot; value=&quot;5&quot;/&gt;&lt;property id=&quot;20300&quot; value=&quot;Diapositiva 14&quot;/&gt;&lt;property id=&quot;20307&quot; value=&quot;290&quot;/&gt;&lt;property id=&quot;20309&quot; value=&quot;-1&quot;/&gt;&lt;/object&gt;&lt;object type=&quot;3&quot; unique_id=&quot;10403&quot;&gt;&lt;property id=&quot;20148&quot; value=&quot;5&quot;/&gt;&lt;property id=&quot;20300&quot; value=&quot;Diapositiva 15&quot;/&gt;&lt;property id=&quot;20307&quot; value=&quot;323&quot;/&gt;&lt;property id=&quot;20309&quot; value=&quot;-1&quot;/&gt;&lt;/object&gt;&lt;object type=&quot;3&quot; unique_id=&quot;10404&quot;&gt;&lt;property id=&quot;20148&quot; value=&quot;5&quot;/&gt;&lt;property id=&quot;20300&quot; value=&quot;Diapositiva 16&quot;/&gt;&lt;property id=&quot;20307&quot; value=&quot;324&quot;/&gt;&lt;property id=&quot;20309&quot; value=&quot;-1&quot;/&gt;&lt;/object&gt;&lt;object type=&quot;3&quot; unique_id=&quot;10405&quot;&gt;&lt;property id=&quot;20148&quot; value=&quot;5&quot;/&gt;&lt;property id=&quot;20300&quot; value=&quot;Diapositiva 17&quot;/&gt;&lt;property id=&quot;20307&quot; value=&quot;325&quot;/&gt;&lt;property id=&quot;20309&quot; value=&quot;-1&quot;/&gt;&lt;/object&gt;&lt;object type=&quot;3&quot; unique_id=&quot;10406&quot;&gt;&lt;property id=&quot;20148&quot; value=&quot;5&quot;/&gt;&lt;property id=&quot;20300&quot; value=&quot;Diapositiva 18&quot;/&gt;&lt;property id=&quot;20307&quot; value=&quot;337&quot;/&gt;&lt;property id=&quot;20309&quot; value=&quot;-1&quot;/&gt;&lt;/object&gt;&lt;object type=&quot;3&quot; unique_id=&quot;10407&quot;&gt;&lt;property id=&quot;20148&quot; value=&quot;5&quot;/&gt;&lt;property id=&quot;20300&quot; value=&quot;Diapositiva 19&quot;/&gt;&lt;property id=&quot;20307&quot; value=&quot;326&quot;/&gt;&lt;property id=&quot;20309&quot; value=&quot;-1&quot;/&gt;&lt;/object&gt;&lt;object type=&quot;3&quot; unique_id=&quot;10408&quot;&gt;&lt;property id=&quot;20148&quot; value=&quot;5&quot;/&gt;&lt;property id=&quot;20300&quot; value=&quot;Diapositiva 20&quot;/&gt;&lt;property id=&quot;20307&quot; value=&quot;329&quot;/&gt;&lt;property id=&quot;20309&quot; value=&quot;-1&quot;/&gt;&lt;/object&gt;&lt;object type=&quot;3&quot; unique_id=&quot;10409&quot;&gt;&lt;property id=&quot;20148&quot; value=&quot;5&quot;/&gt;&lt;property id=&quot;20300&quot; value=&quot;Diapositiva 21&quot;/&gt;&lt;property id=&quot;20307&quot; value=&quot;328&quot;/&gt;&lt;property id=&quot;20309&quot; value=&quot;-1&quot;/&gt;&lt;/object&gt;&lt;object type=&quot;3&quot; unique_id=&quot;10410&quot;&gt;&lt;property id=&quot;20148&quot; value=&quot;5&quot;/&gt;&lt;property id=&quot;20300&quot; value=&quot;Diapositiva 22&quot;/&gt;&lt;property id=&quot;20307&quot; value=&quot;331&quot;/&gt;&lt;property id=&quot;20309&quot; value=&quot;-1&quot;/&gt;&lt;/object&gt;&lt;object type=&quot;3&quot; unique_id=&quot;10411&quot;&gt;&lt;property id=&quot;20148&quot; value=&quot;5&quot;/&gt;&lt;property id=&quot;20300&quot; value=&quot;Diapositiva 23&quot;/&gt;&lt;property id=&quot;20307&quot; value=&quot;332&quot;/&gt;&lt;property id=&quot;20309&quot; value=&quot;-1&quot;/&gt;&lt;/object&gt;&lt;object type=&quot;3&quot; unique_id=&quot;10412&quot;&gt;&lt;property id=&quot;20148&quot; value=&quot;5&quot;/&gt;&lt;property id=&quot;20300&quot; value=&quot;Diapositiva 24&quot;/&gt;&lt;property id=&quot;20307&quot; value=&quot;333&quot;/&gt;&lt;property id=&quot;20309&quot; value=&quot;-1&quot;/&gt;&lt;/object&gt;&lt;object type=&quot;3&quot; unique_id=&quot;10413&quot;&gt;&lt;property id=&quot;20148&quot; value=&quot;5&quot;/&gt;&lt;property id=&quot;20300&quot; value=&quot;Diapositiva 25&quot;/&gt;&lt;property id=&quot;20307&quot; value=&quot;334&quot;/&gt;&lt;property id=&quot;20309&quot; value=&quot;-1&quot;/&gt;&lt;/object&gt;&lt;object type=&quot;3&quot; unique_id=&quot;10414&quot;&gt;&lt;property id=&quot;20148&quot; value=&quot;5&quot;/&gt;&lt;property id=&quot;20300&quot; value=&quot;Diapositiva 26&quot;/&gt;&lt;property id=&quot;20307&quot; value=&quot;335&quot;/&gt;&lt;property id=&quot;20309&quot; value=&quot;-1&quot;/&gt;&lt;/object&gt;&lt;object type=&quot;3&quot; unique_id=&quot;10415&quot;&gt;&lt;property id=&quot;20148&quot; value=&quot;5&quot;/&gt;&lt;property id=&quot;20300&quot; value=&quot;Diapositiva 27&quot;/&gt;&lt;property id=&quot;20307&quot; value=&quot;336&quot;/&gt;&lt;property id=&quot;20309&quot; value=&quot;-1&quot;/&gt;&lt;/object&gt;&lt;object type=&quot;3&quot; unique_id=&quot;10416&quot;&gt;&lt;property id=&quot;20148&quot; value=&quot;5&quot;/&gt;&lt;property id=&quot;20300&quot; value=&quot;Diapositiva 28&quot;/&gt;&lt;property id=&quot;20307&quot; value=&quot;338&quot;/&gt;&lt;property id=&quot;20309&quot; value=&quot;-1&quot;/&gt;&lt;/object&gt;&lt;object type=&quot;3&quot; unique_id=&quot;10417&quot;&gt;&lt;property id=&quot;20148&quot; value=&quot;5&quot;/&gt;&lt;property id=&quot;20300&quot; value=&quot;Diapositiva 29&quot;/&gt;&lt;property id=&quot;20307&quot; value=&quot;339&quot;/&gt;&lt;property id=&quot;20309&quot; value=&quot;-1&quot;/&gt;&lt;/object&gt;&lt;object type=&quot;3&quot; unique_id=&quot;10418&quot;&gt;&lt;property id=&quot;20148&quot; value=&quot;5&quot;/&gt;&lt;property id=&quot;20300&quot; value=&quot;Diapositiva 30&quot;/&gt;&lt;property id=&quot;20307&quot; value=&quot;340&quot;/&gt;&lt;property id=&quot;20309&quot; value=&quot;-1&quot;/&gt;&lt;/object&gt;&lt;object type=&quot;3&quot; unique_id=&quot;10419&quot;&gt;&lt;property id=&quot;20148&quot; value=&quot;5&quot;/&gt;&lt;property id=&quot;20300&quot; value=&quot;Diapositiva 31&quot;/&gt;&lt;property id=&quot;20307&quot; value=&quot;341&quot;/&gt;&lt;property id=&quot;20309&quot; value=&quot;-1&quot;/&gt;&lt;/object&gt;&lt;object type=&quot;3&quot; unique_id=&quot;10420&quot;&gt;&lt;property id=&quot;20148&quot; value=&quot;5&quot;/&gt;&lt;property id=&quot;20300&quot; value=&quot;Diapositiva 32&quot;/&gt;&lt;property id=&quot;20307&quot; value=&quot;342&quot;/&gt;&lt;property id=&quot;20309&quot; value=&quot;-1&quot;/&gt;&lt;/object&gt;&lt;object type=&quot;3&quot; unique_id=&quot;10421&quot;&gt;&lt;property id=&quot;20148&quot; value=&quot;5&quot;/&gt;&lt;property id=&quot;20300&quot; value=&quot;Diapositiva 33&quot;/&gt;&lt;property id=&quot;20307&quot; value=&quot;343&quot;/&gt;&lt;property id=&quot;20309&quot; value=&quot;-1&quot;/&gt;&lt;/object&gt;&lt;object type=&quot;3&quot; unique_id=&quot;10422&quot;&gt;&lt;property id=&quot;20148&quot; value=&quot;5&quot;/&gt;&lt;property id=&quot;20300&quot; value=&quot;Diapositiva 34&quot;/&gt;&lt;property id=&quot;20307&quot; value=&quot;345&quot;/&gt;&lt;property id=&quot;20309&quot; value=&quot;-1&quot;/&gt;&lt;/object&gt;&lt;object type=&quot;3&quot; unique_id=&quot;10423&quot;&gt;&lt;property id=&quot;20148&quot; value=&quot;5&quot;/&gt;&lt;property id=&quot;20300&quot; value=&quot;Diapositiva 35&quot;/&gt;&lt;property id=&quot;20307&quot; value=&quot;346&quot;/&gt;&lt;property id=&quot;20309&quot; value=&quot;-1&quot;/&gt;&lt;/object&gt;&lt;object type=&quot;3&quot; unique_id=&quot;10424&quot;&gt;&lt;property id=&quot;20148&quot; value=&quot;5&quot;/&gt;&lt;property id=&quot;20300&quot; value=&quot;Diapositiva 36&quot;/&gt;&lt;property id=&quot;20307&quot; value=&quot;315&quot;/&gt;&lt;property id=&quot;20309&quot; value=&quot;-1&quot;/&gt;&lt;/object&gt;&lt;object type=&quot;3&quot; unique_id=&quot;10425&quot;&gt;&lt;property id=&quot;20148&quot; value=&quot;5&quot;/&gt;&lt;property id=&quot;20300&quot; value=&quot;Diapositiva 37&quot;/&gt;&lt;property id=&quot;20307&quot; value=&quot;298&quot;/&gt;&lt;property id=&quot;20309&quot; value=&quot;-1&quot;/&gt;&lt;/object&gt;&lt;object type=&quot;3&quot; unique_id=&quot;10426&quot;&gt;&lt;property id=&quot;20148&quot; value=&quot;5&quot;/&gt;&lt;property id=&quot;20300&quot; value=&quot;Diapositiva 38&quot;/&gt;&lt;property id=&quot;20307&quot; value=&quot;347&quot;/&gt;&lt;property id=&quot;20309&quot; value=&quot;-1&quot;/&gt;&lt;/object&gt;&lt;object type=&quot;3&quot; unique_id=&quot;10427&quot;&gt;&lt;property id=&quot;20148&quot; value=&quot;5&quot;/&gt;&lt;property id=&quot;20300&quot; value=&quot;Diapositiva 42&quot;/&gt;&lt;property id=&quot;20307&quot; value=&quot;348&quot;/&gt;&lt;property id=&quot;20309&quot; value=&quot;-1&quot;/&gt;&lt;/object&gt;&lt;object type=&quot;3&quot; unique_id=&quot;10428&quot;&gt;&lt;property id=&quot;20148&quot; value=&quot;5&quot;/&gt;&lt;property id=&quot;20300&quot; value=&quot;Diapositiva 43&quot;/&gt;&lt;property id=&quot;20307&quot; value=&quot;349&quot;/&gt;&lt;property id=&quot;20309&quot; value=&quot;-1&quot;/&gt;&lt;/object&gt;&lt;object type=&quot;3&quot; unique_id=&quot;10429&quot;&gt;&lt;property id=&quot;20148&quot; value=&quot;5&quot;/&gt;&lt;property id=&quot;20300&quot; value=&quot;Diapositiva 44&quot;/&gt;&lt;property id=&quot;20307&quot; value=&quot;352&quot;/&gt;&lt;property id=&quot;20309&quot; value=&quot;-1&quot;/&gt;&lt;/object&gt;&lt;object type=&quot;3&quot; unique_id=&quot;10430&quot;&gt;&lt;property id=&quot;20148&quot; value=&quot;5&quot;/&gt;&lt;property id=&quot;20300&quot; value=&quot;Diapositiva 45&quot;/&gt;&lt;property id=&quot;20307&quot; value=&quot;353&quot;/&gt;&lt;property id=&quot;20309&quot; value=&quot;-1&quot;/&gt;&lt;/object&gt;&lt;object type=&quot;3&quot; unique_id=&quot;10431&quot;&gt;&lt;property id=&quot;20148&quot; value=&quot;5&quot;/&gt;&lt;property id=&quot;20300&quot; value=&quot;Diapositiva 46&quot;/&gt;&lt;property id=&quot;20307&quot; value=&quot;354&quot;/&gt;&lt;property id=&quot;20309&quot; value=&quot;-1&quot;/&gt;&lt;/object&gt;&lt;object type=&quot;3&quot; unique_id=&quot;10432&quot;&gt;&lt;property id=&quot;20148&quot; value=&quot;5&quot;/&gt;&lt;property id=&quot;20300&quot; value=&quot;Diapositiva 47&quot;/&gt;&lt;property id=&quot;20307&quot; value=&quot;355&quot;/&gt;&lt;property id=&quot;20309&quot; value=&quot;-1&quot;/&gt;&lt;/object&gt;&lt;object type=&quot;3&quot; unique_id=&quot;10433&quot;&gt;&lt;property id=&quot;20148&quot; value=&quot;5&quot;/&gt;&lt;property id=&quot;20300&quot; value=&quot;Diapositiva 48&quot;/&gt;&lt;property id=&quot;20307&quot; value=&quot;356&quot;/&gt;&lt;property id=&quot;20309&quot; value=&quot;-1&quot;/&gt;&lt;/object&gt;&lt;object type=&quot;3&quot; unique_id=&quot;10434&quot;&gt;&lt;property id=&quot;20148&quot; value=&quot;5&quot;/&gt;&lt;property id=&quot;20300&quot; value=&quot;Diapositiva 49&quot;/&gt;&lt;property id=&quot;20307&quot; value=&quot;359&quot;/&gt;&lt;property id=&quot;20309&quot; value=&quot;-1&quot;/&gt;&lt;/object&gt;&lt;object type=&quot;3&quot; unique_id=&quot;10435&quot;&gt;&lt;property id=&quot;20148&quot; value=&quot;5&quot;/&gt;&lt;property id=&quot;20300&quot; value=&quot;Diapositiva 50&quot;/&gt;&lt;property id=&quot;20307&quot; value=&quot;357&quot;/&gt;&lt;property id=&quot;20309&quot; value=&quot;-1&quot;/&gt;&lt;/object&gt;&lt;object type=&quot;3&quot; unique_id=&quot;10436&quot;&gt;&lt;property id=&quot;20148&quot; value=&quot;5&quot;/&gt;&lt;property id=&quot;20300&quot; value=&quot;Diapositiva 51&quot;/&gt;&lt;property id=&quot;20307&quot; value=&quot;358&quot;/&gt;&lt;property id=&quot;20309&quot; value=&quot;-1&quot;/&gt;&lt;/object&gt;&lt;object type=&quot;3&quot; unique_id=&quot;10437&quot;&gt;&lt;property id=&quot;20148&quot; value=&quot;5&quot;/&gt;&lt;property id=&quot;20300&quot; value=&quot;Diapositiva 52&quot;/&gt;&lt;property id=&quot;20307&quot; value=&quot;303&quot;/&gt;&lt;property id=&quot;20309&quot; value=&quot;-1&quot;/&gt;&lt;/object&gt;&lt;object type=&quot;3&quot; unique_id=&quot;10438&quot;&gt;&lt;property id=&quot;20148&quot; value=&quot;5&quot;/&gt;&lt;property id=&quot;20300&quot; value=&quot;Diapositiva 53&quot;/&gt;&lt;property id=&quot;20307&quot; value=&quot;360&quot;/&gt;&lt;property id=&quot;20309&quot; value=&quot;-1&quot;/&gt;&lt;/object&gt;&lt;object type=&quot;3&quot; unique_id=&quot;10439&quot;&gt;&lt;property id=&quot;20148&quot; value=&quot;5&quot;/&gt;&lt;property id=&quot;20300&quot; value=&quot;Diapositiva 54&quot;/&gt;&lt;property id=&quot;20307&quot; value=&quot;373&quot;/&gt;&lt;property id=&quot;20309&quot; value=&quot;-1&quot;/&gt;&lt;/object&gt;&lt;object type=&quot;3&quot; unique_id=&quot;10440&quot;&gt;&lt;property id=&quot;20148&quot; value=&quot;5&quot;/&gt;&lt;property id=&quot;20300&quot; value=&quot;Diapositiva 55&quot;/&gt;&lt;property id=&quot;20307&quot; value=&quot;361&quot;/&gt;&lt;property id=&quot;20309&quot; value=&quot;-1&quot;/&gt;&lt;/object&gt;&lt;object type=&quot;3&quot; unique_id=&quot;10441&quot;&gt;&lt;property id=&quot;20148&quot; value=&quot;5&quot;/&gt;&lt;property id=&quot;20300&quot; value=&quot;Diapositiva 56&quot;/&gt;&lt;property id=&quot;20307&quot; value=&quot;316&quot;/&gt;&lt;property id=&quot;20309&quot; value=&quot;-1&quot;/&gt;&lt;/object&gt;&lt;object type=&quot;3&quot; unique_id=&quot;10442&quot;&gt;&lt;property id=&quot;20148&quot; value=&quot;5&quot;/&gt;&lt;property id=&quot;20300&quot; value=&quot;Diapositiva 57&quot;/&gt;&lt;property id=&quot;20307&quot; value=&quot;362&quot;/&gt;&lt;property id=&quot;20309&quot; value=&quot;-1&quot;/&gt;&lt;/object&gt;&lt;object type=&quot;3&quot; unique_id=&quot;10443&quot;&gt;&lt;property id=&quot;20148&quot; value=&quot;5&quot;/&gt;&lt;property id=&quot;20300&quot; value=&quot;Diapositiva 58&quot;/&gt;&lt;property id=&quot;20307&quot; value=&quot;363&quot;/&gt;&lt;property id=&quot;20309&quot; value=&quot;-1&quot;/&gt;&lt;/object&gt;&lt;object type=&quot;3&quot; unique_id=&quot;10444&quot;&gt;&lt;property id=&quot;20148&quot; value=&quot;5&quot;/&gt;&lt;property id=&quot;20300&quot; value=&quot;Diapositiva 59&quot;/&gt;&lt;property id=&quot;20307&quot; value=&quot;364&quot;/&gt;&lt;property id=&quot;20309&quot; value=&quot;-1&quot;/&gt;&lt;/object&gt;&lt;object type=&quot;3&quot; unique_id=&quot;10445&quot;&gt;&lt;property id=&quot;20148&quot; value=&quot;5&quot;/&gt;&lt;property id=&quot;20300&quot; value=&quot;Diapositiva 60&quot;/&gt;&lt;property id=&quot;20307&quot; value=&quot;365&quot;/&gt;&lt;property id=&quot;20309&quot; value=&quot;-1&quot;/&gt;&lt;/object&gt;&lt;object type=&quot;3&quot; unique_id=&quot;10446&quot;&gt;&lt;property id=&quot;20148&quot; value=&quot;5&quot;/&gt;&lt;property id=&quot;20300&quot; value=&quot;Diapositiva 61&quot;/&gt;&lt;property id=&quot;20307&quot; value=&quot;375&quot;/&gt;&lt;property id=&quot;20309&quot; value=&quot;-1&quot;/&gt;&lt;/object&gt;&lt;object type=&quot;3&quot; unique_id=&quot;10447&quot;&gt;&lt;property id=&quot;20148&quot; value=&quot;5&quot;/&gt;&lt;property id=&quot;20300&quot; value=&quot;Diapositiva 62&quot;/&gt;&lt;property id=&quot;20307&quot; value=&quot;317&quot;/&gt;&lt;property id=&quot;20309&quot; value=&quot;-1&quot;/&gt;&lt;/object&gt;&lt;object type=&quot;3&quot; unique_id=&quot;10448&quot;&gt;&lt;property id=&quot;20148&quot; value=&quot;5&quot;/&gt;&lt;property id=&quot;20300&quot; value=&quot;Diapositiva 63&quot;/&gt;&lt;property id=&quot;20307&quot; value=&quot;366&quot;/&gt;&lt;property id=&quot;20309&quot; value=&quot;-1&quot;/&gt;&lt;/object&gt;&lt;object type=&quot;3&quot; unique_id=&quot;10449&quot;&gt;&lt;property id=&quot;20148&quot; value=&quot;5&quot;/&gt;&lt;property id=&quot;20300&quot; value=&quot;Diapositiva 64&quot;/&gt;&lt;property id=&quot;20307&quot; value=&quot;367&quot;/&gt;&lt;property id=&quot;20309&quot; value=&quot;-1&quot;/&gt;&lt;/object&gt;&lt;object type=&quot;3&quot; unique_id=&quot;10450&quot;&gt;&lt;property id=&quot;20148&quot; value=&quot;5&quot;/&gt;&lt;property id=&quot;20300&quot; value=&quot;Diapositiva 65&quot;/&gt;&lt;property id=&quot;20307&quot; value=&quot;306&quot;/&gt;&lt;property id=&quot;20309&quot; value=&quot;-1&quot;/&gt;&lt;/object&gt;&lt;object type=&quot;3&quot; unique_id=&quot;10451&quot;&gt;&lt;property id=&quot;20148&quot; value=&quot;5&quot;/&gt;&lt;property id=&quot;20300&quot; value=&quot;Diapositiva 66&quot;/&gt;&lt;property id=&quot;20307&quot; value=&quot;369&quot;/&gt;&lt;property id=&quot;20309&quot; value=&quot;-1&quot;/&gt;&lt;/object&gt;&lt;object type=&quot;3&quot; unique_id=&quot;10452&quot;&gt;&lt;property id=&quot;20148&quot; value=&quot;5&quot;/&gt;&lt;property id=&quot;20300&quot; value=&quot;Diapositiva 68&quot;/&gt;&lt;property id=&quot;20307&quot; value=&quot;370&quot;/&gt;&lt;property id=&quot;20309&quot; value=&quot;-1&quot;/&gt;&lt;/object&gt;&lt;object type=&quot;3&quot; unique_id=&quot;10453&quot;&gt;&lt;property id=&quot;20148&quot; value=&quot;5&quot;/&gt;&lt;property id=&quot;20300&quot; value=&quot;Diapositiva 70&quot;/&gt;&lt;property id=&quot;20307&quot; value=&quot;374&quot;/&gt;&lt;property id=&quot;20309&quot; value=&quot;-1&quot;/&gt;&lt;/object&gt;&lt;object type=&quot;3&quot; unique_id=&quot;13815&quot;&gt;&lt;property id=&quot;20148&quot; value=&quot;5&quot;/&gt;&lt;property id=&quot;20300&quot; value=&quot;Diapositiva 1&quot;/&gt;&lt;property id=&quot;20307&quot; value=&quot;376&quot;/&gt;&lt;property id=&quot;20309&quot; value=&quot;-1&quot;/&gt;&lt;/object&gt;&lt;object type=&quot;3&quot; unique_id=&quot;13816&quot;&gt;&lt;property id=&quot;20148&quot; value=&quot;5&quot;/&gt;&lt;property id=&quot;20300&quot; value=&quot;Diapositiva 39&quot;/&gt;&lt;property id=&quot;20307&quot; value=&quot;377&quot;/&gt;&lt;property id=&quot;20309&quot; value=&quot;-1&quot;/&gt;&lt;/object&gt;&lt;object type=&quot;3&quot; unique_id=&quot;13817&quot;&gt;&lt;property id=&quot;20148&quot; value=&quot;5&quot;/&gt;&lt;property id=&quot;20300&quot; value=&quot;Diapositiva 40&quot;/&gt;&lt;property id=&quot;20307&quot; value=&quot;378&quot;/&gt;&lt;property id=&quot;20309&quot; value=&quot;-1&quot;/&gt;&lt;/object&gt;&lt;object type=&quot;3&quot; unique_id=&quot;13818&quot;&gt;&lt;property id=&quot;20148&quot; value=&quot;5&quot;/&gt;&lt;property id=&quot;20300&quot; value=&quot;Diapositiva 41&quot;/&gt;&lt;property id=&quot;20307&quot; value=&quot;379&quot;/&gt;&lt;property id=&quot;20309&quot; value=&quot;-1&quot;/&gt;&lt;/object&gt;&lt;/object&gt;&lt;object type=&quot;8&quot; unique_id=&quot;10019&quot;&gt;&lt;/object&gt;&lt;object type=&quot;4&quot; unique_id=&quot;10235&quot;&gt;&lt;/object&gt;&lt;object type=&quot;10&quot; unique_id=&quot;10387&quot;&gt;&lt;object type=&quot;11&quot; unique_id=&quot;10388&quot;&gt;&lt;property id=&quot;20180&quot; value=&quot;0&quot;/&gt;&lt;property id=&quot;20181&quot; value=&quot;4&quot;/&gt;&lt;property id=&quot;20182&quot; value=&quot;0&quot;/&gt;&lt;property id=&quot;20183&quot; value=&quot;1&quot;/&gt;&lt;/object&gt;&lt;object type=&quot;12&quot; unique_id=&quot;10389&quot;&gt;&lt;/object&gt;&lt;object type=&quot;13&quot; unique_id=&quot;10390&quot;&gt;&lt;/object&gt;&lt;/object&gt;&lt;/object&gt;&lt;/database&gt;"/>
  <p:tag name="MMPROD_THEME_BG_IMAGE" val="/9j/4QOsRXhpZgAATU0AKgAAAAgADAEAAAMAAAABABgAAAEBAAMAAAABABgAAAECAAMAAAADAAAAngEGAAMAAAABAAIAAAESAAMAAAABAAEAAAEVAAMAAAABAAMAAAEaAAUAAAABAAAApAEbAAUAAAABAAAArAEoAAMAAAABAAIAAAExAAIAAAAeAAAAtAEyAAIAAAAUAAAA0odpAAQAAAABAAAA6AAAASAACAAIAAgACvyAAAAnEAAK/IAAACcQQWRvYmUgUGhvdG9zaG9wIENTNiAoV2luZG93cykAMjAxNTowNjoxOCAxOToxMjoyNwAAAAAEkAAABwAAAAQwMjIxoAEAAwAAAAH//wAAoAIABAAAAAEAAAAYoAMABAAAAAEAAAAYAAAAAAAAAAYBAwADAAAAAQAGAAABGgAFAAAAAQAAAW4BGwAFAAAAAQAAAXYBKAADAAAAAQACAAACAQAEAAAAAQAAAX4CAgAEAAAAAQAAAiYAAAAAAAAASAAAAAEAAABIAAAAAf/Y/+0ADEFkb2JlX0NNAAH/7gAOQWRvYmUAZIAAAAAB/9sAhAAMCAgICQgMCQkMEQsKCxEVDwwMDxUYExMVExMYEQwMDAwMDBEMDAwMDAwMDAwMDAwMDAwMDAwMDAwMDAwMDAwMAQ0LCw0ODRAODhAUDg4OFBQODg4OFBEMDAwMDBERDAwMDAwMEQwMDAwMDAwMDAwMDAwMDAwMDAwMDAwMDAwMDAz/wAARCAAYABgDASIAAhEBAxEB/90ABAAC/8QBPwAAAQUBAQEBAQEAAAAAAAAAAwABAgQFBgcICQoLAQABBQEBAQEBAQAAAAAAAAABAAIDBAUGBwgJCgsQAAEEAQMCBAIFBwYIBQMMMwEAAhEDBCESMQVBUWETInGBMgYUkaGxQiMkFVLBYjM0coLRQwclklPw4fFjczUWorKDJkSTVGRFwqN0NhfSVeJl8rOEw9N14/NGJ5SkhbSVxNTk9KW1xdXl9VZmdoaWprbG1ub2N0dXZ3eHl6e3x9fn9xEAAgIBAgQEAwQFBgcHBgU1AQACEQMhMRIEQVFhcSITBTKBkRShsUIjwVLR8DMkYuFygpJDUxVjczTxJQYWorKDByY1wtJEk1SjF2RFVTZ0ZeLys4TD03Xj80aUpIW0lcTU5PSltcXV5fVWZnaGlqa2xtbm9ic3R1dnd4eXp7fH/9oADAMBAAIRAxEAPwDypJJJJSkkkklP/9DypJJJJSkkkklP/9n/7QtAUGhvdG9zaG9wIDMuMAA4QklNBAQAAAAAABccAVoAAxslRxwBWgADGyVHHAIAAAIAAwA4QklNBCUAAAAAABBNCCL2O3P4cAzz3mWJQ0YPOEJJTQQ6AAAAAADvAAAAEAAAAAEAAAAAAAtwcmludE91dHB1dAAAAAUAAAAAUHN0U2Jvb2wBAAAAAEludGVlbnVtAAAAAEludGUAAAAASW1nIAAAAA9wcmludFNpeHRlZW5CaXRib29sAAAAAAtwcmludGVyTmFtZVRFWFQAAAABAAAAAAAPcHJpbnRQcm9vZlNldHVwT2JqYwAAABEAQQBqAHUAcwB0AGUAIABkAGUAIABwAHIAdQBlAGIAYQAAAAAACnByb29mU2V0dXAAAAABAAAAAEJsdG5lbnVtAAAADGJ1aWx0aW5Qcm9vZgAAAAlwcm9vZkNNWUsAOEJJTQQ7AAAAAAItAAAAEAAAAAEAAAAAABJwcmludE91dHB1dE9wdGlvbnMAAAAXAAAAAENwdG5ib29sAAAAAABDbGJyYm9vbAAAAAAAUmdzTWJvb2wAAAAAAENybkNib29sAAAAAABDbnRDYm9vbAAAAAAATGJsc2Jvb2wAAAAAAE5ndHZib29sAAAAAABFbWxEYm9vbAAAAAAASW50cmJvb2wAAAAAAEJja2dPYmpjAAAAAQAAAAAAAFJHQkMAAAADAAAAAFJkICBkb3ViQG/gAAAAAAAAAAAAR3JuIGRvdWJAb+AAAAAAAAAAAABCbCAgZG91YkBv4AAAAAAAAAAAAEJyZFRVbnRGI1JsdAAAAAAAAAAAAAAAAEJsZCBVbnRGI1JsdAAAAAAAAAAAAAAAAFJzbHRVbnRGI1B4bEBSAAAAAAAAAAAACnZlY3RvckRhdGFib29sAQAAAABQZ1BzZW51bQAAAABQZ1BzAAAAAFBnUEMAAAAATGVmdFVudEYjUmx0AAAAAAAAAAAAAAAAVG9wIFVudEYjUmx0AAAAAAAAAAAAAAAAU2NsIFVudEYjUHJjQFkAAAAAAAAAAAAQY3JvcFdoZW5QcmludGluZ2Jvb2wAAAAADmNyb3BSZWN0Qm90dG9tbG9uZwAAAAAAAAAMY3JvcFJlY3RMZWZ0bG9uZwAAAAAAAAANY3JvcFJlY3RSaWdodGxvbmcAAAAAAAAAC2Nyb3BSZWN0VG9wbG9uZwAAAAAAOEJJTQPtAAAAAAAQAEgAAAABAAIASAAAAAEAAjhCSU0EJgAAAAAADgAAAAAAAAAAAAA/gAAAOEJJTQQNAAAAAAAEAAAAeDhCSU0EGQAAAAAABAAAAB44QklNA/MAAAAAAAkAAAAAAAAAAAEAOEJJTScQAAAAAAAKAAEAAAAAAAAAAjhCSU0D9QAAAAAASAAvZmYAAQBsZmYABgAAAAAAAQAvZmYAAQChmZoABgAAAAAAAQAyAAAAAQBaAAAABgAAAAAAAQA1AAAAAQAtAAAABgAAAAAAAThCSU0D+AAAAAAAcAAA/////////////////////////////wPoAAAAAP////////////////////////////8D6AAAAAD/////////////////////////////A+gAAAAA/////////////////////////////wPoAAA4QklNBAgAAAAAABAAAAABAAACQAAAAkAAAAAAOEJJTQQeAAAAAAAEAAAAADhCSU0EGgAAAAADQwAAAAYAAAAAAAAAAAAAABgAAAAYAAAABwBmAG8AbgBkAG8AcwBjAAAAAQAAAAAAAAAAAAAAAAAAAAAAAAABAAAAAAAAAAAAAAAYAAAAGAAAAAAAAAAAAAAAAAAAAAABAAAAAAAAAAAAAAAAAAAAAAAAABAAAAABAAAAAAAAbnVsbAAAAAIAAAAGYm91bmRzT2JqYwAAAAEAAAAAAABSY3QxAAAABAAAAABUb3AgbG9uZwAAAAAAAAAATGVmdGxvbmcAAAAAAAAAAEJ0b21sb25nAAAAGAAAAABSZ2h0bG9uZwAAABgAAAAGc2xpY2VzVmxMcwAAAAFPYmpjAAAAAQAAAAAABXNsaWNlAAAAEgAAAAdzbGljZUlEbG9uZwAAAAAAAAAHZ3JvdXBJRGxvbmcAAAAAAAAABm9yaWdpbmVudW0AAAAMRVNsaWNlT3JpZ2luAAAADWF1dG9HZW5lcmF0ZWQAAAAAVHlwZWVudW0AAAAKRVNsaWNlVHlwZQAAAABJbWcgAAAABmJvdW5kc09iamMAAAABAAAAAAAAUmN0MQAAAAQAAAAAVG9wIGxvbmcAAAAAAAAAAExlZnRsb25nAAAAAAAAAABCdG9tbG9uZwAAABgAAAAAUmdodGxvbmcAAAAYAAAAA3VybFRFWFQAAAABAAAAAAAAbnVsbFRFWFQAAAABAAAAAAAATXNnZVRFWFQAAAABAAAAAAAGYWx0VGFnVEVYVAAAAAEAAAAAAA5jZWxsVGV4dElzSFRNTGJvb2wBAAAACGNlbGxUZXh0VEVYVAAAAAEAAAAAAAlob3J6QWxpZ25lbnVtAAAAD0VTbGljZUhvcnpBbGlnbgAAAAdkZWZhdWx0AAAACXZlcnRBbGlnbmVudW0AAAAPRVNsaWNlVmVydEFsaWduAAAAB2RlZmF1bHQAAAALYmdDb2xvclR5cGVlbnVtAAAAEUVTbGljZUJHQ29sb3JUeXBlAAAAAE5vbmUAAAAJdG9wT3V0c2V0bG9uZwAAAAAAAAAKbGVmdE91dHNldGxvbmcAAAAAAAAADGJvdHRvbU91dHNldGxvbmcAAAAAAAAAC3JpZ2h0T3V0c2V0bG9uZwAAAAAAOEJJTQQoAAAAAAAMAAAAAj/wAAAAAAAAOEJJTQQUAAAAAAAEAAAAAjhCSU0EDAAAAAACQgAAAAEAAAAYAAAAGAAAAEgAAAbAAAACJgAYAAH/2P/tAAxBZG9iZV9DTQAB/+4ADkFkb2JlAGSAAAAAAf/bAIQADAgICAkIDAkJDBELCgsRFQ8MDA8VGBMTFRMTGBEMDAwMDAwRDAwMDAwMDAwMDAwMDAwMDAwMDAwMDAwMDAwMDAENCwsNDg0QDg4QFA4ODhQUDg4ODhQRDAwMDAwREQwMDAwMDBEMDAwMDAwMDAwMDAwMDAwMDAwMDAwMDAwMDAwM/8AAEQgAGAAYAwEiAAIRAQMRAf/dAAQAAv/EAT8AAAEFAQEBAQEBAAAAAAAAAAMAAQIEBQYHCAkKCwEAAQUBAQEBAQEAAAAAAAAAAQACAwQFBgcICQoLEAABBAEDAgQCBQcGCAUDDDMBAAIRAwQhEjEFQVFhEyJxgTIGFJGhsUIjJBVSwWIzNHKC0UMHJZJT8OHxY3M1FqKygyZEk1RkRcKjdDYX0lXiZfKzhMPTdePzRieUpIW0lcTU5PSltcXV5fVWZnaGlqa2xtbm9jdHV2d3h5ent8fX5/cRAAICAQIEBAMEBQYHBwYFNQEAAhEDITESBEFRYXEiEwUygZEUobFCI8FS0fAzJGLhcoKSQ1MVY3M08SUGFqKygwcmNcLSRJNUoxdkRVU2dGXi8rOEw9N14/NGlKSFtJXE1OT0pbXF1eX1VmZ2hpamtsbW5vYnN0dXZ3eHl6e3x//aAAwDAQACEQMRAD8A8qSSSSUpJJJJT//Q8qSSSSUpJJJJT//ZOEJJTQQhAAAAAABVAAAAAQEAAAAPAEEAZABvAGIAZQAgAFAAaABvAHQAbwBzAGgAbwBwAAAAEwBBAGQAbwBiAGUAIABQAGgAbwB0AG8AcwBoAG8AcAAgAEMAUwA2AAAAAQA4QklNBAYAAAAAAAcACAEBAAEBAP/hDttodHRwOi8vbnMuYWRvYmUuY29tL3hhcC8xLjAvADw/eHBhY2tldCBiZWdpbj0i77u/IiBpZD0iVzVNME1wQ2VoaUh6cmVTek5UY3prYzlkIj8+IDx4OnhtcG1ldGEgeG1sbnM6eD0iYWRvYmU6bnM6bWV0YS8iIHg6eG1wdGs9IkFkb2JlIFhNUCBDb3JlIDUuMy1jMDExIDY2LjE0NTY2MSwgMjAxMi8wMi8wNi0xNDo1NjoyNyAgICAgICAgIj4gPHJkZjpSREYgeG1sbnM6cmRmPSJodHRwOi8vd3d3LnczLm9yZy8xOTk5LzAyLzIyLXJkZi1zeW50YXgtbnMjIj4gPHJkZjpEZXNjcmlwdGlvbiByZGY6YWJvdXQ9IiIgeG1sbnM6eG1wPSJodHRwOi8vbnMuYWRvYmUuY29tL3hhcC8xLjAvIiB4bWxuczpkYz0iaHR0cDovL3B1cmwub3JnL2RjL2VsZW1lbnRzLzEuMS8iIHhtbG5zOnhtcE1NPSJodHRwOi8vbnMuYWRvYmUuY29tL3hhcC8xLjAvbW0vIiB4bWxuczpzdEV2dD0iaHR0cDovL25zLmFkb2JlLmNvbS94YXAvMS4wL3NUeXBlL1Jlc291cmNlRXZlbnQjIiB4bWxuczpwaG90b3Nob3A9Imh0dHA6Ly9ucy5hZG9iZS5jb20vcGhvdG9zaG9wLzEuMC8iIHhtcDpDcmVhdG9yVG9vbD0iQWRvYmUgUGhvdG9zaG9wIENTNiAoV2luZG93cykiIHhtcDpDcmVhdGVEYXRlPSIyMDE1LTA2LTEwVDEzOjM4OjQ1LTAzOjAwIiB4bXA6TWV0YWRhdGFEYXRlPSIyMDE1LTA2LTE4VDE5OjEyOjI3LTAzOjAwIiB4bXA6TW9kaWZ5RGF0ZT0iMjAxNS0wNi0xOFQxOToxMjoyNy0wMzowMCIgZGM6Zm9ybWF0PSJpbWFnZS9qcGVnIiB4bXBNTTpJbnN0YW5jZUlEPSJ4bXAuaWlkOjA1RTA2ODg0RUQxNUU1MTFCRjk2RTAzNzUxOEM0ODc3IiB4bXBNTTpEb2N1bWVudElEPSJ4bXAuZGlkOjU1QzFGRDAxODQwRkU1MTE5Nzg1RjRDOEE1RUY2QUIwIiB4bXBNTTpPcmlnaW5hbERvY3VtZW50SUQ9InhtcC5kaWQ6NTVDMUZEMDE4NDBGRTUxMTk3ODVGNEM4QTVFRjZBQjAiIHBob3Rvc2hvcDpMZWdhY3lJUFRDRGlnZXN0PSIxRkFCMDEzMUMzMzg4QUJCMTMwODk4QkZFNEMyMDBBOSIgcGhvdG9zaG9wOkNvbG9yTW9kZT0iMyIgcGhvdG9zaG9wOklDQ1Byb2ZpbGU9IkFkb2JlIFJHQiAoMTk5OCkiPiA8eG1wTU06SGlzdG9yeT4gPHJkZjpTZXE+IDxyZGY6bGkgc3RFdnQ6YWN0aW9uPSJjcmVhdGVkIiBzdEV2dDppbnN0YW5jZUlEPSJ4bXAuaWlkOjU1QzFGRDAxODQwRkU1MTE5Nzg1RjRDOEE1RUY2QUIwIiBzdEV2dDp3aGVuPSIyMDE1LTA2LTEwVDEzOjM4OjQ1LTAzOjAwIiBzdEV2dDpzb2Z0d2FyZUFnZW50PSJBZG9iZSBQaG90b3Nob3AgQ1M2IChXaW5kb3dzKSIvPiA8cmRmOmxpIHN0RXZ0OmFjdGlvbj0ic2F2ZWQiIHN0RXZ0Omluc3RhbmNlSUQ9InhtcC5paWQ6MDNFMDY4ODRFRDE1RTUxMUJGOTZFMDM3NTE4QzQ4NzciIHN0RXZ0OndoZW49IjIwMTUtMDYtMThUMTk6MDg6MzMtMDM6MDAiIHN0RXZ0OnNvZnR3YXJlQWdlbnQ9IkFkb2JlIFBob3Rvc2hvcCBDUzYgKFdpbmRvd3MpIiBzdEV2dDpjaGFuZ2VkPSIvIi8+IDxyZGY6bGkgc3RFdnQ6YWN0aW9uPSJzYXZlZCIgc3RFdnQ6aW5zdGFuY2VJRD0ieG1wLmlpZDowNUUwNjg4NEVEMTVFNTExQkY5NkUwMzc1MThDNDg3NyIgc3RFdnQ6d2hlbj0iMjAxNS0wNi0xOFQxOToxMjoyNy0wMzowMCIgc3RFdnQ6c29mdHdhcmVBZ2VudD0iQWRvYmUgUGhvdG9zaG9wIENTNiAoV2luZG93cykiIHN0RXZ0OmNoYW5nZWQ9Ii8iLz4gPC9yZGY6U2VxPiA8L3htcE1NOkhpc3Rvcnk+IDwvcmRmOkRlc2NyaXB0aW9uPiA8L3JkZjpSREY+IDwveDp4bXBtZXRhPi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Dw/eHBhY2tldCBlbmQ9InciPz7/4gJASUNDX1BST0ZJTEUAAQEAAAIwQURCRQIQAABtbnRyUkdCIFhZWiAHzwAGAAMAAAAAAABhY3NwQVBQTAAAAABub25lAAAAAAAAAAAAAAAAAAAAAQAA9tYAAQAAAADTLUFEQkUAAAAAAAAAAAAAAAAAAAAAAAAAAAAAAAAAAAAAAAAAAAAAAAAAAAAAAAAAAAAAAApjcHJ0AAAA/AAAADJkZXNjAAABMAAAAGt3dHB0AAABnAAAABRia3B0AAABsAAAABRyVFJDAAABxAAAAA5nVFJDAAAB1AAAAA5iVFJDAAAB5AAAAA5yWFlaAAAB9AAAABRnWFlaAAACCAAAABRiWFlaAAACHAAAABR0ZXh0AAAAAENvcHlyaWdodCAxOTk5IEFkb2JlIFN5c3RlbXMgSW5jb3Jwb3JhdGVkAAAAZGVzYwAAAAAAAAARQWRvYmUgUkdCICgxOTk4KQAAAAAAAAAAAAAAAAAAAAAAAAAAAAAAAAAAAAAAAAAAAAAAAAAAAAAAAAAAAAAAAAAAAAAAAAAAAAAAAAAAAAAAAAAAAAAAAAAAAAAAAAAAWFlaIAAAAAAAAPNRAAEAAAABFsxYWVogAAAAAAAAAAAAAAAAAAAAAGN1cnYAAAAAAAAAAQIzAABjdXJ2AAAAAAAAAAECMwAAY3VydgAAAAAAAAABAjMAAFhZWiAAAAAAAACcGAAAT6UAAAT8WFlaIAAAAAAAADSNAACgLAAAD5VYWVogAAAAAAAAJjEAABAvAAC+nP/uACFBZG9iZQBkQAAAAAEDABADAgMGAAAAAAAAAAAAAAAA/9sAhAABAQEBAQEBAQEBAQEBAQEBAQEBAQEBAQEBAQEBAQEBAQEBAQEBAQEBAQEBAgICAgICAgICAgIDAwMDAwMDAwMDAQEBAQEBAQEBAQECAgECAgMDAwMDAwMDAwMDAwMDAwMDAwMDAwMDAwMDAwMDAwMDAwMDAwMDAwMDAwMDAwMDAwP/wgARCAAYABgDAREAAhEBAxEB/8QAXQABAQAAAAAAAAAAAAAAAAAAAAsBAQAAAAAAAAAAAAAAAAAAAAAQAQAAAAAAAAAAAAAAAAAAADARAQAAAAAAAAAAAAAAAAAAADASAQAAAAAAAAAAAAAAAAAAADD/2gAMAwEBAhEDEQAAAJ/4AAAB/9oACAECAAEFAB//2gAIAQMAAQUAH//aAAgBAQABBQAf/9oACAECAgY/AB//2gAIAQMCBj8AH//aAAgBAQEGPwAf/9k="/>
  <p:tag name="MMPROD_TAG_VCONFIG" val="PD94bWwgdmVyc2lvbj0iMS4wIj8+DQo8Y29uZmlndXJhdGlvbj4NCgk8YnJhbmRpbmc+DQoJCTx1aWZvbnQgbmFtZT0iRk9OVF9OT1RFU19URVhUIiB2YWx1ZT0iVmVyZGFuYSw5LGZhbHNlLGZhbHNlLGZhbHNlIi8+DQoJPC9icmFuZGluZz4NCgk8Y29sb3JzPg0KCQk8dWljb2xvciBuYW1lPSJwcmltYXJ5IiB2YWx1ZT0iMHg5OTk5OTkiLz4NCgkJPHVpY29sb3IgbmFtZT0iZ2xvdyIgdmFsdWU9IjB4MDAwMDAwIi8+DQoJCTx1aWNvbG9yIG5hbWU9InRleHQiIHZhbHVlPSIweDAwMDAwMCIvPg0KCQk8dWljb2xvciBuYW1lPSJsaWdodCIgdmFsdWU9IjB4ODA4MDgwIi8+DQoJCTx1aWNvbG9yIG5hbWU9InNoYWRvdyIgdmFsdWU9IjB4MDAwMDAwIi8+DQoJCTx1aWNvbG9yIG5hbWU9ImJhY2tncm91bmQiIHZhbHVlPSIweDAwMDAwMCIvPg0KCTwvY29sb3JzPg0KCTxsYXlvdXQ+DQoJCTx1aXNob3cgbmFtZT0icHJlc2VudGF0aW9udGl0bGUiIHZhbHVlPSJ0cnVlIi8+DQoJCTx1aXNob3cgbmFtZT0icHJlc2VudGVycGhvdG8iIHZhbHVlPSJmYWxzZSIvPg0KCQk8dWlzaG93IG5hbWU9InByZXNlbnRlcm5hbWUiIHZhbHVlPSJmYWxzZSIvPg0KCQk8dWlzaG93IG5hbWU9InByZXNlbnRlcnRpdGxlIiB2YWx1ZT0iZmFsc2UiLz4NCgkJPHVpc2hvdyBuYW1lPSJwcmVzZW50ZXJlbWFpbCIgdmFsdWU9ImZhbHNlIi8+DQoJCTx1aXNob3cgbmFtZT0icHJlc2VudGVyYmlvIiB2YWx1ZT0iZmFsc2UiLz4NCgkJPHVpc2hvdyBuYW1lPSJjb21wYW55bG9nbyIgdmFsdWU9ImZhbHNlIi8+DQoJCTx1aXNob3cgbmFtZT0ic2lkZWJhciIgdmFsdWU9InRydWUiLz4NCgkJPHVpc2hvdyBuYW1lPSJvdXRsaW5lIiB2YWx1ZT0iZmFsc2UiLz4NCgkJPHVpc2hvdyBuYW1lPSJ0aHVtYm5haWwiIHZhbHVlPSJ0cnVlIi8+DQoJCTx1aXNob3cgbmFtZT0ibm90ZXMiIHZhbHVlPSJmYWxzZSIvPg0KCQk8dWlzaG93IG5hbWU9InNlYXJjaCIgdmFsdWU9ImZhbHNlIi8+DQoJCTx1aXNob3cgbmFtZT0icXVpeiIgdmFsdWU9ImZhbHNlIi8+DQoJCTx1aXNob3cgbmFtZT0iYXR0YWNobWVudHMiIHZhbHVlPSJ0cnVlIi8+DQoJCTx1aXNob3cgbmFtZT0idXRpbHMiIHZhbHVlPSJ0cnVlIi8+DQoJCTx1aXNob3cgbmFtZT0idm9sdW1lIiB2YWx1ZT0idHJ1ZSIvPg0KCQk8dWlzaG93IG5hbWU9InBsYXliYXIiIHZhbHVlPSJ0cnVlIi8+DQoJCTx1aXNob3cgbmFtZT0idGFsa2luZ2hlYWQiIHZhbHVlPSJ0cnVlIi8+DQoJCTx1aXNob3cgbmFtZT0ic2lkZWJhcm9ucmlnaHQiIHZhbHVlPSJ0cnVlIi8+DQoJCTx1aXNob3cgbmFtZT0idmlld2NoYW5nZSIgdmFsdWU9InRydWUiLz4NCgkJPHVpc2hvdyBuYW1lPSJhbHdheXNTY3J1bmNoIiB2YWx1ZT0iZmFsc2UiLz4NCgkJPHVpc2hvdyBuYW1lPSJpbml0aWFsZGlzcGxheW1vZGVpc25vcm1hbCIgdmFsdWU9ImZhbHNlIi8+DQoJCTx1aXJlcGxhY2UgbmFtZT0ibG9nbyIgdmFsdWU9IiIvPg0KCQk8dWlyZXBsYWNlIG5hbWU9ImJnaW1hZ2UiIHZhbHVlPSJmb25kb3NjLmpwZyIvPg0KCQk8dWlyZXBsYWNlIG5hbWU9ImluaXRpYWx0YWIiIHZhbHVlPSJ0aHVtYm5haWwiLz4NCgkJPHVpc2hvdyBuYW1lPSJjY3RleHRoaWdobGlnaHRpbmciIHZhbHVlPSJ0cnVlIi8+DQoJPC9sYXlvdXQ+DQoJPHByZWxvYWRlcj48c2V0Qm9vbCBuYW1lPSJkaXNhYmxlQXNzZXRQcmVsb2FkZXIiIHZhbHVlPSJ0cnVlIi8+PC9wcmVsb2FkZXI+PGxhbmd1YWdlIGlkPSJlbi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TbGlkZSAlbiIvPg0KCQk8IS0tIHN1YnN0aXR1dGlvbjogJW4gPT0gc2xpZGUgbnVtYmVyIC0tPg0KCQk8IS0tIHN1YnN0aXR1dGlvbjogJXQgPT0gdG90YWwgc2xpZGUgY291bnQgLS0+DQoJCTx1aXRleHQgbmFtZT0iU0NSVUJCQVJTVEFUVVNfU0xJREVJTkZPIiB2YWx1ZT0iU2xpZGUgJW4gLyAldCB8ICIvPg0KCQk8dWl0ZXh0IG5hbWU9IlNDUlVCQkFSU1RBVFVTX1NUT1BQRUQiIHZhbHVlPSJTdG9wcGVkIi8+DQoJCTx1aXRleHQgbmFtZT0iU0NSVUJCQVJTVEFUVVNfUExBWUlORyIgdmFsdWU9IlBsYXlpbmciLz4NCgkJPHVpdGV4dCBuYW1lPSJTQ1JVQkJBUlNUQVRVU19OT0FVRElPIiB2YWx1ZT0iTm8gQXVkaW8iLz4NCgkJPHVpdGV4dCBuYW1lPSJTQ1JVQkJBUlNUQVRVU19WSURQTEFZSU5HIiB2YWx1ZT0iVmlkZW8gUGxheWluZyIvPg0KCQk8dWl0ZXh0IG5hbWU9IlNDUlVCQkFSU1RBVFVTX0xPQURJTkciIHZhbHVlPSJMb2FkaW5nIi8+DQoJCTx1aXRleHQgbmFtZT0iU0NSVUJCQVJTVEFUVVNfQlVGRkVSSU5HIiB2YWx1ZT0iQnVmZmVyaW5nIi8+DQoJCTx1aXRleHQgbmFtZT0iU0NSVUJCQVJTVEFUVVNfUVVFU1RJT04iIHZhbHVlPSJBbnN3ZXIgUXVlc3Rpb24iLz4NCgkJPHVpdGV4dCBuYW1lPSJTQ1JVQkJBUlNUQVRVU19SRVZJRVdRVUlaIiB2YWx1ZT0iUmV2aWV3aW5nIFF1aXoiLz4NCgkJPCEtLSBzdWJzdGl0dXRpb246ICVtID09IG1pbnV0ZXMgcmVtYWluaW5nIC0tPg0KCQk8IS0tIHN1YnN0aXR1dGlvbjogJXMgPT0gc2Vjb25kcyByZW1haW5pbmcgLS0+DQoJCTx1aXRleHQgbmFtZT0iRUxBUFNFRCIgdmFsdWU9IiVtIE1pbnV0ZXMgJXMgU2Vjb25kcyBSZW1haW5pbmciLz4NCgkJPHVpdGV4dCBuYW1lPSJOT1RGT1VORCIgdmFsdWU9Ik5vdGhpbmcgRm91bmQiLz4NCgkJPHVpdGV4dCBuYW1lPSJBVFRBQ0hNRU5UUyIgdmFsdWU9IkF0dGFjaG1lbnRzIi8+DQoJCTwhLS0gc3Vic3RpdHV0aW9uOiAlcCA9PSBjdXJyZW50IHNwZWFrZXIncyB0aXRsZSAtLT4NCgkJPHVpdGV4dCBuYW1lPSJCSU9XSU5fVElUTEUiIHZhbHVlPSJCaW86ICVwIi8+DQoJCTx1aXRleHQgbmFtZT0iQklPQlROX1RJVExFIiB2YWx1ZT0iQmlvIi8+DQoJCTx1aXRleHQgbmFtZT0iRElWSURFUkJUTl9USVRMRSIgdmFsdWU9InwiLz4NCgkJPHVpdGV4dCBuYW1lPSJDT05UQUNUQlROX1RJVExFIiB2YWx1ZT0iQ29udGFjdCIvPg0KCQk8dWl0ZXh0IG5hbWU9IlRBQl9RVUlaIiB2YWx1ZT0iUXVpeiIvPg0KCQk8dWl0ZXh0IG5hbWU9IlRBQl9PVVRMSU5FIiB2YWx1ZT0iT3V0bGluZSIvPg0KCQk8dWl0ZXh0IG5hbWU9IlRBQl9USFVNQiIgdmFsdWU9IlRodW1iIi8+DQoJCTx1aXRleHQgbmFtZT0iVEFCX05PVEVTIiB2YWx1ZT0iTm90ZXMiLz4NCgkJPHVpdGV4dCBuYW1lPSJUQUJfU0VBUkNIIiB2YWx1ZT0iU2VhcmNoIi8+DQoJCTx1aXRleHQgbmFtZT0iU0xJREVfSEVBRElORyIgdmFsdWU9IlNsaWRlIFRpdGxlIi8+DQoJCTx1aXRleHQgbmFtZT0iRFVSQVRJT05fSEVBRElORyIgdmFsdWU9IkR1cmF0aW9uIi8+DQoJCTx1aXRleHQgbmFtZT0iU0VBUkNIX0hFQURJTkciIHZhbHVlPSJTZWFyY2ggZm9yIHRleHQ6Ii8+DQoJCTx1aXRleHQgbmFtZT0iVEhVTUJfSEVBRElORyIgdmFsdWU9IlNsaWRlIi8+DQoJCTx1aXRleHQgbmFtZT0iVEhVTUJfSU5GTyIgdmFsdWU9IlNsaWRlIFRpdGxlL0R1cmF0aW9uIi8+DQoJCTx1aXRleHQgbmFtZT0iQVRUQUNITkFNRV9IRUFESU5HIiB2YWx1ZT0iRmlsZSBOYW1lIi8+DQoJCTx1aXRleHQgbmFtZT0iQVRUQUNIU0laRV9IRUFESU5HIiB2YWx1ZT0iU2l6ZSIvPg0KCQk8dWl0ZXh0IG5hbWU9IlNMSURFX05PVEVTIiB2YWx1ZT0iU2xpZGUgTm90ZXMiLz4NCgkJPHVpdGV4dCBuYW1lPSJDT1VSU0VfU1RBVFVTIiB2YWx1ZT0iTW9kdWxlIFN0YXR1cyIvPg0KCQk8dWl0ZXh0IG5hbWU9IlBBU1NFRF9TVFJJTkciIHZhbHVlPSJQYXNzZWQiLz4NCgkJPHVpdGV4dCBuYW1lPSJGQUlMRURfU1RSSU5HIiB2YWx1ZT0iRmFpbGVkIi8+DQoJCTwhLS1xdWl6IHBvZCBhbmQgbWVzc2FnZSBib3ggdGV4dHMtLT4NCgkJPHVpdGV4dCBuYW1lPSJRVUlaUE9EX1FVSVpfQVRURU1QVCIgdmFsdWU9IlF1aXogQXR0ZW1wdDoiLz4NCgkJPHVpdGV4dCBuYW1lPSJRVUlaUE9EX1FVSVpfQVRURU1QVF9WQUxVRSIgdmFsdWU9IiVuIG9mICV0Ii8+DQoJCTx1aXRleHQgbmFtZT0iUVVJWlBPRF9RVUlaX1NDT1JFIiB2YWx1ZT0iU2NvcmVkOiIvPg0KCQk8dWl0ZXh0IG5hbWU9IlFVSVpQT0RfUVVJWl9QQVNTU0NPUkUiIHZhbHVlPSJQYXNzaW5nIFNjb3JlOiIvPg0KCQk8dWl0ZXh0IG5hbWU9IlFVSVpQT0RfUVVJWl9NQVhTQ09SRSIgdmFsdWU9Ik1heCBTY29yZToiLz4NCgkJPHVpdGV4dCBuYW1lPSJRVUlaUE9EX1FVRVNBVE1QVF9TVFIiIHZhbHVlPSJBdHRlbXB0OiAlbiBvZiAldCIvPg0KCQk8dWl0ZXh0IG5hbWU9IlFVSVpQT0RfUVVFU1RZUEVfU1RSIiB2YWx1ZT0iVHlwZTogJXMiLz4NCgkJPHVpdGV4dCBuYW1lPSJRVUlaUE9EX1FVRVNUWVBFX0dSRCIgdmFsdWU9IkdyYWRlZCIvPg0KCQk8dWl0ZXh0IG5hbWU9IlFVSVpQT0RfUVVFU1RZUEVfU1ZZIiB2YWx1ZT0iU3VydmV5Ii8+DQoJCTx1aXRleHQgbmFtZT0iUVVJWlBPRF9RVUlaQVRNUFRfSU5GIiB2YWx1ZT0iSW5maW5pdGUiLz4NCgkJPHVpdGV4dCBuYW1lPSJRVUlaUE9EX1FVRVNBVE1QVF9JTkYiIHZhbHVlPSJJbmZpbml0ZSIvPg0KCQk8dWl0ZXh0IG5hbWU9IldBUk5JTkdNU0dfWUVTU1RSSU5HIiB2YWx1ZT0iWWVzIi8+DQoJCTx1aXRleHQgbmFtZT0iV0FSTklOR01TR19OT1NUUklORyIgdmFsdWU9Ik5vIi8+DQoJCTx1aXRleHQgbmFtZT0iV0FSTklOR01TR19USVRMRVNUUklORyIgdmFsdWU9IlF1aXogTmF2aWdhdGlvbiBXYXJuaW5nIi8+DQoJCTx1aXRleHQgbmFtZT0iV0FSTklOR01TR19NU0dTVFJJTkciIHZhbHVlPSJUaGVyZSBhcmUgdW4tYXR0ZW1wdGVkIHF1ZXN0aW9ucyBpbiB0aGlzIFF1aXouJiN4QTsmI3hBO0NsaWNraW5nIFllcyB3aWxsIHRha2UgeW91IG91dCBvZiB0aGUgUXVpei4gQ2xpY2sgTm8gdG8gY29udGludWUgdGhlIFF1aXouIi8+DQoJCTx1aXRleHQgbmFtZT0iSU5GT1JNQVRJT05fSDI2NF9GTEFTSFBMQVlFUiIgdmFsdWU9IlRoZSBjdXJyZW50IHZlcnNpb24gb2YgRmxhc2ggUGxheWVyIGluc3RhbGxlZCBvbiB5b3VyIG1hY2hpbmUgZG9lcyBub3Qgc3VwcG9ydCB0aGlzIHZpZGVvLiBDbGljayBvbiB0aGUgdmlkZW8gYXJlYSB0byBkb3dubG9hZCB0aGUgbGF0ZXN0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U2hvdyBzaWRlYmFyIHRvIHBhcnRpY2lwYW50cyIvPg0KCQk8dWl0ZXh0IG5hbWU9Ik1VVEUiIHZhbHVlPSJNdXRlIi8+DQoJCTx1aXRleHQgbmFtZT0iRE9DV1JBUF9USVRMRSIgdmFsdWU9IlByZXNlbnRlciBGaWxlIEF0dGFjaG1lbnQiLz4NCgkJPHVpdGV4dCBuYW1lPSJET0NXUkFQX01TRyIgdmFsdWU9IlNhdmUgdG8gTXkgQ29tcHV0ZXIiLz4NCgkJPHVpdGV4dCBuYW1lPSJET0NXUkFQX1BST01QVCIgdmFsdWU9IkNsaWNrIHRvIERvd25sb2FkIi8+DQoJPC9sYW5ndWFnZT4NCgk8bGFuZ3VhZ2UgaWQ9ImRl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kZvbGllICVuIi8+DQoJCTwhLS0gc3Vic3RpdHV0aW9uOiAlbiA9PSBzbGlkZSBudW1iZXIgLS0+DQoJCTwhLS0gc3Vic3RpdHV0aW9uOiAldCA9PSB0b3RhbCBzbGlkZSBjb3VudCAtLT4NCgkJPHVpdGV4dCBuYW1lPSJTQ1JVQkJBUlNUQVRVU19TTElERUlORk8iIHZhbHVlPSJGb2xpZSAlbiAvICV0IHwgIi8+DQoJCTx1aXRleHQgbmFtZT0iU0NSVUJCQVJTVEFUVVNfU1RPUFBFRCIgdmFsdWU9IkJlZW5kZXQiLz4NCgkJPHVpdGV4dCBuYW1lPSJTQ1JVQkJBUlNUQVRVU19QTEFZSU5HIiB2YWx1ZT0iV2llZGVyZ2FiZSIvPg0KCQk8dWl0ZXh0IG5hbWU9IlNDUlVCQkFSU1RBVFVTX05PQVVESU8iIHZhbHVlPSJLZWluIEF1ZGlvIi8+DQoJCTx1aXRleHQgbmFtZT0iU0NSVUJCQVJTVEFUVVNfVklEUExBWUlORyIgdmFsdWU9IlZpZGVvIHdpcmQgYWJnZXNwaWVsdCIvPg0KCQk8dWl0ZXh0IG5hbWU9IlNDUlVCQkFSU1RBVFVTX0xPQURJTkciIHZhbHVlPSJMYWRlbiIvPg0KCQk8dWl0ZXh0IG5hbWU9IlNDUlVCQkFSU1RBVFVTX0JVRkZFUklORyIgdmFsdWU9IlB1ZmZlcm4iLz4NCgkJPHVpdGV4dCBuYW1lPSJTQ1JVQkJBUlNUQVRVU19RVUVTVElPTiIgdmFsdWU9IkZyYWdlIGJlYW50d29ydGVuIi8+DQoJCTx1aXRleHQgbmFtZT0iU0NSVUJCQVJTVEFUVVNfUkVWSUVXUVVJWiIgdmFsdWU9Ik5vY2htYWxzIGR1cmNoc2VoZW4iLz4NCgkJPCEtLSBzdWJzdGl0dXRpb246ICVtID09IG1pbnV0ZXMgcmVtYWluaW5nIC0tPg0KCQk8IS0tIHN1YnN0aXR1dGlvbjogJXMgPT0gc2Vjb25kcyByZW1haW5pbmcgLS0+DQoJCTx1aXRleHQgbmFtZT0iRUxBUFNFRCIgdmFsdWU9IlJlc3RkYXVlcjogJW0gTWludXRlbiAlcyBTZWt1bmRlbiIvPg0KCQk8dWl0ZXh0IG5hbWU9Ik5PVEZPVU5EIiB2YWx1ZT0iTmljaHRzIGdlZnVuZGVuIi8+DQoJCTx1aXRleHQgbmFtZT0iQVRUQUNITUVOVFMiIHZhbHVlPSJBbmxhZ2VuIi8+DQoJCTwhLS0gc3Vic3RpdHV0aW9uOiAlcCA9PSBjdXJyZW50IHNwZWFrZXIncyB0aXRsZSAtLT4NCgkJPHVpdGV4dCBuYW1lPSJCSU9XSU5fVElUTEUiIHZhbHVlPSJTcHJlY2hlcjogJXAiLz4NCgkJPHVpdGV4dCBuYW1lPSJCSU9CVE5fVElUTEUiIHZhbHVlPSJTcHJlY2hlciIvPg0KCQk8dWl0ZXh0IG5hbWU9IkRJVklERVJCVE5fVElUTEUiIHZhbHVlPSJ8Ii8+DQoJCTx1aXRleHQgbmFtZT0iQ09OVEFDVEJUTl9USVRMRSIgdmFsdWU9IktvbnRha3QiLz4NCgkJPHVpdGV4dCBuYW1lPSJUQUJfUVVJWiIgdmFsdWU9IlF1aXoiLz4NCgkJPHVpdGV4dCBuYW1lPSJUQUJfT1VUTElORSIgdmFsdWU9IlN0cnVrdHVyIi8+DQoJCTx1aXRleHQgbmFtZT0iVEFCX1RIVU1CIiB2YWx1ZT0iTWluaWF0dXIiLz4NCgkJPHVpdGV4dCBuYW1lPSJUQUJfTk9URVMiIHZhbHVlPSJOb3RpemVuIi8+DQoJCTx1aXRleHQgbmFtZT0iVEFCX1NFQVJDSCIgdmFsdWU9IlN1Y2hlbiIvPg0KCQk8dWl0ZXh0IG5hbWU9IlNMSURFX0hFQURJTkciIHZhbHVlPSJGb2xpZW50aXRlbCIvPg0KCQk8dWl0ZXh0IG5hbWU9IkRVUkFUSU9OX0hFQURJTkciIHZhbHVlPSJEYXVlciIvPg0KCQk8dWl0ZXh0IG5hbWU9IlNFQVJDSF9IRUFESU5HIiB2YWx1ZT0iVGV4dCBzdWNoZW46Ii8+DQoJCTx1aXRleHQgbmFtZT0iVEhVTUJfSEVBRElORyIgdmFsdWU9IkZvbGllIi8+DQoJCTx1aXRleHQgbmFtZT0iVEhVTUJfSU5GTyIgdmFsdWU9IkZvbGllbnRpdGVsL0RhdWVyIi8+DQoJCTx1aXRleHQgbmFtZT0iQVRUQUNITkFNRV9IRUFESU5HIiB2YWx1ZT0iRGF0ZWluYW1lIi8+DQoJCTx1aXRleHQgbmFtZT0iQVRUQUNIU0laRV9IRUFESU5HIiB2YWx1ZT0iR3LDtsOfZSIvPg0KCQk8dWl0ZXh0IG5hbWU9IlNMSURFX05PVEVTIiB2YWx1ZT0iRm9saWVubm90aXplbiIvPg0KCQk8dWl0ZXh0IG5hbWU9IkNPVVJTRV9TVEFUVVMiIHZhbHVlPSJNb2R1bHN0YXR1cyIvPg0KCQk8dWl0ZXh0IG5hbWU9IlBBU1NFRF9TVFJJTkciIHZhbHVlPSJFcmZvbGdyZWljaCIvPg0KCQk8dWl0ZXh0IG5hbWU9IkZBSUxFRF9TVFJJTkciIHZhbHVlPSJGZWhsZ2VzY2hsYWdlbiIvPg0KCQk8IS0tcXVpeiBwb2QgYW5kIG1lc3NhZ2UgYm94IHRleHRzLS0+DQoJCTx1aXRleHQgbmFtZT0iUVVJWlBPRF9RVUlaX0FUVEVNUFQiIHZhbHVlPSJRdWl6dmVyc3VjaDoiLz4NCgkJPHVpdGV4dCBuYW1lPSJRVUlaUE9EX1FVSVpfQVRURU1QVF9WQUxVRSIgdmFsdWU9IiVuIHZvbiAldCIvPg0KCQk8dWl0ZXh0IG5hbWU9IlFVSVpQT0RfUVVJWl9TQ09SRSIgdmFsdWU9IkVycmVpY2h0OiIvPg0KCQk8dWl0ZXh0IG5hbWU9IlFVSVpQT0RfUVVJWl9QQVNTU0NPUkUiIHZhbHVlPSJNaW5kZXN0cHVua3R6YWhsOiIvPg0KCQk8dWl0ZXh0IG5hbWU9IlFVSVpQT0RfUVVJWl9NQVhTQ09SRSIgdmFsdWU9Ik1heGltYWxlIFB1bmt0emFobDoiLz4NCgkJPHVpdGV4dCBuYW1lPSJRVUlaUE9EX1FVRVNBVE1QVF9TVFIiIHZhbHVlPSJWZXJzdWNoOiAlbiB2b24gJXQiLz4NCgkJPHVpdGV4dCBuYW1lPSJRVUlaUE9EX1FVRVNUWVBFX1NUUiIgdmFsdWU9IlR5cDogJXMiLz4NCgkJPHVpdGV4dCBuYW1lPSJRVUlaUE9EX1FVRVNUWVBFX0dSRCIgdmFsdWU9IkJld2VydGV0Ii8+DQoJCTx1aXRleHQgbmFtZT0iUVVJWlBPRF9RVUVTVFlQRV9TVlkiIHZhbHVlPSJVbWZyYWdlIi8+DQoJCTx1aXRleHQgbmFtZT0iUVVJWlBPRF9RVUlaQVRNUFRfSU5GIiB2YWx1ZT0iVW5lbmRsaWNoIi8+DQoJCTx1aXRleHQgbmFtZT0iUVVJWlBPRF9RVUVTQVRNUFRfSU5GIiB2YWx1ZT0iVW5lbmRsaWNoIi8+DQoJCTx1aXRleHQgbmFtZT0iV0FSTklOR01TR19ZRVNTVFJJTkciIHZhbHVlPSJKYSIvPg0KCQk8dWl0ZXh0IG5hbWU9IldBUk5JTkdNU0dfTk9TVFJJTkciIHZhbHVlPSJOZWluIi8+DQoJCTx1aXRleHQgbmFtZT0iV0FSTklOR01TR19USVRMRVNUUklORyIgdmFsdWU9IlF1aXpuYXZpZ2F0aW9uc3dhcm51bmciLz4NCgkJPHVpdGV4dCBuYW1lPSJXQVJOSU5HTVNHX01TR1NUUklORyIgdmFsdWU9IkluIGRpZXNlbSBRdWl6IGdpYnQgZXMgdW5iZWFudHdvcnRldGUgRnJhZ2VuLiYjeEE7JiN4QTtXZW5uIFNpZSBhdWYgJnF1b3Q7SmEmcXVvdDsga2xpY2tlbiwgd2lyZCBkYXMgUXVpeiBiZWVuZGV0LiBLbGlja2VuIFNpZSBhdWYgJnF1b3Q7TmVpbiZxdW90OywgdW0gbWl0IGRlbSBRdWl6IGZvcnR6dWZhaHJlbi4iLz4NCgkJPHVpdGV4dCBuYW1lPSJJTkZPUk1BVElPTl9IMjY0X0ZMQVNIUExBWUVSIiB2YWx1ZT0iRGFzIFZpZGVvIHdpcmQgdm9uIGRlciBtb21lbnRhbiBhdWYgZGllc2VtIENvbXB1dGVyIGluc3RhbGxpZXJ0ZW4gVmVyc2lvbiB2b24gRmxhc2ggUGxheWVyIG5pY2h0IHVudGVyc3TDvHR6dC4gS2xpY2tlbiBTaWUgYXVmIGRlbiBWaWRlb2JlcmVpY2gsIHVtIGRpZSBha3R1ZWxsZSBWZXJzaW9uIHZvbiBGbGFzaCBQbGF5ZXIgaGVydW50ZXJ6dWxhZGVu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EZW4gVGVpbG5laG1lcm4gZGllIFNlaXRlbmxlaXN0ZSBhbnplaWdlbiIvPg0KCQk8dWl0ZXh0IG5hbWU9Ik1VVEUiIHZhbHVlPSJBdXMiLz4NCgkJPHVpdGV4dCBuYW1lPSJET0NXUkFQX1RJVExFIiB2YWx1ZT0iUHJlc2VudGVyLUFuaGFuZyIvPg0KCQk8dWl0ZXh0IG5hbWU9IkRPQ1dSQVBfTVNHIiB2YWx1ZT0iQXVmIG1laW5lbSBBcmJlaXRzcGxhdHogc3BlaWNoZXJuIi8+DQoJCTx1aXRleHQgbmFtZT0iRE9DV1JBUF9QUk9NUFQiIHZhbHVlPSJadW0gSGVydW50ZXJsYWRlbiBrbGlja2VuIi8+DQoJPC9sYW5ndWFnZT4NCgk8bGFuZ3VhZ2UgaWQ9ImZy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kRpYXBvc2l0aXZlICVuIi8+DQoJCTwhLS0gc3Vic3RpdHV0aW9uOiAlbiA9PSBzbGlkZSBudW1iZXIgLS0+DQoJCTwhLS0gc3Vic3RpdHV0aW9uOiAldCA9PSB0b3RhbCBzbGlkZSBjb3VudCAtLT4NCgkJPHVpdGV4dCBuYW1lPSJTQ1JVQkJBUlNUQVRVU19TTElERUlORk8iIHZhbHVlPSJEaWFwb3NpdGl2ZSAlbiAvICV0IHwgIi8+DQoJCTx1aXRleHQgbmFtZT0iU0NSVUJCQVJTVEFUVVNfU1RPUFBFRCIgdmFsdWU9IkFycsOqdMOpZSIvPg0KCQk8dWl0ZXh0IG5hbWU9IlNDUlVCQkFSU1RBVFVTX1BMQVlJTkciIHZhbHVlPSJMZWN0dXJlIi8+DQoJCTx1aXRleHQgbmFtZT0iU0NSVUJCQVJTVEFUVVNfTk9BVURJTyIgdmFsdWU9IlBhcyBkZSBzb24iLz4NCgkJPHVpdGV4dCBuYW1lPSJTQ1JVQkJBUlNUQVRVU19WSURQTEFZSU5HIiB2YWx1ZT0iTGVjdHVyZSB2aWTDqW8gZW4gY291cnMiLz4NCgkJPHVpdGV4dCBuYW1lPSJTQ1JVQkJBUlNUQVRVU19MT0FESU5HIiB2YWx1ZT0iQ2hhcmdlbWVudCBlbiBjb3VycyIvPg0KCQk8dWl0ZXh0IG5hbWU9IlNDUlVCQkFSU1RBVFVTX0JVRkZFUklORyIgdmFsdWU9Ik1pc2UgZW4gbcOpbW9pcmUiLz4NCgkJPHVpdGV4dCBuYW1lPSJTQ1JVQkJBUlNUQVRVU19RVUVTVElPTiIgdmFsdWU9IlLDqXBvbmRyZSDDoCBsYSBxdWVzdGlvbiIvPg0KCQk8dWl0ZXh0IG5hbWU9IlNDUlVCQkFSU1RBVFVTX1JFVklFV1FVSVoiIHZhbHVlPSJSw6l2aXNpb24gZHUgcXVlc3Rpb25uYWlyZSIvPg0KCQk8IS0tIHN1YnN0aXR1dGlvbjogJW0gPT0gbWludXRlcyByZW1haW5pbmcgLS0+DQoJCTwhLS0gc3Vic3RpdHV0aW9uOiAlcyA9PSBzZWNvbmRzIHJlbWFpbmluZyAtLT4NCgkJPHVpdGV4dCBuYW1lPSJFTEFQU0VEIiB2YWx1ZT0iJW0gbWludXRlcyAlcyBzZWNvbmRlcyByZXN0YW50ZXMiLz4NCgkJPHVpdGV4dCBuYW1lPSJOT1RGT1VORCIgdmFsdWU9IlJpZW4gdHJvdXbDqSIvPg0KCQk8dWl0ZXh0IG5hbWU9IkFUVEFDSE1FTlRTIiB2YWx1ZT0iUGnDqGNlcyBqb2ludGVzIi8+DQoJCTwhLS0gc3Vic3RpdHV0aW9uOiAlcCA9PSBjdXJyZW50IHNwZWFrZXIncyB0aXRsZSAtLT4NCgkJPHVpdGV4dCBuYW1lPSJCSU9XSU5fVElUTEUiIHZhbHVlPSJCaW8gOiAlcCIvPg0KCQk8dWl0ZXh0IG5hbWU9IkJJT0JUTl9USVRMRSIgdmFsdWU9IkJpbyA6Ii8+DQoJCTx1aXRleHQgbmFtZT0iRElWSURFUkJUTl9USVRMRSIgdmFsdWU9InwiLz4NCgkJPHVpdGV4dCBuYW1lPSJDT05UQUNUQlROX1RJVExFIiB2YWx1ZT0iQ29udGFjdCIvPg0KCQk8dWl0ZXh0IG5hbWU9IlRBQl9RVUlaIiB2YWx1ZT0iUXVpeiIvPg0KCQk8dWl0ZXh0IG5hbWU9IlRBQl9PVVRMSU5FIiB2YWx1ZT0iUGxhbiIvPg0KCQk8dWl0ZXh0IG5hbWU9IlRBQl9USFVNQiIgdmFsdWU9IkRpYXBvcyIvPg0KCQk8dWl0ZXh0IG5hbWU9IlRBQl9OT1RFUyIgdmFsdWU9Ik5vdGVzIi8+DQoJCTx1aXRleHQgbmFtZT0iVEFCX1NFQVJDSCIgdmFsdWU9IlJlY2hlcmNoZSIvPg0KCQk8dWl0ZXh0IG5hbWU9IlNMSURFX0hFQURJTkciIHZhbHVlPSJUaXRyZSBkZSBsYSBkaWFwb3NpdGl2ZSIvPg0KCQk8dWl0ZXh0IG5hbWU9IkRVUkFUSU9OX0hFQURJTkciIHZhbHVlPSJEdXLDqWUiLz4NCgkJPHVpdGV4dCBuYW1lPSJTRUFSQ0hfSEVBRElORyIgdmFsdWU9IlJlY2hlcmNoZSBkZSB0ZXh0ZSA6Ii8+DQoJCTx1aXRleHQgbmFtZT0iVEhVTUJfSEVBRElORyIgdmFsdWU9IkRpYXBvc2l0aXZlIi8+DQoJCTx1aXRleHQgbmFtZT0iVEhVTUJfSU5GTyIgdmFsdWU9IlRpdHJlL2R1csOpZSIvPg0KCQk8dWl0ZXh0IG5hbWU9IkFUVEFDSE5BTUVfSEVBRElORyIgdmFsdWU9Ik5vbSBkZSBmaWNoaWVyIi8+DQoJCTx1aXRleHQgbmFtZT0iQVRUQUNIU0laRV9IRUFESU5HIiB2YWx1ZT0iVGFpbGxlIi8+DQoJCTx1aXRleHQgbmFtZT0iU0xJREVfTk9URVMiIHZhbHVlPSJDb21tZW50YWlyZXMgZGVzIGRpYXBvc2l0aXZlcyIvPg0KCQk8dWl0ZXh0IG5hbWU9IkNPVVJTRV9TVEFUVVMiIHZhbHVlPSJTdGF0dXQgZHUgbW9kdWxlIi8+DQoJCTx1aXRleHQgbmFtZT0iUEFTU0VEX1NUUklORyIgdmFsdWU9IlLDqXVzc2kiLz4NCgkJPHVpdGV4dCBuYW1lPSJGQUlMRURfU1RSSU5HIiB2YWx1ZT0iRWNob3XDqSIvPg0KCQk8IS0tcXVpeiBwb2QgYW5kIG1lc3NhZ2UgYm94IHRleHRzLS0+DQoJCTx1aXRleHQgbmFtZT0iUVVJWlBPRF9RVUlaX0FUVEVNUFQiIHZhbHVlPSJUZW50YXRpdmUgZGUgcXVlc3Rpb25uYWlyZSA6Ii8+DQoJCTx1aXRleHQgbmFtZT0iUVVJWlBPRF9RVUlaX0FUVEVNUFRfVkFMVUUiIHZhbHVlPSIlbiBzdXIgJXQiLz4NCgkJPHVpdGV4dCBuYW1lPSJRVUlaUE9EX1FVSVpfU0NPUkUiIHZhbHVlPSJOb3RlIG9idGVudWUgOiIvPg0KCQk8dWl0ZXh0IG5hbWU9IlFVSVpQT0RfUVVJWl9QQVNTU0NPUkUiIHZhbHVlPSJOb3RlIGQnYWRtaXNzaWJpbGl0w6nCoDoiLz4NCgkJPHVpdGV4dCBuYW1lPSJRVUlaUE9EX1FVSVpfTUFYU0NPUkUiIHZhbHVlPSJOb3RlIG1heGltYWxlIDoiLz4NCgkJPHVpdGV4dCBuYW1lPSJRVUlaUE9EX1FVRVNBVE1QVF9TVFIiIHZhbHVlPSJUZW50YXRpdmUgOiAlbiBzdXIgJXQiLz4NCgkJPHVpdGV4dCBuYW1lPSJRVUlaUE9EX1FVRVNUWVBFX1NUUiIgdmFsdWU9IlR5cGU6ICVzIi8+DQoJCTx1aXRleHQgbmFtZT0iUVVJWlBPRF9RVUVTVFlQRV9HUkQiIHZhbHVlPSJOb3TDqSIvPg0KCQk8dWl0ZXh0IG5hbWU9IlFVSVpQT0RfUVVFU1RZUEVfU1ZZIiB2YWx1ZT0iRW5xdcOqdGUiLz4NCgkJPHVpdGV4dCBuYW1lPSJRVUlaUE9EX1FVSVpBVE1QVF9JTkYiIHZhbHVlPSJJbGxpbWl0w6kiLz4NCgkJPHVpdGV4dCBuYW1lPSJRVUlaUE9EX1FVRVNBVE1QVF9JTkYiIHZhbHVlPSJJbGxpbWl0w6kiLz4NCgkJPHVpdGV4dCBuYW1lPSJXQVJOSU5HTVNHX1lFU1NUUklORyIgdmFsdWU9Ik91aSIvPg0KCQk8dWl0ZXh0IG5hbWU9IldBUk5JTkdNU0dfTk9TVFJJTkciIHZhbHVlPSJOb24iLz4NCgkJPHVpdGV4dCBuYW1lPSJXQVJOSU5HTVNHX1RJVExFU1RSSU5HIiB2YWx1ZT0iQXZlcnRpc3NlbWVudCBkZSBuYXZpZ2F0aW9uIGR1IHF1ZXN0aW9ubmFpcmUiLz4NCgkJPHVpdGV4dCBuYW1lPSJXQVJOSU5HTVNHX01TR1NUUklORyIgdmFsdWU9IlZvdXMgbidhdmV6IHBhcyByw6lwb25kdSDDoCBjZXJ0YWluZXMgcXVlc3Rpb25zIGRlIGNlIHF1ZXN0aW9ubmFpcmUuJiN4QTsmI3hBO1NpIHZvdXMgY2xpcXVleiBzdXIgT3VpLCB2b3VzIHF1aXR0ZXJleiBsZSBxdWVzdGlvbm5haXJlLiBDbGlxdWV6IHN1ciBOb24gcG91ciBjb250aW51ZXIgbGUgcXVlc3Rpb25uYWlyZS4iLz4NCgkJPHVpdGV4dCBuYW1lPSJJTkZPUk1BVElPTl9IMjY0X0ZMQVNIUExBWUVSIiB2YWx1ZT0iTGEgdmVyc2lvbiBkZSBGbGFzaCBQbGF5ZXIgYWN0dWVsbGVtZW50IGluc3RhbGzDqWUgc3VyIHZvdHJlIG1hY2hpbmUgbmUgcHJlbmQgcGFzIGVuIGNoYXJnZSBjZSB0eXBlIGRlIHZpZMOpby4gQ2xpcXVleiBzdXIgbGEgem9uZSB2aWTDqW8gcG91ciB0w6lsw6ljaGFyZ2VyIGxhIGRlcm5pw6hyZSB2ZXJzaW9uIGRl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TW9udHJlciBsJ2VuY2FkcsOpIGF1eCBwYXJ0aWNpcGFudHMiLz4NCgkJPHVpdGV4dCBuYW1lPSJNVVRFIiB2YWx1ZT0iTXVldCIvPg0KCQk8dWl0ZXh0IG5hbWU9IkRPQ1dSQVBfVElUTEUiIHZhbHVlPSJQacOoY2Ugam9pbnRlIFByZXNlbnRlciIvPg0KCQk8dWl0ZXh0IG5hbWU9IkRPQ1dSQVBfTVNHIiB2YWx1ZT0iRW5yZWdpc3RyZXIgc3VyIG1vbiBvcmRpbmF0ZXVyIi8+DQoJCTx1aXRleHQgbmFtZT0iRE9DV1JBUF9QUk9NUFQiIHZhbHVlPSJDbGlxdWVyIHBvdXIgdMOpbMOpY2hhcmdlciIvPg0KCTwvbGFuZ3VhZ2U+DQoJPGxhbmd1YWdlIGlkPSJqYSI+DQoJCTwhLS0gZm9ybWF0IGZvciB1aWZvbnQgdmFsdWUgaXMgImZvbnQsc2l6ZSxpc2JvbGQsaXNpdGFsaWMsaXNzaGFkb3dlZCIgLS0+DQoJCTx1aWZvbnQgbmFtZT0iRk9OVF9RVUlaWklORyIgdmFsdWU9IlZlcmRhbmEsOSxmYWxzZSxmYWxzZSxmYWxzZSIvPg0KCQk8dWlmb250IG5hbWU9IkZPTlRfU0NSVUJTVEFUVVMiIHZhbHVlPSJWZXJkYW5hLDExLGZhbHNlLGZhbHNlLHRydWUiLz4NCgkJPHVpZm9udCBuYW1lPSJGT05UX1NDUlVCVElNRSIgdmFsdWU9IlZlcmRhbmEsOSxmYWxzZSxmYWxzZSx0cnVlIi8+DQoJCTx1aWZvbnQgbmFtZT0iRk9OVF9FTEFQU0VEVElNRSIgdmFsdWU9IlZlcmRhbmEsMTEsdHJ1ZSxmYWxzZSxmYWxzZSIvPg0KCQk8dWlmb250IG5hbWU9IkZPTlRfVVRJTFNNRU5VIiB2YWx1ZT0iVmVyZGFuYSw5LHRydWUsZmFsc2UsZmFsc2UiLz4NCgkJPHVpZm9udCBuYW1lPSJGT05UX1RBQlMiIHZhbHVlPSJWZXJkYW5hLDEwLGZhbHNlLGZhbHNlLGZhbHNlIi8+DQoJCTx1aWZvbnQgbmFtZT0iRk9OVF9QUkVTRU5UQVRJT05OQU1FIiB2YWx1ZT0iVmVyZGFuYSwxNSxmYWxzZSxmYWxzZSx0cnVlIi8+DQoJCTx1aWZvbnQgbmFtZT0iRk9OVF9QUkVTRU5URVJOQU1FIiB2YWx1ZT0iVmVyZGFuYSwxNSx0cnVlLGZhbHNlLHRydWUiLz4NCgkJPHVpZm9udCBuYW1lPSJGT05UX1BSRVNFTlRFUlRJVExFIiB2YWx1ZT0iVmVyZGFuYSwxMS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MTEsZmFsc2UsZmFsc2UsdHJ1ZSIvPg0KCQk8dWlmb250IG5hbWU9IkZPTlRfQklPV0lOIiB2YWx1ZT0iVmVyZGFuYSwxMSxmYWxzZSxmYWxzZSxmYWxzZSIvPg0KCQk8dWlmb250IG5hbWU9IkZPTlRfTElTVEhFQURJTkciIHZhbHVlPSJWZXJkYW5hLDExLGZhbHNlLGZhbHNlLGZhbHNlIi8+DQoJCTx1aWZvbnQgbmFtZT0iRk9OVF9XSU5USVRMRSIgdmFsdWU9IlZlcmRhbmEsMTE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44K544Op44Kk44OJIDogJW4iLz4NCgkJPCEtLSBzdWJzdGl0dXRpb246ICVuID09IHNsaWRlIG51bWJlciAtLT4NCgkJPCEtLSBzdWJzdGl0dXRpb246ICV0ID09IHRvdGFsIHNsaWRlIGNvdW50IC0tPg0KCQk8dWl0ZXh0IG5hbWU9IlNDUlVCQkFSU1RBVFVTX1NMSURFSU5GTyIgdmFsdWU9IuOCueODqeOCpOODiSA6ICVuIC8gJXQgfCAiLz4NCgkJPHVpdGV4dCBuYW1lPSJTQ1JVQkJBUlNUQVRVU19TVE9QUEVEIiB2YWx1ZT0i5YGc5q2iIi8+DQoJCTx1aXRleHQgbmFtZT0iU0NSVUJCQVJTVEFUVVNfUExBWUlORyIgdmFsdWU9IuWGjeeUn+S4rSIvPg0KCQk8dWl0ZXh0IG5hbWU9IlNDUlVCQkFSU1RBVFVTX05PQVVESU8iIHZhbHVlPSLpn7Plo7DjgarjgZciLz4NCgkJPHVpdGV4dCBuYW1lPSJTQ1JVQkJBUlNUQVRVU19WSURQTEFZSU5HIiB2YWx1ZT0i44OT44OH44Kq5YaN55Sf5LitIi8+DQoJCTx1aXRleHQgbmFtZT0iU0NSVUJCQVJTVEFUVVNfTE9BRElORyIgdmFsdWU9IuODreODvOODieS4rSIvPg0KCQk8dWl0ZXh0IG5hbWU9IlNDUlVCQkFSU1RBVFVTX0JVRkZFUklORyIgdmFsdWU9IuODkOODg+ODleOCoeS4rSIvPg0KCQk8dWl0ZXh0IG5hbWU9IlNDUlVCQkFSU1RBVFVTX1FVRVNUSU9OIiB2YWx1ZT0i6LOq5ZWP44Gr562U44GI44Gm5LiL44GV44GEIi8+DQoJCTx1aXRleHQgbmFtZT0iU0NSVUJCQVJTVEFUVVNfUkVWSUVXUVVJWiIgdmFsdWU9IuOCr+OCpOOCuuOCkuODrOODk+ODpeODvOOBl+OBpuOBhOOBvuOBmSIvPg0KCQk8IS0tIHN1YnN0aXR1dGlvbjogJW0gPT0gbWludXRlcyByZW1haW5pbmcgLS0+DQoJCTwhLS0gc3Vic3RpdHV0aW9uOiAlcyA9PSBzZWNvbmRzIHJlbWFpbmluZyAtLT4NCgkJPHVpdGV4dCBuYW1lPSJFTEFQU0VEIiB2YWx1ZT0i5q6L44KKIDogJW0g5YiGICVzIOenkiIvPg0KCQk8dWl0ZXh0IG5hbWU9Ik5PVEZPVU5EIiB2YWx1ZT0i5L2V44KC6KaL44Gk44GL44KK44G+44Gb44KTIi8+DQoJCTx1aXRleHQgbmFtZT0iQVRUQUNITUVOVFMiIHZhbHVlPSLmt7vku5giLz4NCgkJPCEtLSBzdWJzdGl0dXRpb246ICVwID09IGN1cnJlbnQgc3BlYWtlcidzIHRpdGxlIC0tPg0KCQk8dWl0ZXh0IG5hbWU9IkJJT1dJTl9USVRMRSIgdmFsdWU9Iue1jOattCA6ICVwIi8+DQoJCTx1aXRleHQgbmFtZT0iQklPQlROX1RJVExFIiB2YWx1ZT0i57WM5q20Ii8+DQoJCTx1aXRleHQgbmFtZT0iRElWSURFUkJUTl9USVRMRSIgdmFsdWU9InwiLz4NCgkJPHVpdGV4dCBuYW1lPSJDT05UQUNUQlROX1RJVExFIiB2YWx1ZT0i44GK5ZWP44GE5ZCI44KP44GbIi8+DQoJCTx1aXRleHQgbmFtZT0iVEFCX1FVSVoiIHZhbHVlPSLjgq/jgqTjgroiLz4NCgkJPHVpdGV4dCBuYW1lPSJUQUJfT1VUTElORSIgdmFsdWU9IuOCouOCpuODiOODqeOCpOODsyIvPg0KCQk8dWl0ZXh0IG5hbWU9IlRBQl9USFVNQiIgdmFsdWU9IuOCteODoOODjeODvOODqyIvPg0KCQk8dWl0ZXh0IG5hbWU9IlRBQl9OT1RFUyIgdmFsdWU9IuODjuODvOODiCIvPg0KCQk8dWl0ZXh0IG5hbWU9IlRBQl9TRUFSQ0giIHZhbHVlPSLmpJzntKIiLz4NCgkJPHVpdGV4dCBuYW1lPSJTTElERV9IRUFESU5HIiB2YWx1ZT0i44K544Op44Kk44OJ44K/44Kk44OI44OrIi8+DQoJCTx1aXRleHQgbmFtZT0iRFVSQVRJT05fSEVBRElORyIgdmFsdWU9IumVt+OBlSIvPg0KCQk8dWl0ZXh0IG5hbWU9IlNFQVJDSF9IRUFESU5HIiB2YWx1ZT0i5qSc57Si44GZ44KL44OG44Kt44K544OIIDogIi8+DQoJCTx1aXRleHQgbmFtZT0iVEhVTUJfSEVBRElORyIgdmFsdWU9IuOCueODqeOCpOODiSIvPg0KCQk8dWl0ZXh0IG5hbWU9IlRIVU1CX0lORk8iIHZhbHVlPSLjgrnjg6njgqTjg4njgr/jgqTjg4jjg6sgLyDplbfjgZUiLz4NCgkJPHVpdGV4dCBuYW1lPSJBVFRBQ0hOQU1FX0hFQURJTkciIHZhbHVlPSLjg5XjgqHjgqTjg6vlkI0iLz4NCgkJPHVpdGV4dCBuYW1lPSJBVFRBQ0hTSVpFX0hFQURJTkciIHZhbHVlPSLjgrXjgqTjgroiLz4NCgkJPHVpdGV4dCBuYW1lPSJTTElERV9OT1RFUyIgdmFsdWU9IuOCueODqeOCpOODieODjuODvOODiCIvPg0KCQk8dWl0ZXh0IG5hbWU9IkNPVVJTRV9TVEFUVVMiIHZhbHVlPSLjg6Ljgrjjg6Xjg7zjg6vjgrnjg4bjg7zjgr/jgrkiLz4NCgkJPHVpdGV4dCBuYW1lPSJQQVNTRURfU1RSSU5HIiB2YWx1ZT0i5ZCI5qC8Ii8+DQoJCTx1aXRleHQgbmFtZT0iRkFJTEVEX1NUUklORyIgdmFsdWU9IuS4jeWQiOagvCIvPg0KCQk8IS0tcXVpeiBwb2QgYW5kIG1lc3NhZ2UgYm94IHRleHRzLS0+DQoJCTx1aXRleHQgbmFtZT0iUVVJWlBPRF9RVUlaX0FUVEVNUFQiIHZhbHVlPSLjgq/jgqTjgrroqabooYzlm57mlbAgOiAiLz4NCgkJPHVpdGV4dCBuYW1lPSJRVUlaUE9EX1FVSVpfQVRURU1QVF9WQUxVRSIgdmFsdWU9IiVuIC8gJXQiLz4NCgkJPHVpdGV4dCBuYW1lPSJRVUlaUE9EX1FVSVpfU0NPUkUiIHZhbHVlPSLjgrnjgrPjgqIgOiAiLz4NCgkJPHVpdGV4dCBuYW1lPSJRVUlaUE9EX1FVSVpfUEFTU1NDT1JFIiB2YWx1ZT0i5ZCI5qC854K5IDoiLz4NCgkJPHVpdGV4dCBuYW1lPSJRVUlaUE9EX1FVSVpfTUFYU0NPUkUiIHZhbHVlPSLmnIDpq5jlvpfngrkgOiAiLz4NCgkJPHVpdGV4dCBuYW1lPSJRVUlaUE9EX1FVRVNBVE1QVF9TVFIiIHZhbHVlPSLoqabooYzlm57mlbAgOiAlbiAvICV0Ii8+DQoJCTx1aXRleHQgbmFtZT0iUVVJWlBPRF9RVUVTVFlQRV9TVFIiIHZhbHVlPSLjgr/jgqTjg5cgOiAlcyIvPg0KCQk8dWl0ZXh0IG5hbWU9IlFVSVpQT0RfUVVFU1RZUEVfR1JEIiB2YWx1ZT0i6KmV5L6hIi8+DQoJCTx1aXRleHQgbmFtZT0iUVVJWlBPRF9RVUVTVFlQRV9TVlkiIHZhbHVlPSLjgqLjg7PjgrHjg7zjg4giLz4NCgkJPHVpdGV4dCBuYW1lPSJRVUlaUE9EX1FVSVpBVE1QVF9JTkYiIHZhbHVlPSLnhKHliLbpmZAiLz4NCgkJPHVpdGV4dCBuYW1lPSJRVUlaUE9EX1FVRVNBVE1QVF9JTkYiIHZhbHVlPSLnhKHliLbpmZAiLz4NCgkJPHVpdGV4dCBuYW1lPSJXQVJOSU5HTVNHX1lFU1NUUklORyIgdmFsdWU9IuOBr+OBhCIvPg0KCQk8dWl0ZXh0IG5hbWU9IldBUk5JTkdNU0dfTk9TVFJJTkciIHZhbHVlPSLjgYTjgYTjgYgiLz4NCgkJPHVpdGV4dCBuYW1lPSJXQVJOSU5HTVNHX1RJVExFU1RSSU5HIiB2YWx1ZT0i44Kv44Kk44K644Gu44OK44OT44Ky44O844K344On44Oz44Gr6Zai44GZ44KL6K2m5ZGKIi8+DQoJCTx1aXRleHQgbmFtZT0iV0FSTklOR01TR19NU0dTVFJJTkciIHZhbHVlPSLjgZPjga7jgq/jgqTjgrrjgavjga/jgIHjgb7jgaDop6PnrZTjgZfjgabjgYTjgarjgYTos6rllY/jgYzjgYLjgorjgb7jgZnjgIImI3hBOyYjeEE7IOOCr+OCpOOCuuOCkue1guS6huOBmeOCi+OBq+OBr+OAgeOAjOOBr+OBhOOAjeOCkuOCr+ODquODg+OCr+OBl+OBvuOBmeOAguOCr+OCpOOCuuOCkue2muihjOOBmeOCi+OBq+OBr+OAgeOAjOOBhOOBhOOBiOOAjeOCkuOCr+ODquODg+OCr+OBl+OBvuOBmeOAgiIvPg0KCQk8dWl0ZXh0IG5hbWU9IklORk9STUFUSU9OX0gyNjRfRkxBU0hQTEFZRVIiIHZhbHVlPSLjgYrkvb/jgYTjga7jgrPjg7Pjg5Tjg6Xjg7zjgr/jgavnj77lnKjjgqTjg7Pjgrnjg4jjg7zjg6vjgZXjgozjgabjgYTjgosgRmxhc2ggUGxheWVyIOOBruODkOODvOOCuOODp+ODs+OBr+OAgeOBk+OBruODk+ODh+OCquOCkuOCteODneODvOODiOOBl+OBpuOBhOOBvuOBm+OCk+OAguacgOaWsOOBriBGbGFzaCBQbGF5ZXIg44KS44OA44Km44Oz44Ot44O844OJ44GZ44KL44Gr44Gv44CB44OT44OH44Kq6aCY5Z+f44KS44Kv44Oq44OD44Kv44GX44Gm44GP44Gg44GV44GE44CC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uOCteOCpOODieODkOODvOOCkuWPguWKoOiAheOBq+imi+OBm+OCiyIvPg0KCQk8dWl0ZXh0IG5hbWU9Ik1VVEUiIHZhbHVlPSLjg5/jg6Xjg7zjg4giLz4NCgkJPHVpdGV4dCBuYW1lPSJET0NXUkFQX1RJVExFIiB2YWx1ZT0iUHJlc2VudGVyIOa3u+S7mOODleOCoeOCpOODqyIvPg0KCQk8dWl0ZXh0IG5hbWU9IkRPQ1dSQVBfTVNHIiB2YWx1ZT0i44Oe44Kk44Kz44Oz44OU44Ol44O844K/44Gr5L+d5a2YIi8+DQoJCTx1aXRleHQgbmFtZT0iRE9DV1JBUF9QUk9NUFQiIHZhbHVlPSLjgq/jg6rjg4Pjgq/jgZfjgabjg4Djgqbjg7Pjg63jg7zjg4kiLz4NCgk8L2xhbmd1YWdlPg0KCTxsYW5ndWFnZSBpZD0ia28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DQoJCTx1aWZvbnQgbmFtZT0iRk9OVF9UQUJTIiB2YWx1ZT0iVmVyZGFuYSwxMSxmYWxzZSxmYWxzZSxmYWxzZSIvPg0KCQk8dWlmb250IG5hbWU9IkZPTlRfUFJFU0VOVEFUSU9OTkFNRSIgdmFsdWU9IlZlcmRhbmEsMTUsZmFsc2UsZmFsc2UsdHJ1ZSIvPg0KCQk8dWlmb250IG5hbWU9IkZPTlRfUFJFU0VOVEVSTkFNRSIgdmFsdWU9IlZlcmRhbmEsMTUsdHJ1ZSxmYWxzZSx0cnVlIi8+DQoJCTx1aWZvbnQgbmFtZT0iRk9OVF9QUkVTRU5URVJUSVRMRSIgdmFsdWU9IlZlcmRhbmEsMTEsZmFsc2UsZmFsc2UsdHJ1ZSIvPg0KCQk8dWlmb250IG5hbWU9IkZPTlRfQklPQlROIiB2YWx1ZT0iVmVyZGFuYSwxMS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uyKrOudvOydtOuTnCAlbiIvPg0KCQk8IS0tIHN1YnN0aXR1dGlvbjogJW4gPT0gc2xpZGUgbnVtYmVyIC0tPg0KCQk8IS0tIHN1YnN0aXR1dGlvbjogJXQgPT0gdG90YWwgc2xpZGUgY291bnQgLS0+DQoJCTx1aXRleHQgbmFtZT0iU0NSVUJCQVJTVEFUVVNfU0xJREVJTkZPIiB2YWx1ZT0i7Iqs65287J2065OcICVuIC8gJXQgfCAiLz4NCgkJPHVpdGV4dCBuYW1lPSJTQ1JVQkJBUlNUQVRVU19TVE9QUEVEIiB2YWx1ZT0i7KSR7KeA65CoIi8+DQoJCTx1aXRleHQgbmFtZT0iU0NSVUJCQVJTVEFUVVNfUExBWUlORyIgdmFsdWU9IuyerOyDnSIvPg0KCQk8dWl0ZXh0IG5hbWU9IlNDUlVCQkFSU1RBVFVTX05PQVVESU8iIHZhbHVlPSLsmKTrlJTsmKQg7JeG7J2MIi8+DQoJCTx1aXRleHQgbmFtZT0iU0NSVUJCQVJTVEFUVVNfVklEUExBWUlORyIgdmFsdWU9Iuu5hOuUlOyYpCDsnqzsg50g7KSRIi8+DQoJCTx1aXRleHQgbmFtZT0iU0NSVUJCQVJTVEFUVVNfTE9BRElORyIgdmFsdWU9IuuhnOuUqSIvPg0KCQk8dWl0ZXh0IG5hbWU9IlNDUlVCQkFSU1RBVFVTX0JVRkZFUklORyIgdmFsdWU9IuuyhO2NvOungSIvPg0KCQk8dWl0ZXh0IG5hbWU9IlNDUlVCQkFSU1RBVFVTX1FVRVNUSU9OIiB2YWx1ZT0i7KeI66y47JeQIOuLte2VmOq4sCIvPg0KCQk8dWl0ZXh0IG5hbWU9IlNDUlVCQkFSU1RBVFVTX1JFVklFV1FVSVoiIHZhbHVlPSLsp4jrrLgg64uk7Iuc67O06riwIi8+DQoJCTwhLS0gc3Vic3RpdHV0aW9uOiAlbSA9PSBtaW51dGVzIHJlbWFpbmluZyAtLT4NCgkJPCEtLSBzdWJzdGl0dXRpb246ICVzID09IHNlY29uZHMgcmVtYWluaW5nIC0tPg0KCQk8dWl0ZXh0IG5hbWU9IkVMQVBTRUQiIHZhbHVlPSIlbeu2hCAlc+y0iCDrgqjsnYwiLz4NCgkJPHVpdGV4dCBuYW1lPSJOT1RGT1VORCIgdmFsdWU9IuyXhuydjCIvPg0KCQk8dWl0ZXh0IG5hbWU9IkFUVEFDSE1FTlRTIiB2YWx1ZT0i7LKo67aAIO2MjOydvCIvPg0KCQk8IS0tIHN1YnN0aXR1dGlvbjogJXAgPT0gY3VycmVudCBzcGVha2VyJ3MgdGl0bGUgLS0+DQoJCTx1aXRleHQgbmFtZT0iQklPV0lOX1RJVExFIiB2YWx1ZT0i6rK966ClIOyGjOqwnDogJXAiLz4NCgkJPHVpdGV4dCBuYW1lPSJCSU9CVE5fVElUTEUiIHZhbHVlPSLqsr3roKUg7IaM6rCcIi8+DQoJCTx1aXRleHQgbmFtZT0iRElWSURFUkJUTl9USVRMRSIgdmFsdWU9InwiLz4NCgkJPHVpdGV4dCBuYW1lPSJDT05UQUNUQlROX1RJVExFIiB2YWx1ZT0i7Jew65297LKYIi8+DQoJCTx1aXRleHQgbmFtZT0iVEFCX1FVSVoiIHZhbHVlPSLtgLTspogiLz4NCgkJPHVpdGV4dCBuYW1lPSJUQUJfT1VUTElORSIgdmFsdWU9IuqwnOyalCIvPg0KCQk8dWl0ZXh0IG5hbWU9IlRBQl9USFVNQiIgdmFsdWU9Iuy2leyGjO2MkCIvPg0KCQk8dWl0ZXh0IG5hbWU9IlRBQl9OT1RFUyIgdmFsdWU9IuuFuO2KuCIvPg0KCQk8dWl0ZXh0IG5hbWU9IlRBQl9TRUFSQ0giIHZhbHVlPSLqsoDsg4kiLz4NCgkJPHVpdGV4dCBuYW1lPSJTTElERV9IRUFESU5HIiB2YWx1ZT0i7Iqs65287J2065OcIOygnOuqqSIvPg0KCQk8dWl0ZXh0IG5hbWU9IkRVUkFUSU9OX0hFQURJTkciIHZhbHVlPSLsnqzsg53si5zqsIQiLz4NCgkJPHVpdGV4dCBuYW1lPSJTRUFSQ0hfSEVBRElORyIgdmFsdWU9Iu2FjeyKpO2KuCDqsoDsg4k6Ii8+DQoJCTx1aXRleHQgbmFtZT0iVEhVTUJfSEVBRElORyIgdmFsdWU9IuyKrOudvOydtOuTnCIvPg0KCQk8dWl0ZXh0IG5hbWU9IlRIVU1CX0lORk8iIHZhbHVlPSLsoJzrqqkv7J6s7IOd7Iuc6rCEIi8+DQoJCTx1aXRleHQgbmFtZT0iQVRUQUNITkFNRV9IRUFESU5HIiB2YWx1ZT0i7YyM7J28IOydtOumhCIvPg0KCQk8dWl0ZXh0IG5hbWU9IkFUVEFDSFNJWkVfSEVBRElORyIgdmFsdWU9Iu2BrOq4sCIvPg0KCQk8dWl0ZXh0IG5hbWU9IlNMSURFX05PVEVTIiB2YWx1ZT0i7Iqs65287J2065OcIOuFuO2KuCIvPg0KCQk8dWl0ZXh0IG5hbWU9IkNPVVJTRV9TVEFUVVMiIHZhbHVlPSLrqqjrk4gg7IOB7YOcIi8+DQoJCTx1aXRleHQgbmFtZT0iUEFTU0VEX1NUUklORyIgdmFsdWU9Iu2VqeqyqSIvPg0KCQk8dWl0ZXh0IG5hbWU9IkZBSUxFRF9TVFJJTkciIHZhbHVlPSLrtojtlanqsqkiLz4NCgkJPCEtLXF1aXogcG9kIGFuZCBtZXNzYWdlIGJveCB0ZXh0cy0tPg0KCQk8dWl0ZXh0IG5hbWU9IlFVSVpQT0RfUVVJWl9BVFRFTVBUIiB2YWx1ZT0i7YC07KaIIOyLnOuPhCDtmp/siJg6Ii8+DQoJCTx1aXRleHQgbmFtZT0iUVVJWlBPRF9RVUlaX0FUVEVNUFRfVkFMVUUiIHZhbHVlPSIlbi8ldCIvPg0KCQk8dWl0ZXh0IG5hbWU9IlFVSVpQT0RfUVVJWl9TQ09SRSIgdmFsdWU9IuuTneygkDoiLz4NCgkJPHVpdGV4dCBuYW1lPSJRVUlaUE9EX1FVSVpfUEFTU1NDT1JFIiB2YWx1ZT0i7Ya16rO8IOygkOyImDoiLz4NCgkJPHVpdGV4dCBuYW1lPSJRVUlaUE9EX1FVSVpfTUFYU0NPUkUiIHZhbHVlPSLstZzqs6Ag7KCQ7IiYOiIvPg0KCQk8dWl0ZXh0IG5hbWU9IlFVSVpQT0RfUVVFU0FUTVBUX1NUUiIgdmFsdWU9IuyLnOuPhCDtmp/siJg6ICVuLyV0Ii8+DQoJCTx1aXRleHQgbmFtZT0iUVVJWlBPRF9RVUVTVFlQRV9TVFIiIHZhbHVlPSLsnKDtmJU6ICVzIi8+DQoJCTx1aXRleHQgbmFtZT0iUVVJWlBPRF9RVUVTVFlQRV9HUkQiIHZhbHVlPSLsoJDsiJgg66ek6riw6riwIOyZhOujjCIvPg0KCQk8dWl0ZXh0IG5hbWU9IlFVSVpQT0RfUVVFU1RZUEVfU1ZZIiB2YWx1ZT0i7ISk66y4IOyhsOyCrCIvPg0KCQk8dWl0ZXh0IG5hbWU9IlFVSVpQT0RfUVVJWkFUTVBUX0lORiIgdmFsdWU9IuustO2VnCIvPg0KCQk8dWl0ZXh0IG5hbWU9IlFVSVpQT0RfUVVFU0FUTVBUX0lORiIgdmFsdWU9IuustO2VnCIvPg0KCQk8dWl0ZXh0IG5hbWU9IldBUk5JTkdNU0dfWUVTU1RSSU5HIiB2YWx1ZT0i7JiIIi8+DQoJCTx1aXRleHQgbmFtZT0iV0FSTklOR01TR19OT1NUUklORyIgdmFsdWU9IuyVhOuLiOyYpCIvPg0KCQk8dWl0ZXh0IG5hbWU9IldBUk5JTkdNU0dfVElUTEVTVFJJTkciIHZhbHVlPSLtgLTspogg64K067mE6rKM7J207IWYIOqyveqzoCIvPg0KCQk8dWl0ZXh0IG5hbWU9IldBUk5JTkdNU0dfTVNHU1RSSU5HIiB2YWx1ZT0i7J20IO2AtOymiOyXkOyEnCDsi5zrj4TtlZjsp4Ag7JWK7J2AIOyniOusuOydtCDsnojsirXri4jri6QuJiN4QTsmI3hBO+2AtOymiOulvCDsooXro4ztlZjroKTrqbQgW+yYiF3rpbwg7YG066at7ZWY6rOgLCDtgLTspojrpbwg6rOE7IaN7ZWY66Ck66m0IFvslYTri4jsmKRd66W8IO2BtOumre2VmOyLreyLnOyYpC4iLz4NCgkJPHVpdGV4dCBuYW1lPSJJTkZPUk1BVElPTl9IMjY0X0ZMQVNIUExBWUVSIiB2YWx1ZT0i7Iuc7Iqk7YWc7JeQIOyEpOy5mOuQmOyWtCDsnojripQg7ZiE7J6sIOuyhOyghOydmCBGbGFzaCBQbGF5ZXLripQg7J20IOu5hOuUlOyYpOulvCDsp4Dsm5DtlZjsp4Ag7JWK7Iq164uI64ukLiDstZzsi6AgRmxhc2ggUGxheWVy66W8IOuLpOyatOuhnOuTnO2VmOugpOuptCDruYTrlJTsmKQg7JiB7Jet7J2EIO2BtOumre2VmOyLreyLnOyYpC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7LC47Jes7J6Q7JeQ6rKMIOyEuOuhnCDrp4nrjIAg67O07J206riwIi8+DQoJCTx1aXRleHQgbmFtZT0iTVVURSIgdmFsdWU9IuydjOyGjOqxsCIvPg0KCQk8dWl0ZXh0IG5hbWU9IkRPQ1dSQVBfVElUTEUiIHZhbHVlPSJQcmVzZW50ZXIg7YyM7J28IOyyqOu2gCIvPg0KCQk8dWl0ZXh0IG5hbWU9IkRPQ1dSQVBfTVNHIiB2YWx1ZT0i64K0IOy7tO2TqO2EsOyXkCDsoIDsnqUiLz4NCgkJPHVpdGV4dCBuYW1lPSJET0NXUkFQX1BST01QVCIgdmFsdWU9Iu2BtOumre2VmOyXrCDri6TsmrTroZzrk5wiLz4NCgk8L2xhbmd1YWdlPg0KCTxsYW5ndWFnZSBpZD0iZXM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RGlhcG9zaXRpdmEgJW4iLz4NCgkJPCEtLSBzdWJzdGl0dXRpb246ICVuID09IHNsaWRlIG51bWJlciAtLT4NCgkJPCEtLSBzdWJzdGl0dXRpb246ICV0ID09IHRvdGFsIHNsaWRlIGNvdW50IC0tPg0KCQk8dWl0ZXh0IG5hbWU9IlNDUlVCQkFSU1RBVFVTX1NMSURFSU5GTyIgdmFsdWU9IkRpYXBvc2l0aXZhICVuIC8gJXQgfCAiLz4NCgkJPHVpdGV4dCBuYW1lPSJTQ1JVQkJBUlNUQVRVU19TVE9QUEVEIiB2YWx1ZT0iRGV0ZW5pZGEiLz4NCgkJPHVpdGV4dCBuYW1lPSJTQ1JVQkJBUlNUQVRVU19QTEFZSU5HIiB2YWx1ZT0iUmVwcm9kdWNpZW5kbyIvPg0KCQk8dWl0ZXh0IG5hbWU9IlNDUlVCQkFSU1RBVFVTX05PQVVESU8iIHZhbHVlPSJTaW4gc29uaWRvIi8+DQoJCTx1aXRleHQgbmFtZT0iU0NSVUJCQVJTVEFUVVNfVklEUExBWUlORyIgdmFsdWU9IlbDrWRlbyBlbiByZXByb2QuIi8+DQoJCTx1aXRleHQgbmFtZT0iU0NSVUJCQVJTVEFUVVNfTE9BRElORyIgdmFsdWU9IkNhcmdhbmRvIi8+DQoJCTx1aXRleHQgbmFtZT0iU0NSVUJCQVJTVEFUVVNfQlVGRkVSSU5HIiB2YWx1ZT0iQWxtYWNlbmFuZG8gZW4gYsO6ZmVyIi8+DQoJCTx1aXRleHQgbmFtZT0iU0NSVUJCQVJTVEFUVVNfUVVFU1RJT04iIHZhbHVlPSJDb250ZXN0YXIgcHJlZ3VudGEiLz4NCgkJPHVpdGV4dCBuYW1lPSJTQ1JVQkJBUlNUQVRVU19SRVZJRVdRVUlaIiB2YWx1ZT0iUmV2aXNhbmRvIHBydWViYSIvPg0KCQk8IS0tIHN1YnN0aXR1dGlvbjogJW0gPT0gbWludXRlcyByZW1haW5pbmcgLS0+DQoJCTwhLS0gc3Vic3RpdHV0aW9uOiAlcyA9PSBzZWNvbmRzIHJlbWFpbmluZyAtLT4NCgkJPHVpdGV4dCBuYW1lPSJFTEFQU0VEIiB2YWx1ZT0iJW0gbWludXRvcyAlcyBzZWd1bmRvcyByZXN0YW50ZXMiLz4NCgkJPHVpdGV4dCBuYW1lPSJOT1RGT1VORCIgdmFsdWU9Ik5vIHNlIGhhIGVuY29udHJhZG8gbmFkYSIvPg0KCQk8dWl0ZXh0IG5hbWU9IkFUVEFDSE1FTlRTIiB2YWx1ZT0iQXJjaGl2b3MgYWRqdW50b3MiLz4NCgkJPCEtLSBzdWJzdGl0dXRpb246ICVwID09IGN1cnJlbnQgc3BlYWtlcidzIHRpdGxlIC0tPg0KCQk8dWl0ZXh0IG5hbWU9IkJJT1dJTl9USVRMRSIgdmFsdWU9IkJpb2dyYWbDrWE6ICVwIi8+DQoJCTx1aXRleHQgbmFtZT0iQklPQlROX1RJVExFIiB2YWx1ZT0iQmlvZ3JhZsOtYSIvPg0KCQk8dWl0ZXh0IG5hbWU9IkRJVklERVJCVE5fVElUTEUiIHZhbHVlPSJ8Ii8+DQoJCTx1aXRleHQgbmFtZT0iQ09OVEFDVEJUTl9USVRMRSIgdmFsdWU9IkNvbnRhY3RvIi8+DQoJCTx1aXRleHQgbmFtZT0iVEFCX1FVSVoiIHZhbHVlPSJQcnVlYmEiLz4NCgkJPHVpdGV4dCBuYW1lPSJUQUJfT1VUTElORSIgdmFsdWU9IkNvbnRvcm5vIi8+DQoJCTx1aXRleHQgbmFtZT0iVEFCX1RIVU1CIiB2YWx1ZT0iTWluaWF0LiIvPg0KCQk8dWl0ZXh0IG5hbWU9IlRBQl9OT1RFUyIgdmFsdWU9Ik5vdGFzIi8+DQoJCTx1aXRleHQgbmFtZT0iVEFCX1NFQVJDSCIgdmFsdWU9IkJ1c2NhciIvPg0KCQk8dWl0ZXh0IG5hbWU9IlNMSURFX0hFQURJTkciIHZhbHVlPSJUw610dWxvIGRlIGRpYXBvc2l0aXZhIi8+DQoJCTx1aXRleHQgbmFtZT0iRFVSQVRJT05fSEVBRElORyIgdmFsdWU9IkR1cmFjLiIvPg0KCQk8dWl0ZXh0IG5hbWU9IlNFQVJDSF9IRUFESU5HIiB2YWx1ZT0iQnVzY2FyIHRleHRvOiIvPg0KCQk8dWl0ZXh0IG5hbWU9IlRIVU1CX0hFQURJTkciIHZhbHVlPSJEaWFwb3NpdGl2YSIvPg0KCQk8dWl0ZXh0IG5hbWU9IlRIVU1CX0lORk8iIHZhbHVlPSJEdXIuL1TDrXQuIGRpYXAuIi8+DQoJCTx1aXRleHQgbmFtZT0iQVRUQUNITkFNRV9IRUFESU5HIiB2YWx1ZT0iTm9tYnJlIGRlIGFyY2hpdm8iLz4NCgkJPHVpdGV4dCBuYW1lPSJBVFRBQ0hTSVpFX0hFQURJTkciIHZhbHVlPSJUYW1hw7FvIi8+DQoJCTx1aXRleHQgbmFtZT0iU0xJREVfTk9URVMiIHZhbHVlPSJOb3RhcyBkZSBkaWFwb3NpdGl2YSIvPg0KCQk8dWl0ZXh0IG5hbWU9IkNPVVJTRV9TVEFUVVMiIHZhbHVlPSJFc3RhZG8gZGUgbW9kdWxvIi8+DQoJCTx1aXRleHQgbmFtZT0iUEFTU0VEX1NUUklORyIgdmFsdWU9IkFwcm9iYWRvIi8+DQoJCTx1aXRleHQgbmFtZT0iRkFJTEVEX1NUUklORyIgdmFsdWU9IlN1c3BlbnNvIi8+DQoJCTwhLS1xdWl6IHBvZCBhbmQgbWVzc2FnZSBib3ggdGV4dHMtLT4NCgkJPHVpdGV4dCBuYW1lPSJRVUlaUE9EX1FVSVpfQVRURU1QVCIgdmFsdWU9IkludGVudG8gZGUgcHJ1ZWJhOiIvPg0KCQk8dWl0ZXh0IG5hbWU9IlFVSVpQT0RfUVVJWl9BVFRFTVBUX1ZBTFVFIiB2YWx1ZT0iJW4gZGUgJXQiLz4NCgkJPHVpdGV4dCBuYW1lPSJRVUlaUE9EX1FVSVpfU0NPUkUiIHZhbHVlPSJQdW50dWFjacOzbjoiLz4NCgkJPHVpdGV4dCBuYW1lPSJRVUlaUE9EX1FVSVpfUEFTU1NDT1JFIiB2YWx1ZT0iUHVudHVhY2nDs24gcGFyYSBhcHJvYmFyOiIvPg0KCQk8dWl0ZXh0IG5hbWU9IlFVSVpQT0RfUVVJWl9NQVhTQ09SRSIgdmFsdWU9IlB1bnR1YWNpw7NuIG3DoXhpbWE6Ii8+DQoJCTx1aXRleHQgbmFtZT0iUVVJWlBPRF9RVUVTQVRNUFRfU1RSIiB2YWx1ZT0iSW50ZW50b3M6ICVuIGRlICV0Ii8+DQoJCTx1aXRleHQgbmFtZT0iUVVJWlBPRF9RVUVTVFlQRV9TVFIiIHZhbHVlPSJUaXBvOiAlcyIvPg0KCQk8dWl0ZXh0IG5hbWU9IlFVSVpQT0RfUVVFU1RZUEVfR1JEIiB2YWx1ZT0iQ29uIHB1bnR1YWNpw7NuIi8+DQoJCTx1aXRleHQgbmFtZT0iUVVJWlBPRF9RVUVTVFlQRV9TVlkiIHZhbHVlPSJFbmN1ZXN0YSIvPg0KCQk8dWl0ZXh0IG5hbWU9IlFVSVpQT0RfUVVJWkFUTVBUX0lORiIgdmFsdWU9IkluZmluaXRvIi8+DQoJCTx1aXRleHQgbmFtZT0iUVVJWlBPRF9RVUVTQVRNUFRfSU5GIiB2YWx1ZT0iSW5maW5pdG8iLz4NCgkJPHVpdGV4dCBuYW1lPSJXQVJOSU5HTVNHX1lFU1NUUklORyIgdmFsdWU9IlPDrSIvPg0KCQk8dWl0ZXh0IG5hbWU9IldBUk5JTkdNU0dfTk9TVFJJTkciIHZhbHVlPSJObyIvPg0KCQk8dWl0ZXh0IG5hbWU9IldBUk5JTkdNU0dfVElUTEVTVFJJTkciIHZhbHVlPSJBdmlzbyBkZSBuYXZlZ2FjacOzbiBkZSBwcnVlYmEiLz4NCgkJPHVpdGV4dCBuYW1lPSJXQVJOSU5HTVNHX01TR1NUUklORyIgdmFsdWU9IkhheSBwcmVndW50YXMgc2luIGludGVudG9zIGVuIGVzdGEgcHJ1ZWJhLiYjeEE7JiN4QTtQYXJhIHNhbGlyIGRlIGxhIHBydWViYSwgaGFnYSBjbGljIGVuIFPDrS4gUGFyYSBjb250aW51YXIsIGhhZ2EgY2xpYyBlbiBOby4iLz4NCgkJPHVpdGV4dCBuYW1lPSJJTkZPUk1BVElPTl9IMjY0X0ZMQVNIUExBWUVSIiB2YWx1ZT0iTGEgdmVyc2nDs24gYWN0dWFsIGRlIEZsYXNoIFBsYXllciBpbnN0YWxhZGEgZW4gZWwgb3JkZW5hZG9yIG5vIGVzIGNvbXBhdGlibGUgY29uIGVzdGUgdsOtZGVvLiBIYWdhIGNsaWMgZW4gZWwgw6FyZWEgZGUgdsOtZGVvIHBhcmEgZGVzY2FyZ2FyIGxhIMO6bHRpbWEgdmVyc2nDs24gZGUgRmxhc2ggUGxheWVyLiIvPg0KCQk8IS0tIHN1YnN0aXR1dGlvbjogJXAgPT0gcHJlc2VudGF0aW9uIHRpdGxlIC0tPg0KCQk8IS0tIHN1YnN0aXR1dGlvbjogJXMgPT0gc2xpZGUgdGl0bGUgLS0+DQoJCTwhLS0gc3Vic3RpdHV0aW9uOiAlbiA9PSBzbGlkZSBudW1iZXIgLS0+DQoJCTx1aXRleHQgbmFtZT0iQk9PS01BUksiIHZhbHVlPSJBZG9iZSBQcmVzZW50ZXI6ICVwIi8+DQoJCTwhLS0gc3Vic3RpdHV0aW9uOiAlcCA9PSBwcmVzZW50YXRpb24gdGl0bGUgLS0+DQoJCTwhLS0gc3Vic3RpdHV0aW9uOiAlcyA9PSBzbGlkZSB0aXRsZSAtLT4NCgkJPCEtLSBzdWJzdGl0dXRpb246ICVuID09IHNsaWRlIG51bWJlciAtLT4NCgkJPHVpdGV4dCBuYW1lPSJCT09LTUFSS1NMSURFIiB2YWx1ZT0iQWRvYmUgUHJlc2VudGVyOiAlcCAlcyIvPg0KCQk8dWl0ZXh0IG5hbWU9IlNIT1dTSURFQkFSIiB2YWx1ZT0iTW9zdHJhciBiYXJyYSBsYXRlcmFsIGEgbG9zIHBhcnRpY2lwYW50ZXMiLz4NCgkJPHVpdGV4dCBuYW1lPSJNVVRFIiB2YWx1ZT0iU2lsZW5jaWFyIi8+DQoJCTx1aXRleHQgbmFtZT0iRE9DV1JBUF9USVRMRSIgdmFsdWU9IkFyY2hpdm8gYWRqdW50byBkZSBQcmVzZW50ZXIiLz4NCgkJPHVpdGV4dCBuYW1lPSJET0NXUkFQX01TRyIgdmFsdWU9Ikd1YXJkYXIgZW4gTWkgUEMiLz4NCgkJPHVpdGV4dCBuYW1lPSJET0NXUkFQX1BST01QVCIgdmFsdWU9IkhhZ2EgY2xpYyBlbiBEZXNjYXJnYXIiLz4NCgk8L2xhbmd1YWdlPg0KCTxsYW5ndWFnZSBpZD0icHQ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GFyYWRvIi8+DQoJCTx1aXRleHQgbmFtZT0iU0NSVUJCQVJTVEFUVVNfUExBWUlORyIgdmFsdWU9IlJlcHJvZHV6aW5kbyIvPg0KCQk8dWl0ZXh0IG5hbWU9IlNDUlVCQkFSU1RBVFVTX05PQVVESU8iIHZhbHVlPSJTZW0gw6F1ZGlvIi8+DQoJCTx1aXRleHQgbmFtZT0iU0NSVUJCQVJTVEFUVVNfVklEUExBWUlORyIgdmFsdWU9IlbDrWRlbyBlbSByZXByb2R1w6fDo28iLz4NCgkJPHVpdGV4dCBuYW1lPSJTQ1JVQkJBUlNUQVRVU19MT0FESU5HIiB2YWx1ZT0iQ2FycmVnYW5kbyIvPg0KCQk8dWl0ZXh0IG5hbWU9IlNDUlVCQkFSU1RBVFVTX0JVRkZFUklORyIgdmFsdWU9IkFybWF6ZW5hbmRvIGVtIGJ1ZmZlciIvPg0KCQk8dWl0ZXh0IG5hbWU9IlNDUlVCQkFSU1RBVFVTX1FVRVNUSU9OIiB2YWx1ZT0iUmVzcG9uZGVyIHBlcmd1bnRhIi8+DQoJCTx1aXRleHQgbmFtZT0iU0NSVUJCQVJTVEFUVVNfUkVWSUVXUVVJWiIgdmFsdWU9IlJldmlzYW5kbyBxdWVzdGlvbsOhcmlvIi8+DQoJCTwhLS0gc3Vic3RpdHV0aW9uOiAlbSA9PSBtaW51dGVzIHJlbWFpbmluZyAtLT4NCgkJPCEtLSBzdWJzdGl0dXRpb246ICVzID09IHNlY29uZHMgcmVtYWluaW5nIC0tPg0KCQk8dWl0ZXh0IG5hbWU9IkVMQVBTRUQiIHZhbHVlPSIlbSBtaW51dG9zICVzIHNlZ3VuZG9zIHJlc3RhbnRlcyIvPg0KCQk8dWl0ZXh0IG5hbWU9Ik5PVEZPVU5EIiB2YWx1ZT0iTmFkYSBlbmNvbnRyYWRvIi8+DQoJCTx1aXRleHQgbmFtZT0iQVRUQUNITUVOVFMiIHZhbHVlPSJBbmV4b3M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JDb250YXRvIi8+DQoJCTx1aXRleHQgbmFtZT0iVEFCX1FVSVoiIHZhbHVlPSJRdWVzdC4iLz4NCgkJPHVpdGV4dCBuYW1lPSJUQUJfT1VUTElORSIgdmFsdWU9IkVzcXVlbWEiLz4NCgkJPHVpdGV4dCBuYW1lPSJUQUJfVEhVTUIiIHZhbHVlPSJNaW5pIi8+DQoJCTx1aXRleHQgbmFtZT0iVEFCX05PVEVTIiB2YWx1ZT0iTm90YXMiLz4NCgkJPHVpdGV4dCBuYW1lPSJUQUJfU0VBUkNIIiB2YWx1ZT0iQnVzY2EiLz4NCgkJPHVpdGV4dCBuYW1lPSJTTElERV9IRUFESU5HIiB2YWx1ZT0iVMOtdHVsbyBkbyBzbGlkZSIvPg0KCQk8dWl0ZXh0IG5hbWU9IkRVUkFUSU9OX0hFQURJTkciIHZhbHVlPSJEdXJhw6fDo28iLz4NCgkJPHVpdGV4dCBuYW1lPSJTRUFSQ0hfSEVBRElORyIgdmFsdWU9IlByb2N1cmFyIHRleHRvOiIvPg0KCQk8dWl0ZXh0IG5hbWU9IlRIVU1CX0hFQURJTkciIHZhbHVlPSJTbGlkZSIvPg0KCQk8dWl0ZXh0IG5hbWU9IlRIVU1CX0lORk8iIHZhbHVlPSJUw610dWxvL0R1cmHDp8OjbyBkbyBzbGlkZSIvPg0KCQk8dWl0ZXh0IG5hbWU9IkFUVEFDSE5BTUVfSEVBRElORyIgdmFsdWU9Ik5vbWUgZG8gYXJxdWl2byIvPg0KCQk8dWl0ZXh0IG5hbWU9IkFUVEFDSFNJWkVfSEVBRElORyIgdmFsdWU9IlRhbWFuaG8iLz4NCgkJPHVpdGV4dCBuYW1lPSJTTElERV9OT1RFUyIgdmFsdWU9IkFub3Rhw6fDtWVzIGRvIHNsaWRlIi8+DQoJCTx1aXRleHQgbmFtZT0iQ09VUlNFX1NUQVRVUyIgdmFsdWU9IlN0YXR1cyBkbyBtw7NkdWxvIi8+DQoJCTx1aXRleHQgbmFtZT0iUEFTU0VEX1NUUklORyIgdmFsdWU9IkFwcm92YWRvIi8+DQoJCTx1aXRleHQgbmFtZT0iRkFJTEVEX1NUUklORyIgdmFsdWU9IlJlcHJvdmFkbyIvPg0KCQk8IS0tcXVpeiBwb2QgYW5kIG1lc3NhZ2UgYm94IHRleHRzLS0+DQoJCTx1aXRleHQgbmFtZT0iUVVJWlBPRF9RVUlaX0FUVEVNUFQiIHZhbHVlPSJUZW50YXRpdmEgbm8gcXVlc3Rpb27DoXJpbzoiLz4NCgkJPHVpdGV4dCBuYW1lPSJRVUlaUE9EX1FVSVpfQVRURU1QVF9WQUxVRSIgdmFsdWU9IiVuIGRlICV0Ii8+DQoJCTx1aXRleHQgbmFtZT0iUVVJWlBPRF9RVUlaX1NDT1JFIiB2YWx1ZT0iUG9udHVhw6fDo286Ii8+DQoJCTx1aXRleHQgbmFtZT0iUVVJWlBPRF9RVUlaX1BBU1NTQ09SRSIgdmFsdWU9IlBvbnR1YcOnw6NvIGRlIGFwcm92YcOnw6NvOiIvPg0KCQk8dWl0ZXh0IG5hbWU9IlFVSVpQT0RfUVVJWl9NQVhTQ09SRSIgdmFsdWU9IlBvbnR1YcOnw6NvIG3DoXhpbWE6Ii8+DQoJCTx1aXRleHQgbmFtZT0iUVVJWlBPRF9RVUVTQVRNUFRfU1RSIiB2YWx1ZT0iVGVudGF0aXZhOiAlbiBkZSAldCIvPg0KCQk8dWl0ZXh0IG5hbWU9IlFVSVpQT0RfUVVFU1RZUEVfU1RSIiB2YWx1ZT0iVGlwbzogJXMiLz4NCgkJPHVpdGV4dCBuYW1lPSJRVUlaUE9EX1FVRVNUWVBFX0dSRCIgdmFsdWU9IkNsYXNzaWZpY2F0w7NyaWEiLz4NCgkJPHVpdGV4dCBuYW1lPSJRVUlaUE9EX1FVRVNUWVBFX1NWWSIgdmFsdWU9IlBlc3F1aXNhIi8+DQoJCTx1aXRleHQgbmFtZT0iUVVJWlBPRF9RVUlaQVRNUFRfSU5GIiB2YWx1ZT0iSW5maW5pdG8iLz4NCgkJPHVpdGV4dCBuYW1lPSJRVUlaUE9EX1FVRVNBVE1QVF9JTkYiIHZhbHVlPSJJbmZpbml0byIvPg0KCQk8dWl0ZXh0IG5hbWU9IldBUk5JTkdNU0dfWUVTU1RSSU5HIiB2YWx1ZT0iU2ltIi8+DQoJCTx1aXRleHQgbmFtZT0iV0FSTklOR01TR19OT1NUUklORyIgdmFsdWU9Ik7Do28iLz4NCgkJPHVpdGV4dCBuYW1lPSJXQVJOSU5HTVNHX1RJVExFU1RSSU5HIiB2YWx1ZT0iQWxlcnRhIGRlIG5hdmVnYcOnw6NvIGRvIHF1ZXN0aW9uw6FyaW8iLz4NCgkJPHVpdGV4dCBuYW1lPSJXQVJOSU5HTVNHX01TR1NUUklORyIgdmFsdWU9IkV4aXN0ZW0gcGVyZ3VudGFzIHF1ZSBuw6NvIGZvcmFtIHJlc3BvbmRpZGFzIG5lc3RlIHF1ZXN0aW9uw6FyaW8uJiN4QTsmI3hBO0NsaXF1ZSBlbSBTaW0gcGFyYSBzYWlyIGRvIHF1ZXN0aW9uw6FyaW8gb3UgZW0gTsOjbyBzZSBxdWlzZXIgY29udGludWFyLiIvPg0KCQk8dWl0ZXh0IG5hbWU9IklORk9STUFUSU9OX0gyNjRfRkxBU0hQTEFZRVIiIHZhbHVlPSJBIHZlcnPDo28gYXR1YWwgZG8gRmxhc2ggUGxheWVyIGluc3RhbGFkYSBubyBjb21wdXRhZG9yIG7Do28gb2ZlcmVjZSBzdXBvcnRlIGEgZXNzZSB2w61kZW8uIENsaXF1ZSBuYSDDoXJlYSBkbyB2w61kZW8gcGFyYSBiYWl4YXIgYSB2ZXJzw6NvIG1haXMgcmVjZW50ZSBkbyBGbGFzaCBQbGF5ZXI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k1vc3RyYXIgYmFycmEgbGF0ZXJhbCBhbyBwYXJ0aWNpcGFudGVzIi8+DQoJCTx1aXRleHQgbmFtZT0iTVVURSIgdmFsdWU9Ik11ZG8iLz4NCgkJPHVpdGV4dCBuYW1lPSJET0NXUkFQX1RJVExFIiB2YWx1ZT0iQW5leG8gZGUgYXJxdWl2byBkbyBQcmVzZW50ZXIiLz4NCgkJPHVpdGV4dCBuYW1lPSJET0NXUkFQX01TRyIgdmFsdWU9IlNhbHZhciBlbSBNZXUgY29tcHV0YWRvciIvPg0KCQk8dWl0ZXh0IG5hbWU9IkRPQ1dSQVBfUFJPTVBUIiB2YWx1ZT0iQ2xpcXVlIHBhcmEgYmFpeGFyIi8+DQoJPC9sYW5ndWFnZT4NCgk8bGFuZ3VhZ2UgaWQ9Iml0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kRpYXBvc2l0aXZhICVuIi8+DQoJCTwhLS0gc3Vic3RpdHV0aW9uOiAlbiA9PSBzbGlkZSBudW1iZXIgLS0+DQoJCTwhLS0gc3Vic3RpdHV0aW9uOiAldCA9PSB0b3RhbCBzbGlkZSBjb3VudCAtLT4NCgkJPHVpdGV4dCBuYW1lPSJTQ1JVQkJBUlNUQVRVU19TTElERUlORk8iIHZhbHVlPSJEaWFwb3NpdGl2YSAlbiAvICV0IHwgIi8+DQoJCTx1aXRleHQgbmFtZT0iU0NSVUJCQVJTVEFUVVNfU1RPUFBFRCIgdmFsdWU9IkludGVycm90dG8iLz4NCgkJPHVpdGV4dCBuYW1lPSJTQ1JVQkJBUlNUQVRVU19QTEFZSU5HIiB2YWx1ZT0iUmlwcm9kdXppb25lIi8+DQoJCTx1aXRleHQgbmFtZT0iU0NSVUJCQVJTVEFUVVNfTk9BVURJTyIgdmFsdWU9IkF1ZGlvIGluYXR0LiIvPg0KCQk8dWl0ZXh0IG5hbWU9IlNDUlVCQkFSU1RBVFVTX1ZJRFBMQVlJTkciIHZhbHVlPSJWaWRlbyBpbiByaXByb2R1emlvbmUiLz4NCgkJPHVpdGV4dCBuYW1lPSJTQ1JVQkJBUlNUQVRVU19MT0FESU5HIiB2YWx1ZT0iQ2FyaWNhbWVudG8iLz4NCgkJPHVpdGV4dCBuYW1lPSJTQ1JVQkJBUlNUQVRVU19CVUZGRVJJTkciIHZhbHVlPSJCdWZmZXJpbmciLz4NCgkJPHVpdGV4dCBuYW1lPSJTQ1JVQkJBUlNUQVRVU19RVUVTVElPTiIgdmFsdWU9IlJpc3BvbmRpIGEgZG9tYW5kYSIvPg0KCQk8dWl0ZXh0IG5hbWU9IlNDUlVCQkFSU1RBVFVTX1JFVklFV1FVSVoiIHZhbHVlPSJSZXZpc2lvbmUgZGVsIHF1aXoiLz4NCgkJPCEtLSBzdWJzdGl0dXRpb246ICVtID09IG1pbnV0ZXMgcmVtYWluaW5nIC0tPg0KCQk8IS0tIHN1YnN0aXR1dGlvbjogJXMgPT0gc2Vjb25kcyByZW1haW5pbmcgLS0+DQoJCTx1aXRleHQgbmFtZT0iRUxBUFNFRCIgdmFsdWU9IiVtIE1pbnV0aSAlcyBTZWNvbmRpIHJpbWFuZW50aSIvPg0KCQk8dWl0ZXh0IG5hbWU9Ik5PVEZPVU5EIiB2YWx1ZT0iTmVzc3VuIGVsZW1lbnRvIHRyb3ZhdG8iLz4NCgkJPHVpdGV4dCBuYW1lPSJBVFRBQ0hNRU5UUyIgdmFsdWU9IkFsbGVnYXRpIi8+DQoJCTwhLS0gc3Vic3RpdHV0aW9uOiAlcCA9PSBjdXJyZW50IHNwZWFrZXIncyB0aXRsZSAtLT4NCgkJPHVpdGV4dCBuYW1lPSJCSU9XSU5fVElUTEUiIHZhbHVlPSJCaW86ICVwIi8+DQoJCTx1aXRleHQgbmFtZT0iQklPQlROX1RJVExFIiB2YWx1ZT0iQmlvIi8+DQoJCTx1aXRleHQgbmFtZT0iRElWSURFUkJUTl9USVRMRSIgdmFsdWU9InwiLz4NCgkJPHVpdGV4dCBuYW1lPSJDT05UQUNUQlROX1RJVExFIiB2YWx1ZT0iQ29udC4iLz4NCgkJPHVpdGV4dCBuYW1lPSJUQUJfUVVJWiIgdmFsdWU9IlF1aXoiLz4NCgkJPHVpdGV4dCBuYW1lPSJUQUJfT1VUTElORSIgdmFsdWU9IlN0cnV0dHVyYSIvPg0KCQk8dWl0ZXh0IG5hbWU9IlRBQl9USFVNQiIgdmFsdWU9Ik1pbmlhdHVyZSIvPg0KCQk8dWl0ZXh0IG5hbWU9IlRBQl9OT1RFUyIgdmFsdWU9Ik5vdGUiLz4NCgkJPHVpdGV4dCBuYW1lPSJUQUJfU0VBUkNIIiB2YWx1ZT0iQ2VyY2EiLz4NCgkJPHVpdGV4dCBuYW1lPSJTTElERV9IRUFESU5HIiB2YWx1ZT0iVGl0b2xvIGRpYXBvc2l0aXZhIi8+DQoJCTx1aXRleHQgbmFtZT0iRFVSQVRJT05fSEVBRElORyIgdmFsdWU9IkR1cmF0YSIvPg0KCQk8dWl0ZXh0IG5hbWU9IlNFQVJDSF9IRUFESU5HIiB2YWx1ZT0iQ2VyY2EgdGVzdG86Ii8+DQoJCTx1aXRleHQgbmFtZT0iVEhVTUJfSEVBRElORyIgdmFsdWU9IkRpYXBvc2l0aXZhIi8+DQoJCTx1aXRleHQgbmFtZT0iVEhVTUJfSU5GTyIgdmFsdWU9IlRpdG9sby9UZW1wbyIvPg0KCQk8dWl0ZXh0IG5hbWU9IkFUVEFDSE5BTUVfSEVBRElORyIgdmFsdWU9Ik5vbWUgZmlsZSIvPg0KCQk8dWl0ZXh0IG5hbWU9IkFUVEFDSFNJWkVfSEVBRElORyIgdmFsdWU9IkRpbWVuc2lvbmUiLz4NCgkJPHVpdGV4dCBuYW1lPSJTTElERV9OT1RFUyIgdmFsdWU9Ik5vdGUgZGlhcG9zaXRpdmEiLz4NCgkJPHVpdGV4dCBuYW1lPSJDT1VSU0VfU1RBVFVTIiB2YWx1ZT0iTW9kdWxlIFN0YXR1cyIvPg0KCQk8dWl0ZXh0IG5hbWU9IlBBU1NFRF9TVFJJTkciIHZhbHVlPSJQYXNzZWQiLz4NCgkJPHVpdGV4dCBuYW1lPSJGQUlMRURfU1RSSU5HIiB2YWx1ZT0iRmFpbGVkIi8+DQoJCTwhLS1xdWl6IHBvZCBhbmQgbWVzc2FnZSBib3ggdGV4dHMtLT4NCgkJPHVpdGV4dCBuYW1lPSJRVUlaUE9EX1FVSVpfQVRURU1QVCIgdmFsdWU9IlRlbnRhdGl2byBxdWl6OiIvPg0KCQk8dWl0ZXh0IG5hbWU9IlFVSVpQT0RfUVVJWl9BVFRFTVBUX1ZBTFVFIiB2YWx1ZT0iJW4gZGkgJXQiLz4NCgkJPHVpdGV4dCBuYW1lPSJRVUlaUE9EX1FVSVpfU0NPUkUiIHZhbHVlPSJQdW50ZWdnaW86Ii8+DQoJCTx1aXRleHQgbmFtZT0iUVVJWlBPRF9RVUlaX1BBU1NTQ09SRSIgdmFsdWU9IlB1bnRlZ2dpbyBtaW5pbW86Ii8+DQoJCTx1aXRleHQgbmFtZT0iUVVJWlBPRF9RVUlaX01BWFNDT1JFIiB2YWx1ZT0iUHVudGVnZ2lvIG1hc3NpbW86Ii8+DQoJCTx1aXRleHQgbmFtZT0iUVVJWlBPRF9RVUVTQVRNUFRfU1RSIiB2YWx1ZT0iVGVudGF0aXZvOiAlbiBkaSAldCIvPg0KCQk8dWl0ZXh0IG5hbWU9IlFVSVpQT0RfUVVFU1RZUEVfU1RSIiB2YWx1ZT0iVGlwbzogJXMiLz4NCgkJPHVpdGV4dCBuYW1lPSJRVUlaUE9EX1FVRVNUWVBFX0dSRCIgdmFsdWU9IkNvbiB2YWx1dGF6aW9uZSIvPg0KCQk8dWl0ZXh0IG5hbWU9IlFVSVpQT0RfUVVFU1RZUEVfU1ZZIiB2YWx1ZT0iSW5kYWdpbmUiLz4NCgkJPHVpdGV4dCBuYW1lPSJRVUlaUE9EX1FVSVpBVE1QVF9JTkYiIHZhbHVlPSJJbmZpbml0aSIvPg0KCQk8dWl0ZXh0IG5hbWU9IlFVSVpQT0RfUVVFU0FUTVBUX0lORiIgdmFsdWU9IkluZmluaXRpIi8+DQoJCTx1aXRleHQgbmFtZT0iV0FSTklOR01TR19ZRVNTVFJJTkciIHZhbHVlPSJTw6wiLz4NCgkJPHVpdGV4dCBuYW1lPSJXQVJOSU5HTVNHX05PU1RSSU5HIiB2YWx1ZT0iTm8iLz4NCgkJPHVpdGV4dCBuYW1lPSJXQVJOSU5HTVNHX1RJVExFU1RSSU5HIiB2YWx1ZT0iQXZ2ZXJ0ZW56YSBuYXZpZ2F6aW9uZSBxdWl6Ii8+DQoJCTx1aXRleHQgbmFtZT0iV0FSTklOR01TR19NU0dTVFJJTkciIHZhbHVlPSJPY2NvcnJlIGFuY29yYSByaXNwb25kZXJlIGFkIGFsY3VuZSBkb21hbmRlIGRlbCBxdWl6LiYjeEE7JiN4QTtTZSBmYXRlIGNsaWMgc3UgU8OsLCB1c2NpcmV0ZSBkYWwgcXVpei4gRmF0ZSBjbGljIHN1IE5vIHBlciBjb250aW51YXJlIGlsIHF1aXouIi8+DQoJCTx1aXRleHQgbmFtZT0iSU5GT1JNQVRJT05fSDI2NF9GTEFTSFBMQVlFUiIgdmFsdWU9IkxhIHZlcnNpb25lIGRpIEZsYXNoIFBsYXllciBhdHR1YWxtZW50ZSBpbnN0YWxsYXRhIG5vbiBzdXBwb3J0YSBxdWVzdG8gdmlkZW8uIEZhdGUgY2xpYyBzdWxsJ2FyZWEgZGVsIHZpZGVvIHBlciBzY2FyaWNhcmUgbCd1bHRpbWEgdmVyc2lvbmUgZGkgRmxhc2ggUGxheWVy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Nb3N0cmEgYmFycmEgbGF0ZXJhbGUgYWkgcGFydGVjaXBhbnRpIi8+DQoJCTx1aXRleHQgbmFtZT0iTVVURSIgdmFsdWU9IkRpc2F0dGl2YSBhdWRpbyIvPg0KCQk8dWl0ZXh0IG5hbWU9IkRPQ1dSQVBfVElUTEUiIHZhbHVlPSJBbGxlZ2F0byBmaWxlIFByZXNlbnRlciIvPg0KCQk8dWl0ZXh0IG5hbWU9IkRPQ1dSQVBfTVNHIiB2YWx1ZT0iU2FsdmEgaW4gUmlzb3JzZSBkZWwgY29tcHV0ZXIiLz4NCgkJPHVpdGV4dCBuYW1lPSJET0NXUkFQX1BST01QVCIgdmFsdWU9IkNsaWMgcGVyIHNjYXJpY2FyZSIvPg0KCTwvbGFuZ3VhZ2U+DQoJPGxhbmd1YWdlIGlkPSJubC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EaWEgJW4iLz4NCgkJPCEtLSBzdWJzdGl0dXRpb246ICVuID09IHNsaWRlIG51bWJlciAtLT4NCgkJPCEtLSBzdWJzdGl0dXRpb246ICV0ID09IHRvdGFsIHNsaWRlIGNvdW50IC0tPg0KCQk8dWl0ZXh0IG5hbWU9IlNDUlVCQkFSU1RBVFVTX1NMSURFSU5GTyIgdmFsdWU9IkRpYSAlbiAvICV0IHwgIi8+DQoJCTx1aXRleHQgbmFtZT0iU0NSVUJCQVJTVEFUVVNfU1RPUFBFRCIgdmFsdWU9Ikdlc3RvcHQiLz4NCgkJPHVpdGV4dCBuYW1lPSJTQ1JVQkJBUlNUQVRVU19QTEFZSU5HIiB2YWx1ZT0iQWZzcGVsZW4iLz4NCgkJPHVpdGV4dCBuYW1lPSJTQ1JVQkJBUlNUQVRVU19OT0FVRElPIiB2YWx1ZT0iR2VlbiBhdWRpbyIvPg0KCQk8dWl0ZXh0IG5hbWU9IlNDUlVCQkFSU1RBVFVTX1ZJRFBMQVlJTkciIHZhbHVlPSJWaWRlbyBhZnNwZWxlbiIvPg0KCQk8dWl0ZXh0IG5hbWU9IlNDUlVCQkFSU1RBVFVTX0xPQURJTkciIHZhbHVlPSJMYWRlbiIvPg0KCQk8dWl0ZXh0IG5hbWU9IlNDUlVCQkFSU1RBVFVTX0JVRkZFUklORyIgdmFsdWU9IkJ1ZmZlcmVuIi8+DQoJCTx1aXRleHQgbmFtZT0iU0NSVUJCQVJTVEFUVVNfUVVFU1RJT04iIHZhbHVlPSJWcmFhZyBtZXQgYW50d29vcmQiLz4NCgkJPHVpdGV4dCBuYW1lPSJTQ1JVQkJBUlNUQVRVU19SRVZJRVdRVUlaIiB2YWx1ZT0iUXVpeiBjb250cm9sZXJlbiIvPg0KCQk8IS0tIHN1YnN0aXR1dGlvbjogJW0gPT0gbWludXRlcyByZW1haW5pbmcgLS0+DQoJCTwhLS0gc3Vic3RpdHV0aW9uOiAlcyA9PSBzZWNvbmRzIHJlbWFpbmluZyAtLT4NCgkJPHVpdGV4dCBuYW1lPSJFTEFQU0VEIiB2YWx1ZT0iRXIgcmVzdGVyZW4gJW0gbWludXRlbiAlcyBzZWNvbmRlbiIvPg0KCQk8dWl0ZXh0IG5hbWU9Ik5PVEZPVU5EIiB2YWx1ZT0iTmlldHMgZ2V2b25kZW4iLz4NCgkJPHVpdGV4dCBuYW1lPSJBVFRBQ0hNRU5UUyIgdmFsdWU9IkJpamxhZ2VuIi8+DQoJCTwhLS0gc3Vic3RpdHV0aW9uOiAlcCA9PSBjdXJyZW50IHNwZWFrZXIncyB0aXRsZSAtLT4NCgkJPHVpdGV4dCBuYW1lPSJCSU9XSU5fVElUTEUiIHZhbHVlPSJCaW9ncmFmaWU6ICVwIi8+DQoJCTx1aXRleHQgbmFtZT0iQklPQlROX1RJVExFIiB2YWx1ZT0iQmlvZ3JhZmllIi8+DQoJCTx1aXRleHQgbmFtZT0iRElWSURFUkJUTl9USVRMRSIgdmFsdWU9InwiLz4NCgkJPHVpdGV4dCBuYW1lPSJDT05UQUNUQlROX1RJVExFIiB2YWx1ZT0iQ29udGFjdCIvPg0KCQk8dWl0ZXh0IG5hbWU9IlRBQl9RVUlaIiB2YWx1ZT0iUXVpeiIvPg0KCQk8dWl0ZXh0IG5hbWU9IlRBQl9PVVRMSU5FIiB2YWx1ZT0iT3ZlcnppY2h0Ii8+DQoJCTx1aXRleHQgbmFtZT0iVEFCX1RIVU1CIiB2YWx1ZT0iTWluaWF0dXVyIi8+DQoJCTx1aXRleHQgbmFtZT0iVEFCX05PVEVTIiB2YWx1ZT0iTm90aXRpZXMiLz4NCgkJPHVpdGV4dCBuYW1lPSJUQUJfU0VBUkNIIiB2YWx1ZT0iWm9la2VuIi8+DQoJCTx1aXRleHQgbmFtZT0iU0xJREVfSEVBRElORyIgdmFsdWU9IlRpdGVsIHZhbiBkaWEiLz4NCgkJPHVpdGV4dCBuYW1lPSJEVVJBVElPTl9IRUFESU5HIiB2YWx1ZT0iRHV1ciIvPg0KCQk8dWl0ZXh0IG5hbWU9IlNFQVJDSF9IRUFESU5HIiB2YWx1ZT0iWm9la2VuIG5hYXIgdGVrc3Q6Ii8+DQoJCTx1aXRleHQgbmFtZT0iVEhVTUJfSEVBRElORyIgdmFsdWU9IkRpYSIvPg0KCQk8dWl0ZXh0IG5hbWU9IlRIVU1CX0lORk8iIHZhbHVlPSJUaXRlbC9kdXVyIHZhbiBkaWEiLz4NCgkJPHVpdGV4dCBuYW1lPSJBVFRBQ0hOQU1FX0hFQURJTkciIHZhbHVlPSJCZXN0YW5kc25hYW0iLz4NCgkJPHVpdGV4dCBuYW1lPSJBVFRBQ0hTSVpFX0hFQURJTkciIHZhbHVlPSJHcm9vdHRlIi8+DQoJCTx1aXRleHQgbmFtZT0iU0xJREVfTk9URVMiIHZhbHVlPSJEaWFub3RpdGllcyIvPg0KCQk8dWl0ZXh0IG5hbWU9IkNPVVJTRV9TVEFUVVMiIHZhbHVlPSJNb2R1bGUgU3RhdHVzIi8+DQoJCTx1aXRleHQgbmFtZT0iUEFTU0VEX1NUUklORyIgdmFsdWU9IlBhc3NlZCIvPg0KCQk8dWl0ZXh0IG5hbWU9IkZBSUxFRF9TVFJJTkciIHZhbHVlPSJGYWlsZWQiLz4NCgkJPCEtLXF1aXogcG9kIGFuZCBtZXNzYWdlIGJveCB0ZXh0cy0tPg0KCQk8dWl0ZXh0IG5hbWU9IlFVSVpQT0RfUVVJWl9BVFRFTVBUIiB2YWx1ZT0iUXVpenBvZ2luZzoiLz4NCgkJPHVpdGV4dCBuYW1lPSJRVUlaUE9EX1FVSVpfQVRURU1QVF9WQUxVRSIgdmFsdWU9IiVuIHZhbiAldCIvPg0KCQk8dWl0ZXh0IG5hbWU9IlFVSVpQT0RfUVVJWl9TQ09SRSIgdmFsdWU9IkJlaGFhbGRlIHNjb3JlOiIvPg0KCQk8dWl0ZXh0IG5hbWU9IlFVSVpQT0RfUVVJWl9QQVNTU0NPUkUiIHZhbHVlPSJWb2xkb2VuZGUgc2NvcmU6Ii8+DQoJCTx1aXRleHQgbmFtZT0iUVVJWlBPRF9RVUlaX01BWFNDT1JFIiB2YWx1ZT0iTWF4aW1hYWwgaGFhbGJhcmUgc2NvcmU6Ii8+DQoJCTx1aXRleHQgbmFtZT0iUVVJWlBPRF9RVUVTQVRNUFRfU1RSIiB2YWx1ZT0iUG9naW5nOiAlbiB2YW4gJXQiLz4NCgkJPHVpdGV4dCBuYW1lPSJRVUlaUE9EX1FVRVNUWVBFX1NUUiIgdmFsdWU9IlR5cGU6ICVzIi8+DQoJCTx1aXRleHQgbmFtZT0iUVVJWlBPRF9RVUVTVFlQRV9HUkQiIHZhbHVlPSJUZWx0IHZvb3Igc2NvcmUiLz4NCgkJPHVpdGV4dCBuYW1lPSJRVUlaUE9EX1FVRVNUWVBFX1NWWSIgdmFsdWU9IkVucXXDqnRlIi8+DQoJCTx1aXRleHQgbmFtZT0iUVVJWlBPRF9RVUlaQVRNUFRfSU5GIiB2YWx1ZT0iT25iZXBlcmt0Ii8+DQoJCTx1aXRleHQgbmFtZT0iUVVJWlBPRF9RVUVTQVRNUFRfSU5GIiB2YWx1ZT0iT25iZXBlcmt0Ii8+DQoJCTx1aXRleHQgbmFtZT0iV0FSTklOR01TR19ZRVNTVFJJTkciIHZhbHVlPSJKYSIvPg0KCQk8dWl0ZXh0IG5hbWU9IldBUk5JTkdNU0dfTk9TVFJJTkciIHZhbHVlPSJOZWUiLz4NCgkJPHVpdGV4dCBuYW1lPSJXQVJOSU5HTVNHX1RJVExFU1RSSU5HIiB2YWx1ZT0iV2FhcnNjaHV3aW5nIG1ldCBiZXRyZWtraW5nIHRvdCBxdWl6bmF2aWdhdGllIi8+DQoJCTx1aXRleHQgbmFtZT0iV0FSTklOR01TR19NU0dTVFJJTkciIHZhbHVlPSJVIGhlYnQgbmlldCBhbGxlIHZyYWdlbiBpbiBkZXplIHF1aXogYmVhbnR3b29yZC4mI3hBOyYjeEE7S2xpayBvcCBKYSBvbSBkZSBxdWl6IGFmIHRlIHNsdWl0ZW4uIEtsaWsgb3AgTmVlIG9tIGRlIHF1aXogdm9vcnQgdGUgemV0dGVuLiIvPg0KCQk8dWl0ZXh0IG5hbWU9IklORk9STUFUSU9OX0gyNjRfRkxBU0hQTEFZRVIiIHZhbHVlPSJEZXplIHZpZGVvIHdvcmR0IG5pZXQgb25kZXJzdGV1bmQgZG9vciBkZSB2ZXJzaWUgdmFuIEZsYXNoIFBsYXllciBkaWUgbW9tZW50ZWVsIG9wIHV3IGNvbXB1dGVyIGlzIGdlw69uc3RhbGxlZXJkLiBLbGlrIGluIGRlIHZpZGVvIG9tIGRlIG5pZXV3c3RlIEZsYXNoIFBsYXllciB0ZSBkb3dubG9hZGVu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aaWpwYW5lZWwgYWFuIGRlZWxuZW1lcnMgd2VlcmdldmVuIi8+DQoJCTx1aXRleHQgbmFtZT0iTVVURSIgdmFsdWU9IkRlbXBlbiIvPg0KCQk8dWl0ZXh0IG5hbWU9IkRPQ1dSQVBfVElUTEUiIHZhbHVlPSJQcmVzZW50ZXItYmVzdGFuZHNiaWpsYWdlIi8+DQoJCTx1aXRleHQgbmFtZT0iRE9DV1JBUF9NU0ciIHZhbHVlPSJPcHNsYWFuIGluIERlemUgY29tcHV0ZXIiLz4NCgkJPHVpdGV4dCBuYW1lPSJET0NXUkFQX1BST01QVCIgdmFsdWU9IktsaWsgb20gdGUgZG93bmxvYWRlbiIvPg0KCTwvbGFuZ3VhZ2U+DQoJPGxhbmd1YWdlIGlkPSJjbiI+DQoJCTwhLS0gZm9ybWF0IGZvciB1aWZvbnQgdmFsdWUgaXMgImZvbnQsc2l6ZSxpc2JvbGQsaXNpdGFsaWMsaXNzaGFkb3dlZCIgLS0+DQoJCTx1aWZvbnQgbmFtZT0iRk9OVF9RVUlaWklORyIgdmFsdWU9IuWui+S9ky0xODAzMCwxMCxmYWxzZSxmYWxzZSxmYWxzZSIvPg0KCQk8dWlmb250IG5hbWU9IkZPTlRfU0NSVUJTVEFUVVMiIHZhbHVlPSLlrovkvZMtMTgwMzAsMTAsdHJ1ZSxmYWxzZSx0cnVlIi8+DQoJCTx1aWZvbnQgbmFtZT0iRk9OVF9TQ1JVQlRJTUUiIHZhbHVlPSLlrovkvZMtMTgwMzAsMTAsZmFsc2UsZmFsc2UsdHJ1ZSIvPg0KCQk8dWlmb250IG5hbWU9IkZPTlRfRUxBUFNFRFRJTUUiIHZhbHVlPSLlrovkvZMtMTgwMzAsMTAsdHJ1ZSxmYWxzZSx0cnVlIi8+DQoJCTx1aWZvbnQgbmFtZT0iRk9OVF9VVElMU01FTlUiIHZhbHVlPSLlrovkvZMtMTgwMzAsMTAsdHJ1ZSxmYWxzZSxmYWxzZSIvPg0KCQk8dWlmb250IG5hbWU9IkZPTlRfVEFCUyIgdmFsdWU9IuWui+S9ky0xODAzMCwxNCx0cnVlLGZhbHNlLHRydWUiLz4NCgkJPHVpZm9udCBuYW1lPSJGT05UX1BSRVNFTlRBVElPTk5BTUUiIHZhbHVlPSLlrovkvZMtMTgwMzAsMTQsZmFsc2UsZmFsc2UsdHJ1ZSIvPg0KCQk8dWlmb250IG5hbWU9IkZPTlRfUFJFU0VOVEVSTkFNRSIgdmFsdWU9IuWui+S9ky0xODAzMCwxNCx0cnVlLGZhbHNlLHRydWUiLz4NCgkJPHVpZm9udCBuYW1lPSJGT05UX1BSRVNFTlRFUlRJVExFIiB2YWx1ZT0i5a6L5L2TLTE4MDMwLDEzLGZhbHNlLGZhbHNlLHRydWUiLz4NCgkJPHVpZm9udCBuYW1lPSJGT05UX0JJT0JUTiIgdmFsdWU9IuWui+S9ky0xODAzMCwxMCxmYWxzZSxmYWxzZSx0cnVlIi8+DQoJCTx1aWZvbnQgbmFtZT0iRk9OVF9OT1RFUyIgdmFsdWU9IuWui+S9ky0xODAzMCwxMixmYWxzZSxmYWxzZSxmYWxzZSIvPg0KCQk8dWlmb250IG5hbWU9IkZPTlRfT1VUTElORSIgdmFsdWU9IuWui+S9ky0xODAzMCwxMixmYWxzZSxmYWxzZSx0cnVlIi8+DQoJCTx1aWZvbnQgbmFtZT0iRk9OVF9TRUFSQ0giIHZhbHVlPSLlrovkvZMtMTgwMzAsMTIsZmFsc2UsZmFsc2UsdHJ1ZSIvPg0KCQk8dWlmb250IG5hbWU9IkZPTlRfVEhVTUIiIHZhbHVlPSLlrovkvZMtMTgwMzAsMTAsZmFsc2UsZmFsc2UsdHJ1ZSIvPg0KCQk8dWlmb250IG5hbWU9IkZPTlRfQklPV0lOIiB2YWx1ZT0i5a6L5L2TLTE4MDMwLDEyLGZhbHNlLGZhbHNlLGZhbHNlIi8+DQoJCTx1aWZvbnQgbmFtZT0iRk9OVF9MSVNUSEVBRElORyIgdmFsdWU9IuWui+S9ky0xODAzMCwxMCxmYWxzZSxmYWxzZSxmYWxzZSIvPg0KCQk8dWlmb250IG5hbWU9IkZPTlRfV0lOVElUTEUiIHZhbHVlPSLlrovkvZMtMTgwMzAsMTAsZmFsc2UsZmFsc2UsdHJ1ZSIvPg0KCQk8dWlmb250IG5hbWU9IkZPTlRfQVRUQUNITUVOVFMiIHZhbHVlPSLlrovkvZMtMTgwMzAsMTIsZmFsc2UsZmFsc2UsdHJ1ZSIvPg0KCQk8IS0tcXVpeiBwb2QgYW5kIG1lc3NhZ2UgYm94IHRleHQgZm9udHMtLT4NCgkJPHVpZm9udCBuYW1lPSJGT05UX01TR0JPWF9XSU5USVRMRSIgdmFsdWU9IuWui+S9ky0xODAzMCwxMix0cnVlLGZhbHNlLHRydWUiLz4NCgkJPHVpZm9udCBuYW1lPSJGT05UX01TR0JPWF9NU0ciIHZhbHVlPSLlrovkvZMtMTgwMzAsMTIsZmFsc2UsZmFsc2UsdHJ1ZSIvPg0KCQk8dWlmb250IG5hbWU9IkZPTlRfTVNHQk9YX09QVElPTlMiIHZhbHVlPSLlrovkvZMtMTgwMzAsMTAsdHJ1ZSxmYWxzZSx0cnVlIi8+DQoJCTx1aWZvbnQgbmFtZT0iRk9OVF9RVUlaUE9EX1FVSVpfVElUTEUiIHZhbHVlPSLlrovkvZMtMTgwMzAsMTIsdHJ1ZSxmYWxzZSx0cnVlIi8+DQoJCTx1aWZvbnQgbmFtZT0iRk9OVF9RVUlaUE9EX1FVSVpfQVRURU1QVCIgdmFsdWU9IuWui+S9ky0xODAzMCwxMCxmYWxzZSxmYWxzZSx0cnVlIi8+DQoJCTx1aWZvbnQgbmFtZT0iRk9OVF9RVUlaUE9EX1FVSVpfQVRURU1QVF9WQUxVRSIgdmFsdWU9IuWui+S9ky0xODAzMCwxMCx0cnVlLGZhbHNlLHRydWUiLz4NCgkJPHVpZm9udCBuYW1lPSJGT05UX1FVSVpQT0RfUVVFU1RJT05fU0NPUkUiIHZhbHVlPSLlrovkvZMtMTgwMzAsMTAsZmFsc2UsZmFsc2UsdHJ1ZSIvPg0KCQk8dWlmb250IG5hbWU9IkZPTlRfUVVJWlBPRF9RVUVTVElPTl9TQ09SRV9WQUxVRSIgdmFsdWU9IuWui+S9ky0xODAzMCwxMCx0cnVlLGZhbHNlLHRydWUiLz4NCgkJPHVpZm9udCBuYW1lPSJGT05UX1FVSVpQT0RfUVVFU1RJT05fQVRURU1QVCIgdmFsdWU9IuWui+S9ky0xODAzMCwxMCxmYWxzZSxmYWxzZSx0cnVlIi8+DQoJCTx1aWZvbnQgbmFtZT0iRk9OVF9RVUlaUE9EX1FVRVNUSU9OX0FUVEVNUFRfVkFMVUUiIHZhbHVlPSLlrovkvZMtMTgwMzAsMTAsdHJ1ZSxmYWxzZSx0cnVlIi8+DQoJCTx1aWZvbnQgbmFtZT0iRk9OVF9RVUlaUE9EX1FVRVNUSU9OX1RBRyIgdmFsdWU9IuWui+S9ky0xODAzMCwxMix0cnVlLGZhbHNlLHRydWUiLz4NCgkJPHVpZm9udCBuYW1lPSJGT05UX1FVSVpQT0RfUVVJWl9RVUVTVElPTl9DT1VOVCIgdmFsdWU9IuWui+S9ky0xODAzMCwxMCxmYWxzZSxmYWxzZSx0cnVlIi8+DQoJCTx1aWZvbnQgbmFtZT0iRk9OVF9RVUlaUE9EX1FVSVpfUVVFU1RJT05fQ09VTlRfVkFMVUUiIHZhbHVlPSLlrovkvZMtMTgwMzAsMTAsdHJ1ZSxmYWxzZSx0cnVlIi8+DQoJCTx1aWZvbnQgbmFtZT0iRk9OVF9RVUlaUE9EX1FVSVpfUVVFU1RJT05fQVRURU1QVEVEIiB2YWx1ZT0i5a6L5L2TLTE4MDMwLDEwLGZhbHNlLGZhbHNlLHRydWUiLz4NCgkJPHVpZm9udCBuYW1lPSJGT05UX1FVSVpQT0RfUVVJWl9RVUVTVElPTl9BVFRFTVBURURfVkFMVUUiIHZhbHVlPSLlrovkvZMtMTgwMzAsMTAsdHJ1ZSxmYWxzZSx0cnVlIi8+DQoJCTx1aWZvbnQgbmFtZT0iRk9OVF9RVUlaUE9EX1FVSVpfU0NPUkVfVEFHIiB2YWx1ZT0i5a6L5L2TLTE4MDMwLDEyLHRydWUsZmFsc2UsdHJ1ZSIvPg0KCQk8dWlmb250IG5hbWU9IkZPTlRfUVVJWlBPRF9RVUlaX1NDT1JFIiB2YWx1ZT0i5a6L5L2TLTE4MDMwLDEwLGZhbHNlLGZhbHNlLHRydWUiLz4NCgkJPHVpZm9udCBuYW1lPSJGT05UX1FVSVpQT0RfUVVJWl9TQ09SRV9WQUxVRSIgdmFsdWU9IuWui+S9ky0xODAzMCwxMCx0cnVlLGZhbHNlLHRydWUiLz4NCgkJPHVpZm9udCBuYW1lPSJGT05UX1FVSVpQT0RfUVVJWl9NQVhTQ09SRSIgdmFsdWU9IuWui+S9ky0xODAzMCwxMCxmYWxzZSxmYWxzZSx0cnVlIi8+DQoJCTx1aWZvbnQgbmFtZT0iRk9OVF9RVUlaUE9EX1FVSVpfTUFYU0NPUkVfVkFMVUUiIHZhbHVlPSLlrovkvZMtMTgwMzAsMTAsdHJ1ZSxmYWxzZSx0cnVlIi8+DQoJCTx1aWZvbnQgbmFtZT0iRk9OVF9RVUlaUE9EX1FVSVpfUEFTU1NDT1JFIiB2YWx1ZT0i5a6L5L2TLTE4MDMwLDEwLGZhbHNlLGZhbHNlLHRydWUiLz4NCgkJPHVpZm9udCBuYW1lPSJGT05UX1FVSVpQT0RfUVVJWl9QQVNTU0NPUkVfVkFMVUUiIHZhbHVlPSLlrovkvZMtMTgwMzAsMTAsdHJ1ZSxmYWxzZSx0cnVlIi8+DQoJCTwhLS0gdWl0ZXh0IC0tPg0KCQk8IS0tIHN1YnN0aXR1dGlvbjogJW4gPT0gc2xpZGUgbnVtYmVyIC0tPg0KCQk8dWl0ZXh0IG5hbWU9IlVOTkFNRURTTElERVRJVExFIiB2YWx1ZT0i5bm754Gv54mHICVuIi8+DQoJCTwhLS0gc3Vic3RpdHV0aW9uOiAlbiA9PSBzbGlkZSBudW1iZXIgLS0+DQoJCTwhLS0gc3Vic3RpdHV0aW9uOiAldCA9PSB0b3RhbCBzbGlkZSBjb3VudCAtLT4NCgkJPHVpdGV4dCBuYW1lPSJTQ1JVQkJBUlNUQVRVU19TTElERUlORk8iIHZhbHVlPSLlubvnga/niYcgJW4gLyAldCB8ICIvPg0KCQk8dWl0ZXh0IG5hbWU9IlNDUlVCQkFSU1RBVFVTX1NUT1BQRUQiIHZhbHVlPSLlt7LlgZzmraIiLz4NCgkJPHVpdGV4dCBuYW1lPSJTQ1JVQkJBUlNUQVRVU19QTEFZSU5HIiB2YWx1ZT0i5q2j5Zyo5pKt5pS+Ii8+DQoJCTx1aXRleHQgbmFtZT0iU0NSVUJCQVJTVEFUVVNfTk9BVURJTyIgdmFsdWU9IuaXoOmfs+mikSIvPg0KCQk8dWl0ZXh0IG5hbWU9IlNDUlVCQkFSU1RBVFVTX1ZJRFBMQVlJTkciIHZhbHVlPSLop4bpopHmkq3mlL4iLz4NCgkJPHVpdGV4dCBuYW1lPSJTQ1JVQkJBUlNUQVRVU19MT0FESU5HIiB2YWx1ZT0i5q2j5Zyo6L295YWlIi8+DQoJCTx1aXRleHQgbmFtZT0iU0NSVUJCQVJTVEFUVVNfQlVGRkVSSU5HIiB2YWx1ZT0i5q2j5Zyo6L+b6KGM57yT5Yay5aSE55CGIi8+DQoJCTx1aXRleHQgbmFtZT0iU0NSVUJCQVJTVEFUVVNfUVVFU1RJT04iIHZhbHVlPSLlm57nrZTpl67popgiLz4NCgkJPHVpdGV4dCBuYW1lPSJTQ1JVQkJBUlNUQVRVU19SRVZJRVdRVUlaIiB2YWx1ZT0i5q2j5Zyo5a6h6ZiF5rWL6aqMIi8+DQoJCTwhLS0gc3Vic3RpdHV0aW9uOiAlbSA9PSBtaW51dGVzIHJlbWFpbmluZyAtLT4NCgkJPCEtLSBzdWJzdGl0dXRpb246ICVzID09IHNlY29uZHMgcmVtYWluaW5nIC0tPg0KCQk8dWl0ZXh0IG5hbWU9IkVMQVBTRUQiIHZhbHVlPSLliankvZkgJW0g5YiG6ZKfICVzIOenkiIvPg0KCQk8dWl0ZXh0IG5hbWU9Ik5PVEZPVU5EIiB2YWx1ZT0i5pyq5om+5Yiw5Lu75L2V5YaF5a65Ii8+DQoJCTx1aXRleHQgbmFtZT0iQVRUQUNITUVOVFMiIHZhbHVlPSLpmYTku7YiLz4NCgkJPCEtLSBzdWJzdGl0dXRpb246ICVwID09IGN1cnJlbnQgc3BlYWtlcidzIHRpdGxlIC0tPg0KCQk8dWl0ZXh0IG5hbWU9IkJJT1dJTl9USVRMRSIgdmFsdWU9IuS4quS6uueugOS7izogJXAiLz4NCgkJPHVpdGV4dCBuYW1lPSJCSU9CVE5fVElUTEUiIHZhbHVlPSLkuKrkurrnroDku4siLz4NCgkJPHVpdGV4dCBuYW1lPSJESVZJREVSQlROX1RJVExFIiB2YWx1ZT0ifCIvPg0KCQk8dWl0ZXh0IG5hbWU9IkNPTlRBQ1RCVE5fVElUTEUiIHZhbHVlPSLogZTns7vmlrnlvI8iLz4NCgkJPHVpdGV4dCBuYW1lPSJUQUJfUVVJWiIgdmFsdWU9Iua1i+mqjCIvPg0KCQk8dWl0ZXh0IG5hbWU9IlRBQl9PVVRMSU5FIiB2YWx1ZT0i5aSn57qyIi8+DQoJCTx1aXRleHQgbmFtZT0iVEFCX1RIVU1CIiB2YWx1ZT0i57yp55Wl5Zu+Ii8+DQoJCTx1aXRleHQgbmFtZT0iVEFCX05PVEVTIiB2YWx1ZT0i5aSH5rOoIi8+DQoJCTx1aXRleHQgbmFtZT0iVEFCX1NFQVJDSCIgdmFsdWU9IuaQnOe0oiIvPg0KCQk8dWl0ZXh0IG5hbWU9IlNMSURFX0hFQURJTkciIHZhbHVlPSLlubvnga/niYfmoIfpopgiLz4NCgkJPHVpdGV4dCBuYW1lPSJEVVJBVElPTl9IRUFESU5HIiB2YWx1ZT0i5oyB57ut5pe26Ze0Ii8+DQoJCTx1aXRleHQgbmFtZT0iU0VBUkNIX0hFQURJTkciIHZhbHVlPSLmkJzntKLmlofmnKw6Ii8+DQoJCTx1aXRleHQgbmFtZT0iVEhVTUJfSEVBRElORyIgdmFsdWU9IuW5u+eBr+eJhyIvPg0KCQk8dWl0ZXh0IG5hbWU9IlRIVU1CX0lORk8iIHZhbHVlPSLlubvnga/niYfmoIfpopgv5oyB57ut5pe26Ze0Ii8+DQoJCTx1aXRleHQgbmFtZT0iQVRUQUNITkFNRV9IRUFESU5HIiB2YWx1ZT0i5paH5Lu25ZCNIi8+DQoJCTx1aXRleHQgbmFtZT0iQVRUQUNIU0laRV9IRUFESU5HIiB2YWx1ZT0i5aSn5bCPIi8+DQoJCTx1aXRleHQgbmFtZT0iU0xJREVfTk9URVMiIHZhbHVlPSLlubvnga/niYflpIfms6giLz4NCgkJPHVpdGV4dCBuYW1lPSJDT1VSU0VfU1RBVFVTIiB2YWx1ZT0iTW9kdWxlIFN0YXR1cyIvPg0KCQk8dWl0ZXh0IG5hbWU9IlBBU1NFRF9TVFJJTkciIHZhbHVlPSJQYXNzZWQiLz4NCgkJPHVpdGV4dCBuYW1lPSJGQUlMRURfU1RSSU5HIiB2YWx1ZT0iRmFpbGVkIi8+DQoJCTwhLS1xdWl6IHBvZCBhbmQgbWVzc2FnZSBib3ggdGV4dHMtLT4NCgkJPHVpdGV4dCBuYW1lPSJRVUlaUE9EX1FVSVpfQVRURU1QVCIgdmFsdWU9Iua1i+mqjOWwneivleasoeaVsDoiLz4NCgkJPHVpdGV4dCBuYW1lPSJRVUlaUE9EX1FVSVpfQVRURU1QVF9WQUxVRSIgdmFsdWU9IuesrCAlbiDmrKHvvIzlhbEgJXQg5qyhIi8+DQoJCTx1aXRleHQgbmFtZT0iUVVJWlBPRF9RVUlaX1NDT1JFIiB2YWx1ZT0i5b6X5YiGOiIvPg0KCQk8dWl0ZXh0IG5hbWU9IlFVSVpQT0RfUVVJWl9QQVNTU0NPUkUiIHZhbHVlPSLlj4rmoLzliIbmlbA6Ii8+DQoJCTx1aXRleHQgbmFtZT0iUVVJWlBPRF9RVUlaX01BWFNDT1JFIiB2YWx1ZT0i5pyA6auY5YiG5pWwOiIvPg0KCQk8dWl0ZXh0IG5hbWU9IlFVSVpQT0RfUVVFU0FUTVBUX1NUUiIgdmFsdWU9IuWwneivleasoeaVsDog56ysICVuIOasoe+8jOWFsSAldCDmrKEiLz4NCgkJPHVpdGV4dCBuYW1lPSJRVUlaUE9EX1FVRVNUWVBFX1NUUiIgdmFsdWU9Iuexu+WeizogJXMiLz4NCgkJPHVpdGV4dCBuYW1lPSJRVUlaUE9EX1FVRVNUWVBFX0dSRCIgdmFsdWU9IuivhOe6pyIvPg0KCQk8dWl0ZXh0IG5hbWU9IlFVSVpQT0RfUVVFU1RZUEVfU1ZZIiB2YWx1ZT0i6LCD5p+lIi8+DQoJCTx1aXRleHQgbmFtZT0iUVVJWlBPRF9RVUlaQVRNUFRfSU5GIiB2YWx1ZT0i5peg6ZmQIi8+DQoJCTx1aXRleHQgbmFtZT0iUVVJWlBPRF9RVUVTQVRNUFRfSU5GIiB2YWx1ZT0i5peg6ZmQIi8+DQoJCTx1aXRleHQgbmFtZT0iV0FSTklOR01TR19ZRVNTVFJJTkciIHZhbHVlPSLmmK8iLz4NCgkJPHVpdGV4dCBuYW1lPSJXQVJOSU5HTVNHX05PU1RSSU5HIiB2YWx1ZT0i5ZCmIi8+DQoJCTx1aXRleHQgbmFtZT0iV0FSTklOR01TR19USVRMRVNUUklORyIgdmFsdWU9Iua1i+mqjOWvvOiIquitpuWRiiIvPg0KCQk8dWl0ZXh0IG5hbWU9IldBUk5JTkdNU0dfTVNHU1RSSU5HIiB2YWx1ZT0i5q2k5rWL6aqM5Lit5pyJ5pyq5bCd6K+V5L2c562U55qE6Zeu6aKY44CCJiN4QTsmI3hBO+WNleWHu+KAnOaYr+KAnemAgOWHuuatpOa1i+mqjOOAguWNleWHu+KAnOWQpuKAnee7p+e7rea1i+mqjOOAgiIvPg0KCQk8dWl0ZXh0IG5hbWU9IklORk9STUFUSU9OX0gyNjRfRkxBU0hQTEFZRVIiIHZhbHVlPSLlvZPliY3lronoo4XlnKjmgqjnmoTorqHnrpfmnLrkuIrnmoQgRmxhc2ggUGxheWVyIOeJiOacrOS4jeaUr+aMgeivpeinhumikeOAguWNleWHu+inhumikeWMuuWfn+S4i+i9veacgOaWsOeJiOacrOeahCBGbGFzaCBQbGF5ZXL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5ZCR5Y+C5Yqg6ICF5pi+56S65o+Q6KaB5qCPIi8+DQoJCTx1aXRleHQgbmFtZT0iTVVURSIgdmFsdWU9IumdmemfsyIvPg0KCQk8dWl0ZXh0IG5hbWU9IkRPQ1dSQVBfVElUTEUiIHZhbHVlPSJQcmVzZW50ZXIg5paH5Lu26ZmE5Lu2Ii8+DQoJCTx1aXRleHQgbmFtZT0iRE9DV1JBUF9NU0ciIHZhbHVlPSLkv53lrZjliLDmiJHnmoTorqHnrpfmnLoiLz4NCgkJPHVpdGV4dCBuYW1lPSJET0NXUkFQX1BST01QVCIgdmFsdWU9IuWNleWHu+S7peS4i+i9vSIvPg0KCTwvbGFuZ3VhZ2U+DQoJPGxhbmd1YWdlIGlkPSJ0ci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TbGF5dCAlbiIvPg0KCQk8IS0tIHN1YnN0aXR1dGlvbjogJW4gPT0gc2xpZGUgbnVtYmVyIC0tPg0KCQk8IS0tIHN1YnN0aXR1dGlvbjogJXQgPT0gdG90YWwgc2xpZGUgY291bnQgLS0+DQoJCTx1aXRleHQgbmFtZT0iU0NSVUJCQVJTVEFUVVNfU0xJREVJTkZPIiB2YWx1ZT0iU2xheXQgJW4gLyAldCB8ICIvPg0KCQk8dWl0ZXh0IG5hbWU9IlNDUlVCQkFSU1RBVFVTX1NUT1BQRUQiIHZhbHVlPSJEdXJkdXJ1bGR1Ii8+DQoJCTx1aXRleHQgbmFtZT0iU0NSVUJCQVJTVEFUVVNfUExBWUlORyIgdmFsdWU9Ik95bmF0xLFsxLF5b3IiLz4NCgkJPHVpdGV4dCBuYW1lPSJTQ1JVQkJBUlNUQVRVU19OT0FVRElPIiB2YWx1ZT0iU2VzIFlvayIvPg0KCQk8dWl0ZXh0IG5hbWU9IlNDUlVCQkFSU1RBVFVTX1ZJRFBMQVlJTkciIHZhbHVlPSJWaWRlbyBPeW5hdMSxbMSxeW9yIi8+DQoJCTx1aXRleHQgbmFtZT0iU0NSVUJCQVJTVEFUVVNfTE9BRElORyIgdmFsdWU9IlnDvGtsZW5peW9yIi8+DQoJCTx1aXRleHQgbmFtZT0iU0NSVUJCQVJTVEFUVVNfQlVGRkVSSU5HIiB2YWx1ZT0iQXJhYmVsbGXEn2UgQWzEsW7EsXlvciIvPg0KCQk8dWl0ZXh0IG5hbWU9IlNDUlVCQkFSU1RBVFVTX1FVRVNUSU9OIiB2YWx1ZT0iU29ydXl1IFlhbsSxdGxhIi8+DQoJCTx1aXRleHQgbmFtZT0iU0NSVUJCQVJTVEFUVVNfUkVWSUVXUVVJWiIgdmFsdWU9IlPEsW5hdiDEsG5jZWxlbml5b3IiLz4NCgkJPCEtLSBzdWJzdGl0dXRpb246ICVtID09IG1pbnV0ZXMgcmVtYWluaW5nIC0tPg0KCQk8IS0tIHN1YnN0aXR1dGlvbjogJXMgPT0gc2Vjb25kcyByZW1haW5pbmcgLS0+DQoJCTx1aXRleHQgbmFtZT0iRUxBUFNFRCIgdmFsdWU9IiVtIERha2lrYSAlcyBTYW5peWUgS2FsZMSxIi8+DQoJCTx1aXRleHQgbmFtZT0iTk9URk9VTkQiIHZhbHVlPSJIZXJoYW5naSBCaXIgxZ5leSBCdWx1bm1hZMSxIi8+DQoJCTx1aXRleHQgbmFtZT0iQVRUQUNITUVOVFMiIHZhbHVlPSJFa2xlciIvPg0KCQk8IS0tIHN1YnN0aXR1dGlvbjogJXAgPT0gY3VycmVudCBzcGVha2VyJ3MgdGl0bGUgLS0+DQoJCTx1aXRleHQgbmFtZT0iQklPV0lOX1RJVExFIiB2YWx1ZT0iQmlvOiAlcCIvPg0KCQk8dWl0ZXh0IG5hbWU9IkJJT0JUTl9USVRMRSIgdmFsdWU9IkJpbyIvPg0KCQk8dWl0ZXh0IG5hbWU9IkRJVklERVJCVE5fVElUTEUiIHZhbHVlPSJ8Ii8+DQoJCTx1aXRleHQgbmFtZT0iQ09OVEFDVEJUTl9USVRMRSIgdmFsdWU9IsSwcnRpYmF0Ii8+DQoJCTx1aXRleHQgbmFtZT0iVEFCX1FVSVoiIHZhbHVlPSJTxLFuYXYiLz4NCgkJPHVpdGV4dCBuYW1lPSJUQUJfT1VUTElORSIgdmFsdWU9IkFuYSBIYXQiLz4NCgkJPHVpdGV4dCBuYW1lPSJUQUJfVEhVTUIiIHZhbHVlPSJSZXNpbSIvPg0KCQk8dWl0ZXh0IG5hbWU9IlRBQl9OT1RFUyIgdmFsdWU9Ik5vdGxhciIvPg0KCQk8dWl0ZXh0IG5hbWU9IlRBQl9TRUFSQ0giIHZhbHVlPSJBcmEiLz4NCgkJPHVpdGV4dCBuYW1lPSJTTElERV9IRUFESU5HIiB2YWx1ZT0iU2xheXQgQmHFn2zEscSfxLEiLz4NCgkJPHVpdGV4dCBuYW1lPSJEVVJBVElPTl9IRUFESU5HIiB2YWx1ZT0iU8O8cmUiLz4NCgkJPHVpdGV4dCBuYW1lPSJTRUFSQ0hfSEVBRElORyIgdmFsdWU9Ik1ldG5pIGFyYToiLz4NCgkJPHVpdGV4dCBuYW1lPSJUSFVNQl9IRUFESU5HIiB2YWx1ZT0iU2xheXQiLz4NCgkJPHVpdGV4dCBuYW1lPSJUSFVNQl9JTkZPIiB2YWx1ZT0iU2xheXQgQmHFn2zEscSfxLEvU8O8cmVzaSIvPg0KCQk8dWl0ZXh0IG5hbWU9IkFUVEFDSE5BTUVfSEVBRElORyIgdmFsdWU9IkRvc3lhIEFkxLEiLz4NCgkJPHVpdGV4dCBuYW1lPSJBVFRBQ0hTSVpFX0hFQURJTkciIHZhbHVlPSJCb3l1dCIvPg0KCQk8dWl0ZXh0IG5hbWU9IlNMSURFX05PVEVTIiB2YWx1ZT0iU2xheXQgTm90bGFyxLEiLz4NCgkJPHVpdGV4dCBuYW1lPSJDT1VSU0VfU1RBVFVTIiB2YWx1ZT0iTW9kdWxlIFN0YXR1cyIvPg0KCQk8dWl0ZXh0IG5hbWU9IlBBU1NFRF9TVFJJTkciIHZhbHVlPSJQYXNzZWQiLz4NCgkJPHVpdGV4dCBuYW1lPSJGQUlMRURfU1RSSU5HIiB2YWx1ZT0iRmFpbGVkIi8+DQoJCTwhLS1xdWl6IHBvZCBhbmQgbWVzc2FnZSBib3ggdGV4dHMtLT4NCgkJPHVpdGV4dCBuYW1lPSJRVUlaUE9EX1FVSVpfQVRURU1QVCIgdmFsdWU9IlPEsW5hdiBEZW5lbWVzaToiLz4NCgkJPHVpdGV4dCBuYW1lPSJRVUlaUE9EX1FVSVpfQVRURU1QVF9WQUxVRSIgdmFsdWU9IiVuLyV0Ii8+DQoJCTx1aXRleHQgbmFtZT0iUVVJWlBPRF9RVUlaX1NDT1JFIiB2YWx1ZT0iUHVhbjoiLz4NCgkJPHVpdGV4dCBuYW1lPSJRVUlaUE9EX1FVSVpfUEFTU1NDT1JFIiB2YWx1ZT0iR2XDp21lIFB1YW7EsToiLz4NCgkJPHVpdGV4dCBuYW1lPSJRVUlaUE9EX1FVSVpfTUFYU0NPUkUiIHZhbHVlPSJNYWtzaW11bSBQdWFuOiIvPg0KCQk8dWl0ZXh0IG5hbWU9IlFVSVpQT0RfUVVFU0FUTVBUX1NUUiIgdmFsdWU9IkRlbmVtZTogJW4vJXQiLz4NCgkJPHVpdGV4dCBuYW1lPSJRVUlaUE9EX1FVRVNUWVBFX1NUUiIgdmFsdWU9IlTDvHI6ICVzIi8+DQoJCTx1aXRleHQgbmFtZT0iUVVJWlBPRF9RVUVTVFlQRV9HUkQiIHZhbHVlPSJCYXNhbWFrbMSxIi8+DQoJCTx1aXRleHQgbmFtZT0iUVVJWlBPRF9RVUVTVFlQRV9TVlkiIHZhbHVlPSJBbmtldCIvPg0KCQk8dWl0ZXh0IG5hbWU9IlFVSVpQT0RfUVVJWkFUTVBUX0lORiIgdmFsdWU9IlPEsW7EsXJzxLF6Ii8+DQoJCTx1aXRleHQgbmFtZT0iUVVJWlBPRF9RVUVTQVRNUFRfSU5GIiB2YWx1ZT0iU8SxbsSxcnPEsXoiLz4NCgkJPHVpdGV4dCBuYW1lPSJXQVJOSU5HTVNHX1lFU1NUUklORyIgdmFsdWU9IkV2ZXQiLz4NCgkJPHVpdGV4dCBuYW1lPSJXQVJOSU5HTVNHX05PU1RSSU5HIiB2YWx1ZT0iSGF5xLFyIi8+DQoJCTx1aXRleHQgbmFtZT0iV0FSTklOR01TR19USVRMRVNUUklORyIgdmFsdWU9IlPEsW5hdiBHZXppbm1lIFV5YXLEsXPEsSIvPg0KCQk8dWl0ZXh0IG5hbWU9IldBUk5JTkdNU0dfTVNHU1RSSU5HIiB2YWx1ZT0iQnUgU8SxbmF2ZGEgZGVuZW5tZW1pxZ8gc29ydWxhciB2YXIuJiN4QTsmI3hBO0V2ZXQgc2XDp2VuZcSfaW5pIHTEsWtsYXTEsXJzYW7EsXogU8SxbmF2ZGFuIMOnxLFrYWNha3PEsW7EsXouIFPEsW5hdmEgZGV2YW0gZXRtZWsgacOnaW4gSGF5xLFyIHNlw6dlbmXEn2luaSB0xLFrbGF0xLFuLiIvPg0KCQk8dWl0ZXh0IG5hbWU9IklORk9STUFUSU9OX0gyNjRfRkxBU0hQTEFZRVIiIHZhbHVlPSJCaWxnaXNheWFyxLFuxLF6YSB5w7xrbMO8IG9sYW4gZ2XDp2VybGkgRmxhc2ggUGxheWVyIHPDvHLDvG3DvCBidSB2aWRlb3l1IGRlc3Rla2xlbWl5b3IuIEVuIHNvbiBGbGFzaCBQbGF5ZXIgc8O8csO8bcO8bsO8IGluZGlybWVrIGnDp2luIHZpZGVvIGFsYW7EsW7EsSB0xLFrbGF0xLFu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LYXTEsWzEsW1jxLFsYXJhIGtlbmFyIMOndWJ1xJ91bnUgZ8O2c3RlciIvPg0KCQk8dWl0ZXh0IG5hbWU9Ik1VVEUiIHZhbHVlPSJTZXNzaXoiLz4NCgkJPHVpdGV4dCBuYW1lPSJET0NXUkFQX1RJVExFIiB2YWx1ZT0iUHJlc2VudGVyIERvc3lhIEVraSIvPg0KCQk8dWl0ZXh0IG5hbWU9IkRPQ1dSQVBfTVNHIiB2YWx1ZT0iQmlsZ2lzYXlhcsSxbWEgS2F5ZGV0Ii8+DQoJCTx1aXRleHQgbmFtZT0iRE9DV1JBUF9QUk9NUFQiIHZhbHVlPSLEsG5kaXJtZWsgacOnaW4gVMSxa2xhdMSxbiIvPg0KCTwvbGFuZ3VhZ2U+DQoJPGxhbmd1YWdlIGlkPSJydS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LQodC70LDQudC0ICVuIi8+DQoJCTwhLS0gc3Vic3RpdHV0aW9uOiAlbiA9PSBzbGlkZSBudW1iZXIgLS0+DQoJCTwhLS0gc3Vic3RpdHV0aW9uOiAldCA9PSB0b3RhbCBzbGlkZSBjb3VudCAtLT4NCgkJPHVpdGV4dCBuYW1lPSJTQ1JVQkJBUlNUQVRVU19TTElERUlORk8iIHZhbHVlPSLQodC70LDQudC0ICVuIC8gJXQgfCAiLz4NCgkJPHVpdGV4dCBuYW1lPSJTQ1JVQkJBUlNUQVRVU19TVE9QUEVEIiB2YWx1ZT0i0J7RgdGC0LDQvdC+0LLQu9C10L3QviIvPg0KCQk8dWl0ZXh0IG5hbWU9IlNDUlVCQkFSU1RBVFVTX1BMQVlJTkciIHZhbHVlPSLQktC+0YHQv9GA0L7QuNC30LLQtdC00LXQvdC40LUiLz4NCgkJPHVpdGV4dCBuYW1lPSJTQ1JVQkJBUlNUQVRVU19OT0FVRElPIiB2YWx1ZT0i0J3QtdGCINCw0YPQtNC40L4iLz4NCgkJPHVpdGV4dCBuYW1lPSJTQ1JVQkJBUlNUQVRVU19WSURQTEFZSU5HIiB2YWx1ZT0i0JLQvtGB0L/RgNC+0LjQt9Cy0LXQtNC10L3QuNC1INCy0LjQtNC10L4iLz4NCgkJPHVpdGV4dCBuYW1lPSJTQ1JVQkJBUlNUQVRVU19MT0FESU5HIiB2YWx1ZT0i0JfQsNCz0YDRg9C30LrQsCIvPg0KCQk8dWl0ZXh0IG5hbWU9IlNDUlVCQkFSU1RBVFVTX0JVRkZFUklORyIgdmFsdWU9ItCR0YPRhNC10YDQuNC30LDRhtC40Y8iLz4NCgkJPHVpdGV4dCBuYW1lPSJTQ1JVQkJBUlNUQVRVU19RVUVTVElPTiIgdmFsdWU9ItCe0YLQstC10YIg0L3QsCDQstC+0L/RgNC+0YEiLz4NCgkJPHVpdGV4dCBuYW1lPSJTQ1JVQkJBUlNUQVRVU19SRVZJRVdRVUlaIiB2YWx1ZT0i0J7QsdC30L7RgCDQvtC/0YDQvtGB0LAiLz4NCgkJPCEtLSBzdWJzdGl0dXRpb246ICVtID09IG1pbnV0ZXMgcmVtYWluaW5nIC0tPg0KCQk8IS0tIHN1YnN0aXR1dGlvbjogJXMgPT0gc2Vjb25kcyByZW1haW5pbmcgLS0+DQoJCTx1aXRleHQgbmFtZT0iRUxBUFNFRCIgdmFsdWU9ItCe0YHRgtCw0LvQvtGB0YwgJW0g0LzQuNC9LiAlcyDRgSIvPg0KCQk8dWl0ZXh0IG5hbWU9Ik5PVEZPVU5EIiB2YWx1ZT0i0J3QuNGH0LXQs9C+INC90LUg0L3QsNC50LTQtdC90L4iLz4NCgkJPHVpdGV4dCBuYW1lPSJBVFRBQ0hNRU5UUyIgdmFsdWU9ItCS0LvQvtC20LXQvdC40Y8iLz4NCgkJPCEtLSBzdWJzdGl0dXRpb246ICVwID09IGN1cnJlbnQgc3BlYWtlcidzIHRpdGxlIC0tPg0KCQk8dWl0ZXh0IG5hbWU9IkJJT1dJTl9USVRMRSIgdmFsdWU9ItCR0LjQvtCz0YDQsNGE0LjRjzogJXAiLz4NCgkJPHVpdGV4dCBuYW1lPSJCSU9CVE5fVElUTEUiIHZhbHVlPSLQkdC40L7Qs9GA0LDRhNC40Y8iLz4NCgkJPHVpdGV4dCBuYW1lPSJESVZJREVSQlROX1RJVExFIiB2YWx1ZT0ifCIvPg0KCQk8dWl0ZXh0IG5hbWU9IkNPTlRBQ1RCVE5fVElUTEUiIHZhbHVlPSLQmtC+0L3RgtCw0LrRgiIvPg0KCQk8dWl0ZXh0IG5hbWU9IlRBQl9RVUlaIiB2YWx1ZT0i0J7Qv9GA0L7RgSIvPg0KCQk8dWl0ZXh0IG5hbWU9IlRBQl9PVVRMSU5FIiB2YWx1ZT0i0KHRhdC10LzQsCIvPg0KCQk8dWl0ZXh0IG5hbWU9IlRBQl9USFVNQiIgdmFsdWU9ItCR0LXQs9GD0L3QvtC6Ii8+DQoJCTx1aXRleHQgbmFtZT0iVEFCX05PVEVTIiB2YWx1ZT0i0JfQsNC80LXRgtC60LgiLz4NCgkJPHVpdGV4dCBuYW1lPSJUQUJfU0VBUkNIIiB2YWx1ZT0i0J/QvtC40YHQuiIvPg0KCQk8dWl0ZXh0IG5hbWU9IlNMSURFX0hFQURJTkciIHZhbHVlPSLQl9Cw0LPQvtC70L7QstC+0Log0YHQu9Cw0LnQtNCwIi8+DQoJCTx1aXRleHQgbmFtZT0iRFVSQVRJT05fSEVBRElORyIgdmFsdWU9ItCU0LvQuNGCLdGB0YLRjCIvPg0KCQk8dWl0ZXh0IG5hbWU9IlNFQVJDSF9IRUFESU5HIiB2YWx1ZT0i0J/QvtC40YHQuiDRgtC10LrRgdGC0LA6Ii8+DQoJCTx1aXRleHQgbmFtZT0iVEhVTUJfSEVBRElORyIgdmFsdWU9ItCh0LvQsNC50LQiLz4NCgkJPHVpdGV4dCBuYW1lPSJUSFVNQl9JTkZPIiB2YWx1ZT0i0J3QsNC30LLQsNC90LjQtS/QtNC70LjRgi3QvdC+0YHRgtGMIi8+DQoJCTx1aXRleHQgbmFtZT0iQVRUQUNITkFNRV9IRUFESU5HIiB2YWx1ZT0i0JjQvNGPINGE0LDQudC70LAiLz4NCgkJPHVpdGV4dCBuYW1lPSJBVFRBQ0hTSVpFX0hFQURJTkciIHZhbHVlPSLQoNCw0LfQvNC10YAiLz4NCgkJPHVpdGV4dCBuYW1lPSJTTElERV9OT1RFUyIgdmFsdWU9ItCX0LDQvNC10YLQutC4INC6INGB0LvQsNC50LTRgyIvPg0KCQk8dWl0ZXh0IG5hbWU9IkNPVVJTRV9TVEFUVVMiIHZhbHVlPSJNb2R1bGUgU3RhdHVzIi8+DQoJCTx1aXRleHQgbmFtZT0iUEFTU0VEX1NUUklORyIgdmFsdWU9IlBhc3NlZCIvPg0KCQk8dWl0ZXh0IG5hbWU9IkZBSUxFRF9TVFJJTkciIHZhbHVlPSJGYWlsZWQiLz4NCgkJPCEtLXF1aXogcG9kIGFuZCBtZXNzYWdlIGJveCB0ZXh0cy0tPg0KCQk8dWl0ZXh0IG5hbWU9IlFVSVpQT0RfUVVJWl9BVFRFTVBUIiB2YWx1ZT0i0J/QvtC/0YvRgtC60LAg0L/RgNC+0LnRgtC4INC+0L/RgNC+0YE6Ii8+DQoJCTx1aXRleHQgbmFtZT0iUVVJWlBPRF9RVUlaX0FUVEVNUFRfVkFMVUUiIHZhbHVlPSIlbiDQuNC3ICV0Ii8+DQoJCTx1aXRleHQgbmFtZT0iUVVJWlBPRF9RVUlaX1NDT1JFIiB2YWx1ZT0i0J3QsNCx0YDQsNC90L4g0LHQsNC70LvQvtCyOiIvPg0KCQk8dWl0ZXh0IG5hbWU9IlFVSVpQT0RfUVVJWl9QQVNTU0NPUkUiIHZhbHVlPSLQn9GA0L7RhdC+0LTQvdC+0Lkg0YDQtdC30YPQu9GM0YLQsNGCOiIvPg0KCQk8dWl0ZXh0IG5hbWU9IlFVSVpQT0RfUVVJWl9NQVhTQ09SRSIgdmFsdWU9ItCc0LDQutGB0LjQvNCw0LvRjNC90YvQuSDRgNC10LfRg9C70YzRgtCw0YI6Ii8+DQoJCTx1aXRleHQgbmFtZT0iUVVJWlBPRF9RVUVTQVRNUFRfU1RSIiB2YWx1ZT0i0J/QvtC/0YvRgtC60LA6ICVuINC40LcgJXQiLz4NCgkJPHVpdGV4dCBuYW1lPSJRVUlaUE9EX1FVRVNUWVBFX1NUUiIgdmFsdWU9ItCi0LjQvzogJXMiLz4NCgkJPHVpdGV4dCBuYW1lPSJRVUlaUE9EX1FVRVNUWVBFX0dSRCIgdmFsdWU9ItChINC+0YbQtdC90LrQvtC5Ii8+DQoJCTx1aXRleHQgbmFtZT0iUVVJWlBPRF9RVUVTVFlQRV9TVlkiIHZhbHVlPSLQntCx0LfQvtGAIi8+DQoJCTx1aXRleHQgbmFtZT0iUVVJWlBPRF9RVUlaQVRNUFRfSU5GIiB2YWx1ZT0i0JHQvtC70YzRiNC+0LUg0YfQuNGB0LvQviIvPg0KCQk8dWl0ZXh0IG5hbWU9IlFVSVpQT0RfUVVFU0FUTVBUX0lORiIgdmFsdWU9ItCR0L7Qu9GM0YjQvtC1INGH0LjRgdC70L4iLz4NCgkJPHVpdGV4dCBuYW1lPSJXQVJOSU5HTVNHX1lFU1NUUklORyIgdmFsdWU9ItCU0LAiLz4NCgkJPHVpdGV4dCBuYW1lPSJXQVJOSU5HTVNHX05PU1RSSU5HIiB2YWx1ZT0i0J3QtdGCIi8+DQoJCTx1aXRleHQgbmFtZT0iV0FSTklOR01TR19USVRMRVNUUklORyIgdmFsdWU9ItCf0YDQtdC00YPQv9GA0LXQttC00LXQvdC40LUg0L4g0L3QsNCy0LjQs9Cw0YbQuNC4INCyINC+0L/RgNC+0YHQtSIvPg0KCQk8dWl0ZXh0IG5hbWU9IldBUk5JTkdNU0dfTVNHU1RSSU5HIiB2YWx1ZT0i0JIg0L7Qv9GA0L7RgdC1INC+0YHRgtCw0LvQuNGB0Ywg0L3QtdC+0YLQstC10YfQtdC90L3Ri9C1INCy0L7Qv9GA0L7RgdGLLtCd0LDQttCw0YLQuNC1INC60L3QvtC/0LrQuCAmcXVvdDvQlNCwJnF1b3Q7INC/0YDQuNCy0LXQtNC10YIg0Log0LfQsNC60YDRi9GC0LjRjiDQvtC/0YDQvtGB0LAuINCd0LDQttCw0YLQuNC1INC60L3QvtC/0LrQuCAmcXVvdDvQndC10YImcXVvdDsg0L/RgNC+0LTQvtC70LbQuNGCINC+0L/RgNC+0YEuIi8+DQoJCTx1aXRleHQgbmFtZT0iSU5GT1JNQVRJT05fSDI2NF9GTEFTSFBMQVlFUiIgdmFsdWU9ItCi0LXQutGD0YnQsNGPINCy0LXRgNGB0LjRjyDQv9GA0L7QuNCz0YDRi9Cy0LDRgtC10LvRjyBGbGFzaCBQbGF5ZXIsINGD0YHRgtCw0L3QvtCy0LvQtdC90L3QsNGPINC90LAg0Y3RgtC+0Lwg0LrQvtC80L/RjNGO0YLQtdGA0LUsINC90LUg0L/QvtC00LTQtdGA0LbQuNCy0LDQtdGCINGN0YLQviDQstC40LTQtdC+LiDQqdC10LvQutC90LjRgtC1INCyINC+0LHQu9Cw0YHRgtC4INCy0LjQtNC10L4sINGH0YLQvtCx0Ysg0LfQsNCz0YDRg9C30LjRgtGMINC/0L7RgdC70LXQtNC90Y7RjiDQstC10YDRgdC40Y4g0L/RgNC+0LjQs9GA0YvQstCw0YLQtdC70Y8gRmxhc2ggUGxheWVy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LQn9C+0LrQsNC30YvQstCw0YLRjCDQstGA0LXQt9C60YMg0YPRh9Cw0YHRgtC90LjQutCw0LwiLz4NCgkJPHVpdGV4dCBuYW1lPSJNVVRFIiB2YWx1ZT0i0J7RgtC60LvRjtGH0LjRgtGMINC30LLRg9C6Ii8+DQoJCTx1aXRleHQgbmFtZT0iRE9DV1JBUF9USVRMRSIgdmFsdWU9ItCS0LvQvtC20LXQvdC40LUg0LIg0YTQsNC50LsgQWRvYmUgUHJlc2VudGVyIi8+DQoJCTx1aXRleHQgbmFtZT0iRE9DV1JBUF9NU0ciIHZhbHVlPSLQodC+0YXRgNCw0L3QuNGC0Ywg0LIg0L/QsNC/0LrRgyAmcXVvdDvQnNC+0Lkg0LrQvtC80L/RjNGO0YLQtdGAJnF1b3Q7Ii8+DQoJCTx1aXRleHQgbmFtZT0iRE9DV1JBUF9QUk9NUFQiIHZhbHVlPSLQqdC10LvQutC90YPRgtGMINC00LvRjyDQt9Cw0LPRgNGD0LfQutC4Ii8+DQoJPC9sYW5ndWFnZT4NCjwvY29uZmlndXJhdGlvbj4NCg=="/>
  <p:tag name="SECTOMILLISECCONVERTED" val="1"/>
</p:tagLst>
</file>

<file path=ppt/tags/tag1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0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quot;/&gt;&lt;/TableIndex&gt;&lt;/ShapeTextInfo&gt;"/>
  <p:tag name="PRESENTER_SHAPEINFO" val="&lt;ThreeDShapeInfo&gt;&lt;uuid val=&quot;{38E77F72-3AA9-4DA0-BB6E-B01131AA28D2}&quot;/&gt;&lt;isInvalidForFieldText val=&quot;0&quot;/&gt;&lt;Image&gt;&lt;filename val=&quot;C:\Users\Gerhard\Documents\_Estudios Biblicos PPT\_Presentaciones\GIB_03\data\asimages\{38E77F72-3AA9-4DA0-BB6E-B01131AA28D2}_36.png&quot;/&gt;&lt;left val=&quot;-116&quot;/&gt;&lt;top val=&quot;-190&quot;/&gt;&lt;width val=&quot;925&quot;/&gt;&lt;height val=&quot;1038&quot;/&gt;&lt;hasText val=&quot;1&quot;/&gt;&lt;/Image&gt;&lt;/ThreeDShapeInfo&gt;"/>
</p:tagLst>
</file>

<file path=ppt/tags/tag10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5&quot;/&gt;&lt;/TableIndex&gt;&lt;/ShapeTextInfo&gt;"/>
  <p:tag name="PRESENTER_SHAPEINFO" val="&lt;ThreeDShapeInfo&gt;&lt;uuid val=&quot;{8686077E-1172-4293-A0FD-79242ABC5C66}&quot;/&gt;&lt;isInvalidForFieldText val=&quot;0&quot;/&gt;&lt;Image&gt;&lt;filename val=&quot;C:\Users\Gerhard\Documents\_Estudios Biblicos PPT\_Presentaciones\GIB_03\data\asimages\{8686077E-1172-4293-A0FD-79242ABC5C66}_36.png&quot;/&gt;&lt;left val=&quot;-29&quot;/&gt;&lt;top val=&quot;161&quot;/&gt;&lt;width val=&quot;779&quot;/&gt;&lt;height val=&quot;190&quot;/&gt;&lt;hasText val=&quot;1&quot;/&gt;&lt;/Image&gt;&lt;/ThreeDShapeInfo&gt;"/>
</p:tagLst>
</file>

<file path=ppt/tags/tag10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7&quot;/&gt;&lt;lineCharCount val=&quot;7&quot;/&gt;&lt;lineCharCount val=&quot;13&quot;/&gt;&lt;lineCharCount val=&quot;17&quot;/&gt;&lt;lineCharCount val=&quot;17&quot;/&gt;&lt;lineCharCount val=&quot;19&quot;/&gt;&lt;lineCharCount val=&quot;22&quot;/&gt;&lt;lineCharCount val=&quot;21&quot;/&gt;&lt;/TableIndex&gt;&lt;/ShapeTextInfo&gt;"/>
  <p:tag name="PRESENTER_SHAPEINFO" val="&lt;ThreeDShapeInfo&gt;&lt;uuid val=&quot;{DEDDC255-6FA0-4C07-81B1-12CE8E7E1B01}&quot;/&gt;&lt;isInvalidForFieldText val=&quot;0&quot;/&gt;&lt;Image&gt;&lt;filename val=&quot;C:\Users\Gerhard\Documents\_Estudios Biblicos PPT\_Presentaciones\GIB_03\data\asimages\{DEDDC255-6FA0-4C07-81B1-12CE8E7E1B01}_37.png&quot;/&gt;&lt;left val=&quot;99&quot;/&gt;&lt;top val=&quot;203&quot;/&gt;&lt;width val=&quot;562&quot;/&gt;&lt;height val=&quot;346&quot;/&gt;&lt;hasText val=&quot;1&quot;/&gt;&lt;/Image&gt;&lt;/ThreeDShapeInfo&gt;"/>
</p:tagLst>
</file>

<file path=ppt/tags/tag103.xml><?xml version="1.0" encoding="utf-8"?>
<p:tagLst xmlns:a="http://schemas.openxmlformats.org/drawingml/2006/main" xmlns:r="http://schemas.openxmlformats.org/officeDocument/2006/relationships" xmlns:p="http://schemas.openxmlformats.org/presentationml/2006/main">
  <p:tag name="PRESENTER_SHAPEINFO" val="&lt;ThreeDShapeInfo&gt;&lt;uuid val=&quot;{CAC458FF-CF66-42DB-B9F1-2C61E5FF8BED}&quot;/&gt;&lt;isInvalidForFieldText val=&quot;0&quot;/&gt;&lt;Image&gt;&lt;filename val=&quot;C:\Users\Gerhard\Documents\_Estudios Biblicos PPT\_Presentaciones\GIB_03\data\asimages\{CAC458FF-CF66-42DB-B9F1-2C61E5FF8BED}_38.png&quot;/&gt;&lt;left val=&quot;0&quot;/&gt;&lt;top val=&quot;0&quot;/&gt;&lt;width val=&quot;721&quot;/&gt;&lt;height val=&quot;541&quot;/&gt;&lt;hasText val=&quot;1&quot;/&gt;&lt;/Image&gt;&lt;/ThreeDShapeInfo&gt;"/>
</p:tagLst>
</file>

<file path=ppt/tags/tag10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8&quot;/&gt;&lt;/TableIndex&gt;&lt;/ShapeTextInfo&gt;"/>
  <p:tag name="PRESENTER_SHAPEINFO" val="&lt;ThreeDShapeInfo&gt;&lt;uuid val=&quot;{0D4E9285-E8E5-45A9-97E0-E4358C31D5D9}&quot;/&gt;&lt;isInvalidForFieldText val=&quot;0&quot;/&gt;&lt;Image&gt;&lt;filename val=&quot;C:\Users\Gerhard\Documents\_Estudios Biblicos PPT\_Presentaciones\GIB_03\data\asimages\{0D4E9285-E8E5-45A9-97E0-E4358C31D5D9}_38.png&quot;/&gt;&lt;left val=&quot;228&quot;/&gt;&lt;top val=&quot;482&quot;/&gt;&lt;width val=&quot;496&quot;/&gt;&lt;height val=&quot;68&quot;/&gt;&lt;hasText val=&quot;1&quot;/&gt;&lt;/Image&gt;&lt;/ThreeDShapeInfo&gt;"/>
</p:tagLst>
</file>

<file path=ppt/tags/tag105.xml><?xml version="1.0" encoding="utf-8"?>
<p:tagLst xmlns:a="http://schemas.openxmlformats.org/drawingml/2006/main" xmlns:r="http://schemas.openxmlformats.org/officeDocument/2006/relationships" xmlns:p="http://schemas.openxmlformats.org/presentationml/2006/main">
  <p:tag name="PRESENTER_SHAPEINFO" val="&lt;ThreeDShapeInfo&gt;&lt;uuid val=&quot;{02E591CA-2D9D-40DC-BD8D-FEA3593A31D5}&quot;/&gt;&lt;isInvalidForFieldText val=&quot;0&quot;/&gt;&lt;Image&gt;&lt;filename val=&quot;C:\Users\Gerhard\Documents\_Estudios Biblicos PPT\_Presentaciones\GIB_03\data\asimages\{02E591CA-2D9D-40DC-BD8D-FEA3593A31D5}_39.png&quot;/&gt;&lt;left val=&quot;0&quot;/&gt;&lt;top val=&quot;0&quot;/&gt;&lt;width val=&quot;721&quot;/&gt;&lt;height val=&quot;541&quot;/&gt;&lt;hasText val=&quot;1&quot;/&gt;&lt;/Image&gt;&lt;/ThreeDShapeInfo&gt;"/>
</p:tagLst>
</file>

<file path=ppt/tags/tag10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8&quot;/&gt;&lt;/TableIndex&gt;&lt;/ShapeTextInfo&gt;"/>
  <p:tag name="PRESENTER_SHAPEINFO" val="&lt;ThreeDShapeInfo&gt;&lt;uuid val=&quot;{498B405A-1C16-490C-B93E-805882BB7B15}&quot;/&gt;&lt;isInvalidForFieldText val=&quot;0&quot;/&gt;&lt;Image&gt;&lt;filename val=&quot;C:\Users\Gerhard\Documents\_Estudios Biblicos PPT\_Presentaciones\GIB_03\data\asimages\{498B405A-1C16-490C-B93E-805882BB7B15}_39.png&quot;/&gt;&lt;left val=&quot;228&quot;/&gt;&lt;top val=&quot;482&quot;/&gt;&lt;width val=&quot;496&quot;/&gt;&lt;height val=&quot;68&quot;/&gt;&lt;hasText val=&quot;1&quot;/&gt;&lt;/Image&gt;&lt;/ThreeDShapeInfo&gt;"/>
</p:tagLst>
</file>

<file path=ppt/tags/tag107.xml><?xml version="1.0" encoding="utf-8"?>
<p:tagLst xmlns:a="http://schemas.openxmlformats.org/drawingml/2006/main" xmlns:r="http://schemas.openxmlformats.org/officeDocument/2006/relationships" xmlns:p="http://schemas.openxmlformats.org/presentationml/2006/main">
  <p:tag name="PRESENTER_SHAPEINFO" val="&lt;ThreeDShapeInfo&gt;&lt;uuid val=&quot;{3CE3C36A-7C48-4CB7-8FD3-522165EC774C}&quot;/&gt;&lt;isInvalidForFieldText val=&quot;0&quot;/&gt;&lt;Image&gt;&lt;filename val=&quot;C:\Users\Gerhard\Documents\_Estudios Biblicos PPT\_Presentaciones\GIB_03\data\asimages\{3CE3C36A-7C48-4CB7-8FD3-522165EC774C}_40.png&quot;/&gt;&lt;left val=&quot;0&quot;/&gt;&lt;top val=&quot;0&quot;/&gt;&lt;width val=&quot;721&quot;/&gt;&lt;height val=&quot;541&quot;/&gt;&lt;hasText val=&quot;1&quot;/&gt;&lt;/Image&gt;&lt;/ThreeDShapeInfo&gt;"/>
</p:tagLst>
</file>

<file path=ppt/tags/tag10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8&quot;/&gt;&lt;/TableIndex&gt;&lt;/ShapeTextInfo&gt;"/>
  <p:tag name="PRESENTER_SHAPEINFO" val="&lt;ThreeDShapeInfo&gt;&lt;uuid val=&quot;{7142EA78-9584-4483-8A32-9A135E410CF1}&quot;/&gt;&lt;isInvalidForFieldText val=&quot;0&quot;/&gt;&lt;Image&gt;&lt;filename val=&quot;C:\Users\Gerhard\Documents\_Estudios Biblicos PPT\_Presentaciones\GIB_03\data\asimages\{7142EA78-9584-4483-8A32-9A135E410CF1}_40.png&quot;/&gt;&lt;left val=&quot;228&quot;/&gt;&lt;top val=&quot;482&quot;/&gt;&lt;width val=&quot;496&quot;/&gt;&lt;height val=&quot;68&quot;/&gt;&lt;hasText val=&quot;1&quot;/&gt;&lt;/Image&gt;&lt;/ThreeDShapeInfo&gt;"/>
</p:tagLst>
</file>

<file path=ppt/tags/tag109.xml><?xml version="1.0" encoding="utf-8"?>
<p:tagLst xmlns:a="http://schemas.openxmlformats.org/drawingml/2006/main" xmlns:r="http://schemas.openxmlformats.org/officeDocument/2006/relationships" xmlns:p="http://schemas.openxmlformats.org/presentationml/2006/main">
  <p:tag name="PRESENTER_SHAPEINFO" val="&lt;ThreeDShapeInfo&gt;&lt;uuid val=&quot;{E12B4822-E1B4-48E2-881D-44F3B24D7223}&quot;/&gt;&lt;isInvalidForFieldText val=&quot;0&quot;/&gt;&lt;Image&gt;&lt;filename val=&quot;C:\Users\Gerhard\Documents\_Estudios Biblicos PPT\_Presentaciones\GIB_03\data\asimages\{E12B4822-E1B4-48E2-881D-44F3B24D7223}_41.png&quot;/&gt;&lt;left val=&quot;0&quot;/&gt;&lt;top val=&quot;0&quot;/&gt;&lt;width val=&quot;721&quot;/&gt;&lt;height val=&quot;541&quot;/&gt;&lt;hasText val=&quot;1&quot;/&gt;&lt;/Image&gt;&lt;/ThreeDShapeInfo&gt;"/>
</p:tagLst>
</file>

<file path=ppt/tags/tag1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4&quot;/&gt;&lt;/TableIndex&gt;&lt;/ShapeTextInfo&gt;"/>
</p:tagLst>
</file>

<file path=ppt/tags/tag11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8&quot;/&gt;&lt;/TableIndex&gt;&lt;/ShapeTextInfo&gt;"/>
  <p:tag name="PRESENTER_SHAPEINFO" val="&lt;ThreeDShapeInfo&gt;&lt;uuid val=&quot;{254C8443-93F7-4BDA-97DA-373F22CB9243}&quot;/&gt;&lt;isInvalidForFieldText val=&quot;0&quot;/&gt;&lt;Image&gt;&lt;filename val=&quot;C:\Users\Gerhard\Documents\_Estudios Biblicos PPT\_Presentaciones\GIB_03\data\asimages\{254C8443-93F7-4BDA-97DA-373F22CB9243}_41.png&quot;/&gt;&lt;left val=&quot;228&quot;/&gt;&lt;top val=&quot;482&quot;/&gt;&lt;width val=&quot;496&quot;/&gt;&lt;height val=&quot;68&quot;/&gt;&lt;hasText val=&quot;1&quot;/&gt;&lt;/Image&gt;&lt;/ThreeDShapeInfo&gt;"/>
</p:tagLst>
</file>

<file path=ppt/tags/tag11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3&quot;/&gt;&lt;lineCharCount val=&quot;17&quot;/&gt;&lt;lineCharCount val=&quot;13&quot;/&gt;&lt;lineCharCount val=&quot;9&quot;/&gt;&lt;/TableIndex&gt;&lt;/ShapeTextInfo&gt;"/>
  <p:tag name="PRESENTER_SHAPEINFO" val="&lt;ThreeDShapeInfo&gt;&lt;uuid val=&quot;{E0A5906E-23AD-4842-9709-1CCEF518702A}&quot;/&gt;&lt;isInvalidForFieldText val=&quot;0&quot;/&gt;&lt;Image&gt;&lt;filename val=&quot;C:\Users\Gerhard\Documents\_Estudios Biblicos PPT\_Presentaciones\GIB_03\data\asimages\{E0A5906E-23AD-4842-9709-1CCEF518702A}_42.png&quot;/&gt;&lt;left val=&quot;212&quot;/&gt;&lt;top val=&quot;165&quot;/&gt;&lt;width val=&quot;500&quot;/&gt;&lt;height val=&quot;218&quot;/&gt;&lt;hasText val=&quot;1&quot;/&gt;&lt;/Image&gt;&lt;/ThreeDShapeInfo&gt;"/>
</p:tagLst>
</file>

<file path=ppt/tags/tag11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4&quot;/&gt;&lt;/TableIndex&gt;&lt;/ShapeTextInfo&gt;"/>
  <p:tag name="PRESENTER_SHAPEINFO" val="&lt;ThreeDShapeInfo&gt;&lt;uuid val=&quot;{42E8E2D9-ABC9-4AF1-A10E-6585C151244B}&quot;/&gt;&lt;isInvalidForFieldText val=&quot;0&quot;/&gt;&lt;Image&gt;&lt;filename val=&quot;C:\Users\Gerhard\Documents\_Estudios Biblicos PPT\_Presentaciones\GIB_03\data\asimages\{42E8E2D9-ABC9-4AF1-A10E-6585C151244B}_43.png&quot;/&gt;&lt;left val=&quot;0&quot;/&gt;&lt;top val=&quot;95&quot;/&gt;&lt;width val=&quot;491&quot;/&gt;&lt;height val=&quot;80&quot;/&gt;&lt;hasText val=&quot;1&quot;/&gt;&lt;/Image&gt;&lt;/ThreeDShapeInfo&gt;"/>
</p:tagLst>
</file>

<file path=ppt/tags/tag11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7&quot;/&gt;&lt;lineCharCount val=&quot;31&quot;/&gt;&lt;lineCharCount val=&quot;31&quot;/&gt;&lt;lineCharCount val=&quot;33&quot;/&gt;&lt;lineCharCount val=&quot;32&quot;/&gt;&lt;lineCharCount val=&quot;29&quot;/&gt;&lt;lineCharCount val=&quot;24&quot;/&gt;&lt;lineCharCount val=&quot;29&quot;/&gt;&lt;/TableIndex&gt;&lt;/ShapeTextInfo&gt;"/>
  <p:tag name="PRESENTER_SHAPEINFO" val="&lt;TextEffect&gt;&lt;Image&gt;&lt;filename val=&quot;C:\Users\Gerhard\Documents\_Estudios Biblicos PPT\_Presentaciones\GIB_03\data\asimages\{5ACD7382-A309-43BA-8D87-18845B7E24CF}_1.png_crop.png&quot;/&gt;&lt;left val=&quot;99&quot;/&gt;&lt;top val=&quot;208&quot;/&gt;&lt;width val=&quot;541&quot;/&gt;&lt;height val=&quot;203&quot;/&gt;&lt;hasText val=&quot;1&quot;/&gt;&lt;paraId val=&quot;1&quot;/&gt;&lt;/Image&gt;&lt;/TextEffect&gt;"/>
</p:tagLst>
</file>

<file path=ppt/tags/tag11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15&quot;/&gt;&lt;lineCharCount val=&quot;15&quot;/&gt;&lt;lineCharCount val=&quot;16&quot;/&gt;&lt;lineCharCount val=&quot;14&quot;/&gt;&lt;/TableIndex&gt;&lt;/ShapeTextInfo&gt;"/>
  <p:tag name="PRESENTER_SHAPEINFO" val="&lt;ThreeDShapeInfo&gt;&lt;uuid val=&quot;{82EBB86D-C11A-4FEF-9FCE-C9722C5EDA72}&quot;/&gt;&lt;isInvalidForFieldText val=&quot;0&quot;/&gt;&lt;Image&gt;&lt;filename val=&quot;C:\Users\Gerhard\Documents\_Estudios Biblicos PPT\_Presentaciones\GIB_03\data\asimages\{82EBB86D-C11A-4FEF-9FCE-C9722C5EDA72}_44.png&quot;/&gt;&lt;left val=&quot;212&quot;/&gt;&lt;top val=&quot;165&quot;/&gt;&lt;width val=&quot;500&quot;/&gt;&lt;height val=&quot;226&quot;/&gt;&lt;hasText val=&quot;1&quot;/&gt;&lt;/Image&gt;&lt;/ThreeDShapeInfo&gt;"/>
</p:tagLst>
</file>

<file path=ppt/tags/tag11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4&quot;/&gt;&lt;/TableIndex&gt;&lt;/ShapeTextInfo&gt;"/>
  <p:tag name="PRESENTER_SHAPEINFO" val="&lt;ThreeDShapeInfo&gt;&lt;uuid val=&quot;{83B1CC9D-E4B9-4E0C-823B-DD5D994D5DB3}&quot;/&gt;&lt;isInvalidForFieldText val=&quot;0&quot;/&gt;&lt;Image&gt;&lt;filename val=&quot;C:\Users\Gerhard\Documents\_Estudios Biblicos PPT\_Presentaciones\GIB_03\data\asimages\{83B1CC9D-E4B9-4E0C-823B-DD5D994D5DB3}_45.png&quot;/&gt;&lt;left val=&quot;0&quot;/&gt;&lt;top val=&quot;95&quot;/&gt;&lt;width val=&quot;491&quot;/&gt;&lt;height val=&quot;80&quot;/&gt;&lt;hasText val=&quot;1&quot;/&gt;&lt;/Image&gt;&lt;/ThreeDShapeInfo&gt;"/>
</p:tagLst>
</file>

<file path=ppt/tags/tag11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8&quot;/&gt;&lt;lineCharCount val=&quot;24&quot;/&gt;&lt;lineCharCount val=&quot;27&quot;/&gt;&lt;lineCharCount val=&quot;34&quot;/&gt;&lt;lineCharCount val=&quot;23&quot;/&gt;&lt;lineCharCount val=&quot;32&quot;/&gt;&lt;lineCharCount val=&quot;31&quot;/&gt;&lt;lineCharCount val=&quot;33&quot;/&gt;&lt;lineCharCount val=&quot;24&quot;/&gt;&lt;/TableIndex&gt;&lt;/ShapeTextInfo&gt;"/>
  <p:tag name="PRESENTER_SHAPEINFO" val="&lt;TextEffect&gt;&lt;Image&gt;&lt;filename val=&quot;C:\Users\Gerhard\Documents\_Estudios Biblicos PPT\_Presentaciones\GIB_03\data\asimages\{19404F18-2648-452D-B977-CF1BD40A8A43}_1.png_crop.png&quot;/&gt;&lt;left val=&quot;101&quot;/&gt;&lt;top val=&quot;195&quot;/&gt;&lt;width val=&quot;537&quot;/&gt;&lt;height val=&quot;102&quot;/&gt;&lt;hasText val=&quot;1&quot;/&gt;&lt;paraId val=&quot;1&quot;/&gt;&lt;/Image&gt;&lt;Image&gt;&lt;filename val=&quot;C:\Users\Gerhard\Documents\_Estudios Biblicos PPT\_Presentaciones\GIB_03\data\asimages\{ADE8D751-C024-48B9-A4EC-3A1771B9132F}_1.png_crop.png&quot;/&gt;&lt;left val=&quot;113&quot;/&gt;&lt;top val=&quot;297&quot;/&gt;&lt;width val=&quot;513&quot;/&gt;&lt;height val=&quot;136&quot;/&gt;&lt;hasText val=&quot;1&quot;/&gt;&lt;paraId val=&quot;2&quot;/&gt;&lt;/Image&gt;&lt;/TextEffect&gt;"/>
</p:tagLst>
</file>

<file path=ppt/tags/tag11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12&quot;/&gt;&lt;lineCharCount val=&quot;10&quot;/&gt;&lt;lineCharCount val=&quot;11&quot;/&gt;&lt;lineCharCount val=&quot;12&quot;/&gt;&lt;lineCharCount val=&quot;6&quot;/&gt;&lt;/TableIndex&gt;&lt;/ShapeTextInfo&gt;"/>
  <p:tag name="PRESENTER_SHAPEINFO" val="&lt;ThreeDShapeInfo&gt;&lt;uuid val=&quot;{5711D240-FDBB-4011-9A34-4BB13E6C4258}&quot;/&gt;&lt;isInvalidForFieldText val=&quot;0&quot;/&gt;&lt;Image&gt;&lt;filename val=&quot;C:\Users\Gerhard\Documents\_Estudios Biblicos PPT\_Presentaciones\GIB_03\data\asimages\{5711D240-FDBB-4011-9A34-4BB13E6C4258}_47.png&quot;/&gt;&lt;left val=&quot;371&quot;/&gt;&lt;top val=&quot;158&quot;/&gt;&lt;width val=&quot;341&quot;/&gt;&lt;height val=&quot;261&quot;/&gt;&lt;hasText val=&quot;1&quot;/&gt;&lt;/Image&gt;&lt;/ThreeDShapeInfo&gt;"/>
</p:tagLst>
</file>

<file path=ppt/tags/tag11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2&quot;/&gt;&lt;/TableIndex&gt;&lt;/ShapeTextInfo&gt;"/>
  <p:tag name="PRESENTER_SHAPEINFO" val="&lt;ThreeDShapeInfo&gt;&lt;uuid val=&quot;{376BE829-9444-445A-A2FC-4638C87D5BF6}&quot;/&gt;&lt;isInvalidForFieldText val=&quot;0&quot;/&gt;&lt;Image&gt;&lt;filename val=&quot;C:\Users\Gerhard\Documents\_Estudios Biblicos PPT\_Presentaciones\GIB_03\data\asimages\{376BE829-9444-445A-A2FC-4638C87D5BF6}_48.png&quot;/&gt;&lt;left val=&quot;0&quot;/&gt;&lt;top val=&quot;95&quot;/&gt;&lt;width val=&quot;491&quot;/&gt;&lt;height val=&quot;80&quot;/&gt;&lt;hasText val=&quot;1&quot;/&gt;&lt;/Image&gt;&lt;/ThreeDShapeInfo&gt;"/>
</p:tagLst>
</file>

<file path=ppt/tags/tag11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7&quot;/&gt;&lt;lineCharCount val=&quot;32&quot;/&gt;&lt;lineCharCount val=&quot;31&quot;/&gt;&lt;lineCharCount val=&quot;32&quot;/&gt;&lt;lineCharCount val=&quot;1&quot;/&gt;&lt;lineCharCount val=&quot;32&quot;/&gt;&lt;lineCharCount val=&quot;33&quot;/&gt;&lt;lineCharCount val=&quot;28&quot;/&gt;&lt;/TableIndex&gt;&lt;/ShapeTextInfo&gt;"/>
  <p:tag name="PRESENTER_SHAPEINFO" val="&lt;TextEffect&gt;&lt;Image&gt;&lt;filename val=&quot;C:\Users\Gerhard\Documents\_Estudios Biblicos PPT\_Presentaciones\GIB_03\data\asimages\{CAB2D468-EE2C-4F95-9497-00C9A9A31497}_1.png_crop.png&quot;/&gt;&lt;left val=&quot;122&quot;/&gt;&lt;top val=&quot;195&quot;/&gt;&lt;width val=&quot;494&quot;/&gt;&lt;height val=&quot;69&quot;/&gt;&lt;hasText val=&quot;1&quot;/&gt;&lt;paraId val=&quot;1&quot;/&gt;&lt;/Image&gt;&lt;Image&gt;&lt;filename val=&quot;C:\Users\Gerhard\Documents\_Estudios Biblicos PPT\_Presentaciones\GIB_03\data\asimages\{D77F0CBE-289A-42FF-BF7D-F77F7B3B65B9}_1.png_crop.png&quot;/&gt;&lt;left val=&quot;143&quot;/&gt;&lt;top val=&quot;265&quot;/&gt;&lt;width val=&quot;450&quot;/&gt;&lt;height val=&quot;33&quot;/&gt;&lt;hasText val=&quot;1&quot;/&gt;&lt;paraId val=&quot;2&quot;/&gt;&lt;/Image&gt;&lt;Image&gt;&lt;filename val=&quot;C:\Users\Gerhard\Documents\_Estudios Biblicos PPT\_Presentaciones\GIB_03\data\asimages\{7CF77231-A461-4810-A90D-98D1C4B603FE}_1.png_crop.png&quot;/&gt;&lt;left val=&quot;669&quot;/&gt;&lt;top val=&quot;437&quot;/&gt;&lt;width val=&quot;0&quot;/&gt;&lt;height val=&quot;0&quot;/&gt;&lt;hasText val=&quot;1&quot;/&gt;&lt;paraId val=&quot;3&quot;/&gt;&lt;/Image&gt;&lt;Image&gt;&lt;filename val=&quot;C:\Users\Gerhard\Documents\_Estudios Biblicos PPT\_Presentaciones\GIB_03\data\asimages\{BD9DB97D-0F93-482E-A8E9-FC93A2F16106}_1.png_crop.png&quot;/&gt;&lt;left val=&quot;140&quot;/&gt;&lt;top val=&quot;330&quot;/&gt;&lt;width val=&quot;460&quot;/&gt;&lt;height val=&quot;102&quot;/&gt;&lt;hasText val=&quot;1&quot;/&gt;&lt;paraId val=&quot;4&quot;/&gt;&lt;/Image&gt;&lt;/TextEffect&gt;"/>
</p:tagLst>
</file>

<file path=ppt/tags/tag1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28&quot;/&gt;&lt;lineCharCount val=&quot;27&quot;/&gt;&lt;/TableIndex&gt;&lt;/ShapeTextInfo&gt;"/>
</p:tagLst>
</file>

<file path=ppt/tags/tag120.xml><?xml version="1.0" encoding="utf-8"?>
<p:tagLst xmlns:a="http://schemas.openxmlformats.org/drawingml/2006/main" xmlns:r="http://schemas.openxmlformats.org/officeDocument/2006/relationships" xmlns:p="http://schemas.openxmlformats.org/presentationml/2006/main">
  <p:tag name="PRESENTER_SHAPEINFO" val="&lt;ThreeDShapeInfo&gt;&lt;uuid val=&quot;{A4969B26-7AC5-40BF-8438-CAF3211D730C}&quot;/&gt;&lt;isInvalidForFieldText val=&quot;0&quot;/&gt;&lt;Image&gt;&lt;filename val=&quot;C:\Users\Gerhard\Documents\_Estudios Biblicos PPT\_Presentaciones\GIB_03\data\asimages\{A4969B26-7AC5-40BF-8438-CAF3211D730C}_49.png&quot;/&gt;&lt;left val=&quot;6&quot;/&gt;&lt;top val=&quot;306&quot;/&gt;&lt;width val=&quot;101&quot;/&gt;&lt;height val=&quot;58&quot;/&gt;&lt;hasText val=&quot;1&quot;/&gt;&lt;/Image&gt;&lt;/ThreeDShapeInfo&gt;"/>
</p:tagLst>
</file>

<file path=ppt/tags/tag12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8&quot;/&gt;&lt;/TableIndex&gt;&lt;/ShapeTextInfo&gt;"/>
  <p:tag name="PRESENTER_SHAPEINFO" val="&lt;ThreeDShapeInfo&gt;&lt;uuid val=&quot;{CE216D61-61BD-49B8-B7BA-FC887746D3DD}&quot;/&gt;&lt;isInvalidForFieldText val=&quot;0&quot;/&gt;&lt;Image&gt;&lt;filename val=&quot;C:\Users\Gerhard\Documents\_Estudios Biblicos PPT\_Presentaciones\GIB_03\data\asimages\{CE216D61-61BD-49B8-B7BA-FC887746D3DD}_49.png&quot;/&gt;&lt;left val=&quot;228&quot;/&gt;&lt;top val=&quot;482&quot;/&gt;&lt;width val=&quot;496&quot;/&gt;&lt;height val=&quot;68&quot;/&gt;&lt;hasText val=&quot;1&quot;/&gt;&lt;/Image&gt;&lt;/ThreeDShapeInfo&gt;"/>
</p:tagLst>
</file>

<file path=ppt/tags/tag12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5&quot;/&gt;&lt;/TableIndex&gt;&lt;/ShapeTextInfo&gt;"/>
  <p:tag name="PRESENTER_SHAPEINFO" val="&lt;ThreeDShapeInfo&gt;&lt;uuid val=&quot;{53084B3D-A6FA-46A4-9C1C-D45A343E5FF7}&quot;/&gt;&lt;isInvalidForFieldText val=&quot;0&quot;/&gt;&lt;Image&gt;&lt;filename val=&quot;C:\Users\Gerhard\Documents\_Estudios Biblicos PPT\_Presentaciones\GIB_03\data\asimages\{53084B3D-A6FA-46A4-9C1C-D45A343E5FF7}_49.png&quot;/&gt;&lt;left val=&quot;146&quot;/&gt;&lt;top val=&quot;87&quot;/&gt;&lt;width val=&quot;421&quot;/&gt;&lt;height val=&quot;266&quot;/&gt;&lt;hasText val=&quot;1&quot;/&gt;&lt;/Image&gt;&lt;/ThreeDShapeInfo&gt;"/>
</p:tagLst>
</file>

<file path=ppt/tags/tag12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2&quot;/&gt;&lt;/TableIndex&gt;&lt;/ShapeTextInfo&gt;"/>
  <p:tag name="PRESENTER_SHAPEINFO" val="&lt;ThreeDShapeInfo&gt;&lt;uuid val=&quot;{065DFAA7-33E8-44E9-84E7-4F9584AF99D6}&quot;/&gt;&lt;isInvalidForFieldText val=&quot;0&quot;/&gt;&lt;Image&gt;&lt;filename val=&quot;C:\Users\Gerhard\Documents\_Estudios Biblicos PPT\_Presentaciones\GIB_03\data\asimages\{065DFAA7-33E8-44E9-84E7-4F9584AF99D6}_49.png&quot;/&gt;&lt;left val=&quot;258&quot;/&gt;&lt;top val=&quot;210&quot;/&gt;&lt;width val=&quot;358&quot;/&gt;&lt;height val=&quot;97&quot;/&gt;&lt;hasText val=&quot;1&quot;/&gt;&lt;/Image&gt;&lt;/ThreeDShapeInfo&gt;"/>
</p:tagLst>
</file>

<file path=ppt/tags/tag12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5&quot;/&gt;&lt;/TableIndex&gt;&lt;/ShapeTextInfo&gt;"/>
  <p:tag name="PRESENTER_SHAPEINFO" val="&lt;ThreeDShapeInfo&gt;&lt;uuid val=&quot;{766DB20C-A440-429F-980C-BA0A30391BB5}&quot;/&gt;&lt;isInvalidForFieldText val=&quot;0&quot;/&gt;&lt;Image&gt;&lt;filename val=&quot;C:\Users\Gerhard\Documents\_Estudios Biblicos PPT\_Presentaciones\GIB_03\data\asimages\{766DB20C-A440-429F-980C-BA0A30391BB5}_50.png&quot;/&gt;&lt;left val=&quot;70&quot;/&gt;&lt;top val=&quot;332&quot;/&gt;&lt;width val=&quot;598&quot;/&gt;&lt;height val=&quot;103&quot;/&gt;&lt;hasText val=&quot;1&quot;/&gt;&lt;/Image&gt;&lt;/ThreeDShapeInfo&gt;"/>
</p:tagLst>
</file>

<file path=ppt/tags/tag12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1&quot;/&gt;&lt;/TableIndex&gt;&lt;/ShapeTextInfo&gt;"/>
  <p:tag name="PRESENTER_SHAPEINFO" val="&lt;ThreeDShapeInfo&gt;&lt;uuid val=&quot;{D63AC266-7EAC-4ABC-94AF-7271A7D316A3}&quot;/&gt;&lt;isInvalidForFieldText val=&quot;0&quot;/&gt;&lt;Image&gt;&lt;filename val=&quot;C:\Users\Gerhard\Documents\_Estudios Biblicos PPT\_Presentaciones\GIB_03\data\asimages\{D63AC266-7EAC-4ABC-94AF-7271A7D316A3}_51.png&quot;/&gt;&lt;left val=&quot;309&quot;/&gt;&lt;top val=&quot;95&quot;/&gt;&lt;width val=&quot;412&quot;/&gt;&lt;height val=&quot;80&quot;/&gt;&lt;hasText val=&quot;1&quot;/&gt;&lt;/Image&gt;&lt;/ThreeDShapeInfo&gt;"/>
</p:tagLst>
</file>

<file path=ppt/tags/tag12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14&quot;/&gt;&lt;lineCharCount val=&quot;14&quot;/&gt;&lt;lineCharCount val=&quot;19&quot;/&gt;&lt;lineCharCount val=&quot;17&quot;/&gt;&lt;lineCharCount val=&quot;18&quot;/&gt;&lt;/TableIndex&gt;&lt;/ShapeTextInfo&gt;"/>
  <p:tag name="PRESENTER_SHAPEINFO" val="&lt;TextEffect&gt;&lt;Image&gt;&lt;filename val=&quot;C:\Users\Gerhard\Documents\_Estudios Biblicos PPT\_Presentaciones\GIB_03\data\asimages\{5D5A1CB6-4B14-42FC-95F7-713C39569097}_1.png_crop.png&quot;/&gt;&lt;left val=&quot;380&quot;/&gt;&lt;top val=&quot;212&quot;/&gt;&lt;width val=&quot;295&quot;/&gt;&lt;height val=&quot;164&quot;/&gt;&lt;hasText val=&quot;1&quot;/&gt;&lt;paraId val=&quot;1&quot;/&gt;&lt;/Image&gt;&lt;/TextEffect&gt;"/>
</p:tagLst>
</file>

<file path=ppt/tags/tag12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3&quot;/&gt;&lt;lineCharCount val=&quot;18&quot;/&gt;&lt;lineCharCount val=&quot;16&quot;/&gt;&lt;lineCharCount val=&quot;18&quot;/&gt;&lt;/TableIndex&gt;&lt;/ShapeTextInfo&gt;"/>
  <p:tag name="PRESENTER_SHAPEINFO" val="&lt;ThreeDShapeInfo&gt;&lt;uuid val=&quot;{3AE8548A-7582-4E47-BF40-4E146F6927AA}&quot;/&gt;&lt;isInvalidForFieldText val=&quot;0&quot;/&gt;&lt;Image&gt;&lt;filename val=&quot;C:\Users\Gerhard\Documents\_Estudios Biblicos PPT\_Presentaciones\GIB_03\data\asimages\{3AE8548A-7582-4E47-BF40-4E146F6927AA}_52.png&quot;/&gt;&lt;left val=&quot;258&quot;/&gt;&lt;top val=&quot;177&quot;/&gt;&lt;width val=&quot;434&quot;/&gt;&lt;height val=&quot;218&quot;/&gt;&lt;hasText val=&quot;1&quot;/&gt;&lt;/Image&gt;&lt;/ThreeDShapeInfo&gt;"/>
</p:tagLst>
</file>

<file path=ppt/tags/tag12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13&quot;/&gt;&lt;lineCharCount val=&quot;19&quot;/&gt;&lt;lineCharCount val=&quot;10&quot;/&gt;&lt;lineCharCount val=&quot;11&quot;/&gt;&lt;/TableIndex&gt;&lt;/ShapeTextInfo&gt;"/>
  <p:tag name="PRESENTER_SHAPEINFO" val="&lt;TextEffect&gt;&lt;Image&gt;&lt;filename val=&quot;C:\Users\Gerhard\Documents\_Estudios Biblicos PPT\_Presentaciones\GIB_03\data\asimages\{84B17C6D-B55F-4DED-9E06-95A4BB56EF0A}_1.png_crop.png&quot;/&gt;&lt;left val=&quot;205&quot;/&gt;&lt;top val=&quot;84&quot;/&gt;&lt;width val=&quot;306&quot;/&gt;&lt;height val=&quot;96&quot;/&gt;&lt;hasText val=&quot;1&quot;/&gt;&lt;paraId val=&quot;1&quot;/&gt;&lt;/Image&gt;&lt;Image&gt;&lt;filename val=&quot;C:\Users\Gerhard\Documents\_Estudios Biblicos PPT\_Presentaciones\GIB_03\data\asimages\{2AE9E123-DB70-4698-9494-141564338DF5}_1.png_crop.png&quot;/&gt;&lt;left val=&quot;116&quot;/&gt;&lt;top val=&quot;165&quot;/&gt;&lt;width val=&quot;489&quot;/&gt;&lt;height val=&quot;108&quot;/&gt;&lt;hasText val=&quot;1&quot;/&gt;&lt;paraId val=&quot;2&quot;/&gt;&lt;/Image&gt;&lt;Image&gt;&lt;filename val=&quot;C:\Users\Gerhard\Documents\_Estudios Biblicos PPT\_Presentaciones\GIB_03\data\asimages\{A25F9F3E-913D-454F-B9B6-2E2ADDBC10C5}_1.png_crop.png&quot;/&gt;&lt;left val=&quot;227&quot;/&gt;&lt;top val=&quot;258&quot;/&gt;&lt;width val=&quot;272&quot;/&gt;&lt;height val=&quot;73&quot;/&gt;&lt;hasText val=&quot;1&quot;/&gt;&lt;paraId val=&quot;3&quot;/&gt;&lt;/Image&gt;&lt;Image&gt;&lt;filename val=&quot;C:\Users\Gerhard\Documents\_Estudios Biblicos PPT\_Presentaciones\GIB_03\data\asimages\{DDB59B1F-658B-4A8E-BF4C-23FF2ADA6B55}_1.png_crop.png&quot;/&gt;&lt;left val=&quot;203&quot;/&gt;&lt;top val=&quot;344&quot;/&gt;&lt;width val=&quot;307&quot;/&gt;&lt;height val=&quot;93&quot;/&gt;&lt;hasText val=&quot;1&quot;/&gt;&lt;paraId val=&quot;4&quot;/&gt;&lt;/Image&gt;&lt;/TextEffect&gt;"/>
</p:tagLst>
</file>

<file path=ppt/tags/tag12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0&quot;/&gt;&lt;/TableIndex&gt;&lt;/ShapeTextInfo&gt;"/>
  <p:tag name="PRESENTER_SHAPEINFO" val="&lt;ThreeDShapeInfo&gt;&lt;uuid val=&quot;{13678EE2-CEF5-4FF7-94F7-70B8617CC315}&quot;/&gt;&lt;isInvalidForFieldText val=&quot;0&quot;/&gt;&lt;Image&gt;&lt;filename val=&quot;C:\Users\Gerhard\Documents\_Estudios Biblicos PPT\_Presentaciones\GIB_03\data\asimages\{13678EE2-CEF5-4FF7-94F7-70B8617CC315}_53.png&quot;/&gt;&lt;left val=&quot;-14&quot;/&gt;&lt;top val=&quot;459&quot;/&gt;&lt;width val=&quot;641&quot;/&gt;&lt;height val=&quot;80&quot;/&gt;&lt;hasText val=&quot;1&quot;/&gt;&lt;/Image&gt;&lt;/ThreeDShapeInfo&gt;"/>
</p:tagLst>
</file>

<file path=ppt/tags/tag1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6&quot;/&gt;&lt;lineCharCount val=&quot;44&quot;/&gt;&lt;lineCharCount val=&quot;11&quot;/&gt;&lt;lineCharCount val=&quot;14&quot;/&gt;&lt;lineCharCount val=&quot;13&quot;/&gt;&lt;lineCharCount val=&quot;13&quot;/&gt;&lt;lineCharCount val=&quot;12&quot;/&gt;&lt;/TableIndex&gt;&lt;/ShapeTextInfo&gt;"/>
</p:tagLst>
</file>

<file path=ppt/tags/tag13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8&quot;/&gt;&lt;lineCharCount val=&quot;10&quot;/&gt;&lt;/TableIndex&gt;&lt;/ShapeTextInfo&gt;"/>
  <p:tag name="PRESENTER_SHAPEINFO" val="&lt;ThreeDShapeInfo&gt;&lt;uuid val=&quot;{30C648EF-FBF5-414D-95B9-FB60D5E02A8B}&quot;/&gt;&lt;isInvalidForFieldText val=&quot;0&quot;/&gt;&lt;Image&gt;&lt;filename val=&quot;C:\Users\Gerhard\Documents\_Estudios Biblicos PPT\_Presentaciones\GIB_03\data\asimages\{30C648EF-FBF5-414D-95B9-FB60D5E02A8B}_55.png&quot;/&gt;&lt;left val=&quot;173&quot;/&gt;&lt;top val=&quot;140&quot;/&gt;&lt;width val=&quot;503&quot;/&gt;&lt;height val=&quot;247&quot;/&gt;&lt;hasText val=&quot;1&quot;/&gt;&lt;/Image&gt;&lt;/ThreeDShapeInfo&gt;"/>
</p:tagLst>
</file>

<file path=ppt/tags/tag13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0&quot;/&gt;&lt;/TableIndex&gt;&lt;/ShapeTextInfo&gt;"/>
  <p:tag name="PRESENTER_SHAPEINFO" val="&lt;ThreeDShapeInfo&gt;&lt;uuid val=&quot;{554CCD68-9733-4D7D-9827-FCD6AACA26EA}&quot;/&gt;&lt;isInvalidForFieldText val=&quot;0&quot;/&gt;&lt;Image&gt;&lt;filename val=&quot;C:\Users\Gerhard\Documents\_Estudios Biblicos PPT\_Presentaciones\GIB_03\data\asimages\{554CCD68-9733-4D7D-9827-FCD6AACA26EA}_56.png&quot;/&gt;&lt;left val=&quot;-29&quot;/&gt;&lt;top val=&quot;161&quot;/&gt;&lt;width val=&quot;779&quot;/&gt;&lt;height val=&quot;190&quot;/&gt;&lt;hasText val=&quot;1&quot;/&gt;&lt;/Image&gt;&lt;/ThreeDShapeInfo&gt;"/>
</p:tagLst>
</file>

<file path=ppt/tags/tag13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15&quot;/&gt;&lt;lineCharCount val=&quot;8&quot;/&gt;&lt;lineCharCount val=&quot;13&quot;/&gt;&lt;lineCharCount val=&quot;15&quot;/&gt;&lt;/TableIndex&gt;&lt;/ShapeTextInfo&gt;"/>
  <p:tag name="PRESENTER_SHAPEINFO" val="&lt;ThreeDShapeInfo&gt;&lt;uuid val=&quot;{45CBF94F-97AC-4FC5-9BDE-172625438E7A}&quot;/&gt;&lt;isInvalidForFieldText val=&quot;0&quot;/&gt;&lt;Image&gt;&lt;filename val=&quot;C:\Users\Gerhard\Documents\_Estudios Biblicos PPT\_Presentaciones\GIB_03\data\asimages\{45CBF94F-97AC-4FC5-9BDE-172625438E7A}_57.png&quot;/&gt;&lt;left val=&quot;297&quot;/&gt;&lt;top val=&quot;165&quot;/&gt;&lt;width val=&quot;409&quot;/&gt;&lt;height val=&quot;226&quot;/&gt;&lt;hasText val=&quot;1&quot;/&gt;&lt;/Image&gt;&lt;/ThreeDShapeInfo&gt;"/>
</p:tagLst>
</file>

<file path=ppt/tags/tag13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4&quot;/&gt;&lt;/TableIndex&gt;&lt;/ShapeTextInfo&gt;"/>
  <p:tag name="PRESENTER_SHAPEINFO" val="&lt;ThreeDShapeInfo&gt;&lt;uuid val=&quot;{FD2DE6CF-9AE6-481B-B869-AE4585CEEB86}&quot;/&gt;&lt;isInvalidForFieldText val=&quot;0&quot;/&gt;&lt;Image&gt;&lt;filename val=&quot;C:\Users\Gerhard\Documents\_Estudios Biblicos PPT\_Presentaciones\GIB_03\data\asimages\{FD2DE6CF-9AE6-481B-B869-AE4585CEEB86}_58.png&quot;/&gt;&lt;left val=&quot;0&quot;/&gt;&lt;top val=&quot;95&quot;/&gt;&lt;width val=&quot;491&quot;/&gt;&lt;height val=&quot;80&quot;/&gt;&lt;hasText val=&quot;1&quot;/&gt;&lt;/Image&gt;&lt;/ThreeDShapeInfo&gt;"/>
</p:tagLst>
</file>

<file path=ppt/tags/tag13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9&quot;/&gt;&lt;lineCharCount val=&quot;26&quot;/&gt;&lt;lineCharCount val=&quot;35&quot;/&gt;&lt;lineCharCount val=&quot;29&quot;/&gt;&lt;lineCharCount val=&quot;47&quot;/&gt;&lt;lineCharCount val=&quot;40&quot;/&gt;&lt;lineCharCount val=&quot;41&quot;/&gt;&lt;lineCharCount val=&quot;43&quot;/&gt;&lt;lineCharCount val=&quot;42&quot;/&gt;&lt;lineCharCount val=&quot;41&quot;/&gt;&lt;/TableIndex&gt;&lt;/ShapeTextInfo&gt;"/>
  <p:tag name="PRESENTER_SHAPEINFO" val="&lt;ThreeDShapeInfo&gt;&lt;uuid val=&quot;{81BAC34B-35C6-4387-BD92-EA813D1D0B33}&quot;/&gt;&lt;isInvalidForFieldText val=&quot;0&quot;/&gt;&lt;Image&gt;&lt;filename val=&quot;C:\Users\Gerhard\Documents\_Estudios Biblicos PPT\_Presentaciones\GIB_03\data\asimages\{81BAC34B-35C6-4387-BD92-EA813D1D0B33}_58.png&quot;/&gt;&lt;left val=&quot;25&quot;/&gt;&lt;top val=&quot;171&quot;/&gt;&lt;width val=&quot;676&quot;/&gt;&lt;height val=&quot;290&quot;/&gt;&lt;hasText val=&quot;1&quot;/&gt;&lt;/Image&gt;&lt;/ThreeDShapeInfo&gt;"/>
</p:tagLst>
</file>

<file path=ppt/tags/tag13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17&quot;/&gt;&lt;lineCharCount val=&quot;18&quot;/&gt;&lt;lineCharCount val=&quot;17&quot;/&gt;&lt;lineCharCount val=&quot;10&quot;/&gt;&lt;/TableIndex&gt;&lt;/ShapeTextInfo&gt;"/>
  <p:tag name="PRESENTER_SHAPEINFO" val="&lt;ThreeDShapeInfo&gt;&lt;uuid val=&quot;{AFCF9BF1-5D2B-410B-AB63-E6CA857C6A65}&quot;/&gt;&lt;isInvalidForFieldText val=&quot;0&quot;/&gt;&lt;Image&gt;&lt;filename val=&quot;C:\Users\Gerhard\Documents\_Estudios Biblicos PPT\_Presentaciones\GIB_03\data\asimages\{AFCF9BF1-5D2B-410B-AB63-E6CA857C6A65}_59.png&quot;/&gt;&lt;left val=&quot;178&quot;/&gt;&lt;top val=&quot;165&quot;/&gt;&lt;width val=&quot;528&quot;/&gt;&lt;height val=&quot;226&quot;/&gt;&lt;hasText val=&quot;1&quot;/&gt;&lt;/Image&gt;&lt;/ThreeDShapeInfo&gt;"/>
</p:tagLst>
</file>

<file path=ppt/tags/tag13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 name="PRESENTER_SHAPEINFO" val="&lt;ThreeDShapeInfo&gt;&lt;uuid val=&quot;{2B1D197E-C74C-4720-8D83-2204A829EF10}&quot;/&gt;&lt;isInvalidForFieldText val=&quot;0&quot;/&gt;&lt;Image&gt;&lt;filename val=&quot;C:\Users\Gerhard\Documents\_Estudios Biblicos PPT\_Presentaciones\GIB_03\data\asimages\{2B1D197E-C74C-4720-8D83-2204A829EF10}_60.png&quot;/&gt;&lt;left val=&quot;0&quot;/&gt;&lt;top val=&quot;95&quot;/&gt;&lt;width val=&quot;491&quot;/&gt;&lt;height val=&quot;80&quot;/&gt;&lt;hasText val=&quot;1&quot;/&gt;&lt;/Image&gt;&lt;/ThreeDShapeInfo&gt;"/>
</p:tagLst>
</file>

<file path=ppt/tags/tag13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3&quot;/&gt;&lt;lineCharCount val=&quot;28&quot;/&gt;&lt;lineCharCount val=&quot;27&quot;/&gt;&lt;lineCharCount val=&quot;25&quot;/&gt;&lt;/TableIndex&gt;&lt;/ShapeTextInfo&gt;"/>
  <p:tag name="PRESENTER_SHAPEINFO" val="&lt;ThreeDShapeInfo&gt;&lt;uuid val=&quot;{0148F80A-5DEC-44C7-BC5C-3470ED35644C}&quot;/&gt;&lt;isInvalidForFieldText val=&quot;0&quot;/&gt;&lt;Image&gt;&lt;filename val=&quot;C:\Users\Gerhard\Documents\_Estudios Biblicos PPT\_Presentaciones\GIB_03\data\asimages\{0148F80A-5DEC-44C7-BC5C-3470ED35644C}_60.png&quot;/&gt;&lt;left val=&quot;99&quot;/&gt;&lt;top val=&quot;190&quot;/&gt;&lt;width val=&quot;523&quot;/&gt;&lt;height val=&quot;188&quot;/&gt;&lt;hasText val=&quot;1&quot;/&gt;&lt;/Image&gt;&lt;/ThreeDShapeInfo&gt;"/>
</p:tagLst>
</file>

<file path=ppt/tags/tag13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12&quot;/&gt;&lt;lineCharCount val=&quot;18&quot;/&gt;&lt;lineCharCount val=&quot;21&quot;/&gt;&lt;lineCharCount val=&quot;21&quot;/&gt;&lt;/TableIndex&gt;&lt;/ShapeTextInfo&gt;"/>
  <p:tag name="PRESENTER_SHAPEINFO" val="&lt;TextEffect&gt;&lt;Image&gt;&lt;filename val=&quot;C:\Users\Gerhard\Documents\_Estudios Biblicos PPT\_Presentaciones\GIB_03\data\asimages\{0667B5AA-3A66-42A3-A06D-2E860CF5266B}_1.png_crop.png&quot;/&gt;&lt;left val=&quot;127&quot;/&gt;&lt;top val=&quot;13&quot;/&gt;&lt;width val=&quot;189&quot;/&gt;&lt;height val=&quot;27&quot;/&gt;&lt;hasText val=&quot;1&quot;/&gt;&lt;paraId val=&quot;1&quot;/&gt;&lt;/Image&gt;&lt;Image&gt;&lt;filename val=&quot;C:\Users\Gerhard\Documents\_Estudios Biblicos PPT\_Presentaciones\GIB_03\data\asimages\{E713871E-1364-4289-8741-6528318D8C0A}_1.png_crop.png&quot;/&gt;&lt;left val=&quot;127&quot;/&gt;&lt;top val=&quot;44&quot;/&gt;&lt;width val=&quot;269&quot;/&gt;&lt;height val=&quot;29&quot;/&gt;&lt;hasText val=&quot;1&quot;/&gt;&lt;paraId val=&quot;2&quot;/&gt;&lt;/Image&gt;&lt;Image&gt;&lt;filename val=&quot;C:\Users\Gerhard\Documents\_Estudios Biblicos PPT\_Presentaciones\GIB_03\data\asimages\{1633098C-D8D2-4A6F-82BD-74B13CCBEF23}_1.png_crop.png&quot;/&gt;&lt;left val=&quot;127&quot;/&gt;&lt;top val=&quot;79&quot;/&gt;&lt;width val=&quot;312&quot;/&gt;&lt;height val=&quot;33&quot;/&gt;&lt;hasText val=&quot;1&quot;/&gt;&lt;paraId val=&quot;3&quot;/&gt;&lt;/Image&gt;&lt;Image&gt;&lt;filename val=&quot;C:\Users\Gerhard\Documents\_Estudios Biblicos PPT\_Presentaciones\GIB_03\data\asimages\{3412FFC2-E212-45F7-888C-ABD3ED42B97E}_1.png_crop.png&quot;/&gt;&lt;left val=&quot;127&quot;/&gt;&lt;top val=&quot;113&quot;/&gt;&lt;width val=&quot;323&quot;/&gt;&lt;height val=&quot;27&quot;/&gt;&lt;hasText val=&quot;1&quot;/&gt;&lt;paraId val=&quot;4&quot;/&gt;&lt;/Image&gt;&lt;/TextEffect&gt;"/>
</p:tagLst>
</file>

<file path=ppt/tags/tag13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0&quot;/&gt;&lt;/TableIndex&gt;&lt;/ShapeTextInfo&gt;"/>
  <p:tag name="PRESENTER_SHAPEINFO" val="&lt;ThreeDShapeInfo&gt;&lt;uuid val=&quot;{DB174B0D-3A2D-4888-ABE9-52E69603DC3D}&quot;/&gt;&lt;isInvalidForFieldText val=&quot;0&quot;/&gt;&lt;Image&gt;&lt;filename val=&quot;C:\Users\Gerhard\Documents\_Estudios Biblicos PPT\_Presentaciones\GIB_03\data\asimages\{DB174B0D-3A2D-4888-ABE9-52E69603DC3D}_62.png&quot;/&gt;&lt;left val=&quot;-29&quot;/&gt;&lt;top val=&quot;161&quot;/&gt;&lt;width val=&quot;779&quot;/&gt;&lt;height val=&quot;190&quot;/&gt;&lt;hasText val=&quot;1&quot;/&gt;&lt;/Image&gt;&lt;/ThreeDShapeInfo&gt;"/>
</p:tagLst>
</file>

<file path=ppt/tags/tag1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4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19&quot;/&gt;&lt;lineCharCount val=&quot;16&quot;/&gt;&lt;lineCharCount val=&quot;16&quot;/&gt;&lt;lineCharCount val=&quot;22&quot;/&gt;&lt;/TableIndex&gt;&lt;/ShapeTextInfo&gt;"/>
  <p:tag name="PRESENTER_SHAPEINFO" val="&lt;ThreeDShapeInfo&gt;&lt;uuid val=&quot;{4B3A7B7F-484B-4207-9C31-63075DFBD9B2}&quot;/&gt;&lt;isInvalidForFieldText val=&quot;0&quot;/&gt;&lt;Image&gt;&lt;filename val=&quot;C:\Users\Gerhard\Documents\_Estudios Biblicos PPT\_Presentaciones\GIB_03\data\asimages\{4B3A7B7F-484B-4207-9C31-63075DFBD9B2}_63.png&quot;/&gt;&lt;left val=&quot;224&quot;/&gt;&lt;top val=&quot;165&quot;/&gt;&lt;width val=&quot;502&quot;/&gt;&lt;height val=&quot;226&quot;/&gt;&lt;hasText val=&quot;1&quot;/&gt;&lt;/Image&gt;&lt;/ThreeDShapeInfo&gt;"/>
</p:tagLst>
</file>

<file path=ppt/tags/tag14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 name="PRESENTER_SHAPEINFO" val="&lt;ThreeDShapeInfo&gt;&lt;uuid val=&quot;{91F11077-0EFD-412C-A87C-EF5040A750C1}&quot;/&gt;&lt;isInvalidForFieldText val=&quot;0&quot;/&gt;&lt;Image&gt;&lt;filename val=&quot;C:\Users\Gerhard\Documents\_Estudios Biblicos PPT\_Presentaciones\GIB_03\data\asimages\{91F11077-0EFD-412C-A87C-EF5040A750C1}_64.png&quot;/&gt;&lt;left val=&quot;0&quot;/&gt;&lt;top val=&quot;95&quot;/&gt;&lt;width val=&quot;491&quot;/&gt;&lt;height val=&quot;80&quot;/&gt;&lt;hasText val=&quot;1&quot;/&gt;&lt;/Image&gt;&lt;/ThreeDShapeInfo&gt;"/>
</p:tagLst>
</file>

<file path=ppt/tags/tag14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23&quot;/&gt;&lt;lineCharCount val=&quot;28&quot;/&gt;&lt;lineCharCount val=&quot;22&quot;/&gt;&lt;lineCharCount val=&quot;23&quot;/&gt;&lt;lineCharCount val=&quot;13&quot;/&gt;&lt;/TableIndex&gt;&lt;/ShapeTextInfo&gt;"/>
  <p:tag name="PRESENTER_SHAPEINFO" val="&lt;ThreeDShapeInfo&gt;&lt;uuid val=&quot;{7009BCCC-5EC4-4110-AFEF-AFB8EDE4C790}&quot;/&gt;&lt;isInvalidForFieldText val=&quot;0&quot;/&gt;&lt;Image&gt;&lt;filename val=&quot;C:\Users\Gerhard\Documents\_Estudios Biblicos PPT\_Presentaciones\GIB_03\data\asimages\{7009BCCC-5EC4-4110-AFEF-AFB8EDE4C790}_64.png&quot;/&gt;&lt;left val=&quot;99&quot;/&gt;&lt;top val=&quot;189&quot;/&gt;&lt;width val=&quot;523&quot;/&gt;&lt;height val=&quot;203&quot;/&gt;&lt;hasText val=&quot;1&quot;/&gt;&lt;/Image&gt;&lt;/ThreeDShapeInfo&gt;"/>
</p:tagLst>
</file>

<file path=ppt/tags/tag14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3&quot;/&gt;&lt;lineCharCount val=&quot;34&quot;/&gt;&lt;lineCharCount val=&quot;29&quot;/&gt;&lt;lineCharCount val=&quot;9&quot;/&gt;&lt;/TableIndex&gt;&lt;/ShapeTextInfo&gt;"/>
  <p:tag name="PRESENTER_SHAPEINFO" val="&lt;ThreeDShapeInfo&gt;&lt;uuid val=&quot;{4EDACDBB-179D-4552-AE5D-5ECD5651A6CE}&quot;/&gt;&lt;isInvalidForFieldText val=&quot;0&quot;/&gt;&lt;Image&gt;&lt;filename val=&quot;C:\Users\Gerhard\Documents\_Estudios Biblicos PPT\_Presentaciones\GIB_03\data\asimages\{4EDACDBB-179D-4552-AE5D-5ECD5651A6CE}_66.png&quot;/&gt;&lt;left val=&quot;31&quot;/&gt;&lt;top val=&quot;20&quot;/&gt;&lt;width val=&quot;661&quot;/&gt;&lt;height val=&quot;164&quot;/&gt;&lt;hasText val=&quot;1&quot;/&gt;&lt;/Image&gt;&lt;/ThreeDShapeInfo&gt;"/>
</p:tagLst>
</file>

<file path=ppt/tags/tag14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0&quot;/&gt;&lt;lineCharCount val=&quot;16&quot;/&gt;&lt;lineCharCount val=&quot;18&quot;/&gt;&lt;lineCharCount val=&quot;12&quot;/&gt;&lt;lineCharCount val=&quot;19&quot;/&gt;&lt;lineCharCount val=&quot;16&quot;/&gt;&lt;lineCharCount val=&quot;18&quot;/&gt;&lt;lineCharCount val=&quot;20&quot;/&gt;&lt;lineCharCount val=&quot;23&quot;/&gt;&lt;lineCharCount val=&quot;24&quot;/&gt;&lt;lineCharCount val=&quot;24&quot;/&gt;&lt;/TableIndex&gt;&lt;/ShapeTextInfo&gt;"/>
  <p:tag name="PRESENTER_SHAPEINFO" val="&lt;ThreeDShapeInfo&gt;&lt;uuid val=&quot;{CD3E5E7D-258C-4E11-92BC-B45670F3C67E}&quot;/&gt;&lt;isInvalidForFieldText val=&quot;0&quot;/&gt;&lt;Image&gt;&lt;filename val=&quot;C:\Users\Gerhard\Documents\_Estudios Biblicos PPT\_Presentaciones\GIB_03\data\asimages\{CD3E5E7D-258C-4E11-92BC-B45670F3C67E}_66.png&quot;/&gt;&lt;left val=&quot;43&quot;/&gt;&lt;top val=&quot;196&quot;/&gt;&lt;width val=&quot;376&quot;/&gt;&lt;height val=&quot;319&quot;/&gt;&lt;hasText val=&quot;1&quot;/&gt;&lt;/Image&gt;&lt;/ThreeDShapeInfo&gt;"/>
</p:tagLst>
</file>

<file path=ppt/tags/tag14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2&quot;/&gt;&lt;lineCharCount val=&quot;37&quot;/&gt;&lt;lineCharCount val=&quot;32&quot;/&gt;&lt;lineCharCount val=&quot;16&quot;/&gt;&lt;lineCharCount val=&quot;33&quot;/&gt;&lt;lineCharCount val=&quot;28&quot;/&gt;&lt;lineCharCount val=&quot;39&quot;/&gt;&lt;lineCharCount val=&quot;30&quot;/&gt;&lt;lineCharCount val=&quot;27&quot;/&gt;&lt;lineCharCount val=&quot;35&quot;/&gt;&lt;lineCharCount val=&quot;28&quot;/&gt;&lt;lineCharCount val=&quot;33&quot;/&gt;&lt;lineCharCount val=&quot;23&quot;/&gt;&lt;/TableIndex&gt;&lt;/ShapeTextInfo&gt;"/>
</p:tagLst>
</file>

<file path=ppt/tags/tag14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9&quot;/&gt;&lt;lineCharCount val=&quot;17&quot;/&gt;&lt;lineCharCount val=&quot;12&quot;/&gt;&lt;lineCharCount val=&quot;16&quot;/&gt;&lt;lineCharCount val=&quot;17&quot;/&gt;&lt;lineCharCount val=&quot;17&quot;/&gt;&lt;lineCharCount val=&quot;10&quot;/&gt;&lt;lineCharCount val=&quot;15&quot;/&gt;&lt;lineCharCount val=&quot;16&quot;/&gt;&lt;lineCharCount val=&quot;17&quot;/&gt;&lt;/TableIndex&gt;&lt;/ShapeTextInfo&gt;"/>
  <p:tag name="PRESENTER_SHAPEINFO" val="&lt;ThreeDShapeInfo&gt;&lt;uuid val=&quot;{7BF2D6F2-2B87-4FDB-A116-82C5453E6D6C}&quot;/&gt;&lt;isInvalidForFieldText val=&quot;0&quot;/&gt;&lt;Image&gt;&lt;filename val=&quot;C:\Users\Gerhard\Documents\_Estudios Biblicos PPT\_Presentaciones\GIB_03\data\asimages\{7BF2D6F2-2B87-4FDB-A116-82C5453E6D6C}_68.png&quot;/&gt;&lt;left val=&quot;25&quot;/&gt;&lt;top val=&quot;114&quot;/&gt;&lt;width val=&quot;344&quot;/&gt;&lt;height val=&quot;348&quot;/&gt;&lt;hasText val=&quot;1&quot;/&gt;&lt;/Image&gt;&lt;/ThreeDShapeInfo&gt;"/>
</p:tagLst>
</file>

<file path=ppt/tags/tag1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4&quot;/&gt;&lt;/TableIndex&gt;&lt;/ShapeTextInfo&gt;"/>
</p:tagLst>
</file>

<file path=ppt/tags/tag1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28&quot;/&gt;&lt;lineCharCount val=&quot;27&quot;/&gt;&lt;/TableIndex&gt;&lt;/ShapeTextInfo&gt;"/>
</p:tagLst>
</file>

<file path=ppt/tags/tag1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33&quot;/&gt;&lt;lineCharCount val=&quot;10&quot;/&gt;&lt;/TableIndex&gt;&lt;/ShapeTextInfo&gt;"/>
</p:tagLst>
</file>

<file path=ppt/tags/tag2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4&quot;/&gt;&lt;/TableIndex&gt;&lt;/ShapeTextInfo&gt;"/>
</p:tagLst>
</file>

<file path=ppt/tags/tag2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4&quot;/&gt;&lt;/TableIndex&gt;&lt;/ShapeTextInfo&gt;"/>
</p:tagLst>
</file>

<file path=ppt/tags/tag2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2&quot;/&gt;&lt;/TableIndex&gt;&lt;/ShapeTextInfo&gt;"/>
  <p:tag name="PRESENTER_SHAPEINFO" val="&lt;ThreeDShapeInfo&gt;&lt;uuid val=&quot;{60633DC1-5CF8-4E98-B4DF-BA63A8DF92ED}&quot;/&gt;&lt;isInvalidForFieldText val=&quot;0&quot;/&gt;&lt;Image&gt;&lt;filename val=&quot;C:\Users\Gerhard\Documents\_Estudios Biblicos PPT\_Presentaciones\GIB_03\data\asimages\{60633DC1-5CF8-4E98-B4DF-BA63A8DF92ED}_2.png&quot;/&gt;&lt;left val=&quot;153&quot;/&gt;&lt;top val=&quot;411&quot;/&gt;&lt;width val=&quot;604&quot;/&gt;&lt;height val=&quot;126&quot;/&gt;&lt;hasText val=&quot;1&quot;/&gt;&lt;/Image&gt;&lt;/ThreeDShapeInfo&gt;"/>
</p:tagLst>
</file>

<file path=ppt/tags/tag2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12&quot;/&gt;&lt;lineCharCount val=&quot;9&quot;/&gt;&lt;lineCharCount val=&quot;6&quot;/&gt;&lt;lineCharCount val=&quot;12&quot;/&gt;&lt;/TableIndex&gt;&lt;/ShapeTextInfo&gt;"/>
  <p:tag name="PRESENTER_SHAPEINFO" val="&lt;ThreeDShapeInfo&gt;&lt;uuid val=&quot;{C5876309-1421-4C42-A9E0-63E9664E00BD}&quot;/&gt;&lt;isInvalidForFieldText val=&quot;0&quot;/&gt;&lt;Image&gt;&lt;filename val=&quot;C:\Users\Gerhard\Documents\_Estudios Biblicos PPT\_Presentaciones\GIB_03\data\asimages\{C5876309-1421-4C42-A9E0-63E9664E00BD}_3.png&quot;/&gt;&lt;left val=&quot;-135&quot;/&gt;&lt;top val=&quot;-27&quot;/&gt;&lt;width val=&quot;813&quot;/&gt;&lt;height val=&quot;694&quot;/&gt;&lt;hasText val=&quot;1&quot;/&gt;&lt;/Image&gt;&lt;/ThreeDShapeInfo&gt;"/>
</p:tagLst>
</file>

<file path=ppt/tags/tag2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quot;/&gt;&lt;/TableIndex&gt;&lt;/ShapeTextInfo&gt;"/>
  <p:tag name="PRESENTER_SHAPEINFO" val="&lt;ThreeDShapeInfo&gt;&lt;uuid val=&quot;{5806E78F-CB19-4093-A64F-FE32E1980CE1}&quot;/&gt;&lt;isInvalidForFieldText val=&quot;0&quot;/&gt;&lt;Image&gt;&lt;filename val=&quot;C:\Users\Gerhard\Documents\_Estudios Biblicos PPT\_Presentaciones\GIB_03\data\asimages\{5806E78F-CB19-4093-A64F-FE32E1980CE1}_3.png&quot;/&gt;&lt;left val=&quot;570&quot;/&gt;&lt;top val=&quot;22&quot;/&gt;&lt;width val=&quot;145&quot;/&gt;&lt;height val=&quot;162&quot;/&gt;&lt;hasText val=&quot;1&quot;/&gt;&lt;/Image&gt;&lt;/ThreeDShapeInfo&gt;"/>
</p:tagLst>
</file>

<file path=ppt/tags/tag2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2&quot;/&gt;&lt;lineCharCount val=&quot;1&quot;/&gt;&lt;lineCharCount val=&quot;26&quot;/&gt;&lt;lineCharCount val=&quot;25&quot;/&gt;&lt;lineCharCount val=&quot;20&quot;/&gt;&lt;lineCharCount val=&quot;15&quot;/&gt;&lt;lineCharCount val=&quot;23&quot;/&gt;&lt;lineCharCount val=&quot;21&quot;/&gt;&lt;lineCharCount val=&quot;24&quot;/&gt;&lt;lineCharCount val=&quot;20&quot;/&gt;&lt;lineCharCount val=&quot;23&quot;/&gt;&lt;lineCharCount val=&quot;17&quot;/&gt;&lt;lineCharCount val=&quot;14&quot;/&gt;&lt;/TableIndex&gt;&lt;/ShapeTextInfo&gt;"/>
  <p:tag name="PRESENTER_SHAPEINFO" val="&lt;ThreeDShapeInfo&gt;&lt;uuid val=&quot;{F3EF4EDA-8A18-4DF0-A46E-988D6892A097}&quot;/&gt;&lt;isInvalidForFieldText val=&quot;0&quot;/&gt;&lt;Image&gt;&lt;filename val=&quot;C:\Users\Gerhard\Documents\_Estudios Biblicos PPT\_Presentaciones\GIB_03\data\asimages\{F3EF4EDA-8A18-4DF0-A46E-988D6892A097}_5.png&quot;/&gt;&lt;left val=&quot;42&quot;/&gt;&lt;top val=&quot;43&quot;/&gt;&lt;width val=&quot;466&quot;/&gt;&lt;height val=&quot;386&quot;/&gt;&lt;hasText val=&quot;1&quot;/&gt;&lt;/Image&gt;&lt;/ThreeDShapeInfo&gt;"/>
</p:tagLst>
</file>

<file path=ppt/tags/tag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6&quot;/&gt;&lt;lineCharCount val=&quot;44&quot;/&gt;&lt;lineCharCount val=&quot;11&quot;/&gt;&lt;lineCharCount val=&quot;14&quot;/&gt;&lt;lineCharCount val=&quot;13&quot;/&gt;&lt;lineCharCount val=&quot;13&quot;/&gt;&lt;lineCharCount val=&quot;12&quot;/&gt;&lt;/TableIndex&gt;&lt;/ShapeTextInfo&gt;"/>
</p:tagLst>
</file>

<file path=ppt/tags/tag3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50&quot;/&gt;&lt;lineCharCount val=&quot;55&quot;/&gt;&lt;/TableIndex&gt;&lt;/ShapeTextInfo&gt;"/>
  <p:tag name="PRESENTER_SHAPEINFO" val="&lt;ThreeDShapeInfo&gt;&lt;uuid val=&quot;{766DC02D-9B3B-4B39-9712-5327FC389402}&quot;/&gt;&lt;isInvalidForFieldText val=&quot;0&quot;/&gt;&lt;Image&gt;&lt;filename val=&quot;C:\Users\Gerhard\Documents\_Estudios Biblicos PPT\_Presentaciones\GIB_03\data\asimages\{766DC02D-9B3B-4B39-9712-5327FC389402}_6.png&quot;/&gt;&lt;left val=&quot;-5&quot;/&gt;&lt;top val=&quot;443&quot;/&gt;&lt;width val=&quot;731&quot;/&gt;&lt;height val=&quot;89&quot;/&gt;&lt;hasText val=&quot;1&quot;/&gt;&lt;/Image&gt;&lt;/ThreeDShapeInfo&gt;"/>
</p:tagLst>
</file>

<file path=ppt/tags/tag3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9&quot;/&gt;&lt;lineCharCount val=&quot;23&quot;/&gt;&lt;lineCharCount val=&quot;11&quot;/&gt;&lt;lineCharCount val=&quot;29&quot;/&gt;&lt;lineCharCount val=&quot;25&quot;/&gt;&lt;lineCharCount val=&quot;27&quot;/&gt;&lt;lineCharCount val=&quot;27&quot;/&gt;&lt;lineCharCount val=&quot;19&quot;/&gt;&lt;lineCharCount val=&quot;27&quot;/&gt;&lt;lineCharCount val=&quot;12&quot;/&gt;&lt;/TableIndex&gt;&lt;/ShapeTextInfo&gt;"/>
  <p:tag name="PRESENTER_SHAPEINFO" val="&lt;ThreeDShapeInfo&gt;&lt;uuid val=&quot;{0EA37CBA-2BFB-4B78-BEF2-5B24FDE20992}&quot;/&gt;&lt;isInvalidForFieldText val=&quot;0&quot;/&gt;&lt;Image&gt;&lt;filename val=&quot;C:\Users\Gerhard\Documents\_Estudios Biblicos PPT\_Presentaciones\GIB_03\data\asimages\{0EA37CBA-2BFB-4B78-BEF2-5B24FDE20992}_6.png&quot;/&gt;&lt;left val=&quot;13&quot;/&gt;&lt;top val=&quot;31&quot;/&gt;&lt;width val=&quot;530&quot;/&gt;&lt;height val=&quot;331&quot;/&gt;&lt;hasText val=&quot;1&quot;/&gt;&lt;/Image&gt;&lt;/ThreeDShapeInfo&gt;"/>
</p:tagLst>
</file>

<file path=ppt/tags/tag3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14&quot;/&gt;&lt;lineCharCount val=&quot;6&quot;/&gt;&lt;/TableIndex&gt;&lt;/ShapeTextInfo&gt;"/>
  <p:tag name="PRESENTER_SHAPEINFO" val="&lt;ThreeDShapeInfo&gt;&lt;uuid val=&quot;{BDE86988-03E6-4975-8B27-D0262763CFBA}&quot;/&gt;&lt;isInvalidForFieldText val=&quot;0&quot;/&gt;&lt;Image&gt;&lt;filename val=&quot;C:\Users\Gerhard\Documents\_Estudios Biblicos PPT\_Presentaciones\GIB_03\data\asimages\{BDE86988-03E6-4975-8B27-D0262763CFBA}_7.png&quot;/&gt;&lt;left val=&quot;-29&quot;/&gt;&lt;top val=&quot;175&quot;/&gt;&lt;width val=&quot;555&quot;/&gt;&lt;height val=&quot;190&quot;/&gt;&lt;hasText val=&quot;1&quot;/&gt;&lt;/Image&gt;&lt;/ThreeDShapeInfo&gt;"/>
</p:tagLst>
</file>

<file path=ppt/tags/tag3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3&quot;/&gt;&lt;lineCharCount val=&quot;17&quot;/&gt;&lt;lineCharCount val=&quot;14&quot;/&gt;&lt;lineCharCount val=&quot;20&quot;/&gt;&lt;/TableIndex&gt;&lt;/ShapeTextInfo&gt;"/>
  <p:tag name="PRESENTER_SHAPEINFO" val="&lt;ThreeDShapeInfo&gt;&lt;uuid val=&quot;{5886D018-B500-477A-A9CA-A43BAC45D332}&quot;/&gt;&lt;isInvalidForFieldText val=&quot;0&quot;/&gt;&lt;Image&gt;&lt;filename val=&quot;C:\Users\Gerhard\Documents\_Estudios Biblicos PPT\_Presentaciones\GIB_03\data\asimages\{5886D018-B500-477A-A9CA-A43BAC45D332}_8.png&quot;/&gt;&lt;left val=&quot;-26&quot;/&gt;&lt;top val=&quot;195&quot;/&gt;&lt;width val=&quot;455&quot;/&gt;&lt;height val=&quot;166&quot;/&gt;&lt;hasText val=&quot;1&quot;/&gt;&lt;/Image&gt;&lt;/ThreeDShapeInfo&gt;"/>
</p:tagLst>
</file>

<file path=ppt/tags/tag3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1&quot;/&gt;&lt;/TableIndex&gt;&lt;/ShapeTextInfo&gt;"/>
  <p:tag name="PRESENTER_SHAPEINFO" val="&lt;ThreeDShapeInfo&gt;&lt;uuid val=&quot;{5668C435-B706-468F-81CF-1867D4CB1F95}&quot;/&gt;&lt;isInvalidForFieldText val=&quot;0&quot;/&gt;&lt;Image&gt;&lt;filename val=&quot;C:\Users\Gerhard\Documents\_Estudios Biblicos PPT\_Presentaciones\GIB_03\data\asimages\{5668C435-B706-468F-81CF-1867D4CB1F95}_8.png&quot;/&gt;&lt;left val=&quot;45&quot;/&gt;&lt;top val=&quot;10&quot;/&gt;&lt;width val=&quot;293&quot;/&gt;&lt;height val=&quot;79&quot;/&gt;&lt;hasText val=&quot;1&quot;/&gt;&lt;/Image&gt;&lt;/ThreeDShapeInfo&gt;"/>
</p:tagLst>
</file>

<file path=ppt/tags/tag3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26&quot;/&gt;&lt;lineCharCount val=&quot;27&quot;/&gt;&lt;lineCharCount val=&quot;19&quot;/&gt;&lt;lineCharCount val=&quot;18&quot;/&gt;&lt;/TableIndex&gt;&lt;/ShapeTextInfo&gt;"/>
  <p:tag name="PRESENTER_SHAPEINFO" val="&lt;ThreeDShapeInfo&gt;&lt;uuid val=&quot;{F4FCB1DF-D058-4805-A2E0-957D52556851}&quot;/&gt;&lt;isInvalidForFieldText val=&quot;0&quot;/&gt;&lt;Image&gt;&lt;filename val=&quot;C:\Users\Gerhard\Documents\_Estudios Biblicos PPT\_Presentaciones\GIB_03\data\asimages\{F4FCB1DF-D058-4805-A2E0-957D52556851}_9.png&quot;/&gt;&lt;left val=&quot;33&quot;/&gt;&lt;top val=&quot;296&quot;/&gt;&lt;width val=&quot;654&quot;/&gt;&lt;height val=&quot;229&quot;/&gt;&lt;hasText val=&quot;1&quot;/&gt;&lt;/Image&gt;&lt;/ThreeDShapeInfo&gt;"/>
</p:tagLst>
</file>

<file path=ppt/tags/tag3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7&quot;/&gt;&lt;lineCharCount val=&quot;31&quot;/&gt;&lt;lineCharCount val=&quot;36&quot;/&gt;&lt;lineCharCount val=&quot;36&quot;/&gt;&lt;lineCharCount val=&quot;34&quot;/&gt;&lt;lineCharCount val=&quot;35&quot;/&gt;&lt;lineCharCount val=&quot;32&quot;/&gt;&lt;lineCharCount val=&quot;25&quot;/&gt;&lt;/TableIndex&gt;&lt;/ShapeTextInfo&gt;"/>
  <p:tag name="PRESENTER_SHAPEINFO" val="&lt;ThreeDShapeInfo&gt;&lt;uuid val=&quot;{070A2DCC-FB16-47A8-B001-9FCF9DFD1C14}&quot;/&gt;&lt;isInvalidForFieldText val=&quot;0&quot;/&gt;&lt;Image&gt;&lt;filename val=&quot;C:\Users\Gerhard\Documents\_Estudios Biblicos PPT\_Presentaciones\GIB_03\data\asimages\{070A2DCC-FB16-47A8-B001-9FCF9DFD1C14}_10.png&quot;/&gt;&lt;left val=&quot;3&quot;/&gt;&lt;top val=&quot;150&quot;/&gt;&lt;width val=&quot;596&quot;/&gt;&lt;height val=&quot;240&quot;/&gt;&lt;hasText val=&quot;1&quot;/&gt;&lt;/Image&gt;&lt;/ThreeDShapeInfo&gt;"/>
</p:tagLst>
</file>

<file path=ppt/tags/tag3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2&quot;/&gt;&lt;/TableIndex&gt;&lt;/ShapeTextInfo&gt;"/>
  <p:tag name="PRESENTER_SHAPEINFO" val="&lt;ThreeDShapeInfo&gt;&lt;uuid val=&quot;{A32073DB-CBD8-461A-BF44-18EA4004A12B}&quot;/&gt;&lt;isInvalidForFieldText val=&quot;0&quot;/&gt;&lt;Image&gt;&lt;filename val=&quot;C:\Users\Gerhard\Documents\_Estudios Biblicos PPT\_Presentaciones\GIB_03\data\asimages\{A32073DB-CBD8-461A-BF44-18EA4004A12B}_10.png&quot;/&gt;&lt;left val=&quot;8&quot;/&gt;&lt;top val=&quot;4&quot;/&gt;&lt;width val=&quot;310&quot;/&gt;&lt;height val=&quot;80&quot;/&gt;&lt;hasText val=&quot;1&quot;/&gt;&lt;/Image&gt;&lt;/ThreeDShapeInfo&gt;"/>
</p:tagLst>
</file>

<file path=ppt/tags/tag3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3&quot;/&gt;&lt;lineCharCount val=&quot;25&quot;/&gt;&lt;lineCharCount val=&quot;24&quot;/&gt;&lt;lineCharCount val=&quot;19&quot;/&gt;&lt;/TableIndex&gt;&lt;/ShapeTextInfo&gt;"/>
  <p:tag name="PRESENTER_SHAPEINFO" val="&lt;ThreeDShapeInfo&gt;&lt;uuid val=&quot;{DF694B4D-8F3D-4790-B938-FAFAFDD8F99D}&quot;/&gt;&lt;isInvalidForFieldText val=&quot;0&quot;/&gt;&lt;Image&gt;&lt;filename val=&quot;C:\Users\Gerhard\Documents\_Estudios Biblicos PPT\_Presentaciones\GIB_03\data\asimages\{DF694B4D-8F3D-4790-B938-FAFAFDD8F99D}_11.png&quot;/&gt;&lt;left val=&quot;33&quot;/&gt;&lt;top val=&quot;54&quot;/&gt;&lt;width val=&quot;654&quot;/&gt;&lt;height val=&quot;178&quot;/&gt;&lt;hasText val=&quot;1&quot;/&gt;&lt;/Image&gt;&lt;/ThreeDShapeInfo&gt;"/>
</p:tagLst>
</file>

<file path=ppt/tags/tag3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6&quot;/&gt;&lt;lineCharCount val=&quot;1&quot;/&gt;&lt;lineCharCount val=&quot;35&quot;/&gt;&lt;lineCharCount val=&quot;1&quot;/&gt;&lt;lineCharCount val=&quot;34&quot;/&gt;&lt;/TableIndex&gt;&lt;/ShapeTextInfo&gt;"/>
  <p:tag name="PRESENTER_SHAPEINFO" val="&lt;TextEffect&gt;&lt;Image&gt;&lt;filename val=&quot;C:\Users\Gerhard\Documents\_Estudios Biblicos PPT\_Presentaciones\GIB_03\data\asimages\{0079F619-B1EB-436A-B33E-71CD23C22F50}_1.png_crop.png&quot;/&gt;&lt;left val=&quot;122&quot;/&gt;&lt;top val=&quot;243&quot;/&gt;&lt;width val=&quot;447&quot;/&gt;&lt;height val=&quot;29&quot;/&gt;&lt;hasText val=&quot;1&quot;/&gt;&lt;paraId val=&quot;1&quot;/&gt;&lt;/Image&gt;&lt;Image&gt;&lt;filename val=&quot;C:\Users\Gerhard\Documents\_Estudios Biblicos PPT\_Presentaciones\GIB_03\data\asimages\{4B89003B-1588-47DA-BF88-61A36AA8657A}_1.png_crop.png&quot;/&gt;&lt;left val=&quot;663&quot;/&gt;&lt;top val=&quot;402&quot;/&gt;&lt;width val=&quot;0&quot;/&gt;&lt;height val=&quot;0&quot;/&gt;&lt;hasText val=&quot;1&quot;/&gt;&lt;paraId val=&quot;2&quot;/&gt;&lt;/Image&gt;&lt;Image&gt;&lt;filename val=&quot;C:\Users\Gerhard\Documents\_Estudios Biblicos PPT\_Presentaciones\GIB_03\data\asimages\{54936FB2-8D3A-40D8-901A-B08CC40E8254}_1.png_crop.png&quot;/&gt;&lt;left val=&quot;122&quot;/&gt;&lt;top val=&quot;301&quot;/&gt;&lt;width val=&quot;441&quot;/&gt;&lt;height val=&quot;29&quot;/&gt;&lt;hasText val=&quot;1&quot;/&gt;&lt;paraId val=&quot;3&quot;/&gt;&lt;/Image&gt;&lt;Image&gt;&lt;filename val=&quot;C:\Users\Gerhard\Documents\_Estudios Biblicos PPT\_Presentaciones\GIB_03\data\asimages\{C31FB7F2-B1F1-4EE1-8543-73FA41C86CD9}_1.png_crop.png&quot;/&gt;&lt;left val=&quot;663&quot;/&gt;&lt;top val=&quot;402&quot;/&gt;&lt;width val=&quot;0&quot;/&gt;&lt;height val=&quot;0&quot;/&gt;&lt;hasText val=&quot;1&quot;/&gt;&lt;paraId val=&quot;4&quot;/&gt;&lt;/Image&gt;&lt;Image&gt;&lt;filename val=&quot;C:\Users\Gerhard\Documents\_Estudios Biblicos PPT\_Presentaciones\GIB_03\data\asimages\{47D98327-5336-43EB-B11B-BC96575150EB}_1.png_crop.png&quot;/&gt;&lt;left val=&quot;122&quot;/&gt;&lt;top val=&quot;357&quot;/&gt;&lt;width val=&quot;448&quot;/&gt;&lt;height val=&quot;30&quot;/&gt;&lt;hasText val=&quot;1&quot;/&gt;&lt;paraId val=&quot;5&quot;/&gt;&lt;/Image&gt;&lt;/TextEffect&gt;"/>
</p:tagLst>
</file>

<file path=ppt/tags/tag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3&quot;/&gt;&lt;lineCharCount val=&quot;10&quot;/&gt;&lt;lineCharCount val=&quot;10&quot;/&gt;&lt;lineCharCount val=&quot;8&quot;/&gt;&lt;/TableIndex&gt;&lt;/ShapeTextInfo&gt;"/>
  <p:tag name="PRESENTER_SHAPEINFO" val="&lt;TextEffect&gt;&lt;Image&gt;&lt;filename val=&quot;C:\Users\Gerhard\Documents\_Estudios Biblicos PPT\_Presentaciones\GIB_03\data\asimages\{EB64B9B5-2F3E-41A4-8091-E9B8AFF33639}_1.png_crop.png&quot;/&gt;&lt;left val=&quot;295&quot;/&gt;&lt;top val=&quot;231&quot;/&gt;&lt;width val=&quot;338&quot;/&gt;&lt;height val=&quot;81&quot;/&gt;&lt;hasText val=&quot;1&quot;/&gt;&lt;paraId val=&quot;1&quot;/&gt;&lt;/Image&gt;&lt;/TextEffect&gt;"/>
</p:tagLst>
</file>

<file path=ppt/tags/tag4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6&quot;/&gt;&lt;/TableIndex&gt;&lt;/ShapeTextInfo&gt;"/>
  <p:tag name="PRESENTER_SHAPEINFO" val="&lt;ThreeDShapeInfo&gt;&lt;uuid val=&quot;{CFC2E849-D9D7-4375-B5E7-EEBBC7B394F4}&quot;/&gt;&lt;isInvalidForFieldText val=&quot;0&quot;/&gt;&lt;Image&gt;&lt;filename val=&quot;C:\Users\Gerhard\Documents\_Estudios Biblicos PPT\_Presentaciones\GIB_03\data\asimages\{CFC2E849-D9D7-4375-B5E7-EEBBC7B394F4}_13.png&quot;/&gt;&lt;left val=&quot;0&quot;/&gt;&lt;top val=&quot;95&quot;/&gt;&lt;width val=&quot;361&quot;/&gt;&lt;height val=&quot;80&quot;/&gt;&lt;hasText val=&quot;1&quot;/&gt;&lt;/Image&gt;&lt;/ThreeDShapeInfo&gt;"/>
</p:tagLst>
</file>

<file path=ppt/tags/tag42.xml><?xml version="1.0" encoding="utf-8"?>
<p:tagLst xmlns:a="http://schemas.openxmlformats.org/drawingml/2006/main" xmlns:r="http://schemas.openxmlformats.org/officeDocument/2006/relationships" xmlns:p="http://schemas.openxmlformats.org/presentationml/2006/main">
  <p:tag name="PRESENTER_SHAPEINFO" val="&lt;ThreeDShapeInfo&gt;&lt;uuid val=&quot;{238C6089-42F1-4D19-A4AD-DF01DA272C27}&quot;/&gt;&lt;isInvalidForFieldText val=&quot;0&quot;/&gt;&lt;Image&gt;&lt;filename val=&quot;C:\Users\Gerhard\Documents\_Estudios Biblicos PPT\_Presentaciones\GIB_03\data\asimages\{238C6089-42F1-4D19-A4AD-DF01DA272C27}_13.png&quot;/&gt;&lt;left val=&quot;0&quot;/&gt;&lt;top val=&quot;167&quot;/&gt;&lt;width val=&quot;295&quot;/&gt;&lt;height val=&quot;264&quot;/&gt;&lt;hasText val=&quot;1&quot;/&gt;&lt;/Image&gt;&lt;/ThreeDShapeInfo&gt;"/>
</p:tagLst>
</file>

<file path=ppt/tags/tag4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27&quot;/&gt;&lt;lineCharCount val=&quot;33&quot;/&gt;&lt;lineCharCount val=&quot;27&quot;/&gt;&lt;lineCharCount val=&quot;20&quot;/&gt;&lt;/TableIndex&gt;&lt;/ShapeTextInfo&gt;"/>
  <p:tag name="PRESENTER_SHAPEINFO" val="&lt;ThreeDShapeInfo&gt;&lt;uuid val=&quot;{A04E56B2-CD03-4E40-B5FA-275FB94B0168}&quot;/&gt;&lt;isInvalidForFieldText val=&quot;0&quot;/&gt;&lt;Image&gt;&lt;filename val=&quot;C:\Users\Gerhard\Documents\_Estudios Biblicos PPT\_Presentaciones\GIB_03\data\asimages\{A04E56B2-CD03-4E40-B5FA-275FB94B0168}_13.png&quot;/&gt;&lt;left val=&quot;161&quot;/&gt;&lt;top val=&quot;168&quot;/&gt;&lt;width val=&quot;534&quot;/&gt;&lt;height val=&quot;218&quot;/&gt;&lt;hasText val=&quot;1&quot;/&gt;&lt;/Image&gt;&lt;/ThreeDShapeInfo&gt;"/>
</p:tagLst>
</file>

<file path=ppt/tags/tag44.xml><?xml version="1.0" encoding="utf-8"?>
<p:tagLst xmlns:a="http://schemas.openxmlformats.org/drawingml/2006/main" xmlns:r="http://schemas.openxmlformats.org/officeDocument/2006/relationships" xmlns:p="http://schemas.openxmlformats.org/presentationml/2006/main">
  <p:tag name="PRESENTER_SHAPEINFO" val="&lt;ThreeDShapeInfo&gt;&lt;uuid val=&quot;{4B2682EB-CDB3-4282-B902-BABCB771C20D}&quot;/&gt;&lt;isInvalidForFieldText val=&quot;0&quot;/&gt;&lt;Image&gt;&lt;filename val=&quot;C:\Users\Gerhard\Documents\_Estudios Biblicos PPT\_Presentaciones\GIB_03\data\asimages\{4B2682EB-CDB3-4282-B902-BABCB771C20D}_14.png&quot;/&gt;&lt;left val=&quot;33&quot;/&gt;&lt;top val=&quot;9&quot;/&gt;&lt;width val=&quot;160&quot;/&gt;&lt;height val=&quot;98&quot;/&gt;&lt;hasText val=&quot;1&quot;/&gt;&lt;/Image&gt;&lt;/ThreeDShapeInfo&gt;"/>
</p:tagLst>
</file>

<file path=ppt/tags/tag4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8&quot;/&gt;&lt;/TableIndex&gt;&lt;/ShapeTextInfo&gt;"/>
  <p:tag name="PRESENTER_SHAPEINFO" val="&lt;ThreeDShapeInfo&gt;&lt;uuid val=&quot;{C5105331-DF64-4935-A839-7CA3BE0C4B42}&quot;/&gt;&lt;isInvalidForFieldText val=&quot;0&quot;/&gt;&lt;Image&gt;&lt;filename val=&quot;C:\Users\Gerhard\Documents\_Estudios Biblicos PPT\_Presentaciones\GIB_03\data\asimages\{C5105331-DF64-4935-A839-7CA3BE0C4B42}_14.png&quot;/&gt;&lt;left val=&quot;150&quot;/&gt;&lt;top val=&quot;205&quot;/&gt;&lt;width val=&quot;449&quot;/&gt;&lt;height val=&quot;69&quot;/&gt;&lt;hasText val=&quot;1&quot;/&gt;&lt;/Image&gt;&lt;/ThreeDShapeInfo&gt;"/>
</p:tagLst>
</file>

<file path=ppt/tags/tag4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45&quot;/&gt;&lt;/TableIndex&gt;&lt;/ShapeTextInfo&gt;"/>
  <p:tag name="PRESENTER_SHAPEINFO" val="&lt;ThreeDShapeInfo&gt;&lt;uuid val=&quot;{15AD0A53-EFC8-4FF4-979B-F2677494E78B}&quot;/&gt;&lt;isInvalidForFieldText val=&quot;0&quot;/&gt;&lt;Image&gt;&lt;filename val=&quot;C:\Users\Gerhard\Documents\_Estudios Biblicos PPT\_Presentaciones\GIB_03\data\asimages\{15AD0A53-EFC8-4FF4-979B-F2677494E78B}_14.png&quot;/&gt;&lt;left val=&quot;0&quot;/&gt;&lt;top val=&quot;283&quot;/&gt;&lt;width val=&quot;721&quot;/&gt;&lt;height val=&quot;69&quot;/&gt;&lt;hasText val=&quot;1&quot;/&gt;&lt;/Image&gt;&lt;/ThreeDShapeInfo&gt;"/>
</p:tagLst>
</file>

<file path=ppt/tags/tag4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12&quot;/&gt;&lt;lineCharCount val=&quot;18&quot;/&gt;&lt;lineCharCount val=&quot;21&quot;/&gt;&lt;lineCharCount val=&quot;21&quot;/&gt;&lt;/TableIndex&gt;&lt;/ShapeTextInfo&gt;"/>
  <p:tag name="PRESENTER_SHAPEINFO" val="&lt;TextEffect&gt;&lt;Image&gt;&lt;filename val=&quot;C:\Users\Gerhard\Documents\_Estudios Biblicos PPT\_Presentaciones\GIB_03\data\asimages\{4C55DE92-BF3C-4138-BD6B-D2B11C2E694A}_1.png_crop.png&quot;/&gt;&lt;left val=&quot;213&quot;/&gt;&lt;top val=&quot;356&quot;/&gt;&lt;width val=&quot;189&quot;/&gt;&lt;height val=&quot;27&quot;/&gt;&lt;hasText val=&quot;1&quot;/&gt;&lt;paraId val=&quot;1&quot;/&gt;&lt;/Image&gt;&lt;Image&gt;&lt;filename val=&quot;C:\Users\Gerhard\Documents\_Estudios Biblicos PPT\_Presentaciones\GIB_03\data\asimages\{B7508C2B-9CCE-41FA-BB35-DBEE0D401CBC}_1.png_crop.png&quot;/&gt;&lt;left val=&quot;213&quot;/&gt;&lt;top val=&quot;389&quot;/&gt;&lt;width val=&quot;269&quot;/&gt;&lt;height val=&quot;29&quot;/&gt;&lt;hasText val=&quot;1&quot;/&gt;&lt;paraId val=&quot;2&quot;/&gt;&lt;/Image&gt;&lt;Image&gt;&lt;filename val=&quot;C:\Users\Gerhard\Documents\_Estudios Biblicos PPT\_Presentaciones\GIB_03\data\asimages\{E4C732D1-AB0F-45DB-9865-BC86CFA2A35A}_1.png_crop.png&quot;/&gt;&lt;left val=&quot;213&quot;/&gt;&lt;top val=&quot;424&quot;/&gt;&lt;width val=&quot;312&quot;/&gt;&lt;height val=&quot;33&quot;/&gt;&lt;hasText val=&quot;1&quot;/&gt;&lt;paraId val=&quot;3&quot;/&gt;&lt;/Image&gt;&lt;Image&gt;&lt;filename val=&quot;C:\Users\Gerhard\Documents\_Estudios Biblicos PPT\_Presentaciones\GIB_03\data\asimages\{DB13A005-22A5-42B9-988F-0FBDACADB7B5}_1.png_crop.png&quot;/&gt;&lt;left val=&quot;213&quot;/&gt;&lt;top val=&quot;457&quot;/&gt;&lt;width val=&quot;323&quot;/&gt;&lt;height val=&quot;27&quot;/&gt;&lt;hasText val=&quot;1&quot;/&gt;&lt;paraId val=&quot;4&quot;/&gt;&lt;/Image&gt;&lt;/TextEffect&gt;"/>
</p:tagLst>
</file>

<file path=ppt/tags/tag4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Lst>
</file>

<file path=ppt/tags/tag4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8&quot;/&gt;&lt;/TableIndex&gt;&lt;/ShapeTextInfo&gt;"/>
  <p:tag name="PRESENTER_SHAPEINFO" val="&lt;ThreeDShapeInfo&gt;&lt;uuid val=&quot;{FADBCAE2-9974-4C0E-BC28-E87FE454EEF2}&quot;/&gt;&lt;isInvalidForFieldText val=&quot;0&quot;/&gt;&lt;Image&gt;&lt;filename val=&quot;C:\Users\Gerhard\Documents\_Estudios Biblicos PPT\_Presentaciones\GIB_03\data\asimages\{FADBCAE2-9974-4C0E-BC28-E87FE454EEF2}_15.png&quot;/&gt;&lt;left val=&quot;150&quot;/&gt;&lt;top val=&quot;205&quot;/&gt;&lt;width val=&quot;449&quot;/&gt;&lt;height val=&quot;69&quot;/&gt;&lt;hasText val=&quot;1&quot;/&gt;&lt;/Image&gt;&lt;/ThreeDShapeInfo&gt;"/>
</p:tagLst>
</file>

<file path=ppt/tags/tag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5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3&quot;/&gt;&lt;lineCharCount val=&quot;29&quot;/&gt;&lt;lineCharCount val=&quot;23&quot;/&gt;&lt;lineCharCount val=&quot;8&quot;/&gt;&lt;/TableIndex&gt;&lt;/ShapeTextInfo&gt;"/>
  <p:tag name="PRESENTER_SHAPEINFO" val="&lt;TextEffect&gt;&lt;Image&gt;&lt;filename val=&quot;C:\Users\Gerhard\Documents\_Estudios Biblicos PPT\_Presentaciones\GIB_03\data\asimages\{8FC826BE-D868-4BAC-BFFF-ECD0DC8A1799}_1.png_crop.png&quot;/&gt;&lt;left val=&quot;117&quot;/&gt;&lt;top val=&quot;321&quot;/&gt;&lt;width val=&quot;485&quot;/&gt;&lt;height val=&quot;69&quot;/&gt;&lt;hasText val=&quot;1&quot;/&gt;&lt;paraId val=&quot;1&quot;/&gt;&lt;/Image&gt;&lt;/TextEffect&gt;"/>
</p:tagLst>
</file>

<file path=ppt/tags/tag51.xml><?xml version="1.0" encoding="utf-8"?>
<p:tagLst xmlns:a="http://schemas.openxmlformats.org/drawingml/2006/main" xmlns:r="http://schemas.openxmlformats.org/officeDocument/2006/relationships" xmlns:p="http://schemas.openxmlformats.org/presentationml/2006/main">
  <p:tag name="PRESENTER_SHAPEINFO" val="&lt;ThreeDShapeInfo&gt;&lt;uuid val=&quot;{20DCBE08-8756-4EDF-9E4F-86B83689113B}&quot;/&gt;&lt;isInvalidForFieldText val=&quot;0&quot;/&gt;&lt;Image&gt;&lt;filename val=&quot;C:\Users\Gerhard\Documents\_Estudios Biblicos PPT\_Presentaciones\GIB_03\data\asimages\{20DCBE08-8756-4EDF-9E4F-86B83689113B}_15.png&quot;/&gt;&lt;left val=&quot;33&quot;/&gt;&lt;top val=&quot;9&quot;/&gt;&lt;width val=&quot;160&quot;/&gt;&lt;height val=&quot;98&quot;/&gt;&lt;hasText val=&quot;1&quot;/&gt;&lt;/Image&gt;&lt;/ThreeDShapeInfo&gt;"/>
</p:tagLst>
</file>

<file path=ppt/tags/tag5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Lst>
</file>

<file path=ppt/tags/tag5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5&quot;/&gt;&lt;/TableIndex&gt;&lt;/ShapeTextInfo&gt;"/>
  <p:tag name="PRESENTER_SHAPEINFO" val="&lt;ThreeDShapeInfo&gt;&lt;uuid val=&quot;{F42DC97F-CD21-4CF2-A60D-97C0859380DD}&quot;/&gt;&lt;isInvalidForFieldText val=&quot;0&quot;/&gt;&lt;Image&gt;&lt;filename val=&quot;C:\Users\Gerhard\Documents\_Estudios Biblicos PPT\_Presentaciones\GIB_03\data\asimages\{F42DC97F-CD21-4CF2-A60D-97C0859380DD}_16.png&quot;/&gt;&lt;left val=&quot;0&quot;/&gt;&lt;top val=&quot;95&quot;/&gt;&lt;width val=&quot;361&quot;/&gt;&lt;height val=&quot;80&quot;/&gt;&lt;hasText val=&quot;1&quot;/&gt;&lt;/Image&gt;&lt;/ThreeDShapeInfo&gt;"/>
</p:tagLst>
</file>

<file path=ppt/tags/tag5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7&quot;/&gt;&lt;lineCharCount val=&quot;23&quot;/&gt;&lt;lineCharCount val=&quot;27&quot;/&gt;&lt;lineCharCount val=&quot;31&quot;/&gt;&lt;lineCharCount val=&quot;32&quot;/&gt;&lt;lineCharCount val=&quot;27&quot;/&gt;&lt;lineCharCount val=&quot;24&quot;/&gt;&lt;lineCharCount val=&quot;30&quot;/&gt;&lt;/TableIndex&gt;&lt;/ShapeTextInfo&gt;"/>
  <p:tag name="PRESENTER_SHAPEINFO" val="&lt;ThreeDShapeInfo&gt;&lt;uuid val=&quot;{371328A3-15D1-4C33-ACDD-1EB4ADA5333F}&quot;/&gt;&lt;isInvalidForFieldText val=&quot;0&quot;/&gt;&lt;Image&gt;&lt;filename val=&quot;C:\Users\Gerhard\Documents\_Estudios Biblicos PPT\_Presentaciones\GIB_03\data\asimages\{371328A3-15D1-4C33-ACDD-1EB4ADA5333F}_16.png&quot;/&gt;&lt;left val=&quot;195&quot;/&gt;&lt;top val=&quot;167&quot;/&gt;&lt;width val=&quot;499&quot;/&gt;&lt;height val=&quot;232&quot;/&gt;&lt;hasText val=&quot;1&quot;/&gt;&lt;/Image&gt;&lt;/ThreeDShapeInfo&gt;"/>
</p:tagLst>
</file>

<file path=ppt/tags/tag55.xml><?xml version="1.0" encoding="utf-8"?>
<p:tagLst xmlns:a="http://schemas.openxmlformats.org/drawingml/2006/main" xmlns:r="http://schemas.openxmlformats.org/officeDocument/2006/relationships" xmlns:p="http://schemas.openxmlformats.org/presentationml/2006/main">
  <p:tag name="PRESENTER_SHAPEINFO" val="&lt;ThreeDShapeInfo&gt;&lt;uuid val=&quot;{80F78534-D7C5-4194-9650-39451F17EB41}&quot;/&gt;&lt;isInvalidForFieldText val=&quot;0&quot;/&gt;&lt;Image&gt;&lt;filename val=&quot;C:\Users\Gerhard\Documents\_Estudios Biblicos PPT\_Presentaciones\GIB_03\data\asimages\{80F78534-D7C5-4194-9650-39451F17EB41}_16.png&quot;/&gt;&lt;left val=&quot;13&quot;/&gt;&lt;top val=&quot;170&quot;/&gt;&lt;width val=&quot;204&quot;/&gt;&lt;height val=&quot;213&quot;/&gt;&lt;hasText val=&quot;1&quot;/&gt;&lt;/Image&gt;&lt;/ThreeDShapeInfo&gt;"/>
</p:tagLst>
</file>

<file path=ppt/tags/tag5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19&quot;/&gt;&lt;lineCharCount val=&quot;15&quot;/&gt;&lt;lineCharCount val=&quot;19&quot;/&gt;&lt;lineCharCount val=&quot;19&quot;/&gt;&lt;/TableIndex&gt;&lt;/ShapeTextInfo&gt;"/>
  <p:tag name="PRESENTER_SHAPEINFO" val="&lt;TextEffect&gt;&lt;Image&gt;&lt;filename val=&quot;C:\Users\Gerhard\Documents\_Estudios Biblicos PPT\_Presentaciones\GIB_03\data\asimages\{1BF98E08-7EC9-4BEA-AD34-03D6ECBFDCAF}_1.png_crop.png&quot;/&gt;&lt;left val=&quot;328&quot;/&gt;&lt;top val=&quot;333&quot;/&gt;&lt;width val=&quot;333&quot;/&gt;&lt;height val=&quot;135&quot;/&gt;&lt;hasText val=&quot;1&quot;/&gt;&lt;paraId val=&quot;1&quot;/&gt;&lt;/Image&gt;&lt;/TextEffect&gt;"/>
</p:tagLst>
</file>

<file path=ppt/tags/tag5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8&quot;/&gt;&lt;/TableIndex&gt;&lt;/ShapeTextInfo&gt;"/>
  <p:tag name="PRESENTER_SHAPEINFO" val="&lt;ThreeDShapeInfo&gt;&lt;uuid val=&quot;{2CF0D179-ED33-411F-9A3C-2B562B6DD2BD}&quot;/&gt;&lt;isInvalidForFieldText val=&quot;0&quot;/&gt;&lt;Image&gt;&lt;filename val=&quot;C:\Users\Gerhard\Documents\_Estudios Biblicos PPT\_Presentaciones\GIB_03\data\asimages\{2CF0D179-ED33-411F-9A3C-2B562B6DD2BD}_17.png&quot;/&gt;&lt;left val=&quot;150&quot;/&gt;&lt;top val=&quot;205&quot;/&gt;&lt;width val=&quot;449&quot;/&gt;&lt;height val=&quot;69&quot;/&gt;&lt;hasText val=&quot;1&quot;/&gt;&lt;/Image&gt;&lt;/ThreeDShapeInfo&gt;"/>
</p:tagLst>
</file>

<file path=ppt/tags/tag58.xml><?xml version="1.0" encoding="utf-8"?>
<p:tagLst xmlns:a="http://schemas.openxmlformats.org/drawingml/2006/main" xmlns:r="http://schemas.openxmlformats.org/officeDocument/2006/relationships" xmlns:p="http://schemas.openxmlformats.org/presentationml/2006/main">
  <p:tag name="PRESENTER_SHAPEINFO" val="&lt;ThreeDShapeInfo&gt;&lt;uuid val=&quot;{E63A0D8F-5EB2-4A62-BDF7-86E91D8532E0}&quot;/&gt;&lt;isInvalidForFieldText val=&quot;0&quot;/&gt;&lt;Image&gt;&lt;filename val=&quot;C:\Users\Gerhard\Documents\_Estudios Biblicos PPT\_Presentaciones\GIB_03\data\asimages\{E63A0D8F-5EB2-4A62-BDF7-86E91D8532E0}_17.png&quot;/&gt;&lt;left val=&quot;33&quot;/&gt;&lt;top val=&quot;9&quot;/&gt;&lt;width val=&quot;160&quot;/&gt;&lt;height val=&quot;98&quot;/&gt;&lt;hasText val=&quot;1&quot;/&gt;&lt;/Image&gt;&lt;/ThreeDShapeInfo&gt;"/>
</p:tagLst>
</file>

<file path=ppt/tags/tag59.xml><?xml version="1.0" encoding="utf-8"?>
<p:tagLst xmlns:a="http://schemas.openxmlformats.org/drawingml/2006/main" xmlns:r="http://schemas.openxmlformats.org/officeDocument/2006/relationships" xmlns:p="http://schemas.openxmlformats.org/presentationml/2006/main">
  <p:tag name="PRESENTER_SHAPEINFO" val="&lt;ThreeDShapeInfo&gt;&lt;uuid val=&quot;{450FFF2D-CE15-4BBA-B6E2-0726EB5D6B9D}&quot;/&gt;&lt;isInvalidForFieldText val=&quot;0&quot;/&gt;&lt;Image&gt;&lt;filename val=&quot;C:\Users\Gerhard\Documents\_Estudios Biblicos PPT\_Presentaciones\GIB_03\data\asimages\{450FFF2D-CE15-4BBA-B6E2-0726EB5D6B9D}_17.png&quot;/&gt;&lt;left val=&quot;33&quot;/&gt;&lt;top val=&quot;278&quot;/&gt;&lt;width val=&quot;270&quot;/&gt;&lt;height val=&quot;251&quot;/&gt;&lt;hasText val=&quot;1&quot;/&gt;&lt;/Image&gt;&lt;/ThreeDShapeInfo&gt;"/>
</p:tagLst>
</file>

<file path=ppt/tags/tag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4&quot;/&gt;&lt;/TableIndex&gt;&lt;/ShapeTextInfo&gt;"/>
</p:tagLst>
</file>

<file path=ppt/tags/tag6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Lst>
</file>

<file path=ppt/tags/tag6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6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5&quot;/&gt;&lt;/TableIndex&gt;&lt;/ShapeTextInfo&gt;"/>
  <p:tag name="PRESENTER_SHAPEINFO" val="&lt;TextEffect&gt;&lt;Image&gt;&lt;filename val=&quot;C:\Users\Gerhard\Documents\_Estudios Biblicos PPT\_Presentaciones\GIB_03\data\asimages\{6EE4E6C8-5AFB-458D-AC33-00D82B37C679}_1.png_crop.png&quot;/&gt;&lt;left val=&quot;243&quot;/&gt;&lt;top val=&quot;245&quot;/&gt;&lt;width val=&quot;233&quot;/&gt;&lt;height val=&quot;60&quot;/&gt;&lt;hasText val=&quot;1&quot;/&gt;&lt;paraId val=&quot;1&quot;/&gt;&lt;/Image&gt;&lt;/TextEffect&gt;"/>
</p:tagLst>
</file>

<file path=ppt/tags/tag6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28&quot;/&gt;&lt;lineCharCount val=&quot;24&quot;/&gt;&lt;lineCharCount val=&quot;30&quot;/&gt;&lt;lineCharCount val=&quot;21&quot;/&gt;&lt;/TableIndex&gt;&lt;/ShapeTextInfo&gt;"/>
  <p:tag name="PRESENTER_SHAPEINFO" val="&lt;ThreeDShapeInfo&gt;&lt;uuid val=&quot;{64C9BBDE-507F-4A47-AA6F-71CB7CC52E2F}&quot;/&gt;&lt;isInvalidForFieldText val=&quot;0&quot;/&gt;&lt;Image&gt;&lt;filename val=&quot;C:\Users\Gerhard\Documents\_Estudios Biblicos PPT\_Presentaciones\GIB_03\data\asimages\{64C9BBDE-507F-4A47-AA6F-71CB7CC52E2F}_19.png&quot;/&gt;&lt;left val=&quot;25&quot;/&gt;&lt;top val=&quot;168&quot;/&gt;&lt;width val=&quot;670&quot;/&gt;&lt;height val=&quot;226&quot;/&gt;&lt;hasText val=&quot;1&quot;/&gt;&lt;/Image&gt;&lt;/ThreeDShapeInfo&gt;"/>
</p:tagLst>
</file>

<file path=ppt/tags/tag6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3&quot;/&gt;&lt;/TableIndex&gt;&lt;/ShapeTextInfo&gt;"/>
  <p:tag name="PRESENTER_SHAPEINFO" val="&lt;ThreeDShapeInfo&gt;&lt;uuid val=&quot;{1DBB2A32-A930-48D9-903D-DE48A0F6B0F1}&quot;/&gt;&lt;isInvalidForFieldText val=&quot;0&quot;/&gt;&lt;Image&gt;&lt;filename val=&quot;C:\Users\Gerhard\Documents\_Estudios Biblicos PPT\_Presentaciones\GIB_03\data\asimages\{1DBB2A32-A930-48D9-903D-DE48A0F6B0F1}_20.png&quot;/&gt;&lt;left val=&quot;0&quot;/&gt;&lt;top val=&quot;95&quot;/&gt;&lt;width val=&quot;332&quot;/&gt;&lt;height val=&quot;80&quot;/&gt;&lt;hasText val=&quot;1&quot;/&gt;&lt;/Image&gt;&lt;/ThreeDShapeInfo&gt;"/>
</p:tagLst>
</file>

<file path=ppt/tags/tag6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2&quot;/&gt;&lt;lineCharCount val=&quot;48&quot;/&gt;&lt;lineCharCount val=&quot;48&quot;/&gt;&lt;lineCharCount val=&quot;51&quot;/&gt;&lt;lineCharCount val=&quot;37&quot;/&gt;&lt;lineCharCount val=&quot;54&quot;/&gt;&lt;lineCharCount val=&quot;49&quot;/&gt;&lt;lineCharCount val=&quot;53&quot;/&gt;&lt;lineCharCount val=&quot;53&quot;/&gt;&lt;lineCharCount val=&quot;40&quot;/&gt;&lt;lineCharCount val=&quot;47&quot;/&gt;&lt;lineCharCount val=&quot;53&quot;/&gt;&lt;lineCharCount val=&quot;38&quot;/&gt;&lt;/TableIndex&gt;&lt;/ShapeTextInfo&gt;"/>
</p:tagLst>
</file>

<file path=ppt/tags/tag6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3&quot;/&gt;&lt;lineCharCount val=&quot;23&quot;/&gt;&lt;lineCharCount val=&quot;1&quot;/&gt;&lt;lineCharCount val=&quot;26&quot;/&gt;&lt;/TableIndex&gt;&lt;/ShapeTextInfo&gt;"/>
  <p:tag name="PRESENTER_SHAPEINFO" val="&lt;ThreeDShapeInfo&gt;&lt;uuid val=&quot;{5D0EC471-E511-4721-AB5F-721313A69612}&quot;/&gt;&lt;isInvalidForFieldText val=&quot;0&quot;/&gt;&lt;Image&gt;&lt;filename val=&quot;C:\Users\Gerhard\Documents\_Estudios Biblicos PPT\_Presentaciones\GIB_03\data\asimages\{5D0EC471-E511-4721-AB5F-721313A69612}_21.png&quot;/&gt;&lt;left val=&quot;150&quot;/&gt;&lt;top val=&quot;150&quot;/&gt;&lt;width val=&quot;574&quot;/&gt;&lt;height val=&quot;219&quot;/&gt;&lt;hasText val=&quot;1&quot;/&gt;&lt;/Image&gt;&lt;/ThreeDShapeInfo&gt;"/>
</p:tagLst>
</file>

<file path=ppt/tags/tag6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7&quot;/&gt;&lt;/TableIndex&gt;&lt;/ShapeTextInfo&gt;"/>
  <p:tag name="PRESENTER_SHAPEINFO" val="&lt;ThreeDShapeInfo&gt;&lt;uuid val=&quot;{543985F7-8ED6-4A58-98A8-854CEF390B98}&quot;/&gt;&lt;isInvalidForFieldText val=&quot;0&quot;/&gt;&lt;Image&gt;&lt;filename val=&quot;C:\Users\Gerhard\Documents\_Estudios Biblicos PPT\_Presentaciones\GIB_03\data\asimages\{543985F7-8ED6-4A58-98A8-854CEF390B98}_22.png&quot;/&gt;&lt;left val=&quot;0&quot;/&gt;&lt;top val=&quot;39&quot;/&gt;&lt;width val=&quot;429&quot;/&gt;&lt;height val=&quot;79&quot;/&gt;&lt;hasText val=&quot;1&quot;/&gt;&lt;/Image&gt;&lt;/ThreeDShapeInfo&gt;"/>
</p:tagLst>
</file>

<file path=ppt/tags/tag6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3&quot;/&gt;&lt;lineCharCount val=&quot;42&quot;/&gt;&lt;lineCharCount val=&quot;43&quot;/&gt;&lt;lineCharCount val=&quot;49&quot;/&gt;&lt;lineCharCount val=&quot;48&quot;/&gt;&lt;lineCharCount val=&quot;41&quot;/&gt;&lt;lineCharCount val=&quot;31&quot;/&gt;&lt;lineCharCount val=&quot;26&quot;/&gt;&lt;lineCharCount val=&quot;46&quot;/&gt;&lt;lineCharCount val=&quot;49&quot;/&gt;&lt;lineCharCount val=&quot;38&quot;/&gt;&lt;lineCharCount val=&quot;36&quot;/&gt;&lt;lineCharCount val=&quot;33&quot;/&gt;&lt;lineCharCount val=&quot;32&quot;/&gt;&lt;/TableIndex&gt;&lt;/ShapeTextInfo&gt;"/>
</p:tagLst>
</file>

<file path=ppt/tags/tag6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0&quot;/&gt;&lt;lineCharCount val=&quot;30&quot;/&gt;&lt;lineCharCount val=&quot;44&quot;/&gt;&lt;lineCharCount val=&quot;41&quot;/&gt;&lt;lineCharCount val=&quot;42&quot;/&gt;&lt;lineCharCount val=&quot;35&quot;/&gt;&lt;lineCharCount val=&quot;38&quot;/&gt;&lt;lineCharCount val=&quot;38&quot;/&gt;&lt;lineCharCount val=&quot;42&quot;/&gt;&lt;lineCharCount val=&quot;44&quot;/&gt;&lt;lineCharCount val=&quot;17&quot;/&gt;&lt;/TableIndex&gt;&lt;/ShapeTextInfo&gt;"/>
</p:tagLst>
</file>

<file path=ppt/tags/tag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28&quot;/&gt;&lt;lineCharCount val=&quot;27&quot;/&gt;&lt;/TableIndex&gt;&lt;/ShapeTextInfo&gt;"/>
</p:tagLst>
</file>

<file path=ppt/tags/tag7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7&quot;/&gt;&lt;/TableIndex&gt;&lt;/ShapeTextInfo&gt;"/>
</p:tagLst>
</file>

<file path=ppt/tags/tag7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 name="PRESENTER_SHAPEINFO" val="&lt;ThreeDShapeInfo&gt;&lt;uuid val=&quot;{BCA79AFB-85B9-4E8D-B7C4-51D5130168C1}&quot;/&gt;&lt;isInvalidForFieldText val=&quot;0&quot;/&gt;&lt;Image&gt;&lt;filename val=&quot;C:\Users\Gerhard\Documents\_Estudios Biblicos PPT\_Presentaciones\GIB_03\data\asimages\{BCA79AFB-85B9-4E8D-B7C4-51D5130168C1}_24.png&quot;/&gt;&lt;left val=&quot;-5&quot;/&gt;&lt;top val=&quot;267&quot;/&gt;&lt;width val=&quot;731&quot;/&gt;&lt;height val=&quot;280&quot;/&gt;&lt;hasText val=&quot;1&quot;/&gt;&lt;/Image&gt;&lt;/ThreeDShapeInfo&gt;"/>
</p:tagLst>
</file>

<file path=ppt/tags/tag7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8&quot;/&gt;&lt;/TableIndex&gt;&lt;/ShapeTextInfo&gt;"/>
  <p:tag name="PRESENTER_SHAPEINFO" val="&lt;ThreeDShapeInfo&gt;&lt;uuid val=&quot;{892B230A-73C9-4B9E-93E0-5F0012765B7B}&quot;/&gt;&lt;isInvalidForFieldText val=&quot;0&quot;/&gt;&lt;Image&gt;&lt;filename val=&quot;C:\Users\Gerhard\Documents\_Estudios Biblicos PPT\_Presentaciones\GIB_03\data\asimages\{892B230A-73C9-4B9E-93E0-5F0012765B7B}_24.png&quot;/&gt;&lt;left val=&quot;150&quot;/&gt;&lt;top val=&quot;205&quot;/&gt;&lt;width val=&quot;449&quot;/&gt;&lt;height val=&quot;69&quot;/&gt;&lt;hasText val=&quot;1&quot;/&gt;&lt;/Image&gt;&lt;/ThreeDShapeInfo&gt;"/>
</p:tagLst>
</file>

<file path=ppt/tags/tag73.xml><?xml version="1.0" encoding="utf-8"?>
<p:tagLst xmlns:a="http://schemas.openxmlformats.org/drawingml/2006/main" xmlns:r="http://schemas.openxmlformats.org/officeDocument/2006/relationships" xmlns:p="http://schemas.openxmlformats.org/presentationml/2006/main">
  <p:tag name="PRESENTER_SHAPEINFO" val="&lt;ThreeDShapeInfo&gt;&lt;uuid val=&quot;{53B0C7FB-661F-455B-92BF-735E627023BD}&quot;/&gt;&lt;isInvalidForFieldText val=&quot;0&quot;/&gt;&lt;Image&gt;&lt;filename val=&quot;C:\Users\Gerhard\Documents\_Estudios Biblicos PPT\_Presentaciones\GIB_03\data\asimages\{53B0C7FB-661F-455B-92BF-735E627023BD}_24.png&quot;/&gt;&lt;left val=&quot;33&quot;/&gt;&lt;top val=&quot;9&quot;/&gt;&lt;width val=&quot;160&quot;/&gt;&lt;height val=&quot;98&quot;/&gt;&lt;hasText val=&quot;1&quot;/&gt;&lt;/Image&gt;&lt;/ThreeDShapeInfo&gt;"/>
</p:tagLst>
</file>

<file path=ppt/tags/tag7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 name="PRESENTER_SHAPEINFO" val="&lt;ThreeDShapeInfo&gt;&lt;uuid val=&quot;{AF4E5234-AD93-4496-BEEA-4001A18E4CCD}&quot;/&gt;&lt;isInvalidForFieldText val=&quot;0&quot;/&gt;&lt;Image&gt;&lt;filename val=&quot;C:\Users\Gerhard\Documents\_Estudios Biblicos PPT\_Presentaciones\GIB_03\data\asimages\{AF4E5234-AD93-4496-BEEA-4001A18E4CCD}_24.png&quot;/&gt;&lt;left val=&quot;292&quot;/&gt;&lt;top val=&quot;-124&quot;/&gt;&lt;width val=&quot;193&quot;/&gt;&lt;height val=&quot;672&quot;/&gt;&lt;hasText val=&quot;1&quot;/&gt;&lt;/Image&gt;&lt;/ThreeDShapeInfo&gt;"/>
</p:tagLst>
</file>

<file path=ppt/tags/tag7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 name="PRESENTER_SHAPEINFO" val="&lt;ThreeDShapeInfo&gt;&lt;uuid val=&quot;{30685F02-3F36-49D2-AABB-8ED8CEA26B2A}&quot;/&gt;&lt;isInvalidForFieldText val=&quot;0&quot;/&gt;&lt;Image&gt;&lt;filename val=&quot;C:\Users\Gerhard\Documents\_Estudios Biblicos PPT\_Presentaciones\GIB_03\data\asimages\{30685F02-3F36-49D2-AABB-8ED8CEA26B2A}_24.png&quot;/&gt;&lt;left val=&quot;371&quot;/&gt;&lt;top val=&quot;302&quot;/&gt;&lt;width val=&quot;341&quot;/&gt;&lt;height val=&quot;218&quot;/&gt;&lt;hasText val=&quot;1&quot;/&gt;&lt;/Image&gt;&lt;/ThreeDShapeInfo&gt;"/>
</p:tagLst>
</file>

<file path=ppt/tags/tag7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Lst>
</file>

<file path=ppt/tags/tag7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11&quot;/&gt;&lt;lineCharCount val=&quot;9&quot;/&gt;&lt;lineCharCount val=&quot;17&quot;/&gt;&lt;lineCharCount val=&quot;11&quot;/&gt;&lt;/TableIndex&gt;&lt;/ShapeTextInfo&gt;"/>
  <p:tag name="PRESENTER_SHAPEINFO" val="&lt;ThreeDShapeInfo&gt;&lt;uuid val=&quot;{0A111C91-031B-45AC-8C9D-8BA0DA666B70}&quot;/&gt;&lt;isInvalidForFieldText val=&quot;0&quot;/&gt;&lt;Image&gt;&lt;filename val=&quot;C:\Users\Gerhard\Documents\_Estudios Biblicos PPT\_Presentaciones\GIB_03\data\asimages\{0A111C91-031B-45AC-8C9D-8BA0DA666B70}_25.png&quot;/&gt;&lt;left val=&quot;303&quot;/&gt;&lt;top val=&quot;168&quot;/&gt;&lt;width val=&quot;422&quot;/&gt;&lt;height val=&quot;233&quot;/&gt;&lt;hasText val=&quot;1&quot;/&gt;&lt;/Image&gt;&lt;/ThreeDShapeInfo&gt;"/>
</p:tagLst>
</file>

<file path=ppt/tags/tag7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2&quot;/&gt;&lt;/TableIndex&gt;&lt;/ShapeTextInfo&gt;"/>
  <p:tag name="PRESENTER_SHAPEINFO" val="&lt;ThreeDShapeInfo&gt;&lt;uuid val=&quot;{3FB52CC7-B1B0-4FBD-96FF-5A152365004F}&quot;/&gt;&lt;isInvalidForFieldText val=&quot;0&quot;/&gt;&lt;Image&gt;&lt;filename val=&quot;C:\Users\Gerhard\Documents\_Estudios Biblicos PPT\_Presentaciones\GIB_03\data\asimages\{3FB52CC7-B1B0-4FBD-96FF-5A152365004F}_26.png&quot;/&gt;&lt;left val=&quot;0&quot;/&gt;&lt;top val=&quot;95&quot;/&gt;&lt;width val=&quot;361&quot;/&gt;&lt;height val=&quot;80&quot;/&gt;&lt;hasText val=&quot;1&quot;/&gt;&lt;/Image&gt;&lt;/ThreeDShapeInfo&gt;"/>
</p:tagLst>
</file>

<file path=ppt/tags/tag7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29&quot;/&gt;&lt;lineCharCount val=&quot;25&quot;/&gt;&lt;lineCharCount val=&quot;29&quot;/&gt;&lt;lineCharCount val=&quot;28&quot;/&gt;&lt;lineCharCount val=&quot;27&quot;/&gt;&lt;/TableIndex&gt;&lt;/ShapeTextInfo&gt;"/>
  <p:tag name="PRESENTER_SHAPEINFO" val="&lt;ThreeDShapeInfo&gt;&lt;uuid val=&quot;{42F5483D-CC72-403D-B115-CACED44B2149}&quot;/&gt;&lt;isInvalidForFieldText val=&quot;0&quot;/&gt;&lt;Image&gt;&lt;filename val=&quot;C:\Users\Gerhard\Documents\_Estudios Biblicos PPT\_Presentaciones\GIB_03\data\asimages\{42F5483D-CC72-403D-B115-CACED44B2149}_26.png&quot;/&gt;&lt;left val=&quot;70&quot;/&gt;&lt;top val=&quot;183&quot;/&gt;&lt;width val=&quot;596&quot;/&gt;&lt;height val=&quot;218&quot;/&gt;&lt;hasText val=&quot;1&quot;/&gt;&lt;/Image&gt;&lt;/ThreeDShapeInfo&gt;"/>
</p:tagLst>
</file>

<file path=ppt/tags/tag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35&quot;/&gt;&lt;lineCharCount val=&quot;23&quot;/&gt;&lt;/TableIndex&gt;&lt;/ShapeTextInfo&gt;"/>
</p:tagLst>
</file>

<file path=ppt/tags/tag8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5&quot;/&gt;&lt;/TableIndex&gt;&lt;/ShapeTextInfo&gt;"/>
  <p:tag name="PRESENTER_SHAPEINFO" val="&lt;ThreeDShapeInfo&gt;&lt;uuid val=&quot;{873D55D2-545F-44CE-9FF1-ADA69D0FEEB3}&quot;/&gt;&lt;isInvalidForFieldText val=&quot;0&quot;/&gt;&lt;Image&gt;&lt;filename val=&quot;C:\Users\Gerhard\Documents\_Estudios Biblicos PPT\_Presentaciones\GIB_03\data\asimages\{873D55D2-545F-44CE-9FF1-ADA69D0FEEB3}_27.png&quot;/&gt;&lt;left val=&quot;184&quot;/&gt;&lt;top val=&quot;147&quot;/&gt;&lt;width val=&quot;170&quot;/&gt;&lt;height val=&quot;340&quot;/&gt;&lt;hasText val=&quot;1&quot;/&gt;&lt;/Image&gt;&lt;/ThreeDShapeInfo&gt;"/>
</p:tagLst>
</file>

<file path=ppt/tags/tag81.xml><?xml version="1.0" encoding="utf-8"?>
<p:tagLst xmlns:a="http://schemas.openxmlformats.org/drawingml/2006/main" xmlns:r="http://schemas.openxmlformats.org/officeDocument/2006/relationships" xmlns:p="http://schemas.openxmlformats.org/presentationml/2006/main">
  <p:tag name="PRESENTER_SHAPEINFO" val="&lt;ThreeDShapeInfo&gt;&lt;uuid val=&quot;{52EEC118-CAD4-4650-8ABC-1F7AFFB2A2C7}&quot;/&gt;&lt;isInvalidForFieldText val=&quot;0&quot;/&gt;&lt;Image&gt;&lt;filename val=&quot;C:\Users\Gerhard\Documents\_Estudios Biblicos PPT\_Presentaciones\GIB_03\data\asimages\{52EEC118-CAD4-4650-8ABC-1F7AFFB2A2C7}_27.png&quot;/&gt;&lt;left val=&quot;17&quot;/&gt;&lt;top val=&quot;-4&quot;/&gt;&lt;width val=&quot;101&quot;/&gt;&lt;height val=&quot;57&quot;/&gt;&lt;hasText val=&quot;1&quot;/&gt;&lt;/Image&gt;&lt;/ThreeDShapeInfo&gt;"/>
</p:tagLst>
</file>

<file path=ppt/tags/tag8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8&quot;/&gt;&lt;/TableIndex&gt;&lt;/ShapeTextInfo&gt;"/>
  <p:tag name="PRESENTER_SHAPEINFO" val="&lt;ThreeDShapeInfo&gt;&lt;uuid val=&quot;{1CBC5CD2-8748-4078-8C04-E08B1B69D5F6}&quot;/&gt;&lt;isInvalidForFieldText val=&quot;0&quot;/&gt;&lt;Image&gt;&lt;filename val=&quot;C:\Users\Gerhard\Documents\_Estudios Biblicos PPT\_Presentaciones\GIB_03\data\asimages\{1CBC5CD2-8748-4078-8C04-E08B1B69D5F6}_27.png&quot;/&gt;&lt;left val=&quot;228&quot;/&gt;&lt;top val=&quot;482&quot;/&gt;&lt;width val=&quot;496&quot;/&gt;&lt;height val=&quot;68&quot;/&gt;&lt;hasText val=&quot;1&quot;/&gt;&lt;/Image&gt;&lt;/ThreeDShapeInfo&gt;"/>
</p:tagLst>
</file>

<file path=ppt/tags/tag8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12&quot;/&gt;&lt;lineCharCount val=&quot;18&quot;/&gt;&lt;lineCharCount val=&quot;21&quot;/&gt;&lt;lineCharCount val=&quot;21&quot;/&gt;&lt;/TableIndex&gt;&lt;/ShapeTextInfo&gt;"/>
</p:tagLst>
</file>

<file path=ppt/tags/tag8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7&quot;/&gt;&lt;lineCharCount val=&quot;7&quot;/&gt;&lt;lineCharCount val=&quot;18&quot;/&gt;&lt;lineCharCount val=&quot;10&quot;/&gt;&lt;/TableIndex&gt;&lt;/ShapeTextInfo&gt;"/>
</p:tagLst>
</file>

<file path=ppt/tags/tag8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6&quot;/&gt;&lt;lineCharCount val=&quot;14&quot;/&gt;&lt;lineCharCount val=&quot;16&quot;/&gt;&lt;lineCharCount val=&quot;13&quot;/&gt;&lt;lineCharCount val=&quot;14&quot;/&gt;&lt;lineCharCount val=&quot;7&quot;/&gt;&lt;lineCharCount val=&quot;13&quot;/&gt;&lt;/TableIndex&gt;&lt;/ShapeTextInfo&gt;"/>
  <p:tag name="PRESENTER_SHAPEINFO" val="&lt;ThreeDShapeInfo&gt;&lt;uuid val=&quot;{7405B146-29A5-49B0-832E-99921C03387A}&quot;/&gt;&lt;isInvalidForFieldText val=&quot;0&quot;/&gt;&lt;Image&gt;&lt;filename val=&quot;C:\Users\Gerhard\Documents\_Estudios Biblicos PPT\_Presentaciones\GIB_03\data\asimages\{7405B146-29A5-49B0-832E-99921C03387A}_28.png&quot;/&gt;&lt;left val=&quot;280&quot;/&gt;&lt;top val=&quot;148&quot;/&gt;&lt;width val=&quot;437&quot;/&gt;&lt;height val=&quot;304&quot;/&gt;&lt;hasText val=&quot;1&quot;/&gt;&lt;/Image&gt;&lt;/ThreeDShapeInfo&gt;"/>
</p:tagLst>
</file>

<file path=ppt/tags/tag8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2&quot;/&gt;&lt;/TableIndex&gt;&lt;/ShapeTextInfo&gt;"/>
  <p:tag name="PRESENTER_SHAPEINFO" val="&lt;ThreeDShapeInfo&gt;&lt;uuid val=&quot;{0BF4B2EC-66A1-455D-8400-05A160390839}&quot;/&gt;&lt;isInvalidForFieldText val=&quot;0&quot;/&gt;&lt;Image&gt;&lt;filename val=&quot;C:\Users\Gerhard\Documents\_Estudios Biblicos PPT\_Presentaciones\GIB_03\data\asimages\{0BF4B2EC-66A1-455D-8400-05A160390839}_29.png&quot;/&gt;&lt;left val=&quot;0&quot;/&gt;&lt;top val=&quot;95&quot;/&gt;&lt;width val=&quot;361&quot;/&gt;&lt;height val=&quot;80&quot;/&gt;&lt;hasText val=&quot;1&quot;/&gt;&lt;/Image&gt;&lt;/ThreeDShapeInfo&gt;"/>
</p:tagLst>
</file>

<file path=ppt/tags/tag8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6&quot;/&gt;&lt;lineCharCount val=&quot;32&quot;/&gt;&lt;lineCharCount val=&quot;28&quot;/&gt;&lt;lineCharCount val=&quot;28&quot;/&gt;&lt;lineCharCount val=&quot;31&quot;/&gt;&lt;lineCharCount val=&quot;26&quot;/&gt;&lt;lineCharCount val=&quot;9&quot;/&gt;&lt;/TableIndex&gt;&lt;/ShapeTextInfo&gt;"/>
  <p:tag name="PRESENTER_SHAPEINFO" val="&lt;ThreeDShapeInfo&gt;&lt;uuid val=&quot;{075017B8-5F7F-4352-847B-035148D2BAD9}&quot;/&gt;&lt;isInvalidForFieldText val=&quot;0&quot;/&gt;&lt;Image&gt;&lt;filename val=&quot;C:\Users\Gerhard\Documents\_Estudios Biblicos PPT\_Presentaciones\GIB_03\data\asimages\{075017B8-5F7F-4352-847B-035148D2BAD9}_29.png&quot;/&gt;&lt;left val=&quot;70&quot;/&gt;&lt;top val=&quot;180&quot;/&gt;&lt;width val=&quot;596&quot;/&gt;&lt;height val=&quot;237&quot;/&gt;&lt;hasText val=&quot;1&quot;/&gt;&lt;/Image&gt;&lt;/ThreeDShapeInfo&gt;"/>
</p:tagLst>
</file>

<file path=ppt/tags/tag8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15&quot;/&gt;&lt;lineCharCount val=&quot;19&quot;/&gt;&lt;lineCharCount val=&quot;18&quot;/&gt;&lt;lineCharCount val=&quot;15&quot;/&gt;&lt;/TableIndex&gt;&lt;/ShapeTextInfo&gt;"/>
  <p:tag name="PRESENTER_SHAPEINFO" val="&lt;ThreeDShapeInfo&gt;&lt;uuid val=&quot;{2C2447C7-5542-47F0-929D-974780A53E8B}&quot;/&gt;&lt;isInvalidForFieldText val=&quot;0&quot;/&gt;&lt;Image&gt;&lt;filename val=&quot;C:\Users\Gerhard\Documents\_Estudios Biblicos PPT\_Presentaciones\GIB_03\data\asimages\{2C2447C7-5542-47F0-929D-974780A53E8B}_30.png&quot;/&gt;&lt;left val=&quot;252&quot;/&gt;&lt;top val=&quot;165&quot;/&gt;&lt;width val=&quot;468&quot;/&gt;&lt;height val=&quot;226&quot;/&gt;&lt;hasText val=&quot;1&quot;/&gt;&lt;/Image&gt;&lt;/ThreeDShapeInfo&gt;"/>
</p:tagLst>
</file>

<file path=ppt/tags/tag8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5&quot;/&gt;&lt;/TableIndex&gt;&lt;/ShapeTextInfo&gt;"/>
  <p:tag name="PRESENTER_SHAPEINFO" val="&lt;ThreeDShapeInfo&gt;&lt;uuid val=&quot;{1AAEC2CB-8CC5-4D79-B429-6727A4BE26ED}&quot;/&gt;&lt;isInvalidForFieldText val=&quot;0&quot;/&gt;&lt;Image&gt;&lt;filename val=&quot;C:\Users\Gerhard\Documents\_Estudios Biblicos PPT\_Presentaciones\GIB_03\data\asimages\{1AAEC2CB-8CC5-4D79-B429-6727A4BE26ED}_31.png&quot;/&gt;&lt;left val=&quot;0&quot;/&gt;&lt;top val=&quot;95&quot;/&gt;&lt;width val=&quot;400&quot;/&gt;&lt;height val=&quot;80&quot;/&gt;&lt;hasText val=&quot;1&quot;/&gt;&lt;/Image&gt;&lt;/ThreeDShapeInfo&gt;"/>
</p:tagLst>
</file>

<file path=ppt/tags/tag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9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8&quot;/&gt;&lt;lineCharCount val=&quot;20&quot;/&gt;&lt;lineCharCount val=&quot;26&quot;/&gt;&lt;lineCharCount val=&quot;24&quot;/&gt;&lt;lineCharCount val=&quot;28&quot;/&gt;&lt;lineCharCount val=&quot;21&quot;/&gt;&lt;lineCharCount val=&quot;29&quot;/&gt;&lt;lineCharCount val=&quot;29&quot;/&gt;&lt;lineCharCount val=&quot;23&quot;/&gt;&lt;/TableIndex&gt;&lt;/ShapeTextInfo&gt;"/>
  <p:tag name="PRESENTER_SHAPEINFO" val="&lt;TextEffect&gt;&lt;Image&gt;&lt;filename val=&quot;C:\Users\Gerhard\Documents\_Estudios Biblicos PPT\_Presentaciones\GIB_03\data\asimages\{A019EEB9-2ADE-4761-8107-C29B9E3106E8}_1.png_crop.png&quot;/&gt;&lt;left val=&quot;230&quot;/&gt;&lt;top val=&quot;191&quot;/&gt;&lt;width val=&quot;275&quot;/&gt;&lt;height val=&quot;30&quot;/&gt;&lt;hasText val=&quot;1&quot;/&gt;&lt;paraId val=&quot;1&quot;/&gt;&lt;/Image&gt;&lt;Image&gt;&lt;filename val=&quot;C:\Users\Gerhard\Documents\_Estudios Biblicos PPT\_Presentaciones\GIB_03\data\asimages\{8A9D2C5A-D7D1-488D-A4AD-397D365BE59F}_1.png_crop.png&quot;/&gt;&lt;left val=&quot;182&quot;/&gt;&lt;top val=&quot;226&quot;/&gt;&lt;width val=&quot;374&quot;/&gt;&lt;height val=&quot;33&quot;/&gt;&lt;hasText val=&quot;1&quot;/&gt;&lt;paraId val=&quot;2&quot;/&gt;&lt;/Image&gt;&lt;Image&gt;&lt;filename val=&quot;C:\Users\Gerhard\Documents\_Estudios Biblicos PPT\_Presentaciones\GIB_03\data\asimages\{A723008D-5D8B-4200-8655-7174956063D4}_1.png_crop.png&quot;/&gt;&lt;left val=&quot;199&quot;/&gt;&lt;top val=&quot;260&quot;/&gt;&lt;width val=&quot;340&quot;/&gt;&lt;height val=&quot;33&quot;/&gt;&lt;hasText val=&quot;1&quot;/&gt;&lt;paraId val=&quot;3&quot;/&gt;&lt;/Image&gt;&lt;Image&gt;&lt;filename val=&quot;C:\Users\Gerhard\Documents\_Estudios Biblicos PPT\_Presentaciones\GIB_03\data\asimages\{7D8679BB-45CC-456B-A1C9-E3D46FF0B50E}_1.png_crop.png&quot;/&gt;&lt;left val=&quot;159&quot;/&gt;&lt;top val=&quot;293&quot;/&gt;&lt;width val=&quot;420&quot;/&gt;&lt;height val=&quot;33&quot;/&gt;&lt;hasText val=&quot;1&quot;/&gt;&lt;paraId val=&quot;4&quot;/&gt;&lt;/Image&gt;&lt;Image&gt;&lt;filename val=&quot;C:\Users\Gerhard\Documents\_Estudios Biblicos PPT\_Presentaciones\GIB_03\data\asimages\{A5847EA1-7153-4BA6-838B-201A1ABEF18B}_1.png_crop.png&quot;/&gt;&lt;left val=&quot;179&quot;/&gt;&lt;top val=&quot;327&quot;/&gt;&lt;width val=&quot;379&quot;/&gt;&lt;height val=&quot;66&quot;/&gt;&lt;hasText val=&quot;1&quot;/&gt;&lt;paraId val=&quot;5&quot;/&gt;&lt;/Image&gt;&lt;Image&gt;&lt;filename val=&quot;C:\Users\Gerhard\Documents\_Estudios Biblicos PPT\_Presentaciones\GIB_03\data\asimages\{CC9A104E-8C6E-4801-BF50-22CF3440214D}_1.png_crop.png&quot;/&gt;&lt;left val=&quot;159&quot;/&gt;&lt;top val=&quot;394&quot;/&gt;&lt;width val=&quot;422&quot;/&gt;&lt;height val=&quot;33&quot;/&gt;&lt;hasText val=&quot;1&quot;/&gt;&lt;paraId val=&quot;6&quot;/&gt;&lt;/Image&gt;&lt;Image&gt;&lt;filename val=&quot;C:\Users\Gerhard\Documents\_Estudios Biblicos PPT\_Presentaciones\GIB_03\data\asimages\{B5F7F6D3-0C07-4EE4-9DEE-BBE5C8C4FEE5}_1.png_crop.png&quot;/&gt;&lt;left val=&quot;201&quot;/&gt;&lt;top val=&quot;428&quot;/&gt;&lt;width val=&quot;336&quot;/&gt;&lt;height val=&quot;33&quot;/&gt;&lt;hasText val=&quot;1&quot;/&gt;&lt;paraId val=&quot;7&quot;/&gt;&lt;/Image&gt;&lt;/TextEffect&gt;"/>
</p:tagLst>
</file>

<file path=ppt/tags/tag9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3&quot;/&gt;&lt;lineCharCount val=&quot;19&quot;/&gt;&lt;lineCharCount val=&quot;17&quot;/&gt;&lt;lineCharCount val=&quot;7&quot;/&gt;&lt;/TableIndex&gt;&lt;/ShapeTextInfo&gt;"/>
  <p:tag name="PRESENTER_SHAPEINFO" val="&lt;ThreeDShapeInfo&gt;&lt;uuid val=&quot;{7B714C23-2A7B-4248-81A6-1209CE6FF05C}&quot;/&gt;&lt;isInvalidForFieldText val=&quot;0&quot;/&gt;&lt;Image&gt;&lt;filename val=&quot;C:\Users\Gerhard\Documents\_Estudios Biblicos PPT\_Presentaciones\GIB_03\data\asimages\{7B714C23-2A7B-4248-81A6-1209CE6FF05C}_32.png&quot;/&gt;&lt;left val=&quot;240&quot;/&gt;&lt;top val=&quot;165&quot;/&gt;&lt;width val=&quot;486&quot;/&gt;&lt;height val=&quot;218&quot;/&gt;&lt;hasText val=&quot;1&quot;/&gt;&lt;/Image&gt;&lt;/ThreeDShapeInfo&gt;"/>
</p:tagLst>
</file>

<file path=ppt/tags/tag9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8&quot;/&gt;&lt;/TableIndex&gt;&lt;/ShapeTextInfo&gt;"/>
  <p:tag name="PRESENTER_SHAPEINFO" val="&lt;ThreeDShapeInfo&gt;&lt;uuid val=&quot;{59B958FB-1144-47A3-9464-BE3B0C344F13}&quot;/&gt;&lt;isInvalidForFieldText val=&quot;0&quot;/&gt;&lt;Image&gt;&lt;filename val=&quot;C:\Users\Gerhard\Documents\_Estudios Biblicos PPT\_Presentaciones\GIB_03\data\asimages\{59B958FB-1144-47A3-9464-BE3B0C344F13}_33.png&quot;/&gt;&lt;left val=&quot;0&quot;/&gt;&lt;top val=&quot;95&quot;/&gt;&lt;width val=&quot;491&quot;/&gt;&lt;height val=&quot;80&quot;/&gt;&lt;hasText val=&quot;1&quot;/&gt;&lt;/Image&gt;&lt;/ThreeDShapeInfo&gt;"/>
</p:tagLst>
</file>

<file path=ppt/tags/tag9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6&quot;/&gt;&lt;lineCharCount val=&quot;27&quot;/&gt;&lt;lineCharCount val=&quot;21&quot;/&gt;&lt;lineCharCount val=&quot;22&quot;/&gt;&lt;lineCharCount val=&quot;1&quot;/&gt;&lt;lineCharCount val=&quot;27&quot;/&gt;&lt;lineCharCount val=&quot;10&quot;/&gt;&lt;/TableIndex&gt;&lt;/ShapeTextInfo&gt;"/>
  <p:tag name="PRESENTER_SHAPEINFO" val="&lt;TextEffect&gt;&lt;Image&gt;&lt;filename val=&quot;C:\Users\Gerhard\Documents\_Estudios Biblicos PPT\_Presentaciones\GIB_03\data\asimages\{015F9DE5-547C-426E-8C75-CC984F237036}_1.png_crop.png&quot;/&gt;&lt;left val=&quot;178&quot;/&gt;&lt;top val=&quot;204&quot;/&gt;&lt;width val=&quot;384&quot;/&gt;&lt;height val=&quot;33&quot;/&gt;&lt;hasText val=&quot;1&quot;/&gt;&lt;paraId val=&quot;1&quot;/&gt;&lt;/Image&gt;&lt;Image&gt;&lt;filename val=&quot;C:\Users\Gerhard\Documents\_Estudios Biblicos PPT\_Presentaciones\GIB_03\data\asimages\{A339F8E8-19C6-487A-B71A-105FEFC86669}_1.png_crop.png&quot;/&gt;&lt;left val=&quot;229&quot;/&gt;&lt;top val=&quot;236&quot;/&gt;&lt;width val=&quot;280&quot;/&gt;&lt;height val=&quot;35&quot;/&gt;&lt;hasText val=&quot;1&quot;/&gt;&lt;paraId val=&quot;2&quot;/&gt;&lt;/Image&gt;&lt;Image&gt;&lt;filename val=&quot;C:\Users\Gerhard\Documents\_Estudios Biblicos PPT\_Presentaciones\GIB_03\data\asimages\{FF82FFBF-068C-4B87-8720-2ECF214958E7}_1.png_crop.png&quot;/&gt;&lt;left val=&quot;221&quot;/&gt;&lt;top val=&quot;271&quot;/&gt;&lt;width val=&quot;294&quot;/&gt;&lt;height val=&quot;33&quot;/&gt;&lt;hasText val=&quot;1&quot;/&gt;&lt;paraId val=&quot;3&quot;/&gt;&lt;/Image&gt;&lt;Image&gt;&lt;filename val=&quot;C:\Users\Gerhard\Documents\_Estudios Biblicos PPT\_Presentaciones\GIB_03\data\asimages\{EC281552-5796-4080-B837-D3AAE54EA898}_1.png_crop.png&quot;/&gt;&lt;left val=&quot;669&quot;/&gt;&lt;top val=&quot;411&quot;/&gt;&lt;width val=&quot;0&quot;/&gt;&lt;height val=&quot;0&quot;/&gt;&lt;hasText val=&quot;1&quot;/&gt;&lt;paraId val=&quot;4&quot;/&gt;&lt;/Image&gt;&lt;Image&gt;&lt;filename val=&quot;C:\Users\Gerhard\Documents\_Estudios Biblicos PPT\_Presentaciones\GIB_03\data\asimages\{14D6B25E-0B15-4A49-B53D-0485D604E7FC}_1.png_crop.png&quot;/&gt;&lt;left val=&quot;177&quot;/&gt;&lt;top val=&quot;339&quot;/&gt;&lt;width val=&quot;387&quot;/&gt;&lt;height val=&quot;33&quot;/&gt;&lt;hasText val=&quot;1&quot;/&gt;&lt;paraId val=&quot;5&quot;/&gt;&lt;/Image&gt;&lt;Image&gt;&lt;filename val=&quot;C:\Users\Gerhard\Documents\_Estudios Biblicos PPT\_Presentaciones\GIB_03\data\asimages\{7B87DD90-1B5A-4259-819A-0EA880A1B466}_1.png_crop.png&quot;/&gt;&lt;left val=&quot;283&quot;/&gt;&lt;top val=&quot;374&quot;/&gt;&lt;width val=&quot;173&quot;/&gt;&lt;height val=&quot;26&quot;/&gt;&lt;hasText val=&quot;1&quot;/&gt;&lt;paraId val=&quot;6&quot;/&gt;&lt;/Image&gt;&lt;/TextEffect&gt;"/>
</p:tagLst>
</file>

<file path=ppt/tags/tag94.xml><?xml version="1.0" encoding="utf-8"?>
<p:tagLst xmlns:a="http://schemas.openxmlformats.org/drawingml/2006/main" xmlns:r="http://schemas.openxmlformats.org/officeDocument/2006/relationships" xmlns:p="http://schemas.openxmlformats.org/presentationml/2006/main">
  <p:tag name="PRESENTER_SHAPEINFO" val="&lt;ThreeDShapeInfo&gt;&lt;uuid val=&quot;{D0FEEF6B-6512-401A-8F82-67F20FC7150F}&quot;/&gt;&lt;isInvalidForFieldText val=&quot;0&quot;/&gt;&lt;Image&gt;&lt;filename val=&quot;C:\Users\Gerhard\Documents\_Estudios Biblicos PPT\_Presentaciones\GIB_03\data\asimages\{D0FEEF6B-6512-401A-8F82-67F20FC7150F}_35.png&quot;/&gt;&lt;left val=&quot;0&quot;/&gt;&lt;top val=&quot;0&quot;/&gt;&lt;width val=&quot;721&quot;/&gt;&lt;height val=&quot;541&quot;/&gt;&lt;hasText val=&quot;1&quot;/&gt;&lt;/Image&gt;&lt;/ThreeDShapeInfo&gt;"/>
</p:tagLst>
</file>

<file path=ppt/tags/tag9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5&quot;/&gt;&lt;/TableIndex&gt;&lt;/ShapeTextInfo&gt;"/>
  <p:tag name="PRESENTER_SHAPEINFO" val="&lt;ThreeDShapeInfo&gt;&lt;uuid val=&quot;{835427BF-EF1A-4F6E-B9DD-B1E9080D9040}&quot;/&gt;&lt;isInvalidForFieldText val=&quot;0&quot;/&gt;&lt;Image&gt;&lt;filename val=&quot;C:\Users\Gerhard\Documents\_Estudios Biblicos PPT\_Presentaciones\GIB_03\data\asimages\{835427BF-EF1A-4F6E-B9DD-B1E9080D9040}_35.png&quot;/&gt;&lt;left val=&quot;173&quot;/&gt;&lt;top val=&quot;119&quot;/&gt;&lt;width val=&quot;170&quot;/&gt;&lt;height val=&quot;340&quot;/&gt;&lt;hasText val=&quot;1&quot;/&gt;&lt;/Image&gt;&lt;/ThreeDShapeInfo&gt;"/>
</p:tagLst>
</file>

<file path=ppt/tags/tag9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8&quot;/&gt;&lt;/TableIndex&gt;&lt;/ShapeTextInfo&gt;"/>
  <p:tag name="PRESENTER_SHAPEINFO" val="&lt;ThreeDShapeInfo&gt;&lt;uuid val=&quot;{B375F92A-8C70-4A48-BA20-F67DF6F5BD9A}&quot;/&gt;&lt;isInvalidForFieldText val=&quot;0&quot;/&gt;&lt;Image&gt;&lt;filename val=&quot;C:\Users\Gerhard\Documents\_Estudios Biblicos PPT\_Presentaciones\GIB_03\data\asimages\{B375F92A-8C70-4A48-BA20-F67DF6F5BD9A}_35.png&quot;/&gt;&lt;left val=&quot;228&quot;/&gt;&lt;top val=&quot;482&quot;/&gt;&lt;width val=&quot;496&quot;/&gt;&lt;height val=&quot;68&quot;/&gt;&lt;hasText val=&quot;1&quot;/&gt;&lt;/Image&gt;&lt;/ThreeDShapeInfo&gt;"/>
</p:tagLst>
</file>

<file path=ppt/tags/tag9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6&quot;/&gt;&lt;/TableIndex&gt;&lt;/ShapeTextInfo&gt;"/>
  <p:tag name="PRESENTER_SHAPEINFO" val="&lt;ThreeDShapeInfo&gt;&lt;uuid val=&quot;{5F5577C9-F942-4E79-B7DF-D6EC68276213}&quot;/&gt;&lt;isInvalidForFieldText val=&quot;0&quot;/&gt;&lt;Image&gt;&lt;filename val=&quot;C:\Users\Gerhard\Documents\_Estudios Biblicos PPT\_Presentaciones\GIB_03\data\asimages\{5F5577C9-F942-4E79-B7DF-D6EC68276213}_35.png&quot;/&gt;&lt;left val=&quot;171&quot;/&gt;&lt;top val=&quot;102&quot;/&gt;&lt;width val=&quot;170&quot;/&gt;&lt;height val=&quot;351&quot;/&gt;&lt;hasText val=&quot;1&quot;/&gt;&lt;/Image&gt;&lt;/ThreeDShapeInfo&gt;"/>
</p:tagLst>
</file>

<file path=ppt/tags/tag98.xml><?xml version="1.0" encoding="utf-8"?>
<p:tagLst xmlns:a="http://schemas.openxmlformats.org/drawingml/2006/main" xmlns:r="http://schemas.openxmlformats.org/officeDocument/2006/relationships" xmlns:p="http://schemas.openxmlformats.org/presentationml/2006/main">
  <p:tag name="PRESENTER_SHAPEINFO" val="&lt;ThreeDShapeInfo&gt;&lt;uuid val=&quot;{9698F229-06BB-44A5-9F4D-519515E9AE77}&quot;/&gt;&lt;isInvalidForFieldText val=&quot;0&quot;/&gt;&lt;Image&gt;&lt;filename val=&quot;C:\Users\Gerhard\Documents\_Estudios Biblicos PPT\_Presentaciones\GIB_03\data\asimages\{9698F229-06BB-44A5-9F4D-519515E9AE77}_35.png&quot;/&gt;&lt;left val=&quot;99&quot;/&gt;&lt;top val=&quot;165&quot;/&gt;&lt;width val=&quot;316&quot;/&gt;&lt;height val=&quot;246&quot;/&gt;&lt;hasText val=&quot;1&quot;/&gt;&lt;/Image&gt;&lt;/ThreeDShapeInfo&gt;"/>
</p:tagLst>
</file>

<file path=ppt/tags/tag99.xml><?xml version="1.0" encoding="utf-8"?>
<p:tagLst xmlns:a="http://schemas.openxmlformats.org/drawingml/2006/main" xmlns:r="http://schemas.openxmlformats.org/officeDocument/2006/relationships" xmlns:p="http://schemas.openxmlformats.org/presentationml/2006/main">
  <p:tag name="PRESENTER_SHAPEINFO" val="&lt;ThreeDShapeInfo&gt;&lt;uuid val=&quot;{8E2BEE3A-29BE-4620-B71D-3A36F6249B8D}&quot;/&gt;&lt;isInvalidForFieldText val=&quot;0&quot;/&gt;&lt;Image&gt;&lt;filename val=&quot;C:\Users\Gerhard\Documents\_Estudios Biblicos PPT\_Presentaciones\GIB_03\data\asimages\{8E2BEE3A-29BE-4620-B71D-3A36F6249B8D}_35.png&quot;/&gt;&lt;left val=&quot;99&quot;/&gt;&lt;top val=&quot;165&quot;/&gt;&lt;width val=&quot;316&quot;/&gt;&lt;height val=&quot;246&quot;/&gt;&lt;hasText val=&quot;1&quot;/&gt;&lt;/Image&gt;&lt;/ThreeDShapeInfo&gt;"/>
</p:tagLst>
</file>

<file path=ppt/theme/theme1.xml><?xml version="1.0" encoding="utf-8"?>
<a:theme xmlns:a="http://schemas.openxmlformats.org/drawingml/2006/main" name="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s-ES" sz="1800" b="1" i="0" u="sng"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s-ES" sz="1800" b="1" i="0" u="sng" strike="noStrike" cap="none" normalizeH="0" baseline="0" smtClean="0">
            <a:ln>
              <a:noFill/>
            </a:ln>
            <a:solidFill>
              <a:schemeClr val="tx1"/>
            </a:solidFill>
            <a:effectLst/>
            <a:latin typeface="Arial" charset="0"/>
          </a:defRPr>
        </a:defPPr>
      </a:lstStyle>
    </a:lnDef>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24022</TotalTime>
  <Words>2427</Words>
  <Application>Microsoft Office PowerPoint</Application>
  <PresentationFormat>Presentación en pantalla (4:3)</PresentationFormat>
  <Paragraphs>242</Paragraphs>
  <Slides>66</Slides>
  <Notes>60</Notes>
  <HiddenSlides>0</HiddenSlides>
  <MMClips>0</MMClips>
  <ScaleCrop>false</ScaleCrop>
  <HeadingPairs>
    <vt:vector size="6" baseType="variant">
      <vt:variant>
        <vt:lpstr>Fuentes usadas</vt:lpstr>
      </vt:variant>
      <vt:variant>
        <vt:i4>9</vt:i4>
      </vt:variant>
      <vt:variant>
        <vt:lpstr>Tema</vt:lpstr>
      </vt:variant>
      <vt:variant>
        <vt:i4>1</vt:i4>
      </vt:variant>
      <vt:variant>
        <vt:lpstr>Títulos de diapositiva</vt:lpstr>
      </vt:variant>
      <vt:variant>
        <vt:i4>66</vt:i4>
      </vt:variant>
    </vt:vector>
  </HeadingPairs>
  <TitlesOfParts>
    <vt:vector size="76" baseType="lpstr">
      <vt:lpstr>Impact</vt:lpstr>
      <vt:lpstr>Calibri</vt:lpstr>
      <vt:lpstr>Trebuchet MS</vt:lpstr>
      <vt:lpstr>Swis721 Blk BT</vt:lpstr>
      <vt:lpstr>Script MT Bold</vt:lpstr>
      <vt:lpstr>Verdana</vt:lpstr>
      <vt:lpstr>Wingdings</vt:lpstr>
      <vt:lpstr>Arial</vt:lpstr>
      <vt:lpstr>Chopin Script</vt:lpstr>
      <vt:lpstr>Diseño predeterminado</vt:lpstr>
      <vt:lpstr>Presentación de PowerPoint</vt:lpstr>
      <vt:lpstr>Presentación de PowerPoint</vt:lpstr>
      <vt:lpstr>Presentación de PowerPoint</vt:lpstr>
      <vt:lpstr>Presentación de PowerPoint</vt:lpstr>
      <vt:lpstr>Presentación de PowerPoint</vt:lpstr>
      <vt:lpstr>Estas são perguntas que inquietam a maioria!  Mas apenas o Autor da vida nos pode dar a resposta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Wolf</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Rudy</dc:creator>
  <cp:lastModifiedBy>Rodolfo Murua</cp:lastModifiedBy>
  <cp:revision>509</cp:revision>
  <dcterms:created xsi:type="dcterms:W3CDTF">2009-11-11T01:24:10Z</dcterms:created>
  <dcterms:modified xsi:type="dcterms:W3CDTF">2022-01-20T13:25:42Z</dcterms:modified>
</cp:coreProperties>
</file>