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71"/>
  </p:notesMasterIdLst>
  <p:sldIdLst>
    <p:sldId id="445" r:id="rId2"/>
    <p:sldId id="312" r:id="rId3"/>
    <p:sldId id="313" r:id="rId4"/>
    <p:sldId id="314" r:id="rId5"/>
    <p:sldId id="371" r:id="rId6"/>
    <p:sldId id="374" r:id="rId7"/>
    <p:sldId id="375" r:id="rId8"/>
    <p:sldId id="376" r:id="rId9"/>
    <p:sldId id="377" r:id="rId10"/>
    <p:sldId id="372" r:id="rId11"/>
    <p:sldId id="379" r:id="rId12"/>
    <p:sldId id="380" r:id="rId13"/>
    <p:sldId id="381" r:id="rId14"/>
    <p:sldId id="382" r:id="rId15"/>
    <p:sldId id="385" r:id="rId16"/>
    <p:sldId id="378" r:id="rId17"/>
    <p:sldId id="388" r:id="rId18"/>
    <p:sldId id="389" r:id="rId19"/>
    <p:sldId id="392" r:id="rId20"/>
    <p:sldId id="431" r:id="rId21"/>
    <p:sldId id="430" r:id="rId22"/>
    <p:sldId id="432" r:id="rId23"/>
    <p:sldId id="433" r:id="rId24"/>
    <p:sldId id="434" r:id="rId25"/>
    <p:sldId id="435" r:id="rId26"/>
    <p:sldId id="436" r:id="rId27"/>
    <p:sldId id="437" r:id="rId28"/>
    <p:sldId id="386" r:id="rId29"/>
    <p:sldId id="438" r:id="rId30"/>
    <p:sldId id="439" r:id="rId31"/>
    <p:sldId id="440" r:id="rId32"/>
    <p:sldId id="441" r:id="rId33"/>
    <p:sldId id="442" r:id="rId34"/>
    <p:sldId id="443" r:id="rId35"/>
    <p:sldId id="444" r:id="rId36"/>
    <p:sldId id="395" r:id="rId37"/>
    <p:sldId id="408" r:id="rId38"/>
    <p:sldId id="393" r:id="rId39"/>
    <p:sldId id="396" r:id="rId40"/>
    <p:sldId id="398" r:id="rId41"/>
    <p:sldId id="400" r:id="rId42"/>
    <p:sldId id="409" r:id="rId43"/>
    <p:sldId id="401" r:id="rId44"/>
    <p:sldId id="402" r:id="rId45"/>
    <p:sldId id="399" r:id="rId46"/>
    <p:sldId id="403" r:id="rId47"/>
    <p:sldId id="404" r:id="rId48"/>
    <p:sldId id="410" r:id="rId49"/>
    <p:sldId id="405" r:id="rId50"/>
    <p:sldId id="407" r:id="rId51"/>
    <p:sldId id="406" r:id="rId52"/>
    <p:sldId id="394" r:id="rId53"/>
    <p:sldId id="411" r:id="rId54"/>
    <p:sldId id="413" r:id="rId55"/>
    <p:sldId id="414" r:id="rId56"/>
    <p:sldId id="387" r:id="rId57"/>
    <p:sldId id="415" r:id="rId58"/>
    <p:sldId id="417" r:id="rId59"/>
    <p:sldId id="419" r:id="rId60"/>
    <p:sldId id="418" r:id="rId61"/>
    <p:sldId id="422" r:id="rId62"/>
    <p:sldId id="420" r:id="rId63"/>
    <p:sldId id="421" r:id="rId64"/>
    <p:sldId id="423" r:id="rId65"/>
    <p:sldId id="416" r:id="rId66"/>
    <p:sldId id="425" r:id="rId67"/>
    <p:sldId id="426" r:id="rId68"/>
    <p:sldId id="424" r:id="rId69"/>
    <p:sldId id="370" r:id="rId70"/>
  </p:sldIdLst>
  <p:sldSz cx="9144000" cy="6858000" type="screen4x3"/>
  <p:notesSz cx="6858000" cy="9144000"/>
  <p:embeddedFontLst>
    <p:embeddedFont>
      <p:font typeface="Calibri" panose="020F0502020204030204" pitchFamily="34" charset="0"/>
      <p:regular r:id="rId72"/>
      <p:bold r:id="rId73"/>
      <p:italic r:id="rId74"/>
      <p:boldItalic r:id="rId75"/>
    </p:embeddedFont>
    <p:embeddedFont>
      <p:font typeface="Century Gothic" panose="020B0502020202020204" pitchFamily="34" charset="0"/>
      <p:regular r:id="rId76"/>
      <p:bold r:id="rId77"/>
      <p:italic r:id="rId78"/>
      <p:boldItalic r:id="rId79"/>
    </p:embeddedFont>
    <p:embeddedFont>
      <p:font typeface="Chopin Script" panose="02000505020000020002" pitchFamily="2" charset="0"/>
      <p:regular r:id="rId80"/>
    </p:embeddedFont>
    <p:embeddedFont>
      <p:font typeface="Impact" panose="020B0806030902050204" pitchFamily="34" charset="0"/>
      <p:regular r:id="rId81"/>
    </p:embeddedFont>
    <p:embeddedFont>
      <p:font typeface="Myriad Pro" panose="020B0503030403020204" pitchFamily="34" charset="0"/>
      <p:regular r:id="rId82"/>
      <p:bold r:id="rId83"/>
      <p:italic r:id="rId84"/>
      <p:boldItalic r:id="rId85"/>
    </p:embeddedFont>
    <p:embeddedFont>
      <p:font typeface="Swis721 Blk BT" panose="020B0904030502020204" pitchFamily="34" charset="0"/>
      <p:regular r:id="rId86"/>
      <p:italic r:id="rId87"/>
    </p:embeddedFont>
    <p:embeddedFont>
      <p:font typeface="Swis721 BlkCn BT" panose="020B0806030502040204" pitchFamily="34" charset="0"/>
      <p:regular r:id="rId88"/>
      <p:italic r:id="rId89"/>
    </p:embeddedFont>
    <p:embeddedFont>
      <p:font typeface="Verdana" panose="020B0604030504040204" pitchFamily="34" charset="0"/>
      <p:regular r:id="rId90"/>
      <p:bold r:id="rId91"/>
      <p:italic r:id="rId92"/>
      <p:boldItalic r:id="rId93"/>
    </p:embeddedFont>
    <p:embeddedFont>
      <p:font typeface="Wingdings 2" panose="05020102010507070707" pitchFamily="18" charset="2"/>
      <p:regular r:id="rId94"/>
    </p:embeddedFont>
  </p:embeddedFontLst>
  <p:custDataLst>
    <p:tags r:id="rId95"/>
  </p:custDataLst>
  <p:defaultTextStyle>
    <a:defPPr>
      <a:defRPr lang="es-ES"/>
    </a:defPPr>
    <a:lvl1pPr algn="l" rtl="0" fontAlgn="base">
      <a:spcBef>
        <a:spcPct val="0"/>
      </a:spcBef>
      <a:spcAft>
        <a:spcPct val="0"/>
      </a:spcAft>
      <a:defRPr b="1" u="sng" kern="1200">
        <a:solidFill>
          <a:schemeClr val="tx1"/>
        </a:solidFill>
        <a:latin typeface="Arial" charset="0"/>
        <a:ea typeface="+mn-ea"/>
        <a:cs typeface="+mn-cs"/>
      </a:defRPr>
    </a:lvl1pPr>
    <a:lvl2pPr marL="457200" algn="l" rtl="0" fontAlgn="base">
      <a:spcBef>
        <a:spcPct val="0"/>
      </a:spcBef>
      <a:spcAft>
        <a:spcPct val="0"/>
      </a:spcAft>
      <a:defRPr b="1" u="sng" kern="1200">
        <a:solidFill>
          <a:schemeClr val="tx1"/>
        </a:solidFill>
        <a:latin typeface="Arial" charset="0"/>
        <a:ea typeface="+mn-ea"/>
        <a:cs typeface="+mn-cs"/>
      </a:defRPr>
    </a:lvl2pPr>
    <a:lvl3pPr marL="914400" algn="l" rtl="0" fontAlgn="base">
      <a:spcBef>
        <a:spcPct val="0"/>
      </a:spcBef>
      <a:spcAft>
        <a:spcPct val="0"/>
      </a:spcAft>
      <a:defRPr b="1" u="sng" kern="1200">
        <a:solidFill>
          <a:schemeClr val="tx1"/>
        </a:solidFill>
        <a:latin typeface="Arial" charset="0"/>
        <a:ea typeface="+mn-ea"/>
        <a:cs typeface="+mn-cs"/>
      </a:defRPr>
    </a:lvl3pPr>
    <a:lvl4pPr marL="1371600" algn="l" rtl="0" fontAlgn="base">
      <a:spcBef>
        <a:spcPct val="0"/>
      </a:spcBef>
      <a:spcAft>
        <a:spcPct val="0"/>
      </a:spcAft>
      <a:defRPr b="1" u="sng" kern="1200">
        <a:solidFill>
          <a:schemeClr val="tx1"/>
        </a:solidFill>
        <a:latin typeface="Arial" charset="0"/>
        <a:ea typeface="+mn-ea"/>
        <a:cs typeface="+mn-cs"/>
      </a:defRPr>
    </a:lvl4pPr>
    <a:lvl5pPr marL="1828800" algn="l" rtl="0" fontAlgn="base">
      <a:spcBef>
        <a:spcPct val="0"/>
      </a:spcBef>
      <a:spcAft>
        <a:spcPct val="0"/>
      </a:spcAft>
      <a:defRPr b="1" u="sng" kern="1200">
        <a:solidFill>
          <a:schemeClr val="tx1"/>
        </a:solidFill>
        <a:latin typeface="Arial" charset="0"/>
        <a:ea typeface="+mn-ea"/>
        <a:cs typeface="+mn-cs"/>
      </a:defRPr>
    </a:lvl5pPr>
    <a:lvl6pPr marL="2286000" algn="l" defTabSz="914400" rtl="0" eaLnBrk="1" latinLnBrk="0" hangingPunct="1">
      <a:defRPr b="1" u="sng" kern="1200">
        <a:solidFill>
          <a:schemeClr val="tx1"/>
        </a:solidFill>
        <a:latin typeface="Arial" charset="0"/>
        <a:ea typeface="+mn-ea"/>
        <a:cs typeface="+mn-cs"/>
      </a:defRPr>
    </a:lvl6pPr>
    <a:lvl7pPr marL="2743200" algn="l" defTabSz="914400" rtl="0" eaLnBrk="1" latinLnBrk="0" hangingPunct="1">
      <a:defRPr b="1" u="sng" kern="1200">
        <a:solidFill>
          <a:schemeClr val="tx1"/>
        </a:solidFill>
        <a:latin typeface="Arial" charset="0"/>
        <a:ea typeface="+mn-ea"/>
        <a:cs typeface="+mn-cs"/>
      </a:defRPr>
    </a:lvl7pPr>
    <a:lvl8pPr marL="3200400" algn="l" defTabSz="914400" rtl="0" eaLnBrk="1" latinLnBrk="0" hangingPunct="1">
      <a:defRPr b="1" u="sng" kern="1200">
        <a:solidFill>
          <a:schemeClr val="tx1"/>
        </a:solidFill>
        <a:latin typeface="Arial" charset="0"/>
        <a:ea typeface="+mn-ea"/>
        <a:cs typeface="+mn-cs"/>
      </a:defRPr>
    </a:lvl8pPr>
    <a:lvl9pPr marL="3657600" algn="l" defTabSz="914400" rtl="0" eaLnBrk="1" latinLnBrk="0" hangingPunct="1">
      <a:defRPr b="1" u="sng"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06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8BB"/>
    <a:srgbClr val="3268A9"/>
    <a:srgbClr val="8E0000"/>
    <a:srgbClr val="640000"/>
    <a:srgbClr val="003300"/>
    <a:srgbClr val="4471A6"/>
    <a:srgbClr val="10253F"/>
    <a:srgbClr val="00B0F0"/>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0" autoAdjust="0"/>
    <p:restoredTop sz="80403" autoAdjust="0"/>
  </p:normalViewPr>
  <p:slideViewPr>
    <p:cSldViewPr showGuides="1">
      <p:cViewPr varScale="1">
        <p:scale>
          <a:sx n="53" d="100"/>
          <a:sy n="53" d="100"/>
        </p:scale>
        <p:origin x="2106" y="42"/>
      </p:cViewPr>
      <p:guideLst>
        <p:guide orient="horz" pos="2069"/>
        <p:guide pos="2880"/>
      </p:guideLst>
    </p:cSldViewPr>
  </p:slideViewPr>
  <p:outlineViewPr>
    <p:cViewPr>
      <p:scale>
        <a:sx n="33" d="100"/>
        <a:sy n="33" d="100"/>
      </p:scale>
      <p:origin x="0" y="4398"/>
    </p:cViewPr>
  </p:outlineViewPr>
  <p:notesTextViewPr>
    <p:cViewPr>
      <p:scale>
        <a:sx n="100" d="100"/>
        <a:sy n="100" d="100"/>
      </p:scale>
      <p:origin x="0" y="0"/>
    </p:cViewPr>
  </p:notesTextViewPr>
  <p:sorterViewPr>
    <p:cViewPr>
      <p:scale>
        <a:sx n="50" d="100"/>
        <a:sy n="50" d="100"/>
      </p:scale>
      <p:origin x="0" y="15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font" Target="fonts/font19.fntdata"/><Relationship Id="rId95" Type="http://schemas.openxmlformats.org/officeDocument/2006/relationships/tags" Target="tags/tag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font" Target="fonts/font20.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94" Type="http://schemas.openxmlformats.org/officeDocument/2006/relationships/font" Target="fonts/font23.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notesMaster" Target="notesMasters/notesMaster1.xml"/><Relationship Id="rId92"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93" Type="http://schemas.openxmlformats.org/officeDocument/2006/relationships/font" Target="fonts/font22.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1D7CCC3-4250-4625-A0C6-EE847C7C3978}" type="datetimeFigureOut">
              <a:rPr lang="es-ES"/>
              <a:pPr>
                <a:defRPr/>
              </a:pPr>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868F079-6CC9-4718-ACBA-8E9E07885E05}" type="slidenum">
              <a:rPr lang="es-ES"/>
              <a:pPr>
                <a:defRPr/>
              </a:pPr>
              <a:t>‹Nº›</a:t>
            </a:fld>
            <a:endParaRPr lang="es-ES"/>
          </a:p>
        </p:txBody>
      </p:sp>
    </p:spTree>
    <p:extLst>
      <p:ext uri="{BB962C8B-B14F-4D97-AF65-F5344CB8AC3E}">
        <p14:creationId xmlns:p14="http://schemas.microsoft.com/office/powerpoint/2010/main" val="24481516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4015355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22</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23</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24</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25</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26</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27</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28</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29</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30</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31</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32</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33</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34</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u="sng"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35</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Había un barco en alta mar y en medio de una tormenta muy violenta. En cada rostro se veía reflejado el miedo, la angustia, el terror. Unos lloraban, otros se encontraban descompuestos. En medio de este trance, un niño jugaba tranquilamente en una escalinata. Parecía que nada le inquietaba, que ignoraba por completo lo que allí ocurría. Uno de los pasajeros, al verlo, deseoso de saber el secreto de su serenidad, se arrimó a el y le preguntó: -"Tú, muchacho, no tienes miedo de esta terrible tormenta?.</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niño respondió: - No señor, pues mi padre está en el timón".-</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Cuando conocemos al Señor Jesús, aprendemos a confiar en El. En las horas críticas de nuestra vida, no perderemos la fe y asimismo le confiaremos también nuestros pecados.</a:t>
            </a:r>
            <a:endParaRPr lang="es-ES" sz="1200" i="1"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38</a:t>
            </a:fld>
            <a:endParaRPr lang="es-ES"/>
          </a:p>
        </p:txBody>
      </p:sp>
    </p:spTree>
    <p:extLst>
      <p:ext uri="{BB962C8B-B14F-4D97-AF65-F5344CB8AC3E}">
        <p14:creationId xmlns:p14="http://schemas.microsoft.com/office/powerpoint/2010/main" val="1720366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40</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44</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46</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47</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50</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Digamos como el</a:t>
            </a:r>
            <a:r>
              <a:rPr lang="es-ES_tradnl" sz="1200" kern="1200" baseline="0" dirty="0">
                <a:solidFill>
                  <a:schemeClr val="tx1"/>
                </a:solidFill>
                <a:effectLst/>
                <a:latin typeface="+mn-lt"/>
                <a:ea typeface="+mn-ea"/>
                <a:cs typeface="+mn-cs"/>
              </a:rPr>
              <a:t> apóstol </a:t>
            </a:r>
            <a:r>
              <a:rPr lang="es-ES_tradnl" sz="1200" kern="1200" dirty="0">
                <a:solidFill>
                  <a:schemeClr val="tx1"/>
                </a:solidFill>
                <a:effectLst/>
                <a:latin typeface="+mn-lt"/>
                <a:ea typeface="+mn-ea"/>
                <a:cs typeface="+mn-cs"/>
              </a:rPr>
              <a:t>Pablo: "Señor, ¿qué quieres que haga? (Hechos 9:5-6).</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52</a:t>
            </a:fld>
            <a:endParaRPr lang="es-ES"/>
          </a:p>
        </p:txBody>
      </p:sp>
    </p:spTree>
    <p:extLst>
      <p:ext uri="{BB962C8B-B14F-4D97-AF65-F5344CB8AC3E}">
        <p14:creationId xmlns:p14="http://schemas.microsoft.com/office/powerpoint/2010/main" val="3924066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Fe genuina significa entregarnos a Él. ejemplo: consultamos a un médico, pero no nos sometemos para que nos opere.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55</a:t>
            </a:fld>
            <a:endParaRPr lang="es-ES"/>
          </a:p>
        </p:txBody>
      </p:sp>
    </p:spTree>
    <p:extLst>
      <p:ext uri="{BB962C8B-B14F-4D97-AF65-F5344CB8AC3E}">
        <p14:creationId xmlns:p14="http://schemas.microsoft.com/office/powerpoint/2010/main" val="2325174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"Se cuenta que un famoso equilibrista colocó una cuerda a través de las cataratas del Niágara y anunció que ofrecería allí una función. Mucha gente vino a presenciar la hazaña y, cuando llegó la hora, este hombre hizo una señal a la multitud para que guardara silencio y les preguntó: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¿Creen ustedes que puedo atravesar sobre la cuerda?</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¡Si!, respondió la multitud. El hombre subió, pasó por la cuerda, volvió a pasar y fue ovacionado. Volvió a hacer señal de silencio. Tomó una silla, la colocó sobre sus hombros y preguntó: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-¿Creen ustedes que puedo atravesar con la silla?".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Se oyó otro estruendoso ¡</a:t>
            </a:r>
            <a:r>
              <a:rPr lang="es-ES_tradnl" sz="1200" i="1" kern="1200" dirty="0" err="1">
                <a:solidFill>
                  <a:schemeClr val="tx1"/>
                </a:solidFill>
                <a:effectLst/>
                <a:latin typeface="+mn-lt"/>
                <a:ea typeface="+mn-ea"/>
                <a:cs typeface="+mn-cs"/>
              </a:rPr>
              <a:t>siii</a:t>
            </a:r>
            <a:r>
              <a:rPr lang="es-ES_tradnl" sz="1200" i="1" kern="1200" dirty="0">
                <a:solidFill>
                  <a:schemeClr val="tx1"/>
                </a:solidFill>
                <a:effectLst/>
                <a:latin typeface="+mn-lt"/>
                <a:ea typeface="+mn-ea"/>
                <a:cs typeface="+mn-cs"/>
              </a:rPr>
              <a:t>!" El hombre fue, volvió y recibió muchos aplausos. Nuevamente hizo señal de silencio y preguntó:</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-¿Creen ustedes que puedo pasar con una persona sentada en esta silla sin que caiga ninguno de los dos en las cataratas?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entusiasmo desbordó y de la multitud se oyó otro: ¡</a:t>
            </a:r>
            <a:r>
              <a:rPr lang="es-ES_tradnl" sz="1200" i="1" kern="1200" dirty="0" err="1">
                <a:solidFill>
                  <a:schemeClr val="tx1"/>
                </a:solidFill>
                <a:effectLst/>
                <a:latin typeface="+mn-lt"/>
                <a:ea typeface="+mn-ea"/>
                <a:cs typeface="+mn-cs"/>
              </a:rPr>
              <a:t>Siii</a:t>
            </a:r>
            <a:r>
              <a:rPr lang="es-ES_tradnl" sz="1200" i="1" kern="1200" dirty="0">
                <a:solidFill>
                  <a:schemeClr val="tx1"/>
                </a:solidFill>
                <a:effectLst/>
                <a:latin typeface="+mn-lt"/>
                <a:ea typeface="+mn-ea"/>
                <a:cs typeface="+mn-cs"/>
              </a:rPr>
              <a:t>..!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Con mucha seriedad el hombre preguntó entonces: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-¿Cuál será el primer voluntario entre ustedes que vendrá a sentarse en la silla?</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Un silencio sepulcral se apoderó de la multitud y nadie acudió a la cita</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Así hay mucha gente que actúa de esta forma en lo concerniente  a la vida espiritual, dicen :"Creo, creo, sí, como no, yo creo en Cristo!". Pero no quieren confiar en que Cristo los puede pasar con toda seguridad a través de las horribles cataratas de este mundo que amenazan con la muerte eterna y llevarlos con plena certidumbre a la ribera de la vida eterna.</a:t>
            </a:r>
            <a:endParaRPr lang="es-ES" sz="1200" i="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56</a:t>
            </a:fld>
            <a:endParaRPr lang="es-ES"/>
          </a:p>
        </p:txBody>
      </p:sp>
    </p:spTree>
    <p:extLst>
      <p:ext uri="{BB962C8B-B14F-4D97-AF65-F5344CB8AC3E}">
        <p14:creationId xmlns:p14="http://schemas.microsoft.com/office/powerpoint/2010/main" val="2029565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60</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kern="1200" dirty="0">
                <a:solidFill>
                  <a:schemeClr val="tx1"/>
                </a:solidFill>
                <a:effectLst/>
                <a:latin typeface="+mn-lt"/>
                <a:ea typeface="+mn-ea"/>
                <a:cs typeface="+mn-cs"/>
              </a:rPr>
              <a:t>Podemos gozarnos en la salvación pues el que tiene al Hijo tiene la vida.</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63</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Estaremos reconciliados con Dios.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65</a:t>
            </a:fld>
            <a:endParaRPr lang="es-ES"/>
          </a:p>
        </p:txBody>
      </p:sp>
    </p:spTree>
    <p:extLst>
      <p:ext uri="{BB962C8B-B14F-4D97-AF65-F5344CB8AC3E}">
        <p14:creationId xmlns:p14="http://schemas.microsoft.com/office/powerpoint/2010/main" val="1592861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Hace algunos años, en una ciudad de Inglaterra, se produjo un incendio que afectó a muchas casas, ya que en aquellos tiempos estas se construían de madera. En el piso superior de una de las viviendas incendiadas, apareció un niño de unos seis años llorando con desesperación y gritando aterrorizado  que subieran a salvarle, pero era imposible. La escalera de la casa estaba destruida por el fuego y las llamas que salían por la ventana impedían apoyar una escalera de emergencia para ir en socorro del niño.</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único recurso era que este se lanzara al vacío, a través del humo ya que nada le ocurriría en su rápido descenso y, manos cariñosas estaban prontas a impedir que su cuerpo chocara contra el suelo. Pero cómo persuadir al niño de seis años a que se tirara. Ante el silencio del público, impresionado por la escena, se oyó la voz del padre del niño ordenándole  que se lanzara sin temor y sin perder un momento más. </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El niño titubeó diciendo: -"¡Papá!, ¡te oigo, pero no te veo! ¿Dónde estás?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¡Aquí, hijo mío! Pronto a esperarte. Lánzate, no temas.</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No veo más que humo papá, no puedo verte.</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No importa, arrójate enseguida.</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Tengo miedo papá, pero si tú lo ordenas me lanzo. Atájame!</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Así lo hizo el pequeño y unos instantes después estaba sano y salvo en los brazos de su padre.</a:t>
            </a:r>
            <a:endParaRPr lang="es-ES" sz="1200" i="1"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Del mismo modo, el Dios invisible, a quien reconocemos en las maravillosas obras de su Creación, ante la tragedia del pecado nos invita a poner fe en su bendita Palabra. A reconocer como suyas esas hermosas promesas que contiene y a dar el salto de la fe, aceptando su oferta de salvación en Cristo Jesús.</a:t>
            </a:r>
            <a:endParaRPr lang="es-ES" sz="1200" i="1"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67</a:t>
            </a:fld>
            <a:endParaRPr lang="es-ES"/>
          </a:p>
        </p:txBody>
      </p:sp>
    </p:spTree>
    <p:extLst>
      <p:ext uri="{BB962C8B-B14F-4D97-AF65-F5344CB8AC3E}">
        <p14:creationId xmlns:p14="http://schemas.microsoft.com/office/powerpoint/2010/main" val="89789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69</a:t>
            </a:fld>
            <a:endParaRPr lang="es-ES"/>
          </a:p>
        </p:txBody>
      </p:sp>
    </p:spTree>
    <p:extLst>
      <p:ext uri="{BB962C8B-B14F-4D97-AF65-F5344CB8AC3E}">
        <p14:creationId xmlns:p14="http://schemas.microsoft.com/office/powerpoint/2010/main" val="2266946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11</a:t>
            </a:fld>
            <a:endParaRPr lang="es-ES"/>
          </a:p>
        </p:txBody>
      </p:sp>
    </p:spTree>
    <p:extLst>
      <p:ext uri="{BB962C8B-B14F-4D97-AF65-F5344CB8AC3E}">
        <p14:creationId xmlns:p14="http://schemas.microsoft.com/office/powerpoint/2010/main" val="2321404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13</a:t>
            </a:fld>
            <a:endParaRPr lang="es-ES"/>
          </a:p>
        </p:txBody>
      </p:sp>
    </p:spTree>
    <p:extLst>
      <p:ext uri="{BB962C8B-B14F-4D97-AF65-F5344CB8AC3E}">
        <p14:creationId xmlns:p14="http://schemas.microsoft.com/office/powerpoint/2010/main" val="278514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18</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19</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20</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21</a:t>
            </a:fld>
            <a:endParaRPr lang="es-ES"/>
          </a:p>
        </p:txBody>
      </p:sp>
    </p:spTree>
    <p:extLst>
      <p:ext uri="{BB962C8B-B14F-4D97-AF65-F5344CB8AC3E}">
        <p14:creationId xmlns:p14="http://schemas.microsoft.com/office/powerpoint/2010/main" val="204147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a:defRPr/>
            </a:pPr>
            <a:endParaRPr lang="es-E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a:defRPr/>
            </a:pPr>
            <a:endParaRPr lang="es-E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a:defRPr/>
            </a:pPr>
            <a:fld id="{CA52C279-280E-44F5-A5C7-4ED8C81BAA62}" type="slidenum">
              <a:rPr lang="es-ES" smtClean="0"/>
              <a:pPr>
                <a:defRPr/>
              </a:pPr>
              <a:t>‹Nº›</a:t>
            </a:fld>
            <a:endParaRPr lang="es-E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AC30D5A1-B054-425E-8431-C219334E9AE1}"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9256C9E2-3574-4B19-9C19-B1C26D12A114}"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18E5EB42-531B-4823-A587-24774EFD4A58}"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8DCB1A35-ADDD-4D85-909C-F614160B90B1}"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E17D5101-5E22-43EA-AEB4-BFB474BCC6D1}" type="slidenum">
              <a:rPr lang="es-ES" smtClean="0"/>
              <a:pPr>
                <a:defRPr/>
              </a:pPr>
              <a:t>‹Nº›</a:t>
            </a:fld>
            <a:endParaRPr lang="es-ES"/>
          </a:p>
        </p:txBody>
      </p:sp>
      <p:sp>
        <p:nvSpPr>
          <p:cNvPr id="9" name="Content Placeholder 8"/>
          <p:cNvSpPr>
            <a:spLocks noGrp="1"/>
          </p:cNvSpPr>
          <p:nvPr>
            <p:ph sz="quarter" idx="13"/>
          </p:nvPr>
        </p:nvSpPr>
        <p:spPr>
          <a:xfrm>
            <a:off x="1042416" y="2313432"/>
            <a:ext cx="3419856" cy="349300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p>
            <a:pPr>
              <a:defRPr/>
            </a:pPr>
            <a:endParaRPr lang="es-ES"/>
          </a:p>
        </p:txBody>
      </p:sp>
      <p:sp>
        <p:nvSpPr>
          <p:cNvPr id="9" name="Slide Number Placeholder 8"/>
          <p:cNvSpPr>
            <a:spLocks noGrp="1"/>
          </p:cNvSpPr>
          <p:nvPr>
            <p:ph type="sldNum" sz="quarter" idx="12"/>
          </p:nvPr>
        </p:nvSpPr>
        <p:spPr/>
        <p:txBody>
          <a:bodyPr/>
          <a:lstStyle/>
          <a:p>
            <a:pPr>
              <a:defRPr/>
            </a:pPr>
            <a:fld id="{1C01C809-AEB5-4322-A381-4FC9190028FE}"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pPr>
              <a:defRPr/>
            </a:pPr>
            <a:fld id="{D743B0C0-2AD5-4DF5-AC5D-64FE358C15FB}"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s-ES"/>
          </a:p>
        </p:txBody>
      </p:sp>
      <p:sp>
        <p:nvSpPr>
          <p:cNvPr id="3" name="Footer Placeholder 2"/>
          <p:cNvSpPr>
            <a:spLocks noGrp="1"/>
          </p:cNvSpPr>
          <p:nvPr>
            <p:ph type="ftr" sz="quarter" idx="11"/>
          </p:nvPr>
        </p:nvSpPr>
        <p:spPr/>
        <p:txBody>
          <a:bodyPr/>
          <a:lstStyle/>
          <a:p>
            <a:pPr>
              <a:defRPr/>
            </a:pPr>
            <a:endParaRPr lang="es-ES"/>
          </a:p>
        </p:txBody>
      </p:sp>
      <p:sp>
        <p:nvSpPr>
          <p:cNvPr id="4" name="Slide Number Placeholder 3"/>
          <p:cNvSpPr>
            <a:spLocks noGrp="1"/>
          </p:cNvSpPr>
          <p:nvPr>
            <p:ph type="sldNum" sz="quarter" idx="12"/>
          </p:nvPr>
        </p:nvSpPr>
        <p:spPr/>
        <p:txBody>
          <a:bodyPr/>
          <a:lstStyle/>
          <a:p>
            <a:pPr>
              <a:defRPr/>
            </a:pPr>
            <a:fld id="{3C097483-3457-414A-87F7-E843E0E7441C}"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6D5580E3-21E1-4FE6-91DA-E8E71143FF4C}" type="slidenum">
              <a:rPr lang="es-ES" smtClean="0"/>
              <a:pPr>
                <a:defRPr/>
              </a:pPr>
              <a:t>‹Nº›</a:t>
            </a:fld>
            <a:endParaRPr lang="es-E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s-E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s-ES"/>
          </a:p>
        </p:txBody>
      </p:sp>
      <p:sp>
        <p:nvSpPr>
          <p:cNvPr id="7" name="Slide Number Placeholder 6"/>
          <p:cNvSpPr>
            <a:spLocks noGrp="1"/>
          </p:cNvSpPr>
          <p:nvPr>
            <p:ph type="sldNum" sz="quarter" idx="12"/>
          </p:nvPr>
        </p:nvSpPr>
        <p:spPr/>
        <p:txBody>
          <a:bodyPr/>
          <a:lstStyle/>
          <a:p>
            <a:pPr>
              <a:defRPr/>
            </a:pPr>
            <a:fld id="{D394018F-BE11-4265-B02B-E43B16B9081C}"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u="sng"/>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a:defRPr/>
            </a:pPr>
            <a:endParaRPr lang="es-E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a:defRPr/>
            </a:pPr>
            <a:endParaRPr lang="es-E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a:defRPr/>
            </a:pPr>
            <a:fld id="{CD1151C0-280D-4E8A-87CB-A23891729A5C}" type="slidenum">
              <a:rPr lang="es-ES" smtClean="0"/>
              <a:pPr>
                <a:defRPr/>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xStyles>
    <p:titleStyle>
      <a:lvl1pPr algn="l" defTabSz="914400" rtl="0" eaLnBrk="1" latinLnBrk="0" hangingPunct="1">
        <a:spcBef>
          <a:spcPct val="0"/>
        </a:spcBef>
        <a:buNone/>
        <a:defRPr sz="4000" b="0" i="0" u="none"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image" Target="../media/image21.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5.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33.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5.jpeg"/><Relationship Id="rId4" Type="http://schemas.openxmlformats.org/officeDocument/2006/relationships/image" Target="../media/image21.jpe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34186262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Estudios Biblicos PPT\05 Como enriquecer nuestra personalidad\fond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259632" y="1196752"/>
            <a:ext cx="6984775" cy="4392488"/>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“De fato,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sem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fé</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é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impossível</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agradar a Deus;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porquanto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é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necessário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que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aquele</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que se aproxima de Deus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creia</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que ele existe e que se torna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galardoador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dos que o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buscam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Hebreus</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11:6</a:t>
            </a:r>
          </a:p>
        </p:txBody>
      </p:sp>
    </p:spTree>
    <p:extLst>
      <p:ext uri="{BB962C8B-B14F-4D97-AF65-F5344CB8AC3E}">
        <p14:creationId xmlns:p14="http://schemas.microsoft.com/office/powerpoint/2010/main" val="206875304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3 camino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10. MUTIMEDIA SDA\Imagenes para estudio\Tema 03 camino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2158560" y="-99392"/>
            <a:ext cx="3816424" cy="4392488"/>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Eu </a:t>
            </a:r>
            <a:r>
              <a:rPr lang="es-ES" sz="2800" u="none" spc="50" dirty="0" err="1">
                <a:ln w="11430"/>
                <a:solidFill>
                  <a:srgbClr val="003300"/>
                </a:solidFill>
                <a:effectLst>
                  <a:outerShdw blurRad="76200" dist="50800" dir="5400000" algn="tl" rotWithShape="0">
                    <a:srgbClr val="000000">
                      <a:alpha val="65000"/>
                    </a:srgbClr>
                  </a:outerShdw>
                </a:effectLst>
                <a:latin typeface="Swis721 BlkCn BT" pitchFamily="34" charset="0"/>
              </a:rPr>
              <a:t>estou</a:t>
            </a:r>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 no </a:t>
            </a:r>
            <a:r>
              <a:rPr lang="es-ES" sz="2800" u="none" spc="50" dirty="0" err="1">
                <a:ln w="11430"/>
                <a:solidFill>
                  <a:srgbClr val="003300"/>
                </a:solidFill>
                <a:effectLst>
                  <a:outerShdw blurRad="76200" dist="50800" dir="5400000" algn="tl" rotWithShape="0">
                    <a:srgbClr val="000000">
                      <a:alpha val="65000"/>
                    </a:srgbClr>
                  </a:outerShdw>
                </a:effectLst>
                <a:latin typeface="Swis721 BlkCn BT" pitchFamily="34" charset="0"/>
              </a:rPr>
              <a:t>caminho</a:t>
            </a:r>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 da </a:t>
            </a:r>
            <a:r>
              <a:rPr lang="es-ES" sz="2800" u="none" spc="50" dirty="0" err="1">
                <a:ln w="11430"/>
                <a:solidFill>
                  <a:srgbClr val="003300"/>
                </a:solidFill>
                <a:effectLst>
                  <a:outerShdw blurRad="76200" dist="50800" dir="5400000" algn="tl" rotWithShape="0">
                    <a:srgbClr val="000000">
                      <a:alpha val="65000"/>
                    </a:srgbClr>
                  </a:outerShdw>
                </a:effectLst>
                <a:latin typeface="Swis721 BlkCn BT" pitchFamily="34" charset="0"/>
              </a:rPr>
              <a:t>morte</a:t>
            </a:r>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 mas </a:t>
            </a:r>
            <a:r>
              <a:rPr lang="es-ES" sz="2800" u="none" spc="50" dirty="0" err="1">
                <a:ln w="11430"/>
                <a:solidFill>
                  <a:srgbClr val="003300"/>
                </a:solidFill>
                <a:effectLst>
                  <a:outerShdw blurRad="76200" dist="50800" dir="5400000" algn="tl" rotWithShape="0">
                    <a:srgbClr val="000000">
                      <a:alpha val="65000"/>
                    </a:srgbClr>
                  </a:outerShdw>
                </a:effectLst>
                <a:latin typeface="Swis721 BlkCn BT" pitchFamily="34" charset="0"/>
              </a:rPr>
              <a:t>sei</a:t>
            </a:r>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Swis721 BlkCn BT" pitchFamily="34" charset="0"/>
              </a:rPr>
              <a:t>qual</a:t>
            </a:r>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 é o da </a:t>
            </a:r>
            <a:r>
              <a:rPr lang="es-ES" sz="2800" u="none" spc="50" dirty="0" err="1">
                <a:ln w="11430"/>
                <a:solidFill>
                  <a:srgbClr val="003300"/>
                </a:solidFill>
                <a:effectLst>
                  <a:outerShdw blurRad="76200" dist="50800" dir="5400000" algn="tl" rotWithShape="0">
                    <a:srgbClr val="000000">
                      <a:alpha val="65000"/>
                    </a:srgbClr>
                  </a:outerShdw>
                </a:effectLst>
                <a:latin typeface="Swis721 BlkCn BT" pitchFamily="34" charset="0"/>
              </a:rPr>
              <a:t>salvação</a:t>
            </a:r>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 e indico-o a </a:t>
            </a:r>
            <a:r>
              <a:rPr lang="es-ES" sz="2800" u="none" spc="50" dirty="0" err="1">
                <a:ln w="11430"/>
                <a:solidFill>
                  <a:srgbClr val="003300"/>
                </a:solidFill>
                <a:effectLst>
                  <a:outerShdw blurRad="76200" dist="50800" dir="5400000" algn="tl" rotWithShape="0">
                    <a:srgbClr val="000000">
                      <a:alpha val="65000"/>
                    </a:srgbClr>
                  </a:outerShdw>
                </a:effectLst>
                <a:latin typeface="Swis721 BlkCn BT" pitchFamily="34" charset="0"/>
              </a:rPr>
              <a:t>outros</a:t>
            </a:r>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 no </a:t>
            </a:r>
            <a:r>
              <a:rPr lang="es-ES" sz="2800" u="none" spc="50" dirty="0" err="1">
                <a:ln w="11430"/>
                <a:solidFill>
                  <a:srgbClr val="003300"/>
                </a:solidFill>
                <a:effectLst>
                  <a:outerShdw blurRad="76200" dist="50800" dir="5400000" algn="tl" rotWithShape="0">
                    <a:srgbClr val="000000">
                      <a:alpha val="65000"/>
                    </a:srgbClr>
                  </a:outerShdw>
                </a:effectLst>
                <a:latin typeface="Swis721 BlkCn BT" pitchFamily="34" charset="0"/>
              </a:rPr>
              <a:t>entanto</a:t>
            </a:r>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Swis721 BlkCn BT" pitchFamily="34" charset="0"/>
              </a:rPr>
              <a:t>não</a:t>
            </a:r>
            <a:r>
              <a:rPr lang="es-E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 entro por ele. </a:t>
            </a:r>
            <a:r>
              <a:rPr lang="es-ES" sz="2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Será </a:t>
            </a:r>
            <a:r>
              <a:rPr lang="es-ES" sz="2800" u="none" spc="50" dirty="0" err="1">
                <a:ln w="11430"/>
                <a:solidFill>
                  <a:srgbClr val="FF0000"/>
                </a:solidFill>
                <a:effectLst>
                  <a:outerShdw blurRad="76200" dist="50800" dir="5400000" algn="tl" rotWithShape="0">
                    <a:srgbClr val="000000">
                      <a:alpha val="65000"/>
                    </a:srgbClr>
                  </a:outerShdw>
                </a:effectLst>
                <a:latin typeface="Swis721 BlkCn BT" pitchFamily="34" charset="0"/>
              </a:rPr>
              <a:t>isto</a:t>
            </a:r>
            <a:r>
              <a:rPr lang="es-ES" sz="2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Swis721 BlkCn BT" pitchFamily="34" charset="0"/>
              </a:rPr>
              <a:t>fé</a:t>
            </a:r>
            <a:r>
              <a:rPr lang="es-ES" sz="2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a:t>
            </a:r>
          </a:p>
        </p:txBody>
      </p:sp>
      <p:cxnSp>
        <p:nvCxnSpPr>
          <p:cNvPr id="3" name="2 Conector recto de flecha"/>
          <p:cNvCxnSpPr/>
          <p:nvPr/>
        </p:nvCxnSpPr>
        <p:spPr>
          <a:xfrm flipV="1">
            <a:off x="4427984" y="1844824"/>
            <a:ext cx="3024336" cy="2448272"/>
          </a:xfrm>
          <a:prstGeom prst="straightConnector1">
            <a:avLst/>
          </a:prstGeom>
          <a:ln w="38100">
            <a:solidFill>
              <a:srgbClr val="FF0000"/>
            </a:solidFill>
            <a:prstDash val="dash"/>
            <a:tailEnd type="triangle" w="lg" len="lg"/>
          </a:ln>
        </p:spPr>
        <p:style>
          <a:lnRef idx="1">
            <a:schemeClr val="accent1"/>
          </a:lnRef>
          <a:fillRef idx="0">
            <a:schemeClr val="accent1"/>
          </a:fillRef>
          <a:effectRef idx="0">
            <a:schemeClr val="accent1"/>
          </a:effectRef>
          <a:fontRef idx="minor">
            <a:schemeClr val="tx1"/>
          </a:fontRef>
        </p:style>
      </p:cxn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424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down)">
                                      <p:cBhvr>
                                        <p:cTn id="7" dur="3000"/>
                                        <p:tgtEl>
                                          <p:spTgt spid="1126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up)">
                                      <p:cBhvr>
                                        <p:cTn id="10" dur="1000"/>
                                        <p:tgtEl>
                                          <p:spTgt spid="4">
                                            <p:txEl>
                                              <p:pRg st="0" end="0"/>
                                            </p:txEl>
                                          </p:spTgt>
                                        </p:tgtEl>
                                      </p:cBhvr>
                                    </p:animEffect>
                                  </p:childTnLst>
                                </p:cTn>
                              </p:par>
                            </p:childTnLst>
                          </p:cTn>
                        </p:par>
                        <p:par>
                          <p:cTn id="11" fill="hold">
                            <p:stCondLst>
                              <p:cond delay="30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500"/>
                                        <p:tgtEl>
                                          <p:spTgt spid="3"/>
                                        </p:tgtEl>
                                      </p:cBhvr>
                                    </p:animEffect>
                                  </p:childTnLst>
                                </p:cTn>
                              </p:par>
                            </p:childTnLst>
                          </p:cTn>
                        </p:par>
                        <p:par>
                          <p:cTn id="15" fill="hold">
                            <p:stCondLst>
                              <p:cond delay="4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4 ll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1616497" y="2132856"/>
            <a:ext cx="5904656"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O QUE É FÉ VERDADEIRA?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99495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763688" y="1251246"/>
            <a:ext cx="6264696" cy="4392488"/>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“Ora, a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fé</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é a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certeza de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coisas</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que se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esperam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convicção</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de fatos que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não</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se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vêem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44749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Hebreus</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11:1</a:t>
            </a:r>
          </a:p>
        </p:txBody>
      </p:sp>
    </p:spTree>
    <p:extLst>
      <p:ext uri="{BB962C8B-B14F-4D97-AF65-F5344CB8AC3E}">
        <p14:creationId xmlns:p14="http://schemas.microsoft.com/office/powerpoint/2010/main" val="368997714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348880"/>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QUATRO PASSOS NA DEFINIÇÃO DE FÉ </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sp>
        <p:nvSpPr>
          <p:cNvPr id="5" name="Rectangle 18"/>
          <p:cNvSpPr>
            <a:spLocks noChangeArrowheads="1"/>
          </p:cNvSpPr>
          <p:nvPr/>
        </p:nvSpPr>
        <p:spPr bwMode="auto">
          <a:xfrm>
            <a:off x="1403648"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4</a:t>
            </a:r>
          </a:p>
        </p:txBody>
      </p:sp>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15577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53" presetClass="entr" presetSubtype="16" fill="hold" grpId="0" nodeType="withEffect">
                                  <p:stCondLst>
                                    <p:cond delay="1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par>
                          <p:cTn id="17" fill="hold">
                            <p:stCondLst>
                              <p:cond delay="3750"/>
                            </p:stCondLst>
                            <p:childTnLst>
                              <p:par>
                                <p:cTn id="18" presetID="6" presetClass="emph" presetSubtype="0" fill="hold" grpId="1" nodeType="afterEffect">
                                  <p:stCondLst>
                                    <p:cond delay="0"/>
                                  </p:stCondLst>
                                  <p:childTnLst>
                                    <p:animScale>
                                      <p:cBhvr>
                                        <p:cTn id="19" dur="2000" fill="hold"/>
                                        <p:tgtEl>
                                          <p:spTgt spid="5"/>
                                        </p:tgtEl>
                                      </p:cBhvr>
                                      <p:by x="400000" y="400000"/>
                                    </p:animScale>
                                  </p:childTnLst>
                                </p:cTn>
                              </p:par>
                              <p:par>
                                <p:cTn id="20" presetID="10" presetClass="exit" presetSubtype="0" fill="hold" grpId="2" nodeType="withEffect">
                                  <p:stCondLst>
                                    <p:cond delay="0"/>
                                  </p:stCondLst>
                                  <p:childTnLst>
                                    <p:animEffect transition="out" filter="fad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5"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4 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923928" y="2492896"/>
            <a:ext cx="4587794"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CONHECER</a:t>
            </a:r>
          </a:p>
          <a:p>
            <a:pPr algn="ct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JESUS</a:t>
            </a:r>
            <a:endParaRPr lang="en-U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sp>
        <p:nvSpPr>
          <p:cNvPr id="4" name="Rectangle 18"/>
          <p:cNvSpPr>
            <a:spLocks noChangeArrowheads="1"/>
          </p:cNvSpPr>
          <p:nvPr/>
        </p:nvSpPr>
        <p:spPr bwMode="auto">
          <a:xfrm>
            <a:off x="-6350" y="0"/>
            <a:ext cx="5514454" cy="1484784"/>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PRIMEIRO PASSO</a:t>
            </a: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3633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4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1250"/>
                                        <p:tgtEl>
                                          <p:spTgt spid="3"/>
                                        </p:tgtEl>
                                      </p:cBhvr>
                                    </p:animEffect>
                                  </p:childTnLst>
                                </p:cTn>
                              </p:par>
                            </p:childTnLst>
                          </p:cTn>
                        </p:par>
                        <p:par>
                          <p:cTn id="13" fill="hold">
                            <p:stCondLst>
                              <p:cond delay="275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paso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D:\10. MUTIMEDIA SDA\Imagenes para estudio\paso cono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02" y="3424576"/>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2051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par>
                          <p:cTn id="8" fill="hold">
                            <p:stCondLst>
                              <p:cond delay="2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2915816" y="2276872"/>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Com</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o que está relacionado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conhecê</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-Lo? </a:t>
            </a: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3769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João 17:3</a:t>
            </a:r>
          </a:p>
        </p:txBody>
      </p:sp>
      <p:sp>
        <p:nvSpPr>
          <p:cNvPr id="5" name="Rectangle 18"/>
          <p:cNvSpPr>
            <a:spLocks noChangeArrowheads="1"/>
          </p:cNvSpPr>
          <p:nvPr/>
        </p:nvSpPr>
        <p:spPr bwMode="auto">
          <a:xfrm>
            <a:off x="1619672" y="1628800"/>
            <a:ext cx="6984776"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“E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vida eterna é esta: que te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conheçam</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a ti</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o único Deus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verdadeiro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 a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Jesus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Cristo, a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quem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enviaste.”</a:t>
            </a:r>
          </a:p>
        </p:txBody>
      </p:sp>
    </p:spTree>
    <p:extLst>
      <p:ext uri="{BB962C8B-B14F-4D97-AF65-F5344CB8AC3E}">
        <p14:creationId xmlns:p14="http://schemas.microsoft.com/office/powerpoint/2010/main" val="84729395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Quem</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é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Jesus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Dios</a:t>
            </a:r>
          </a:p>
          <a:p>
            <a:pPr algn="ct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Mateo 16:16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Creador</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1:1-3, 34; </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82940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7"/>
                                        </p:tgtEl>
                                      </p:cBhvr>
                                    </p:animEffect>
                                    <p:anim calcmode="lin" valueType="num">
                                      <p:cBhvr>
                                        <p:cTn id="18" dur="1000"/>
                                        <p:tgtEl>
                                          <p:spTgt spid="7"/>
                                        </p:tgtEl>
                                        <p:attrNameLst>
                                          <p:attrName>ppt_x</p:attrName>
                                        </p:attrNameLst>
                                      </p:cBhvr>
                                      <p:tavLst>
                                        <p:tav tm="0">
                                          <p:val>
                                            <p:strVal val="ppt_x"/>
                                          </p:val>
                                        </p:tav>
                                        <p:tav tm="100000">
                                          <p:val>
                                            <p:strVal val="ppt_x"/>
                                          </p:val>
                                        </p:tav>
                                      </p:tavLst>
                                    </p:anim>
                                    <p:anim calcmode="lin" valueType="num">
                                      <p:cBhvr>
                                        <p:cTn id="19" dur="1000"/>
                                        <p:tgtEl>
                                          <p:spTgt spid="7"/>
                                        </p:tgtEl>
                                        <p:attrNameLst>
                                          <p:attrName>ppt_y</p:attrName>
                                        </p:attrNameLst>
                                      </p:cBhvr>
                                      <p:tavLst>
                                        <p:tav tm="0">
                                          <p:val>
                                            <p:strVal val="ppt_y"/>
                                          </p:val>
                                        </p:tav>
                                        <p:tav tm="100000">
                                          <p:val>
                                            <p:strVal val="ppt_y-.1"/>
                                          </p:val>
                                        </p:tav>
                                      </p:tavLst>
                                    </p:anim>
                                    <p:set>
                                      <p:cBhvr>
                                        <p:cTn id="20" dur="1" fill="hold">
                                          <p:stCondLst>
                                            <p:cond delay="999"/>
                                          </p:stCondLst>
                                        </p:cTn>
                                        <p:tgtEl>
                                          <p:spTgt spid="7"/>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xit" presetSubtype="0" fill="hold" grpId="1" nodeType="clickEffect">
                                  <p:stCondLst>
                                    <p:cond delay="0"/>
                                  </p:stCondLst>
                                  <p:childTnLst>
                                    <p:animEffect transition="out" filter="fade">
                                      <p:cBhvr>
                                        <p:cTn id="43" dur="1000"/>
                                        <p:tgtEl>
                                          <p:spTgt spid="9"/>
                                        </p:tgtEl>
                                      </p:cBhvr>
                                    </p:animEffect>
                                    <p:anim calcmode="lin" valueType="num">
                                      <p:cBhvr>
                                        <p:cTn id="44" dur="1000"/>
                                        <p:tgtEl>
                                          <p:spTgt spid="9"/>
                                        </p:tgtEl>
                                        <p:attrNameLst>
                                          <p:attrName>ppt_x</p:attrName>
                                        </p:attrNameLst>
                                      </p:cBhvr>
                                      <p:tavLst>
                                        <p:tav tm="0">
                                          <p:val>
                                            <p:strVal val="ppt_x"/>
                                          </p:val>
                                        </p:tav>
                                        <p:tav tm="100000">
                                          <p:val>
                                            <p:strVal val="ppt_x"/>
                                          </p:val>
                                        </p:tav>
                                      </p:tavLst>
                                    </p:anim>
                                    <p:anim calcmode="lin" valueType="num">
                                      <p:cBhvr>
                                        <p:cTn id="45" dur="1000"/>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55"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strVal val="#ppt_w*0.70"/>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xit" presetSubtype="0" fill="hold" grpId="1" nodeType="clickEffect">
                                  <p:stCondLst>
                                    <p:cond delay="0"/>
                                  </p:stCondLst>
                                  <p:childTnLst>
                                    <p:animEffect transition="out" filter="fade">
                                      <p:cBhvr>
                                        <p:cTn id="62" dur="1000"/>
                                        <p:tgtEl>
                                          <p:spTgt spid="10"/>
                                        </p:tgtEl>
                                      </p:cBhvr>
                                    </p:animEffect>
                                    <p:anim calcmode="lin" valueType="num">
                                      <p:cBhvr>
                                        <p:cTn id="63" dur="1000"/>
                                        <p:tgtEl>
                                          <p:spTgt spid="10"/>
                                        </p:tgtEl>
                                        <p:attrNameLst>
                                          <p:attrName>ppt_x</p:attrName>
                                        </p:attrNameLst>
                                      </p:cBhvr>
                                      <p:tavLst>
                                        <p:tav tm="0">
                                          <p:val>
                                            <p:strVal val="ppt_x"/>
                                          </p:val>
                                        </p:tav>
                                        <p:tav tm="100000">
                                          <p:val>
                                            <p:strVal val="ppt_x"/>
                                          </p:val>
                                        </p:tav>
                                      </p:tavLst>
                                    </p:anim>
                                    <p:anim calcmode="lin" valueType="num">
                                      <p:cBhvr>
                                        <p:cTn id="64" dur="1000"/>
                                        <p:tgtEl>
                                          <p:spTgt spid="10"/>
                                        </p:tgtEl>
                                        <p:attrNameLst>
                                          <p:attrName>ppt_y</p:attrName>
                                        </p:attrNameLst>
                                      </p:cBhvr>
                                      <p:tavLst>
                                        <p:tav tm="0">
                                          <p:val>
                                            <p:strVal val="ppt_y"/>
                                          </p:val>
                                        </p:tav>
                                        <p:tav tm="100000">
                                          <p:val>
                                            <p:strVal val="ppt_y-.1"/>
                                          </p:val>
                                        </p:tav>
                                      </p:tavLst>
                                    </p:anim>
                                    <p:set>
                                      <p:cBhvr>
                                        <p:cTn id="65" dur="1" fill="hold">
                                          <p:stCondLst>
                                            <p:cond delay="999"/>
                                          </p:stCondLst>
                                        </p:cTn>
                                        <p:tgtEl>
                                          <p:spTgt spid="10"/>
                                        </p:tgtEl>
                                        <p:attrNameLst>
                                          <p:attrName>style.visibility</p:attrName>
                                        </p:attrNameLst>
                                      </p:cBhvr>
                                      <p:to>
                                        <p:strVal val="hidden"/>
                                      </p:to>
                                    </p:set>
                                  </p:childTnLst>
                                </p:cTn>
                              </p:par>
                              <p:par>
                                <p:cTn id="66" presetID="42" presetClass="exit" presetSubtype="0" fill="hold" grpId="1" nodeType="withEffect">
                                  <p:stCondLst>
                                    <p:cond delay="0"/>
                                  </p:stCondLst>
                                  <p:childTnLst>
                                    <p:animEffect transition="out" filter="fade">
                                      <p:cBhvr>
                                        <p:cTn id="67" dur="1000"/>
                                        <p:tgtEl>
                                          <p:spTgt spid="12"/>
                                        </p:tgtEl>
                                      </p:cBhvr>
                                    </p:animEffect>
                                    <p:anim calcmode="lin" valueType="num">
                                      <p:cBhvr>
                                        <p:cTn id="68" dur="1000"/>
                                        <p:tgtEl>
                                          <p:spTgt spid="12"/>
                                        </p:tgtEl>
                                        <p:attrNameLst>
                                          <p:attrName>ppt_x</p:attrName>
                                        </p:attrNameLst>
                                      </p:cBhvr>
                                      <p:tavLst>
                                        <p:tav tm="0">
                                          <p:val>
                                            <p:strVal val="ppt_x"/>
                                          </p:val>
                                        </p:tav>
                                        <p:tav tm="100000">
                                          <p:val>
                                            <p:strVal val="ppt_x"/>
                                          </p:val>
                                        </p:tav>
                                      </p:tavLst>
                                    </p:anim>
                                    <p:anim calcmode="lin" valueType="num">
                                      <p:cBhvr>
                                        <p:cTn id="69" dur="1000"/>
                                        <p:tgtEl>
                                          <p:spTgt spid="12"/>
                                        </p:tgtEl>
                                        <p:attrNameLst>
                                          <p:attrName>ppt_y</p:attrName>
                                        </p:attrNameLst>
                                      </p:cBhvr>
                                      <p:tavLst>
                                        <p:tav tm="0">
                                          <p:val>
                                            <p:strVal val="ppt_y"/>
                                          </p:val>
                                        </p:tav>
                                        <p:tav tm="100000">
                                          <p:val>
                                            <p:strVal val="ppt_y+.1"/>
                                          </p:val>
                                        </p:tav>
                                      </p:tavLst>
                                    </p:anim>
                                    <p:set>
                                      <p:cBhvr>
                                        <p:cTn id="70" dur="1" fill="hold">
                                          <p:stCondLst>
                                            <p:cond delay="999"/>
                                          </p:stCondLst>
                                        </p:cTn>
                                        <p:tgtEl>
                                          <p:spTgt spid="12"/>
                                        </p:tgtEl>
                                        <p:attrNameLst>
                                          <p:attrName>style.visibility</p:attrName>
                                        </p:attrNameLst>
                                      </p:cBhvr>
                                      <p:to>
                                        <p:strVal val="hidden"/>
                                      </p:to>
                                    </p:se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xit" presetSubtype="0" fill="hold" grpId="1" nodeType="clickEffect">
                                  <p:stCondLst>
                                    <p:cond delay="0"/>
                                  </p:stCondLst>
                                  <p:childTnLst>
                                    <p:animEffect transition="out" filter="fade">
                                      <p:cBhvr>
                                        <p:cTn id="80" dur="1000"/>
                                        <p:tgtEl>
                                          <p:spTgt spid="13"/>
                                        </p:tgtEl>
                                      </p:cBhvr>
                                    </p:animEffect>
                                    <p:anim calcmode="lin" valueType="num">
                                      <p:cBhvr>
                                        <p:cTn id="81" dur="1000"/>
                                        <p:tgtEl>
                                          <p:spTgt spid="13"/>
                                        </p:tgtEl>
                                        <p:attrNameLst>
                                          <p:attrName>ppt_x</p:attrName>
                                        </p:attrNameLst>
                                      </p:cBhvr>
                                      <p:tavLst>
                                        <p:tav tm="0">
                                          <p:val>
                                            <p:strVal val="ppt_x"/>
                                          </p:val>
                                        </p:tav>
                                        <p:tav tm="100000">
                                          <p:val>
                                            <p:strVal val="ppt_x"/>
                                          </p:val>
                                        </p:tav>
                                      </p:tavLst>
                                    </p:anim>
                                    <p:anim calcmode="lin" valueType="num">
                                      <p:cBhvr>
                                        <p:cTn id="82" dur="1000"/>
                                        <p:tgtEl>
                                          <p:spTgt spid="13"/>
                                        </p:tgtEl>
                                        <p:attrNameLst>
                                          <p:attrName>ppt_y</p:attrName>
                                        </p:attrNameLst>
                                      </p:cBhvr>
                                      <p:tavLst>
                                        <p:tav tm="0">
                                          <p:val>
                                            <p:strVal val="ppt_y"/>
                                          </p:val>
                                        </p:tav>
                                        <p:tav tm="100000">
                                          <p:val>
                                            <p:strVal val="ppt_y-.1"/>
                                          </p:val>
                                        </p:tav>
                                      </p:tavLst>
                                    </p:anim>
                                    <p:set>
                                      <p:cBhvr>
                                        <p:cTn id="83" dur="1" fill="hold">
                                          <p:stCondLst>
                                            <p:cond delay="999"/>
                                          </p:stCondLst>
                                        </p:cTn>
                                        <p:tgtEl>
                                          <p:spTgt spid="13"/>
                                        </p:tgtEl>
                                        <p:attrNameLst>
                                          <p:attrName>style.visibility</p:attrName>
                                        </p:attrNameLst>
                                      </p:cBhvr>
                                      <p:to>
                                        <p:strVal val="hidden"/>
                                      </p:to>
                                    </p:set>
                                  </p:childTnLst>
                                </p:cTn>
                              </p:par>
                            </p:childTnLst>
                          </p:cTn>
                        </p:par>
                        <p:par>
                          <p:cTn id="84" fill="hold">
                            <p:stCondLst>
                              <p:cond delay="1000"/>
                            </p:stCondLst>
                            <p:childTnLst>
                              <p:par>
                                <p:cTn id="85" presetID="42" presetClass="entr" presetSubtype="0"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1000"/>
                                        <p:tgtEl>
                                          <p:spTgt spid="15"/>
                                        </p:tgtEl>
                                      </p:cBhvr>
                                    </p:animEffect>
                                    <p:anim calcmode="lin" valueType="num">
                                      <p:cBhvr>
                                        <p:cTn id="88" dur="1000" fill="hold"/>
                                        <p:tgtEl>
                                          <p:spTgt spid="15"/>
                                        </p:tgtEl>
                                        <p:attrNameLst>
                                          <p:attrName>ppt_x</p:attrName>
                                        </p:attrNameLst>
                                      </p:cBhvr>
                                      <p:tavLst>
                                        <p:tav tm="0">
                                          <p:val>
                                            <p:strVal val="#ppt_x"/>
                                          </p:val>
                                        </p:tav>
                                        <p:tav tm="100000">
                                          <p:val>
                                            <p:strVal val="#ppt_x"/>
                                          </p:val>
                                        </p:tav>
                                      </p:tavLst>
                                    </p:anim>
                                    <p:anim calcmode="lin" valueType="num">
                                      <p:cBhvr>
                                        <p:cTn id="89" dur="1000" fill="hold"/>
                                        <p:tgtEl>
                                          <p:spTgt spid="15"/>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55" presetClass="entr" presetSubtype="0" fill="hold" grpId="0" nodeType="after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1000" fill="hold"/>
                                        <p:tgtEl>
                                          <p:spTgt spid="16"/>
                                        </p:tgtEl>
                                        <p:attrNameLst>
                                          <p:attrName>ppt_w</p:attrName>
                                        </p:attrNameLst>
                                      </p:cBhvr>
                                      <p:tavLst>
                                        <p:tav tm="0">
                                          <p:val>
                                            <p:strVal val="#ppt_w*0.70"/>
                                          </p:val>
                                        </p:tav>
                                        <p:tav tm="100000">
                                          <p:val>
                                            <p:strVal val="#ppt_w"/>
                                          </p:val>
                                        </p:tav>
                                      </p:tavLst>
                                    </p:anim>
                                    <p:anim calcmode="lin" valueType="num">
                                      <p:cBhvr>
                                        <p:cTn id="94" dur="1000" fill="hold"/>
                                        <p:tgtEl>
                                          <p:spTgt spid="16"/>
                                        </p:tgtEl>
                                        <p:attrNameLst>
                                          <p:attrName>ppt_h</p:attrName>
                                        </p:attrNameLst>
                                      </p:cBhvr>
                                      <p:tavLst>
                                        <p:tav tm="0">
                                          <p:val>
                                            <p:strVal val="#ppt_h"/>
                                          </p:val>
                                        </p:tav>
                                        <p:tav tm="100000">
                                          <p:val>
                                            <p:strVal val="#ppt_h"/>
                                          </p:val>
                                        </p:tav>
                                      </p:tavLst>
                                    </p:anim>
                                    <p:animEffect transition="in" filter="fade">
                                      <p:cBhvr>
                                        <p:cTn id="95" dur="10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47" presetClass="exit" presetSubtype="0" fill="hold" grpId="1" nodeType="clickEffect">
                                  <p:stCondLst>
                                    <p:cond delay="0"/>
                                  </p:stCondLst>
                                  <p:childTnLst>
                                    <p:animEffect transition="out" filter="fade">
                                      <p:cBhvr>
                                        <p:cTn id="99" dur="1000"/>
                                        <p:tgtEl>
                                          <p:spTgt spid="15"/>
                                        </p:tgtEl>
                                      </p:cBhvr>
                                    </p:animEffect>
                                    <p:anim calcmode="lin" valueType="num">
                                      <p:cBhvr>
                                        <p:cTn id="100" dur="1000"/>
                                        <p:tgtEl>
                                          <p:spTgt spid="15"/>
                                        </p:tgtEl>
                                        <p:attrNameLst>
                                          <p:attrName>ppt_x</p:attrName>
                                        </p:attrNameLst>
                                      </p:cBhvr>
                                      <p:tavLst>
                                        <p:tav tm="0">
                                          <p:val>
                                            <p:strVal val="ppt_x"/>
                                          </p:val>
                                        </p:tav>
                                        <p:tav tm="100000">
                                          <p:val>
                                            <p:strVal val="ppt_x"/>
                                          </p:val>
                                        </p:tav>
                                      </p:tavLst>
                                    </p:anim>
                                    <p:anim calcmode="lin" valueType="num">
                                      <p:cBhvr>
                                        <p:cTn id="101" dur="1000"/>
                                        <p:tgtEl>
                                          <p:spTgt spid="15"/>
                                        </p:tgtEl>
                                        <p:attrNameLst>
                                          <p:attrName>ppt_y</p:attrName>
                                        </p:attrNameLst>
                                      </p:cBhvr>
                                      <p:tavLst>
                                        <p:tav tm="0">
                                          <p:val>
                                            <p:strVal val="ppt_y"/>
                                          </p:val>
                                        </p:tav>
                                        <p:tav tm="100000">
                                          <p:val>
                                            <p:strVal val="ppt_y-.1"/>
                                          </p:val>
                                        </p:tav>
                                      </p:tavLst>
                                    </p:anim>
                                    <p:set>
                                      <p:cBhvr>
                                        <p:cTn id="102" dur="1" fill="hold">
                                          <p:stCondLst>
                                            <p:cond delay="999"/>
                                          </p:stCondLst>
                                        </p:cTn>
                                        <p:tgtEl>
                                          <p:spTgt spid="15"/>
                                        </p:tgtEl>
                                        <p:attrNameLst>
                                          <p:attrName>style.visibility</p:attrName>
                                        </p:attrNameLst>
                                      </p:cBhvr>
                                      <p:to>
                                        <p:strVal val="hidden"/>
                                      </p:to>
                                    </p:set>
                                  </p:childTnLst>
                                </p:cTn>
                              </p:par>
                              <p:par>
                                <p:cTn id="103" presetID="42" presetClass="exit" presetSubtype="0" fill="hold" grpId="1" nodeType="withEffect">
                                  <p:stCondLst>
                                    <p:cond delay="0"/>
                                  </p:stCondLst>
                                  <p:childTnLst>
                                    <p:animEffect transition="out" filter="fade">
                                      <p:cBhvr>
                                        <p:cTn id="104" dur="1000"/>
                                        <p:tgtEl>
                                          <p:spTgt spid="16"/>
                                        </p:tgtEl>
                                      </p:cBhvr>
                                    </p:animEffect>
                                    <p:anim calcmode="lin" valueType="num">
                                      <p:cBhvr>
                                        <p:cTn id="105" dur="1000"/>
                                        <p:tgtEl>
                                          <p:spTgt spid="16"/>
                                        </p:tgtEl>
                                        <p:attrNameLst>
                                          <p:attrName>ppt_x</p:attrName>
                                        </p:attrNameLst>
                                      </p:cBhvr>
                                      <p:tavLst>
                                        <p:tav tm="0">
                                          <p:val>
                                            <p:strVal val="ppt_x"/>
                                          </p:val>
                                        </p:tav>
                                        <p:tav tm="100000">
                                          <p:val>
                                            <p:strVal val="ppt_x"/>
                                          </p:val>
                                        </p:tav>
                                      </p:tavLst>
                                    </p:anim>
                                    <p:anim calcmode="lin" valueType="num">
                                      <p:cBhvr>
                                        <p:cTn id="106" dur="1000"/>
                                        <p:tgtEl>
                                          <p:spTgt spid="16"/>
                                        </p:tgtEl>
                                        <p:attrNameLst>
                                          <p:attrName>ppt_y</p:attrName>
                                        </p:attrNameLst>
                                      </p:cBhvr>
                                      <p:tavLst>
                                        <p:tav tm="0">
                                          <p:val>
                                            <p:strVal val="ppt_y"/>
                                          </p:val>
                                        </p:tav>
                                        <p:tav tm="100000">
                                          <p:val>
                                            <p:strVal val="ppt_y+.1"/>
                                          </p:val>
                                        </p:tav>
                                      </p:tavLst>
                                    </p:anim>
                                    <p:set>
                                      <p:cBhvr>
                                        <p:cTn id="107" dur="1" fill="hold">
                                          <p:stCondLst>
                                            <p:cond delay="999"/>
                                          </p:stCondLst>
                                        </p:cTn>
                                        <p:tgtEl>
                                          <p:spTgt spid="16"/>
                                        </p:tgtEl>
                                        <p:attrNameLst>
                                          <p:attrName>style.visibility</p:attrName>
                                        </p:attrNameLst>
                                      </p:cBhvr>
                                      <p:to>
                                        <p:strVal val="hidden"/>
                                      </p:to>
                                    </p:set>
                                  </p:childTnLst>
                                </p:cTn>
                              </p:par>
                            </p:childTnLst>
                          </p:cTn>
                        </p:par>
                        <p:par>
                          <p:cTn id="108" fill="hold">
                            <p:stCondLst>
                              <p:cond delay="1000"/>
                            </p:stCondLst>
                            <p:childTnLst>
                              <p:par>
                                <p:cTn id="109" presetID="42" presetClass="entr" presetSubtype="0" fill="hold" grpId="0" nodeType="after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1000"/>
                                        <p:tgtEl>
                                          <p:spTgt spid="14"/>
                                        </p:tgtEl>
                                      </p:cBhvr>
                                    </p:animEffect>
                                    <p:anim calcmode="lin" valueType="num">
                                      <p:cBhvr>
                                        <p:cTn id="112" dur="1000" fill="hold"/>
                                        <p:tgtEl>
                                          <p:spTgt spid="14"/>
                                        </p:tgtEl>
                                        <p:attrNameLst>
                                          <p:attrName>ppt_x</p:attrName>
                                        </p:attrNameLst>
                                      </p:cBhvr>
                                      <p:tavLst>
                                        <p:tav tm="0">
                                          <p:val>
                                            <p:strVal val="#ppt_x"/>
                                          </p:val>
                                        </p:tav>
                                        <p:tav tm="100000">
                                          <p:val>
                                            <p:strVal val="#ppt_x"/>
                                          </p:val>
                                        </p:tav>
                                      </p:tavLst>
                                    </p:anim>
                                    <p:anim calcmode="lin" valueType="num">
                                      <p:cBhvr>
                                        <p:cTn id="1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xit" presetSubtype="0" fill="hold" grpId="1" nodeType="clickEffect">
                                  <p:stCondLst>
                                    <p:cond delay="0"/>
                                  </p:stCondLst>
                                  <p:childTnLst>
                                    <p:animEffect transition="out" filter="fade">
                                      <p:cBhvr>
                                        <p:cTn id="117" dur="1000"/>
                                        <p:tgtEl>
                                          <p:spTgt spid="14"/>
                                        </p:tgtEl>
                                      </p:cBhvr>
                                    </p:animEffect>
                                    <p:anim calcmode="lin" valueType="num">
                                      <p:cBhvr>
                                        <p:cTn id="118" dur="1000"/>
                                        <p:tgtEl>
                                          <p:spTgt spid="14"/>
                                        </p:tgtEl>
                                        <p:attrNameLst>
                                          <p:attrName>ppt_x</p:attrName>
                                        </p:attrNameLst>
                                      </p:cBhvr>
                                      <p:tavLst>
                                        <p:tav tm="0">
                                          <p:val>
                                            <p:strVal val="ppt_x"/>
                                          </p:val>
                                        </p:tav>
                                        <p:tav tm="100000">
                                          <p:val>
                                            <p:strVal val="ppt_x"/>
                                          </p:val>
                                        </p:tav>
                                      </p:tavLst>
                                    </p:anim>
                                    <p:anim calcmode="lin" valueType="num">
                                      <p:cBhvr>
                                        <p:cTn id="119" dur="1000"/>
                                        <p:tgtEl>
                                          <p:spTgt spid="14"/>
                                        </p:tgtEl>
                                        <p:attrNameLst>
                                          <p:attrName>ppt_y</p:attrName>
                                        </p:attrNameLst>
                                      </p:cBhvr>
                                      <p:tavLst>
                                        <p:tav tm="0">
                                          <p:val>
                                            <p:strVal val="ppt_y"/>
                                          </p:val>
                                        </p:tav>
                                        <p:tav tm="100000">
                                          <p:val>
                                            <p:strVal val="ppt_y-.1"/>
                                          </p:val>
                                        </p:tav>
                                      </p:tavLst>
                                    </p:anim>
                                    <p:set>
                                      <p:cBhvr>
                                        <p:cTn id="120" dur="1" fill="hold">
                                          <p:stCondLst>
                                            <p:cond delay="999"/>
                                          </p:stCondLst>
                                        </p:cTn>
                                        <p:tgtEl>
                                          <p:spTgt spid="14"/>
                                        </p:tgtEl>
                                        <p:attrNameLst>
                                          <p:attrName>style.visibility</p:attrName>
                                        </p:attrNameLst>
                                      </p:cBhvr>
                                      <p:to>
                                        <p:strVal val="hidden"/>
                                      </p:to>
                                    </p:set>
                                  </p:childTnLst>
                                </p:cTn>
                              </p:par>
                            </p:childTnLst>
                          </p:cTn>
                        </p:par>
                        <p:par>
                          <p:cTn id="121" fill="hold">
                            <p:stCondLst>
                              <p:cond delay="1000"/>
                            </p:stCondLst>
                            <p:childTnLst>
                              <p:par>
                                <p:cTn id="122" presetID="42" presetClass="entr" presetSubtype="0" fill="hold" grpId="0" nodeType="after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1000"/>
                                        <p:tgtEl>
                                          <p:spTgt spid="17"/>
                                        </p:tgtEl>
                                      </p:cBhvr>
                                    </p:animEffect>
                                    <p:anim calcmode="lin" valueType="num">
                                      <p:cBhvr>
                                        <p:cTn id="125" dur="1000" fill="hold"/>
                                        <p:tgtEl>
                                          <p:spTgt spid="17"/>
                                        </p:tgtEl>
                                        <p:attrNameLst>
                                          <p:attrName>ppt_x</p:attrName>
                                        </p:attrNameLst>
                                      </p:cBhvr>
                                      <p:tavLst>
                                        <p:tav tm="0">
                                          <p:val>
                                            <p:strVal val="#ppt_x"/>
                                          </p:val>
                                        </p:tav>
                                        <p:tav tm="100000">
                                          <p:val>
                                            <p:strVal val="#ppt_x"/>
                                          </p:val>
                                        </p:tav>
                                      </p:tavLst>
                                    </p:anim>
                                    <p:anim calcmode="lin" valueType="num">
                                      <p:cBhvr>
                                        <p:cTn id="126" dur="1000" fill="hold"/>
                                        <p:tgtEl>
                                          <p:spTgt spid="17"/>
                                        </p:tgtEl>
                                        <p:attrNameLst>
                                          <p:attrName>ppt_y</p:attrName>
                                        </p:attrNameLst>
                                      </p:cBhvr>
                                      <p:tavLst>
                                        <p:tav tm="0">
                                          <p:val>
                                            <p:strVal val="#ppt_y+.1"/>
                                          </p:val>
                                        </p:tav>
                                        <p:tav tm="100000">
                                          <p:val>
                                            <p:strVal val="#ppt_y"/>
                                          </p:val>
                                        </p:tav>
                                      </p:tavLst>
                                    </p:anim>
                                  </p:childTnLst>
                                </p:cTn>
                              </p:par>
                            </p:childTnLst>
                          </p:cTn>
                        </p:par>
                        <p:par>
                          <p:cTn id="127" fill="hold">
                            <p:stCondLst>
                              <p:cond delay="2000"/>
                            </p:stCondLst>
                            <p:childTnLst>
                              <p:par>
                                <p:cTn id="128" presetID="22" presetClass="entr" presetSubtype="1" fill="hold" nodeType="afterEffect">
                                  <p:stCondLst>
                                    <p:cond delay="0"/>
                                  </p:stCondLst>
                                  <p:childTnLst>
                                    <p:set>
                                      <p:cBhvr>
                                        <p:cTn id="129" dur="1" fill="hold">
                                          <p:stCondLst>
                                            <p:cond delay="0"/>
                                          </p:stCondLst>
                                        </p:cTn>
                                        <p:tgtEl>
                                          <p:spTgt spid="18"/>
                                        </p:tgtEl>
                                        <p:attrNameLst>
                                          <p:attrName>style.visibility</p:attrName>
                                        </p:attrNameLst>
                                      </p:cBhvr>
                                      <p:to>
                                        <p:strVal val="visible"/>
                                      </p:to>
                                    </p:set>
                                    <p:animEffect transition="in" filter="wipe(up)">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7" grpId="1"/>
      <p:bldP spid="8" grpId="0"/>
      <p:bldP spid="8" grpId="1"/>
      <p:bldP spid="9" grpId="0"/>
      <p:bldP spid="9" grpId="1"/>
      <p:bldP spid="10" grpId="0"/>
      <p:bldP spid="10" grpId="1"/>
      <p:bldP spid="12" grpId="0" animBg="1"/>
      <p:bldP spid="12" grpId="1" animBg="1"/>
      <p:bldP spid="13" grpId="0"/>
      <p:bldP spid="13" grpId="1"/>
      <p:bldP spid="15" grpId="0"/>
      <p:bldP spid="15" grpId="1"/>
      <p:bldP spid="16" grpId="0" animBg="1"/>
      <p:bldP spid="16" grpId="1" animBg="1"/>
      <p:bldP spid="14" grpId="0"/>
      <p:bldP spid="14" grpId="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3" descr="D:\10. MUTIMEDIA SDA\Imagenes para estudio\Tema 04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51520" y="4581128"/>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extrusionH="57150" contourW="6350" prstMaterial="plastic">
              <a:bevelT w="12700" h="12700"/>
              <a:contourClr>
                <a:schemeClr val="accent1">
                  <a:tint val="100000"/>
                  <a:shade val="100000"/>
                  <a:hueMod val="100000"/>
                  <a:satMod val="100000"/>
                </a:schemeClr>
              </a:contourClr>
            </a:sp3d>
          </a:bodyPr>
          <a:lstStyle/>
          <a:p>
            <a:r>
              <a:rPr lang="en-US" sz="4800" u="none" cap="all" dirty="0">
                <a:solidFill>
                  <a:schemeClr val="bg1"/>
                </a:solidFill>
                <a:effectLst>
                  <a:reflection blurRad="10000" stA="55000" endPos="48000" dist="500" dir="5400000" sy="-100000" algn="bl" rotWithShape="0"/>
                </a:effectLst>
                <a:latin typeface="Impact" pitchFamily="34" charset="0"/>
              </a:rPr>
              <a:t>Um </a:t>
            </a:r>
            <a:r>
              <a:rPr lang="en-US" sz="4800" u="none" cap="all" dirty="0" err="1">
                <a:solidFill>
                  <a:schemeClr val="bg1"/>
                </a:solidFill>
                <a:effectLst>
                  <a:reflection blurRad="10000" stA="55000" endPos="48000" dist="500" dir="5400000" sy="-100000" algn="bl" rotWithShape="0"/>
                </a:effectLst>
                <a:latin typeface="Impact" pitchFamily="34" charset="0"/>
              </a:rPr>
              <a:t>momento</a:t>
            </a:r>
            <a:r>
              <a:rPr lang="en-US" sz="4800" u="none" cap="all" dirty="0">
                <a:solidFill>
                  <a:schemeClr val="bg1"/>
                </a:solidFill>
                <a:effectLst>
                  <a:reflection blurRad="10000" stA="55000" endPos="48000" dist="500" dir="5400000" sy="-100000" algn="bl" rotWithShape="0"/>
                </a:effectLst>
                <a:latin typeface="Impact" pitchFamily="34" charset="0"/>
              </a:rPr>
              <a:t> de </a:t>
            </a:r>
            <a:r>
              <a:rPr lang="en-US" sz="4800" u="none" cap="all" dirty="0" err="1">
                <a:solidFill>
                  <a:schemeClr val="bg1"/>
                </a:solidFill>
                <a:effectLst>
                  <a:reflection blurRad="10000" stA="55000" endPos="48000" dist="500" dir="5400000" sy="-100000" algn="bl" rotWithShape="0"/>
                </a:effectLst>
                <a:latin typeface="Impact" pitchFamily="34" charset="0"/>
              </a:rPr>
              <a:t>oração</a:t>
            </a:r>
            <a:r>
              <a:rPr lang="en-US" sz="4800" u="none" cap="all" dirty="0">
                <a:solidFill>
                  <a:schemeClr val="bg1"/>
                </a:solidFill>
                <a:effectLst>
                  <a:reflection blurRad="10000" stA="55000" endPos="48000" dist="500" dir="5400000" sy="-100000" algn="bl" rotWithShape="0"/>
                </a:effectLst>
                <a:latin typeface="Impact" pitchFamily="34" charset="0"/>
              </a:rPr>
              <a:t>…</a:t>
            </a:r>
            <a:endParaRPr lang="en-US" sz="4800" u="none" cap="all" dirty="0">
              <a:solidFill>
                <a:schemeClr val="bg1"/>
              </a:solidFill>
              <a:effectLst>
                <a:reflection blurRad="10000" stA="55000" endPos="48000" dist="500" dir="5400000" sy="-100000" algn="bl" rotWithShape="0"/>
              </a:effectLst>
              <a:latin typeface="Verdana" pitchFamily="34" charset="0"/>
            </a:endParaRPr>
          </a:p>
        </p:txBody>
      </p:sp>
    </p:spTree>
    <p:extLst>
      <p:ext uri="{BB962C8B-B14F-4D97-AF65-F5344CB8AC3E}">
        <p14:creationId xmlns:p14="http://schemas.microsoft.com/office/powerpoint/2010/main" val="215043089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7" name="6 Rectángulo"/>
          <p:cNvSpPr/>
          <p:nvPr/>
        </p:nvSpPr>
        <p:spPr>
          <a:xfrm>
            <a:off x="3441003" y="2616992"/>
            <a:ext cx="561243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a:t>
            </a:r>
            <a:r>
              <a:rPr lang="es-ES_tradnl" sz="4800" u="none" spc="50" dirty="0" err="1">
                <a:ln w="11430"/>
                <a:effectLst>
                  <a:outerShdw blurRad="76200" dist="50800" dir="5400000" algn="tl" rotWithShape="0">
                    <a:srgbClr val="000000">
                      <a:alpha val="65000"/>
                    </a:srgbClr>
                  </a:outerShdw>
                </a:effectLst>
                <a:latin typeface="Swis721 BlkCn BT" pitchFamily="34" charset="0"/>
              </a:rPr>
              <a:t>Filho</a:t>
            </a:r>
            <a:r>
              <a:rPr lang="es-ES_tradnl" sz="4800" u="none" spc="50" dirty="0">
                <a:ln w="11430"/>
                <a:effectLst>
                  <a:outerShdw blurRad="76200" dist="50800" dir="5400000" algn="tl" rotWithShape="0">
                    <a:srgbClr val="000000">
                      <a:alpha val="65000"/>
                    </a:srgbClr>
                  </a:outerShdw>
                </a:effectLst>
                <a:latin typeface="Swis721 BlkCn BT" pitchFamily="34" charset="0"/>
              </a:rPr>
              <a:t> de Deus</a:t>
            </a:r>
          </a:p>
          <a:p>
            <a:pPr algn="ctr"/>
            <a:r>
              <a:rPr lang="es-ES_tradnl"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Mateus</a:t>
            </a: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16:16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Creador</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1:1-3, 34; </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2" name="1 CuadroTexto"/>
          <p:cNvSpPr txBox="1"/>
          <p:nvPr/>
        </p:nvSpPr>
        <p:spPr>
          <a:xfrm>
            <a:off x="3992812" y="4542219"/>
            <a:ext cx="4851515" cy="830997"/>
          </a:xfrm>
          <a:prstGeom prst="rect">
            <a:avLst/>
          </a:prstGeom>
          <a:solidFill>
            <a:schemeClr val="bg1">
              <a:alpha val="30000"/>
            </a:schemeClr>
          </a:solidFill>
          <a:effectLst>
            <a:glow rad="228600">
              <a:schemeClr val="bg1">
                <a:alpha val="40000"/>
              </a:schemeClr>
            </a:glow>
          </a:effectLst>
        </p:spPr>
        <p:txBody>
          <a:bodyPr wrap="square" rtlCol="0">
            <a:spAutoFit/>
          </a:bodyPr>
          <a:lstStyle/>
          <a:p>
            <a:r>
              <a:rPr lang="es-ES" sz="2400" u="none" dirty="0">
                <a:latin typeface="Verdana" panose="020B0604030504040204" pitchFamily="34" charset="0"/>
                <a:ea typeface="Verdana" panose="020B0604030504040204" pitchFamily="34" charset="0"/>
                <a:cs typeface="Verdana" panose="020B0604030504040204" pitchFamily="34" charset="0"/>
              </a:rPr>
              <a:t>…Tu </a:t>
            </a:r>
            <a:r>
              <a:rPr lang="es-ES" sz="2400" u="none" dirty="0" err="1">
                <a:latin typeface="Verdana" panose="020B0604030504040204" pitchFamily="34" charset="0"/>
                <a:ea typeface="Verdana" panose="020B0604030504040204" pitchFamily="34" charset="0"/>
                <a:cs typeface="Verdana" panose="020B0604030504040204" pitchFamily="34" charset="0"/>
              </a:rPr>
              <a:t>és</a:t>
            </a:r>
            <a:r>
              <a:rPr lang="es-ES" sz="2400" u="none" dirty="0">
                <a:latin typeface="Verdana" panose="020B0604030504040204" pitchFamily="34" charset="0"/>
                <a:ea typeface="Verdana" panose="020B0604030504040204" pitchFamily="34" charset="0"/>
                <a:cs typeface="Verdana" panose="020B0604030504040204" pitchFamily="34" charset="0"/>
              </a:rPr>
              <a:t> o Cristo,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Filho</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 do Deus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vivente</a:t>
            </a:r>
            <a:r>
              <a:rPr lang="es-ES" sz="2400" u="none" dirty="0">
                <a:latin typeface="Verdana" panose="020B0604030504040204" pitchFamily="34" charset="0"/>
                <a:ea typeface="Verdana" panose="020B0604030504040204" pitchFamily="34" charset="0"/>
                <a:cs typeface="Verdana" panose="020B0604030504040204" pitchFamily="34" charset="0"/>
              </a:rPr>
              <a:t>.</a:t>
            </a:r>
            <a:endParaRPr lang="es-AR" sz="2400" u="none" dirty="0">
              <a:latin typeface="Verdana" panose="020B0604030504040204" pitchFamily="34" charset="0"/>
              <a:ea typeface="Verdana" panose="020B0604030504040204" pitchFamily="34" charset="0"/>
              <a:cs typeface="Verdana" panose="020B0604030504040204" pitchFamily="34" charset="0"/>
            </a:endParaRPr>
          </a:p>
        </p:txBody>
      </p:sp>
      <p:pic>
        <p:nvPicPr>
          <p:cNvPr id="1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350100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79332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55"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strVal val="#ppt_w*0.70"/>
                                          </p:val>
                                        </p:tav>
                                        <p:tav tm="100000">
                                          <p:val>
                                            <p:strVal val="#ppt_w"/>
                                          </p:val>
                                        </p:tav>
                                      </p:tavLst>
                                    </p:anim>
                                    <p:anim calcmode="lin" valueType="num">
                                      <p:cBhvr>
                                        <p:cTn id="50" dur="1000" fill="hold"/>
                                        <p:tgtEl>
                                          <p:spTgt spid="12"/>
                                        </p:tgtEl>
                                        <p:attrNameLst>
                                          <p:attrName>ppt_h</p:attrName>
                                        </p:attrNameLst>
                                      </p:cBhvr>
                                      <p:tavLst>
                                        <p:tav tm="0">
                                          <p:val>
                                            <p:strVal val="#ppt_h"/>
                                          </p:val>
                                        </p:tav>
                                        <p:tav tm="100000">
                                          <p:val>
                                            <p:strVal val="#ppt_h"/>
                                          </p:val>
                                        </p:tav>
                                      </p:tavLst>
                                    </p:anim>
                                    <p:animEffect transition="in" filter="fade">
                                      <p:cBhvr>
                                        <p:cTn id="51" dur="1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xit" presetSubtype="0" fill="hold" grpId="1" nodeType="clickEffect">
                                  <p:stCondLst>
                                    <p:cond delay="0"/>
                                  </p:stCondLst>
                                  <p:childTnLst>
                                    <p:animEffect transition="out" filter="fade">
                                      <p:cBhvr>
                                        <p:cTn id="55" dur="1000"/>
                                        <p:tgtEl>
                                          <p:spTgt spid="10"/>
                                        </p:tgtEl>
                                      </p:cBhvr>
                                    </p:animEffect>
                                    <p:anim calcmode="lin" valueType="num">
                                      <p:cBhvr>
                                        <p:cTn id="56" dur="1000"/>
                                        <p:tgtEl>
                                          <p:spTgt spid="10"/>
                                        </p:tgtEl>
                                        <p:attrNameLst>
                                          <p:attrName>ppt_x</p:attrName>
                                        </p:attrNameLst>
                                      </p:cBhvr>
                                      <p:tavLst>
                                        <p:tav tm="0">
                                          <p:val>
                                            <p:strVal val="ppt_x"/>
                                          </p:val>
                                        </p:tav>
                                        <p:tav tm="100000">
                                          <p:val>
                                            <p:strVal val="ppt_x"/>
                                          </p:val>
                                        </p:tav>
                                      </p:tavLst>
                                    </p:anim>
                                    <p:anim calcmode="lin" valueType="num">
                                      <p:cBhvr>
                                        <p:cTn id="57" dur="1000"/>
                                        <p:tgtEl>
                                          <p:spTgt spid="10"/>
                                        </p:tgtEl>
                                        <p:attrNameLst>
                                          <p:attrName>ppt_y</p:attrName>
                                        </p:attrNameLst>
                                      </p:cBhvr>
                                      <p:tavLst>
                                        <p:tav tm="0">
                                          <p:val>
                                            <p:strVal val="ppt_y"/>
                                          </p:val>
                                        </p:tav>
                                        <p:tav tm="100000">
                                          <p:val>
                                            <p:strVal val="ppt_y-.1"/>
                                          </p:val>
                                        </p:tav>
                                      </p:tavLst>
                                    </p:anim>
                                    <p:set>
                                      <p:cBhvr>
                                        <p:cTn id="58" dur="1" fill="hold">
                                          <p:stCondLst>
                                            <p:cond delay="999"/>
                                          </p:stCondLst>
                                        </p:cTn>
                                        <p:tgtEl>
                                          <p:spTgt spid="10"/>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0"/>
                                        <p:tgtEl>
                                          <p:spTgt spid="12"/>
                                        </p:tgtEl>
                                      </p:cBhvr>
                                    </p:animEffect>
                                    <p:anim calcmode="lin" valueType="num">
                                      <p:cBhvr>
                                        <p:cTn id="61" dur="1000"/>
                                        <p:tgtEl>
                                          <p:spTgt spid="12"/>
                                        </p:tgtEl>
                                        <p:attrNameLst>
                                          <p:attrName>ppt_x</p:attrName>
                                        </p:attrNameLst>
                                      </p:cBhvr>
                                      <p:tavLst>
                                        <p:tav tm="0">
                                          <p:val>
                                            <p:strVal val="ppt_x"/>
                                          </p:val>
                                        </p:tav>
                                        <p:tav tm="100000">
                                          <p:val>
                                            <p:strVal val="ppt_x"/>
                                          </p:val>
                                        </p:tav>
                                      </p:tavLst>
                                    </p:anim>
                                    <p:anim calcmode="lin" valueType="num">
                                      <p:cBhvr>
                                        <p:cTn id="62" dur="1000"/>
                                        <p:tgtEl>
                                          <p:spTgt spid="12"/>
                                        </p:tgtEl>
                                        <p:attrNameLst>
                                          <p:attrName>ppt_y</p:attrName>
                                        </p:attrNameLst>
                                      </p:cBhvr>
                                      <p:tavLst>
                                        <p:tav tm="0">
                                          <p:val>
                                            <p:strVal val="ppt_y"/>
                                          </p:val>
                                        </p:tav>
                                        <p:tav tm="100000">
                                          <p:val>
                                            <p:strVal val="ppt_y+.1"/>
                                          </p:val>
                                        </p:tav>
                                      </p:tavLst>
                                    </p:anim>
                                    <p:set>
                                      <p:cBhvr>
                                        <p:cTn id="63" dur="1" fill="hold">
                                          <p:stCondLst>
                                            <p:cond delay="999"/>
                                          </p:stCondLst>
                                        </p:cTn>
                                        <p:tgtEl>
                                          <p:spTgt spid="12"/>
                                        </p:tgtEl>
                                        <p:attrNameLst>
                                          <p:attrName>style.visibility</p:attrName>
                                        </p:attrNameLst>
                                      </p:cBhvr>
                                      <p:to>
                                        <p:strVal val="hidden"/>
                                      </p:to>
                                    </p:set>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xit" presetSubtype="0" fill="hold" grpId="1" nodeType="clickEffect">
                                  <p:stCondLst>
                                    <p:cond delay="0"/>
                                  </p:stCondLst>
                                  <p:childTnLst>
                                    <p:animEffect transition="out" filter="fade">
                                      <p:cBhvr>
                                        <p:cTn id="73" dur="1000"/>
                                        <p:tgtEl>
                                          <p:spTgt spid="13"/>
                                        </p:tgtEl>
                                      </p:cBhvr>
                                    </p:animEffect>
                                    <p:anim calcmode="lin" valueType="num">
                                      <p:cBhvr>
                                        <p:cTn id="74" dur="1000"/>
                                        <p:tgtEl>
                                          <p:spTgt spid="13"/>
                                        </p:tgtEl>
                                        <p:attrNameLst>
                                          <p:attrName>ppt_x</p:attrName>
                                        </p:attrNameLst>
                                      </p:cBhvr>
                                      <p:tavLst>
                                        <p:tav tm="0">
                                          <p:val>
                                            <p:strVal val="ppt_x"/>
                                          </p:val>
                                        </p:tav>
                                        <p:tav tm="100000">
                                          <p:val>
                                            <p:strVal val="ppt_x"/>
                                          </p:val>
                                        </p:tav>
                                      </p:tavLst>
                                    </p:anim>
                                    <p:anim calcmode="lin" valueType="num">
                                      <p:cBhvr>
                                        <p:cTn id="75" dur="1000"/>
                                        <p:tgtEl>
                                          <p:spTgt spid="13"/>
                                        </p:tgtEl>
                                        <p:attrNameLst>
                                          <p:attrName>ppt_y</p:attrName>
                                        </p:attrNameLst>
                                      </p:cBhvr>
                                      <p:tavLst>
                                        <p:tav tm="0">
                                          <p:val>
                                            <p:strVal val="ppt_y"/>
                                          </p:val>
                                        </p:tav>
                                        <p:tav tm="100000">
                                          <p:val>
                                            <p:strVal val="ppt_y-.1"/>
                                          </p:val>
                                        </p:tav>
                                      </p:tavLst>
                                    </p:anim>
                                    <p:set>
                                      <p:cBhvr>
                                        <p:cTn id="76" dur="1" fill="hold">
                                          <p:stCondLst>
                                            <p:cond delay="999"/>
                                          </p:stCondLst>
                                        </p:cTn>
                                        <p:tgtEl>
                                          <p:spTgt spid="13"/>
                                        </p:tgtEl>
                                        <p:attrNameLst>
                                          <p:attrName>style.visibility</p:attrName>
                                        </p:attrNameLst>
                                      </p:cBhvr>
                                      <p:to>
                                        <p:strVal val="hidden"/>
                                      </p:to>
                                    </p:set>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childTnLst>
                          </p:cTn>
                        </p:par>
                        <p:par>
                          <p:cTn id="83" fill="hold">
                            <p:stCondLst>
                              <p:cond delay="2000"/>
                            </p:stCondLst>
                            <p:childTnLst>
                              <p:par>
                                <p:cTn id="84" presetID="55" presetClass="entr" presetSubtype="0"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1000" fill="hold"/>
                                        <p:tgtEl>
                                          <p:spTgt spid="16"/>
                                        </p:tgtEl>
                                        <p:attrNameLst>
                                          <p:attrName>ppt_w</p:attrName>
                                        </p:attrNameLst>
                                      </p:cBhvr>
                                      <p:tavLst>
                                        <p:tav tm="0">
                                          <p:val>
                                            <p:strVal val="#ppt_w*0.70"/>
                                          </p:val>
                                        </p:tav>
                                        <p:tav tm="100000">
                                          <p:val>
                                            <p:strVal val="#ppt_w"/>
                                          </p:val>
                                        </p:tav>
                                      </p:tavLst>
                                    </p:anim>
                                    <p:anim calcmode="lin" valueType="num">
                                      <p:cBhvr>
                                        <p:cTn id="87" dur="1000" fill="hold"/>
                                        <p:tgtEl>
                                          <p:spTgt spid="16"/>
                                        </p:tgtEl>
                                        <p:attrNameLst>
                                          <p:attrName>ppt_h</p:attrName>
                                        </p:attrNameLst>
                                      </p:cBhvr>
                                      <p:tavLst>
                                        <p:tav tm="0">
                                          <p:val>
                                            <p:strVal val="#ppt_h"/>
                                          </p:val>
                                        </p:tav>
                                        <p:tav tm="100000">
                                          <p:val>
                                            <p:strVal val="#ppt_h"/>
                                          </p:val>
                                        </p:tav>
                                      </p:tavLst>
                                    </p:anim>
                                    <p:animEffect transition="in" filter="fade">
                                      <p:cBhvr>
                                        <p:cTn id="88" dur="10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47" presetClass="exit" presetSubtype="0" fill="hold" grpId="1" nodeType="clickEffect">
                                  <p:stCondLst>
                                    <p:cond delay="0"/>
                                  </p:stCondLst>
                                  <p:childTnLst>
                                    <p:animEffect transition="out" filter="fade">
                                      <p:cBhvr>
                                        <p:cTn id="92" dur="1000"/>
                                        <p:tgtEl>
                                          <p:spTgt spid="15"/>
                                        </p:tgtEl>
                                      </p:cBhvr>
                                    </p:animEffect>
                                    <p:anim calcmode="lin" valueType="num">
                                      <p:cBhvr>
                                        <p:cTn id="93" dur="1000"/>
                                        <p:tgtEl>
                                          <p:spTgt spid="15"/>
                                        </p:tgtEl>
                                        <p:attrNameLst>
                                          <p:attrName>ppt_x</p:attrName>
                                        </p:attrNameLst>
                                      </p:cBhvr>
                                      <p:tavLst>
                                        <p:tav tm="0">
                                          <p:val>
                                            <p:strVal val="ppt_x"/>
                                          </p:val>
                                        </p:tav>
                                        <p:tav tm="100000">
                                          <p:val>
                                            <p:strVal val="ppt_x"/>
                                          </p:val>
                                        </p:tav>
                                      </p:tavLst>
                                    </p:anim>
                                    <p:anim calcmode="lin" valueType="num">
                                      <p:cBhvr>
                                        <p:cTn id="94" dur="1000"/>
                                        <p:tgtEl>
                                          <p:spTgt spid="15"/>
                                        </p:tgtEl>
                                        <p:attrNameLst>
                                          <p:attrName>ppt_y</p:attrName>
                                        </p:attrNameLst>
                                      </p:cBhvr>
                                      <p:tavLst>
                                        <p:tav tm="0">
                                          <p:val>
                                            <p:strVal val="ppt_y"/>
                                          </p:val>
                                        </p:tav>
                                        <p:tav tm="100000">
                                          <p:val>
                                            <p:strVal val="ppt_y-.1"/>
                                          </p:val>
                                        </p:tav>
                                      </p:tavLst>
                                    </p:anim>
                                    <p:set>
                                      <p:cBhvr>
                                        <p:cTn id="95" dur="1" fill="hold">
                                          <p:stCondLst>
                                            <p:cond delay="999"/>
                                          </p:stCondLst>
                                        </p:cTn>
                                        <p:tgtEl>
                                          <p:spTgt spid="15"/>
                                        </p:tgtEl>
                                        <p:attrNameLst>
                                          <p:attrName>style.visibility</p:attrName>
                                        </p:attrNameLst>
                                      </p:cBhvr>
                                      <p:to>
                                        <p:strVal val="hidden"/>
                                      </p:to>
                                    </p:set>
                                  </p:childTnLst>
                                </p:cTn>
                              </p:par>
                              <p:par>
                                <p:cTn id="96" presetID="42" presetClass="exit" presetSubtype="0" fill="hold" grpId="1" nodeType="withEffect">
                                  <p:stCondLst>
                                    <p:cond delay="0"/>
                                  </p:stCondLst>
                                  <p:childTnLst>
                                    <p:animEffect transition="out" filter="fade">
                                      <p:cBhvr>
                                        <p:cTn id="97" dur="1000"/>
                                        <p:tgtEl>
                                          <p:spTgt spid="16"/>
                                        </p:tgtEl>
                                      </p:cBhvr>
                                    </p:animEffect>
                                    <p:anim calcmode="lin" valueType="num">
                                      <p:cBhvr>
                                        <p:cTn id="98" dur="1000"/>
                                        <p:tgtEl>
                                          <p:spTgt spid="16"/>
                                        </p:tgtEl>
                                        <p:attrNameLst>
                                          <p:attrName>ppt_x</p:attrName>
                                        </p:attrNameLst>
                                      </p:cBhvr>
                                      <p:tavLst>
                                        <p:tav tm="0">
                                          <p:val>
                                            <p:strVal val="ppt_x"/>
                                          </p:val>
                                        </p:tav>
                                        <p:tav tm="100000">
                                          <p:val>
                                            <p:strVal val="ppt_x"/>
                                          </p:val>
                                        </p:tav>
                                      </p:tavLst>
                                    </p:anim>
                                    <p:anim calcmode="lin" valueType="num">
                                      <p:cBhvr>
                                        <p:cTn id="99" dur="1000"/>
                                        <p:tgtEl>
                                          <p:spTgt spid="16"/>
                                        </p:tgtEl>
                                        <p:attrNameLst>
                                          <p:attrName>ppt_y</p:attrName>
                                        </p:attrNameLst>
                                      </p:cBhvr>
                                      <p:tavLst>
                                        <p:tav tm="0">
                                          <p:val>
                                            <p:strVal val="ppt_y"/>
                                          </p:val>
                                        </p:tav>
                                        <p:tav tm="100000">
                                          <p:val>
                                            <p:strVal val="ppt_y+.1"/>
                                          </p:val>
                                        </p:tav>
                                      </p:tavLst>
                                    </p:anim>
                                    <p:set>
                                      <p:cBhvr>
                                        <p:cTn id="100" dur="1" fill="hold">
                                          <p:stCondLst>
                                            <p:cond delay="999"/>
                                          </p:stCondLst>
                                        </p:cTn>
                                        <p:tgtEl>
                                          <p:spTgt spid="16"/>
                                        </p:tgtEl>
                                        <p:attrNameLst>
                                          <p:attrName>style.visibility</p:attrName>
                                        </p:attrNameLst>
                                      </p:cBhvr>
                                      <p:to>
                                        <p:strVal val="hidden"/>
                                      </p:to>
                                    </p:set>
                                  </p:childTnLst>
                                </p:cTn>
                              </p:par>
                            </p:childTnLst>
                          </p:cTn>
                        </p:par>
                        <p:par>
                          <p:cTn id="101" fill="hold">
                            <p:stCondLst>
                              <p:cond delay="1000"/>
                            </p:stCondLst>
                            <p:childTnLst>
                              <p:par>
                                <p:cTn id="102" presetID="42" presetClass="entr" presetSubtype="0" fill="hold" grpId="0" nodeType="after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anim calcmode="lin" valueType="num">
                                      <p:cBhvr>
                                        <p:cTn id="105" dur="1000" fill="hold"/>
                                        <p:tgtEl>
                                          <p:spTgt spid="14"/>
                                        </p:tgtEl>
                                        <p:attrNameLst>
                                          <p:attrName>ppt_x</p:attrName>
                                        </p:attrNameLst>
                                      </p:cBhvr>
                                      <p:tavLst>
                                        <p:tav tm="0">
                                          <p:val>
                                            <p:strVal val="#ppt_x"/>
                                          </p:val>
                                        </p:tav>
                                        <p:tav tm="100000">
                                          <p:val>
                                            <p:strVal val="#ppt_x"/>
                                          </p:val>
                                        </p:tav>
                                      </p:tavLst>
                                    </p:anim>
                                    <p:anim calcmode="lin" valueType="num">
                                      <p:cBhvr>
                                        <p:cTn id="10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xit" presetSubtype="0" fill="hold" grpId="1" nodeType="clickEffect">
                                  <p:stCondLst>
                                    <p:cond delay="0"/>
                                  </p:stCondLst>
                                  <p:childTnLst>
                                    <p:animEffect transition="out" filter="fade">
                                      <p:cBhvr>
                                        <p:cTn id="110" dur="1000"/>
                                        <p:tgtEl>
                                          <p:spTgt spid="14"/>
                                        </p:tgtEl>
                                      </p:cBhvr>
                                    </p:animEffect>
                                    <p:anim calcmode="lin" valueType="num">
                                      <p:cBhvr>
                                        <p:cTn id="111" dur="1000"/>
                                        <p:tgtEl>
                                          <p:spTgt spid="14"/>
                                        </p:tgtEl>
                                        <p:attrNameLst>
                                          <p:attrName>ppt_x</p:attrName>
                                        </p:attrNameLst>
                                      </p:cBhvr>
                                      <p:tavLst>
                                        <p:tav tm="0">
                                          <p:val>
                                            <p:strVal val="ppt_x"/>
                                          </p:val>
                                        </p:tav>
                                        <p:tav tm="100000">
                                          <p:val>
                                            <p:strVal val="ppt_x"/>
                                          </p:val>
                                        </p:tav>
                                      </p:tavLst>
                                    </p:anim>
                                    <p:anim calcmode="lin" valueType="num">
                                      <p:cBhvr>
                                        <p:cTn id="112" dur="1000"/>
                                        <p:tgtEl>
                                          <p:spTgt spid="14"/>
                                        </p:tgtEl>
                                        <p:attrNameLst>
                                          <p:attrName>ppt_y</p:attrName>
                                        </p:attrNameLst>
                                      </p:cBhvr>
                                      <p:tavLst>
                                        <p:tav tm="0">
                                          <p:val>
                                            <p:strVal val="ppt_y"/>
                                          </p:val>
                                        </p:tav>
                                        <p:tav tm="100000">
                                          <p:val>
                                            <p:strVal val="ppt_y-.1"/>
                                          </p:val>
                                        </p:tav>
                                      </p:tavLst>
                                    </p:anim>
                                    <p:set>
                                      <p:cBhvr>
                                        <p:cTn id="113" dur="1" fill="hold">
                                          <p:stCondLst>
                                            <p:cond delay="999"/>
                                          </p:stCondLst>
                                        </p:cTn>
                                        <p:tgtEl>
                                          <p:spTgt spid="14"/>
                                        </p:tgtEl>
                                        <p:attrNameLst>
                                          <p:attrName>style.visibility</p:attrName>
                                        </p:attrNameLst>
                                      </p:cBhvr>
                                      <p:to>
                                        <p:strVal val="hidden"/>
                                      </p:to>
                                    </p:set>
                                  </p:childTnLst>
                                </p:cTn>
                              </p:par>
                            </p:childTnLst>
                          </p:cTn>
                        </p:par>
                        <p:par>
                          <p:cTn id="114" fill="hold">
                            <p:stCondLst>
                              <p:cond delay="1000"/>
                            </p:stCondLst>
                            <p:childTnLst>
                              <p:par>
                                <p:cTn id="115" presetID="42" presetClass="entr" presetSubtype="0" fill="hold" grpId="0" nodeType="after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1000"/>
                                        <p:tgtEl>
                                          <p:spTgt spid="17"/>
                                        </p:tgtEl>
                                      </p:cBhvr>
                                    </p:animEffect>
                                    <p:anim calcmode="lin" valueType="num">
                                      <p:cBhvr>
                                        <p:cTn id="118" dur="1000" fill="hold"/>
                                        <p:tgtEl>
                                          <p:spTgt spid="17"/>
                                        </p:tgtEl>
                                        <p:attrNameLst>
                                          <p:attrName>ppt_x</p:attrName>
                                        </p:attrNameLst>
                                      </p:cBhvr>
                                      <p:tavLst>
                                        <p:tav tm="0">
                                          <p:val>
                                            <p:strVal val="#ppt_x"/>
                                          </p:val>
                                        </p:tav>
                                        <p:tav tm="100000">
                                          <p:val>
                                            <p:strVal val="#ppt_x"/>
                                          </p:val>
                                        </p:tav>
                                      </p:tavLst>
                                    </p:anim>
                                    <p:anim calcmode="lin" valueType="num">
                                      <p:cBhvr>
                                        <p:cTn id="119" dur="1000" fill="hold"/>
                                        <p:tgtEl>
                                          <p:spTgt spid="17"/>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2"/>
                                        </p:tgtEl>
                                        <p:attrNameLst>
                                          <p:attrName>style.visibility</p:attrName>
                                        </p:attrNameLst>
                                      </p:cBhvr>
                                      <p:to>
                                        <p:strVal val="visible"/>
                                      </p:to>
                                    </p:set>
                                    <p:animEffect transition="in" filter="fade">
                                      <p:cBhvr>
                                        <p:cTn id="122" dur="1000"/>
                                        <p:tgtEl>
                                          <p:spTgt spid="2"/>
                                        </p:tgtEl>
                                      </p:cBhvr>
                                    </p:animEffect>
                                    <p:anim calcmode="lin" valueType="num">
                                      <p:cBhvr>
                                        <p:cTn id="123" dur="1000" fill="hold"/>
                                        <p:tgtEl>
                                          <p:spTgt spid="2"/>
                                        </p:tgtEl>
                                        <p:attrNameLst>
                                          <p:attrName>ppt_x</p:attrName>
                                        </p:attrNameLst>
                                      </p:cBhvr>
                                      <p:tavLst>
                                        <p:tav tm="0">
                                          <p:val>
                                            <p:strVal val="#ppt_x"/>
                                          </p:val>
                                        </p:tav>
                                        <p:tav tm="100000">
                                          <p:val>
                                            <p:strVal val="#ppt_x"/>
                                          </p:val>
                                        </p:tav>
                                      </p:tavLst>
                                    </p:anim>
                                    <p:anim calcmode="lin" valueType="num">
                                      <p:cBhvr>
                                        <p:cTn id="124" dur="1000" fill="hold"/>
                                        <p:tgtEl>
                                          <p:spTgt spid="2"/>
                                        </p:tgtEl>
                                        <p:attrNameLst>
                                          <p:attrName>ppt_y</p:attrName>
                                        </p:attrNameLst>
                                      </p:cBhvr>
                                      <p:tavLst>
                                        <p:tav tm="0">
                                          <p:val>
                                            <p:strVal val="#ppt_y-.1"/>
                                          </p:val>
                                        </p:tav>
                                        <p:tav tm="100000">
                                          <p:val>
                                            <p:strVal val="#ppt_y"/>
                                          </p:val>
                                        </p:tav>
                                      </p:tavLst>
                                    </p:anim>
                                  </p:childTnLst>
                                </p:cTn>
                              </p:par>
                            </p:childTnLst>
                          </p:cTn>
                        </p:par>
                        <p:par>
                          <p:cTn id="125" fill="hold">
                            <p:stCondLst>
                              <p:cond delay="2000"/>
                            </p:stCondLst>
                            <p:childTnLst>
                              <p:par>
                                <p:cTn id="126" presetID="22" presetClass="entr" presetSubtype="1" fill="hold" nodeType="after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wipe(up)">
                                      <p:cBhvr>
                                        <p:cTn id="1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p:bldP spid="8" grpId="1"/>
      <p:bldP spid="9" grpId="0"/>
      <p:bldP spid="9" grpId="1"/>
      <p:bldP spid="10" grpId="0"/>
      <p:bldP spid="10" grpId="1"/>
      <p:bldP spid="12" grpId="0" animBg="1"/>
      <p:bldP spid="12" grpId="1" animBg="1"/>
      <p:bldP spid="13" grpId="0"/>
      <p:bldP spid="13" grpId="1"/>
      <p:bldP spid="15" grpId="0"/>
      <p:bldP spid="15" grpId="1"/>
      <p:bldP spid="16" grpId="0" animBg="1"/>
      <p:bldP spid="16" grpId="1" animBg="1"/>
      <p:bldP spid="14" grpId="0"/>
      <p:bldP spid="14" grpId="1"/>
      <p:bldP spid="1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¿Quién es Jesús?</a:t>
            </a: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Dios</a:t>
            </a:r>
          </a:p>
          <a:p>
            <a:pPr algn="ct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p:cNvSpPr/>
          <p:nvPr/>
        </p:nvSpPr>
        <p:spPr>
          <a:xfrm>
            <a:off x="4794738" y="2240285"/>
            <a:ext cx="2904962"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Criador</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João 1:1-3, 14; </a:t>
            </a:r>
          </a:p>
          <a:p>
            <a:pPr algn="ctr"/>
            <a:r>
              <a:rPr lang="es-ES"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Colossenses</a:t>
            </a: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1:16</a:t>
            </a: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8" name="17 CuadroTexto"/>
          <p:cNvSpPr txBox="1"/>
          <p:nvPr/>
        </p:nvSpPr>
        <p:spPr>
          <a:xfrm>
            <a:off x="3992812" y="4542219"/>
            <a:ext cx="4851515" cy="830997"/>
          </a:xfrm>
          <a:prstGeom prst="rect">
            <a:avLst/>
          </a:prstGeom>
          <a:solidFill>
            <a:schemeClr val="bg1">
              <a:alpha val="30000"/>
            </a:schemeClr>
          </a:solidFill>
          <a:effectLst>
            <a:glow rad="228600">
              <a:schemeClr val="bg1">
                <a:alpha val="40000"/>
              </a:schemeClr>
            </a:glow>
          </a:effectLst>
        </p:spPr>
        <p:txBody>
          <a:bodyPr wrap="square" rtlCol="0">
            <a:spAutoFit/>
          </a:bodyPr>
          <a:lstStyle/>
          <a:p>
            <a:r>
              <a:rPr lang="es-ES" sz="2400" u="none" dirty="0">
                <a:latin typeface="Verdana" panose="020B0604030504040204" pitchFamily="34" charset="0"/>
                <a:ea typeface="Verdana" panose="020B0604030504040204" pitchFamily="34" charset="0"/>
                <a:cs typeface="Verdana" panose="020B0604030504040204" pitchFamily="34" charset="0"/>
              </a:rPr>
              <a:t>Porque </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por ele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foram</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 criadas todas as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coisas</a:t>
            </a:r>
            <a:r>
              <a:rPr lang="es-ES" sz="2400" u="none" dirty="0">
                <a:latin typeface="Verdana" panose="020B0604030504040204" pitchFamily="34" charset="0"/>
                <a:ea typeface="Verdana" panose="020B0604030504040204" pitchFamily="34" charset="0"/>
                <a:cs typeface="Verdana" panose="020B0604030504040204" pitchFamily="34" charset="0"/>
              </a:rPr>
              <a:t>...</a:t>
            </a:r>
            <a:endParaRPr lang="es-AR" sz="2400" u="none" dirty="0">
              <a:latin typeface="Verdana" panose="020B0604030504040204" pitchFamily="34" charset="0"/>
              <a:ea typeface="Verdana" panose="020B0604030504040204" pitchFamily="34" charset="0"/>
              <a:cs typeface="Verdana" panose="020B0604030504040204" pitchFamily="34" charset="0"/>
            </a:endParaRPr>
          </a:p>
        </p:txBody>
      </p:sp>
      <p:pic>
        <p:nvPicPr>
          <p:cNvPr id="1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6" y="350100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83676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xit" presetSubtype="0" fill="hold" grpId="1"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55"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1" nodeType="clickEffect">
                                  <p:stCondLst>
                                    <p:cond delay="0"/>
                                  </p:stCondLst>
                                  <p:childTnLst>
                                    <p:animEffect transition="out" filter="fade">
                                      <p:cBhvr>
                                        <p:cTn id="53" dur="1000"/>
                                        <p:tgtEl>
                                          <p:spTgt spid="10"/>
                                        </p:tgtEl>
                                      </p:cBhvr>
                                    </p:animEffect>
                                    <p:anim calcmode="lin" valueType="num">
                                      <p:cBhvr>
                                        <p:cTn id="54" dur="1000"/>
                                        <p:tgtEl>
                                          <p:spTgt spid="10"/>
                                        </p:tgtEl>
                                        <p:attrNameLst>
                                          <p:attrName>ppt_x</p:attrName>
                                        </p:attrNameLst>
                                      </p:cBhvr>
                                      <p:tavLst>
                                        <p:tav tm="0">
                                          <p:val>
                                            <p:strVal val="ppt_x"/>
                                          </p:val>
                                        </p:tav>
                                        <p:tav tm="100000">
                                          <p:val>
                                            <p:strVal val="ppt_x"/>
                                          </p:val>
                                        </p:tav>
                                      </p:tavLst>
                                    </p:anim>
                                    <p:anim calcmode="lin" valueType="num">
                                      <p:cBhvr>
                                        <p:cTn id="55" dur="1000"/>
                                        <p:tgtEl>
                                          <p:spTgt spid="10"/>
                                        </p:tgtEl>
                                        <p:attrNameLst>
                                          <p:attrName>ppt_y</p:attrName>
                                        </p:attrNameLst>
                                      </p:cBhvr>
                                      <p:tavLst>
                                        <p:tav tm="0">
                                          <p:val>
                                            <p:strVal val="ppt_y"/>
                                          </p:val>
                                        </p:tav>
                                        <p:tav tm="100000">
                                          <p:val>
                                            <p:strVal val="ppt_y-.1"/>
                                          </p:val>
                                        </p:tav>
                                      </p:tavLst>
                                    </p:anim>
                                    <p:set>
                                      <p:cBhvr>
                                        <p:cTn id="56" dur="1" fill="hold">
                                          <p:stCondLst>
                                            <p:cond delay="999"/>
                                          </p:stCondLst>
                                        </p:cTn>
                                        <p:tgtEl>
                                          <p:spTgt spid="10"/>
                                        </p:tgtEl>
                                        <p:attrNameLst>
                                          <p:attrName>style.visibility</p:attrName>
                                        </p:attrNameLst>
                                      </p:cBhvr>
                                      <p:to>
                                        <p:strVal val="hidden"/>
                                      </p:to>
                                    </p:set>
                                  </p:childTnLst>
                                </p:cTn>
                              </p:par>
                              <p:par>
                                <p:cTn id="57" presetID="42" presetClass="exit" presetSubtype="0" fill="hold" grpId="1" nodeType="withEffect">
                                  <p:stCondLst>
                                    <p:cond delay="0"/>
                                  </p:stCondLst>
                                  <p:childTnLst>
                                    <p:animEffect transition="out" filter="fade">
                                      <p:cBhvr>
                                        <p:cTn id="58" dur="1000"/>
                                        <p:tgtEl>
                                          <p:spTgt spid="12"/>
                                        </p:tgtEl>
                                      </p:cBhvr>
                                    </p:animEffect>
                                    <p:anim calcmode="lin" valueType="num">
                                      <p:cBhvr>
                                        <p:cTn id="59" dur="1000"/>
                                        <p:tgtEl>
                                          <p:spTgt spid="12"/>
                                        </p:tgtEl>
                                        <p:attrNameLst>
                                          <p:attrName>ppt_x</p:attrName>
                                        </p:attrNameLst>
                                      </p:cBhvr>
                                      <p:tavLst>
                                        <p:tav tm="0">
                                          <p:val>
                                            <p:strVal val="ppt_x"/>
                                          </p:val>
                                        </p:tav>
                                        <p:tav tm="100000">
                                          <p:val>
                                            <p:strVal val="ppt_x"/>
                                          </p:val>
                                        </p:tav>
                                      </p:tavLst>
                                    </p:anim>
                                    <p:anim calcmode="lin" valueType="num">
                                      <p:cBhvr>
                                        <p:cTn id="60" dur="1000"/>
                                        <p:tgtEl>
                                          <p:spTgt spid="12"/>
                                        </p:tgtEl>
                                        <p:attrNameLst>
                                          <p:attrName>ppt_y</p:attrName>
                                        </p:attrNameLst>
                                      </p:cBhvr>
                                      <p:tavLst>
                                        <p:tav tm="0">
                                          <p:val>
                                            <p:strVal val="ppt_y"/>
                                          </p:val>
                                        </p:tav>
                                        <p:tav tm="100000">
                                          <p:val>
                                            <p:strVal val="ppt_y+.1"/>
                                          </p:val>
                                        </p:tav>
                                      </p:tavLst>
                                    </p:anim>
                                    <p:set>
                                      <p:cBhvr>
                                        <p:cTn id="61" dur="1" fill="hold">
                                          <p:stCondLst>
                                            <p:cond delay="999"/>
                                          </p:stCondLst>
                                        </p:cTn>
                                        <p:tgtEl>
                                          <p:spTgt spid="12"/>
                                        </p:tgtEl>
                                        <p:attrNameLst>
                                          <p:attrName>style.visibility</p:attrName>
                                        </p:attrNameLst>
                                      </p:cBhvr>
                                      <p:to>
                                        <p:strVal val="hidden"/>
                                      </p:to>
                                    </p:set>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3"/>
                                        </p:tgtEl>
                                      </p:cBhvr>
                                    </p:animEffect>
                                    <p:anim calcmode="lin" valueType="num">
                                      <p:cBhvr>
                                        <p:cTn id="72" dur="1000"/>
                                        <p:tgtEl>
                                          <p:spTgt spid="13"/>
                                        </p:tgtEl>
                                        <p:attrNameLst>
                                          <p:attrName>ppt_x</p:attrName>
                                        </p:attrNameLst>
                                      </p:cBhvr>
                                      <p:tavLst>
                                        <p:tav tm="0">
                                          <p:val>
                                            <p:strVal val="ppt_x"/>
                                          </p:val>
                                        </p:tav>
                                        <p:tav tm="100000">
                                          <p:val>
                                            <p:strVal val="ppt_x"/>
                                          </p:val>
                                        </p:tav>
                                      </p:tavLst>
                                    </p:anim>
                                    <p:anim calcmode="lin" valueType="num">
                                      <p:cBhvr>
                                        <p:cTn id="73" dur="1000"/>
                                        <p:tgtEl>
                                          <p:spTgt spid="13"/>
                                        </p:tgtEl>
                                        <p:attrNameLst>
                                          <p:attrName>ppt_y</p:attrName>
                                        </p:attrNameLst>
                                      </p:cBhvr>
                                      <p:tavLst>
                                        <p:tav tm="0">
                                          <p:val>
                                            <p:strVal val="ppt_y"/>
                                          </p:val>
                                        </p:tav>
                                        <p:tav tm="100000">
                                          <p:val>
                                            <p:strVal val="ppt_y-.1"/>
                                          </p:val>
                                        </p:tav>
                                      </p:tavLst>
                                    </p:anim>
                                    <p:set>
                                      <p:cBhvr>
                                        <p:cTn id="74" dur="1" fill="hold">
                                          <p:stCondLst>
                                            <p:cond delay="999"/>
                                          </p:stCondLst>
                                        </p:cTn>
                                        <p:tgtEl>
                                          <p:spTgt spid="13"/>
                                        </p:tgtEl>
                                        <p:attrNameLst>
                                          <p:attrName>style.visibility</p:attrName>
                                        </p:attrNameLst>
                                      </p:cBhvr>
                                      <p:to>
                                        <p:strVal val="hidden"/>
                                      </p:to>
                                    </p:se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55" presetClass="entr" presetSubtype="0"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strVal val="#ppt_w*0.70"/>
                                          </p:val>
                                        </p:tav>
                                        <p:tav tm="100000">
                                          <p:val>
                                            <p:strVal val="#ppt_w"/>
                                          </p:val>
                                        </p:tav>
                                      </p:tavLst>
                                    </p:anim>
                                    <p:anim calcmode="lin" valueType="num">
                                      <p:cBhvr>
                                        <p:cTn id="85" dur="1000" fill="hold"/>
                                        <p:tgtEl>
                                          <p:spTgt spid="16"/>
                                        </p:tgtEl>
                                        <p:attrNameLst>
                                          <p:attrName>ppt_h</p:attrName>
                                        </p:attrNameLst>
                                      </p:cBhvr>
                                      <p:tavLst>
                                        <p:tav tm="0">
                                          <p:val>
                                            <p:strVal val="#ppt_h"/>
                                          </p:val>
                                        </p:tav>
                                        <p:tav tm="100000">
                                          <p:val>
                                            <p:strVal val="#ppt_h"/>
                                          </p:val>
                                        </p:tav>
                                      </p:tavLst>
                                    </p:anim>
                                    <p:animEffect transition="in" filter="fade">
                                      <p:cBhvr>
                                        <p:cTn id="86" dur="10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47" presetClass="exit" presetSubtype="0" fill="hold" grpId="1" nodeType="clickEffect">
                                  <p:stCondLst>
                                    <p:cond delay="0"/>
                                  </p:stCondLst>
                                  <p:childTnLst>
                                    <p:animEffect transition="out" filter="fade">
                                      <p:cBhvr>
                                        <p:cTn id="90" dur="1000"/>
                                        <p:tgtEl>
                                          <p:spTgt spid="15"/>
                                        </p:tgtEl>
                                      </p:cBhvr>
                                    </p:animEffect>
                                    <p:anim calcmode="lin" valueType="num">
                                      <p:cBhvr>
                                        <p:cTn id="91" dur="1000"/>
                                        <p:tgtEl>
                                          <p:spTgt spid="15"/>
                                        </p:tgtEl>
                                        <p:attrNameLst>
                                          <p:attrName>ppt_x</p:attrName>
                                        </p:attrNameLst>
                                      </p:cBhvr>
                                      <p:tavLst>
                                        <p:tav tm="0">
                                          <p:val>
                                            <p:strVal val="ppt_x"/>
                                          </p:val>
                                        </p:tav>
                                        <p:tav tm="100000">
                                          <p:val>
                                            <p:strVal val="ppt_x"/>
                                          </p:val>
                                        </p:tav>
                                      </p:tavLst>
                                    </p:anim>
                                    <p:anim calcmode="lin" valueType="num">
                                      <p:cBhvr>
                                        <p:cTn id="92" dur="1000"/>
                                        <p:tgtEl>
                                          <p:spTgt spid="15"/>
                                        </p:tgtEl>
                                        <p:attrNameLst>
                                          <p:attrName>ppt_y</p:attrName>
                                        </p:attrNameLst>
                                      </p:cBhvr>
                                      <p:tavLst>
                                        <p:tav tm="0">
                                          <p:val>
                                            <p:strVal val="ppt_y"/>
                                          </p:val>
                                        </p:tav>
                                        <p:tav tm="100000">
                                          <p:val>
                                            <p:strVal val="ppt_y-.1"/>
                                          </p:val>
                                        </p:tav>
                                      </p:tavLst>
                                    </p:anim>
                                    <p:set>
                                      <p:cBhvr>
                                        <p:cTn id="93" dur="1" fill="hold">
                                          <p:stCondLst>
                                            <p:cond delay="999"/>
                                          </p:stCondLst>
                                        </p:cTn>
                                        <p:tgtEl>
                                          <p:spTgt spid="15"/>
                                        </p:tgtEl>
                                        <p:attrNameLst>
                                          <p:attrName>style.visibility</p:attrName>
                                        </p:attrNameLst>
                                      </p:cBhvr>
                                      <p:to>
                                        <p:strVal val="hidden"/>
                                      </p:to>
                                    </p:set>
                                  </p:childTnLst>
                                </p:cTn>
                              </p:par>
                              <p:par>
                                <p:cTn id="94" presetID="42" presetClass="exit" presetSubtype="0" fill="hold" grpId="1" nodeType="withEffect">
                                  <p:stCondLst>
                                    <p:cond delay="0"/>
                                  </p:stCondLst>
                                  <p:childTnLst>
                                    <p:animEffect transition="out" filter="fade">
                                      <p:cBhvr>
                                        <p:cTn id="95" dur="1000"/>
                                        <p:tgtEl>
                                          <p:spTgt spid="16"/>
                                        </p:tgtEl>
                                      </p:cBhvr>
                                    </p:animEffect>
                                    <p:anim calcmode="lin" valueType="num">
                                      <p:cBhvr>
                                        <p:cTn id="96" dur="1000"/>
                                        <p:tgtEl>
                                          <p:spTgt spid="16"/>
                                        </p:tgtEl>
                                        <p:attrNameLst>
                                          <p:attrName>ppt_x</p:attrName>
                                        </p:attrNameLst>
                                      </p:cBhvr>
                                      <p:tavLst>
                                        <p:tav tm="0">
                                          <p:val>
                                            <p:strVal val="ppt_x"/>
                                          </p:val>
                                        </p:tav>
                                        <p:tav tm="100000">
                                          <p:val>
                                            <p:strVal val="ppt_x"/>
                                          </p:val>
                                        </p:tav>
                                      </p:tavLst>
                                    </p:anim>
                                    <p:anim calcmode="lin" valueType="num">
                                      <p:cBhvr>
                                        <p:cTn id="97" dur="1000"/>
                                        <p:tgtEl>
                                          <p:spTgt spid="16"/>
                                        </p:tgtEl>
                                        <p:attrNameLst>
                                          <p:attrName>ppt_y</p:attrName>
                                        </p:attrNameLst>
                                      </p:cBhvr>
                                      <p:tavLst>
                                        <p:tav tm="0">
                                          <p:val>
                                            <p:strVal val="ppt_y"/>
                                          </p:val>
                                        </p:tav>
                                        <p:tav tm="100000">
                                          <p:val>
                                            <p:strVal val="ppt_y+.1"/>
                                          </p:val>
                                        </p:tav>
                                      </p:tavLst>
                                    </p:anim>
                                    <p:set>
                                      <p:cBhvr>
                                        <p:cTn id="98" dur="1" fill="hold">
                                          <p:stCondLst>
                                            <p:cond delay="999"/>
                                          </p:stCondLst>
                                        </p:cTn>
                                        <p:tgtEl>
                                          <p:spTgt spid="16"/>
                                        </p:tgtEl>
                                        <p:attrNameLst>
                                          <p:attrName>style.visibility</p:attrName>
                                        </p:attrNameLst>
                                      </p:cBhvr>
                                      <p:to>
                                        <p:strVal val="hidden"/>
                                      </p:to>
                                    </p:set>
                                  </p:childTnLst>
                                </p:cTn>
                              </p:par>
                            </p:childTnLst>
                          </p:cTn>
                        </p:par>
                        <p:par>
                          <p:cTn id="99" fill="hold">
                            <p:stCondLst>
                              <p:cond delay="1000"/>
                            </p:stCondLst>
                            <p:childTnLst>
                              <p:par>
                                <p:cTn id="100" presetID="42" presetClass="entr" presetSubtype="0"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7" presetClass="exit" presetSubtype="0" fill="hold" grpId="1" nodeType="clickEffect">
                                  <p:stCondLst>
                                    <p:cond delay="0"/>
                                  </p:stCondLst>
                                  <p:childTnLst>
                                    <p:animEffect transition="out" filter="fade">
                                      <p:cBhvr>
                                        <p:cTn id="108" dur="1000"/>
                                        <p:tgtEl>
                                          <p:spTgt spid="14"/>
                                        </p:tgtEl>
                                      </p:cBhvr>
                                    </p:animEffect>
                                    <p:anim calcmode="lin" valueType="num">
                                      <p:cBhvr>
                                        <p:cTn id="109" dur="1000"/>
                                        <p:tgtEl>
                                          <p:spTgt spid="14"/>
                                        </p:tgtEl>
                                        <p:attrNameLst>
                                          <p:attrName>ppt_x</p:attrName>
                                        </p:attrNameLst>
                                      </p:cBhvr>
                                      <p:tavLst>
                                        <p:tav tm="0">
                                          <p:val>
                                            <p:strVal val="ppt_x"/>
                                          </p:val>
                                        </p:tav>
                                        <p:tav tm="100000">
                                          <p:val>
                                            <p:strVal val="ppt_x"/>
                                          </p:val>
                                        </p:tav>
                                      </p:tavLst>
                                    </p:anim>
                                    <p:anim calcmode="lin" valueType="num">
                                      <p:cBhvr>
                                        <p:cTn id="110" dur="1000"/>
                                        <p:tgtEl>
                                          <p:spTgt spid="14"/>
                                        </p:tgtEl>
                                        <p:attrNameLst>
                                          <p:attrName>ppt_y</p:attrName>
                                        </p:attrNameLst>
                                      </p:cBhvr>
                                      <p:tavLst>
                                        <p:tav tm="0">
                                          <p:val>
                                            <p:strVal val="ppt_y"/>
                                          </p:val>
                                        </p:tav>
                                        <p:tav tm="100000">
                                          <p:val>
                                            <p:strVal val="ppt_y-.1"/>
                                          </p:val>
                                        </p:tav>
                                      </p:tavLst>
                                    </p:anim>
                                    <p:set>
                                      <p:cBhvr>
                                        <p:cTn id="111" dur="1" fill="hold">
                                          <p:stCondLst>
                                            <p:cond delay="999"/>
                                          </p:stCondLst>
                                        </p:cTn>
                                        <p:tgtEl>
                                          <p:spTgt spid="14"/>
                                        </p:tgtEl>
                                        <p:attrNameLst>
                                          <p:attrName>style.visibility</p:attrName>
                                        </p:attrNameLst>
                                      </p:cBhvr>
                                      <p:to>
                                        <p:strVal val="hidden"/>
                                      </p:to>
                                    </p:set>
                                  </p:childTnLst>
                                </p:cTn>
                              </p:par>
                            </p:childTnLst>
                          </p:cTn>
                        </p:par>
                        <p:par>
                          <p:cTn id="112" fill="hold">
                            <p:stCondLst>
                              <p:cond delay="1000"/>
                            </p:stCondLst>
                            <p:childTnLst>
                              <p:par>
                                <p:cTn id="113" presetID="42" presetClass="entr" presetSubtype="0" fill="hold" grpId="0" nodeType="after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fade">
                                      <p:cBhvr>
                                        <p:cTn id="115" dur="1000"/>
                                        <p:tgtEl>
                                          <p:spTgt spid="17"/>
                                        </p:tgtEl>
                                      </p:cBhvr>
                                    </p:animEffect>
                                    <p:anim calcmode="lin" valueType="num">
                                      <p:cBhvr>
                                        <p:cTn id="116" dur="1000" fill="hold"/>
                                        <p:tgtEl>
                                          <p:spTgt spid="17"/>
                                        </p:tgtEl>
                                        <p:attrNameLst>
                                          <p:attrName>ppt_x</p:attrName>
                                        </p:attrNameLst>
                                      </p:cBhvr>
                                      <p:tavLst>
                                        <p:tav tm="0">
                                          <p:val>
                                            <p:strVal val="#ppt_x"/>
                                          </p:val>
                                        </p:tav>
                                        <p:tav tm="100000">
                                          <p:val>
                                            <p:strVal val="#ppt_x"/>
                                          </p:val>
                                        </p:tav>
                                      </p:tavLst>
                                    </p:anim>
                                    <p:anim calcmode="lin" valueType="num">
                                      <p:cBhvr>
                                        <p:cTn id="117" dur="1000" fill="hold"/>
                                        <p:tgtEl>
                                          <p:spTgt spid="17"/>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1000"/>
                                        <p:tgtEl>
                                          <p:spTgt spid="18"/>
                                        </p:tgtEl>
                                      </p:cBhvr>
                                    </p:animEffect>
                                    <p:anim calcmode="lin" valueType="num">
                                      <p:cBhvr>
                                        <p:cTn id="121" dur="1000" fill="hold"/>
                                        <p:tgtEl>
                                          <p:spTgt spid="18"/>
                                        </p:tgtEl>
                                        <p:attrNameLst>
                                          <p:attrName>ppt_x</p:attrName>
                                        </p:attrNameLst>
                                      </p:cBhvr>
                                      <p:tavLst>
                                        <p:tav tm="0">
                                          <p:val>
                                            <p:strVal val="#ppt_x"/>
                                          </p:val>
                                        </p:tav>
                                        <p:tav tm="100000">
                                          <p:val>
                                            <p:strVal val="#ppt_x"/>
                                          </p:val>
                                        </p:tav>
                                      </p:tavLst>
                                    </p:anim>
                                    <p:anim calcmode="lin" valueType="num">
                                      <p:cBhvr>
                                        <p:cTn id="122" dur="1000" fill="hold"/>
                                        <p:tgtEl>
                                          <p:spTgt spid="18"/>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22" presetClass="entr" presetSubtype="1" fill="hold" nodeType="after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wipe(up)">
                                      <p:cBhvr>
                                        <p:cTn id="1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9" grpId="0"/>
      <p:bldP spid="9" grpId="1"/>
      <p:bldP spid="10" grpId="0"/>
      <p:bldP spid="10" grpId="1"/>
      <p:bldP spid="12" grpId="0" animBg="1"/>
      <p:bldP spid="12" grpId="1" animBg="1"/>
      <p:bldP spid="13" grpId="0"/>
      <p:bldP spid="13" grpId="1"/>
      <p:bldP spid="15" grpId="0"/>
      <p:bldP spid="15" grpId="1"/>
      <p:bldP spid="16" grpId="0" animBg="1"/>
      <p:bldP spid="16" grpId="1" animBg="1"/>
      <p:bldP spid="14" grpId="0"/>
      <p:bldP spid="14" grpId="1"/>
      <p:bldP spid="17" grpId="0"/>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¿Quién es Jesús?</a:t>
            </a: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Dios</a:t>
            </a:r>
          </a:p>
          <a:p>
            <a:pPr algn="ct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Creador</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1:1-3, 34; </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p>
        </p:txBody>
      </p:sp>
      <p:sp>
        <p:nvSpPr>
          <p:cNvPr id="9" name="8 Rectángulo"/>
          <p:cNvSpPr/>
          <p:nvPr/>
        </p:nvSpPr>
        <p:spPr>
          <a:xfrm>
            <a:off x="4781143" y="2240285"/>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Neemias 9:13</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Coríntios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8" name="17 CuadroTexto"/>
          <p:cNvSpPr txBox="1"/>
          <p:nvPr/>
        </p:nvSpPr>
        <p:spPr>
          <a:xfrm>
            <a:off x="3992812" y="4293096"/>
            <a:ext cx="4851515" cy="1200329"/>
          </a:xfrm>
          <a:prstGeom prst="rect">
            <a:avLst/>
          </a:prstGeom>
          <a:solidFill>
            <a:schemeClr val="bg1">
              <a:alpha val="30000"/>
            </a:schemeClr>
          </a:solidFill>
          <a:effectLst>
            <a:glow rad="228600">
              <a:schemeClr val="bg1">
                <a:alpha val="40000"/>
              </a:schemeClr>
            </a:glow>
          </a:effectLst>
        </p:spPr>
        <p:txBody>
          <a:bodyPr wrap="square" rtlCol="0">
            <a:spAutoFit/>
          </a:bodyPr>
          <a:lstStyle/>
          <a:p>
            <a:r>
              <a:rPr lang="es-ES" sz="2400" u="none" dirty="0">
                <a:latin typeface="Verdana" panose="020B0604030504040204" pitchFamily="34" charset="0"/>
                <a:ea typeface="Verdana" panose="020B0604030504040204" pitchFamily="34" charset="0"/>
                <a:cs typeface="Verdana" panose="020B0604030504040204" pitchFamily="34" charset="0"/>
              </a:rPr>
              <a:t>…e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lhes</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deste</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leis</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s-ES" sz="2400" u="none" dirty="0" err="1">
                <a:latin typeface="Verdana" panose="020B0604030504040204" pitchFamily="34" charset="0"/>
                <a:ea typeface="Verdana" panose="020B0604030504040204" pitchFamily="34" charset="0"/>
                <a:cs typeface="Verdana" panose="020B0604030504040204" pitchFamily="34" charset="0"/>
              </a:rPr>
              <a:t>verdadeiras</a:t>
            </a:r>
            <a:r>
              <a:rPr lang="es-ES" sz="2400" u="none" dirty="0">
                <a:latin typeface="Verdana" panose="020B0604030504040204" pitchFamily="34" charset="0"/>
                <a:ea typeface="Verdana" panose="020B0604030504040204" pitchFamily="34" charset="0"/>
                <a:cs typeface="Verdana" panose="020B0604030504040204" pitchFamily="34" charset="0"/>
              </a:rPr>
              <a:t>, estatutos e </a:t>
            </a:r>
            <a:r>
              <a:rPr lang="es-ES" sz="2400" u="none" dirty="0" err="1">
                <a:latin typeface="Verdana" panose="020B0604030504040204" pitchFamily="34" charset="0"/>
                <a:ea typeface="Verdana" panose="020B0604030504040204" pitchFamily="34" charset="0"/>
                <a:cs typeface="Verdana" panose="020B0604030504040204" pitchFamily="34" charset="0"/>
              </a:rPr>
              <a:t>mandamentos</a:t>
            </a:r>
            <a:r>
              <a:rPr lang="es-ES" sz="2400" u="none" dirty="0">
                <a:latin typeface="Verdana" panose="020B0604030504040204" pitchFamily="34" charset="0"/>
                <a:ea typeface="Verdana" panose="020B0604030504040204" pitchFamily="34" charset="0"/>
                <a:cs typeface="Verdana" panose="020B0604030504040204" pitchFamily="34" charset="0"/>
              </a:rPr>
              <a:t> </a:t>
            </a:r>
            <a:r>
              <a:rPr lang="es-ES" sz="2400" u="none" dirty="0" err="1">
                <a:latin typeface="Verdana" panose="020B0604030504040204" pitchFamily="34" charset="0"/>
                <a:ea typeface="Verdana" panose="020B0604030504040204" pitchFamily="34" charset="0"/>
                <a:cs typeface="Verdana" panose="020B0604030504040204" pitchFamily="34" charset="0"/>
              </a:rPr>
              <a:t>bons</a:t>
            </a:r>
            <a:r>
              <a:rPr lang="es-ES" sz="2400" u="none" dirty="0">
                <a:latin typeface="Verdana" panose="020B0604030504040204" pitchFamily="34" charset="0"/>
                <a:ea typeface="Verdana" panose="020B0604030504040204" pitchFamily="34" charset="0"/>
                <a:cs typeface="Verdana" panose="020B0604030504040204" pitchFamily="34" charset="0"/>
              </a:rPr>
              <a:t>.</a:t>
            </a:r>
            <a:endParaRPr lang="es-AR" sz="2400" u="none" dirty="0">
              <a:latin typeface="Verdana" panose="020B0604030504040204" pitchFamily="34" charset="0"/>
              <a:ea typeface="Verdana" panose="020B0604030504040204" pitchFamily="34" charset="0"/>
              <a:cs typeface="Verdana" panose="020B0604030504040204" pitchFamily="34" charset="0"/>
            </a:endParaRPr>
          </a:p>
        </p:txBody>
      </p:sp>
      <p:pic>
        <p:nvPicPr>
          <p:cNvPr id="1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7"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88869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55"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1" nodeType="clickEffect">
                                  <p:stCondLst>
                                    <p:cond delay="0"/>
                                  </p:stCondLst>
                                  <p:childTnLst>
                                    <p:animEffect transition="out" filter="fade">
                                      <p:cBhvr>
                                        <p:cTn id="53" dur="1000"/>
                                        <p:tgtEl>
                                          <p:spTgt spid="10"/>
                                        </p:tgtEl>
                                      </p:cBhvr>
                                    </p:animEffect>
                                    <p:anim calcmode="lin" valueType="num">
                                      <p:cBhvr>
                                        <p:cTn id="54" dur="1000"/>
                                        <p:tgtEl>
                                          <p:spTgt spid="10"/>
                                        </p:tgtEl>
                                        <p:attrNameLst>
                                          <p:attrName>ppt_x</p:attrName>
                                        </p:attrNameLst>
                                      </p:cBhvr>
                                      <p:tavLst>
                                        <p:tav tm="0">
                                          <p:val>
                                            <p:strVal val="ppt_x"/>
                                          </p:val>
                                        </p:tav>
                                        <p:tav tm="100000">
                                          <p:val>
                                            <p:strVal val="ppt_x"/>
                                          </p:val>
                                        </p:tav>
                                      </p:tavLst>
                                    </p:anim>
                                    <p:anim calcmode="lin" valueType="num">
                                      <p:cBhvr>
                                        <p:cTn id="55" dur="1000"/>
                                        <p:tgtEl>
                                          <p:spTgt spid="10"/>
                                        </p:tgtEl>
                                        <p:attrNameLst>
                                          <p:attrName>ppt_y</p:attrName>
                                        </p:attrNameLst>
                                      </p:cBhvr>
                                      <p:tavLst>
                                        <p:tav tm="0">
                                          <p:val>
                                            <p:strVal val="ppt_y"/>
                                          </p:val>
                                        </p:tav>
                                        <p:tav tm="100000">
                                          <p:val>
                                            <p:strVal val="ppt_y-.1"/>
                                          </p:val>
                                        </p:tav>
                                      </p:tavLst>
                                    </p:anim>
                                    <p:set>
                                      <p:cBhvr>
                                        <p:cTn id="56" dur="1" fill="hold">
                                          <p:stCondLst>
                                            <p:cond delay="999"/>
                                          </p:stCondLst>
                                        </p:cTn>
                                        <p:tgtEl>
                                          <p:spTgt spid="10"/>
                                        </p:tgtEl>
                                        <p:attrNameLst>
                                          <p:attrName>style.visibility</p:attrName>
                                        </p:attrNameLst>
                                      </p:cBhvr>
                                      <p:to>
                                        <p:strVal val="hidden"/>
                                      </p:to>
                                    </p:set>
                                  </p:childTnLst>
                                </p:cTn>
                              </p:par>
                              <p:par>
                                <p:cTn id="57" presetID="42" presetClass="exit" presetSubtype="0" fill="hold" grpId="1" nodeType="withEffect">
                                  <p:stCondLst>
                                    <p:cond delay="0"/>
                                  </p:stCondLst>
                                  <p:childTnLst>
                                    <p:animEffect transition="out" filter="fade">
                                      <p:cBhvr>
                                        <p:cTn id="58" dur="1000"/>
                                        <p:tgtEl>
                                          <p:spTgt spid="12"/>
                                        </p:tgtEl>
                                      </p:cBhvr>
                                    </p:animEffect>
                                    <p:anim calcmode="lin" valueType="num">
                                      <p:cBhvr>
                                        <p:cTn id="59" dur="1000"/>
                                        <p:tgtEl>
                                          <p:spTgt spid="12"/>
                                        </p:tgtEl>
                                        <p:attrNameLst>
                                          <p:attrName>ppt_x</p:attrName>
                                        </p:attrNameLst>
                                      </p:cBhvr>
                                      <p:tavLst>
                                        <p:tav tm="0">
                                          <p:val>
                                            <p:strVal val="ppt_x"/>
                                          </p:val>
                                        </p:tav>
                                        <p:tav tm="100000">
                                          <p:val>
                                            <p:strVal val="ppt_x"/>
                                          </p:val>
                                        </p:tav>
                                      </p:tavLst>
                                    </p:anim>
                                    <p:anim calcmode="lin" valueType="num">
                                      <p:cBhvr>
                                        <p:cTn id="60" dur="1000"/>
                                        <p:tgtEl>
                                          <p:spTgt spid="12"/>
                                        </p:tgtEl>
                                        <p:attrNameLst>
                                          <p:attrName>ppt_y</p:attrName>
                                        </p:attrNameLst>
                                      </p:cBhvr>
                                      <p:tavLst>
                                        <p:tav tm="0">
                                          <p:val>
                                            <p:strVal val="ppt_y"/>
                                          </p:val>
                                        </p:tav>
                                        <p:tav tm="100000">
                                          <p:val>
                                            <p:strVal val="ppt_y+.1"/>
                                          </p:val>
                                        </p:tav>
                                      </p:tavLst>
                                    </p:anim>
                                    <p:set>
                                      <p:cBhvr>
                                        <p:cTn id="61" dur="1" fill="hold">
                                          <p:stCondLst>
                                            <p:cond delay="999"/>
                                          </p:stCondLst>
                                        </p:cTn>
                                        <p:tgtEl>
                                          <p:spTgt spid="12"/>
                                        </p:tgtEl>
                                        <p:attrNameLst>
                                          <p:attrName>style.visibility</p:attrName>
                                        </p:attrNameLst>
                                      </p:cBhvr>
                                      <p:to>
                                        <p:strVal val="hidden"/>
                                      </p:to>
                                    </p:set>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3"/>
                                        </p:tgtEl>
                                      </p:cBhvr>
                                    </p:animEffect>
                                    <p:anim calcmode="lin" valueType="num">
                                      <p:cBhvr>
                                        <p:cTn id="72" dur="1000"/>
                                        <p:tgtEl>
                                          <p:spTgt spid="13"/>
                                        </p:tgtEl>
                                        <p:attrNameLst>
                                          <p:attrName>ppt_x</p:attrName>
                                        </p:attrNameLst>
                                      </p:cBhvr>
                                      <p:tavLst>
                                        <p:tav tm="0">
                                          <p:val>
                                            <p:strVal val="ppt_x"/>
                                          </p:val>
                                        </p:tav>
                                        <p:tav tm="100000">
                                          <p:val>
                                            <p:strVal val="ppt_x"/>
                                          </p:val>
                                        </p:tav>
                                      </p:tavLst>
                                    </p:anim>
                                    <p:anim calcmode="lin" valueType="num">
                                      <p:cBhvr>
                                        <p:cTn id="73" dur="1000"/>
                                        <p:tgtEl>
                                          <p:spTgt spid="13"/>
                                        </p:tgtEl>
                                        <p:attrNameLst>
                                          <p:attrName>ppt_y</p:attrName>
                                        </p:attrNameLst>
                                      </p:cBhvr>
                                      <p:tavLst>
                                        <p:tav tm="0">
                                          <p:val>
                                            <p:strVal val="ppt_y"/>
                                          </p:val>
                                        </p:tav>
                                        <p:tav tm="100000">
                                          <p:val>
                                            <p:strVal val="ppt_y-.1"/>
                                          </p:val>
                                        </p:tav>
                                      </p:tavLst>
                                    </p:anim>
                                    <p:set>
                                      <p:cBhvr>
                                        <p:cTn id="74" dur="1" fill="hold">
                                          <p:stCondLst>
                                            <p:cond delay="999"/>
                                          </p:stCondLst>
                                        </p:cTn>
                                        <p:tgtEl>
                                          <p:spTgt spid="13"/>
                                        </p:tgtEl>
                                        <p:attrNameLst>
                                          <p:attrName>style.visibility</p:attrName>
                                        </p:attrNameLst>
                                      </p:cBhvr>
                                      <p:to>
                                        <p:strVal val="hidden"/>
                                      </p:to>
                                    </p:se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55" presetClass="entr" presetSubtype="0"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strVal val="#ppt_w*0.70"/>
                                          </p:val>
                                        </p:tav>
                                        <p:tav tm="100000">
                                          <p:val>
                                            <p:strVal val="#ppt_w"/>
                                          </p:val>
                                        </p:tav>
                                      </p:tavLst>
                                    </p:anim>
                                    <p:anim calcmode="lin" valueType="num">
                                      <p:cBhvr>
                                        <p:cTn id="85" dur="1000" fill="hold"/>
                                        <p:tgtEl>
                                          <p:spTgt spid="16"/>
                                        </p:tgtEl>
                                        <p:attrNameLst>
                                          <p:attrName>ppt_h</p:attrName>
                                        </p:attrNameLst>
                                      </p:cBhvr>
                                      <p:tavLst>
                                        <p:tav tm="0">
                                          <p:val>
                                            <p:strVal val="#ppt_h"/>
                                          </p:val>
                                        </p:tav>
                                        <p:tav tm="100000">
                                          <p:val>
                                            <p:strVal val="#ppt_h"/>
                                          </p:val>
                                        </p:tav>
                                      </p:tavLst>
                                    </p:anim>
                                    <p:animEffect transition="in" filter="fade">
                                      <p:cBhvr>
                                        <p:cTn id="86" dur="10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47" presetClass="exit" presetSubtype="0" fill="hold" grpId="1" nodeType="clickEffect">
                                  <p:stCondLst>
                                    <p:cond delay="0"/>
                                  </p:stCondLst>
                                  <p:childTnLst>
                                    <p:animEffect transition="out" filter="fade">
                                      <p:cBhvr>
                                        <p:cTn id="90" dur="1000"/>
                                        <p:tgtEl>
                                          <p:spTgt spid="15"/>
                                        </p:tgtEl>
                                      </p:cBhvr>
                                    </p:animEffect>
                                    <p:anim calcmode="lin" valueType="num">
                                      <p:cBhvr>
                                        <p:cTn id="91" dur="1000"/>
                                        <p:tgtEl>
                                          <p:spTgt spid="15"/>
                                        </p:tgtEl>
                                        <p:attrNameLst>
                                          <p:attrName>ppt_x</p:attrName>
                                        </p:attrNameLst>
                                      </p:cBhvr>
                                      <p:tavLst>
                                        <p:tav tm="0">
                                          <p:val>
                                            <p:strVal val="ppt_x"/>
                                          </p:val>
                                        </p:tav>
                                        <p:tav tm="100000">
                                          <p:val>
                                            <p:strVal val="ppt_x"/>
                                          </p:val>
                                        </p:tav>
                                      </p:tavLst>
                                    </p:anim>
                                    <p:anim calcmode="lin" valueType="num">
                                      <p:cBhvr>
                                        <p:cTn id="92" dur="1000"/>
                                        <p:tgtEl>
                                          <p:spTgt spid="15"/>
                                        </p:tgtEl>
                                        <p:attrNameLst>
                                          <p:attrName>ppt_y</p:attrName>
                                        </p:attrNameLst>
                                      </p:cBhvr>
                                      <p:tavLst>
                                        <p:tav tm="0">
                                          <p:val>
                                            <p:strVal val="ppt_y"/>
                                          </p:val>
                                        </p:tav>
                                        <p:tav tm="100000">
                                          <p:val>
                                            <p:strVal val="ppt_y-.1"/>
                                          </p:val>
                                        </p:tav>
                                      </p:tavLst>
                                    </p:anim>
                                    <p:set>
                                      <p:cBhvr>
                                        <p:cTn id="93" dur="1" fill="hold">
                                          <p:stCondLst>
                                            <p:cond delay="999"/>
                                          </p:stCondLst>
                                        </p:cTn>
                                        <p:tgtEl>
                                          <p:spTgt spid="15"/>
                                        </p:tgtEl>
                                        <p:attrNameLst>
                                          <p:attrName>style.visibility</p:attrName>
                                        </p:attrNameLst>
                                      </p:cBhvr>
                                      <p:to>
                                        <p:strVal val="hidden"/>
                                      </p:to>
                                    </p:set>
                                  </p:childTnLst>
                                </p:cTn>
                              </p:par>
                              <p:par>
                                <p:cTn id="94" presetID="42" presetClass="exit" presetSubtype="0" fill="hold" grpId="1" nodeType="withEffect">
                                  <p:stCondLst>
                                    <p:cond delay="0"/>
                                  </p:stCondLst>
                                  <p:childTnLst>
                                    <p:animEffect transition="out" filter="fade">
                                      <p:cBhvr>
                                        <p:cTn id="95" dur="1000"/>
                                        <p:tgtEl>
                                          <p:spTgt spid="16"/>
                                        </p:tgtEl>
                                      </p:cBhvr>
                                    </p:animEffect>
                                    <p:anim calcmode="lin" valueType="num">
                                      <p:cBhvr>
                                        <p:cTn id="96" dur="1000"/>
                                        <p:tgtEl>
                                          <p:spTgt spid="16"/>
                                        </p:tgtEl>
                                        <p:attrNameLst>
                                          <p:attrName>ppt_x</p:attrName>
                                        </p:attrNameLst>
                                      </p:cBhvr>
                                      <p:tavLst>
                                        <p:tav tm="0">
                                          <p:val>
                                            <p:strVal val="ppt_x"/>
                                          </p:val>
                                        </p:tav>
                                        <p:tav tm="100000">
                                          <p:val>
                                            <p:strVal val="ppt_x"/>
                                          </p:val>
                                        </p:tav>
                                      </p:tavLst>
                                    </p:anim>
                                    <p:anim calcmode="lin" valueType="num">
                                      <p:cBhvr>
                                        <p:cTn id="97" dur="1000"/>
                                        <p:tgtEl>
                                          <p:spTgt spid="16"/>
                                        </p:tgtEl>
                                        <p:attrNameLst>
                                          <p:attrName>ppt_y</p:attrName>
                                        </p:attrNameLst>
                                      </p:cBhvr>
                                      <p:tavLst>
                                        <p:tav tm="0">
                                          <p:val>
                                            <p:strVal val="ppt_y"/>
                                          </p:val>
                                        </p:tav>
                                        <p:tav tm="100000">
                                          <p:val>
                                            <p:strVal val="ppt_y+.1"/>
                                          </p:val>
                                        </p:tav>
                                      </p:tavLst>
                                    </p:anim>
                                    <p:set>
                                      <p:cBhvr>
                                        <p:cTn id="98" dur="1" fill="hold">
                                          <p:stCondLst>
                                            <p:cond delay="999"/>
                                          </p:stCondLst>
                                        </p:cTn>
                                        <p:tgtEl>
                                          <p:spTgt spid="16"/>
                                        </p:tgtEl>
                                        <p:attrNameLst>
                                          <p:attrName>style.visibility</p:attrName>
                                        </p:attrNameLst>
                                      </p:cBhvr>
                                      <p:to>
                                        <p:strVal val="hidden"/>
                                      </p:to>
                                    </p:set>
                                  </p:childTnLst>
                                </p:cTn>
                              </p:par>
                            </p:childTnLst>
                          </p:cTn>
                        </p:par>
                        <p:par>
                          <p:cTn id="99" fill="hold">
                            <p:stCondLst>
                              <p:cond delay="1000"/>
                            </p:stCondLst>
                            <p:childTnLst>
                              <p:par>
                                <p:cTn id="100" presetID="42" presetClass="entr" presetSubtype="0"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7" presetClass="exit" presetSubtype="0" fill="hold" grpId="1" nodeType="clickEffect">
                                  <p:stCondLst>
                                    <p:cond delay="0"/>
                                  </p:stCondLst>
                                  <p:childTnLst>
                                    <p:animEffect transition="out" filter="fade">
                                      <p:cBhvr>
                                        <p:cTn id="108" dur="1000"/>
                                        <p:tgtEl>
                                          <p:spTgt spid="14"/>
                                        </p:tgtEl>
                                      </p:cBhvr>
                                    </p:animEffect>
                                    <p:anim calcmode="lin" valueType="num">
                                      <p:cBhvr>
                                        <p:cTn id="109" dur="1000"/>
                                        <p:tgtEl>
                                          <p:spTgt spid="14"/>
                                        </p:tgtEl>
                                        <p:attrNameLst>
                                          <p:attrName>ppt_x</p:attrName>
                                        </p:attrNameLst>
                                      </p:cBhvr>
                                      <p:tavLst>
                                        <p:tav tm="0">
                                          <p:val>
                                            <p:strVal val="ppt_x"/>
                                          </p:val>
                                        </p:tav>
                                        <p:tav tm="100000">
                                          <p:val>
                                            <p:strVal val="ppt_x"/>
                                          </p:val>
                                        </p:tav>
                                      </p:tavLst>
                                    </p:anim>
                                    <p:anim calcmode="lin" valueType="num">
                                      <p:cBhvr>
                                        <p:cTn id="110" dur="1000"/>
                                        <p:tgtEl>
                                          <p:spTgt spid="14"/>
                                        </p:tgtEl>
                                        <p:attrNameLst>
                                          <p:attrName>ppt_y</p:attrName>
                                        </p:attrNameLst>
                                      </p:cBhvr>
                                      <p:tavLst>
                                        <p:tav tm="0">
                                          <p:val>
                                            <p:strVal val="ppt_y"/>
                                          </p:val>
                                        </p:tav>
                                        <p:tav tm="100000">
                                          <p:val>
                                            <p:strVal val="ppt_y-.1"/>
                                          </p:val>
                                        </p:tav>
                                      </p:tavLst>
                                    </p:anim>
                                    <p:set>
                                      <p:cBhvr>
                                        <p:cTn id="111" dur="1" fill="hold">
                                          <p:stCondLst>
                                            <p:cond delay="999"/>
                                          </p:stCondLst>
                                        </p:cTn>
                                        <p:tgtEl>
                                          <p:spTgt spid="14"/>
                                        </p:tgtEl>
                                        <p:attrNameLst>
                                          <p:attrName>style.visibility</p:attrName>
                                        </p:attrNameLst>
                                      </p:cBhvr>
                                      <p:to>
                                        <p:strVal val="hidden"/>
                                      </p:to>
                                    </p:set>
                                  </p:childTnLst>
                                </p:cTn>
                              </p:par>
                            </p:childTnLst>
                          </p:cTn>
                        </p:par>
                        <p:par>
                          <p:cTn id="112" fill="hold">
                            <p:stCondLst>
                              <p:cond delay="1000"/>
                            </p:stCondLst>
                            <p:childTnLst>
                              <p:par>
                                <p:cTn id="113" presetID="42" presetClass="entr" presetSubtype="0" fill="hold" grpId="0" nodeType="after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fade">
                                      <p:cBhvr>
                                        <p:cTn id="115" dur="1000"/>
                                        <p:tgtEl>
                                          <p:spTgt spid="17"/>
                                        </p:tgtEl>
                                      </p:cBhvr>
                                    </p:animEffect>
                                    <p:anim calcmode="lin" valueType="num">
                                      <p:cBhvr>
                                        <p:cTn id="116" dur="1000" fill="hold"/>
                                        <p:tgtEl>
                                          <p:spTgt spid="17"/>
                                        </p:tgtEl>
                                        <p:attrNameLst>
                                          <p:attrName>ppt_x</p:attrName>
                                        </p:attrNameLst>
                                      </p:cBhvr>
                                      <p:tavLst>
                                        <p:tav tm="0">
                                          <p:val>
                                            <p:strVal val="#ppt_x"/>
                                          </p:val>
                                        </p:tav>
                                        <p:tav tm="100000">
                                          <p:val>
                                            <p:strVal val="#ppt_x"/>
                                          </p:val>
                                        </p:tav>
                                      </p:tavLst>
                                    </p:anim>
                                    <p:anim calcmode="lin" valueType="num">
                                      <p:cBhvr>
                                        <p:cTn id="117" dur="1000" fill="hold"/>
                                        <p:tgtEl>
                                          <p:spTgt spid="17"/>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1000"/>
                                        <p:tgtEl>
                                          <p:spTgt spid="18"/>
                                        </p:tgtEl>
                                      </p:cBhvr>
                                    </p:animEffect>
                                    <p:anim calcmode="lin" valueType="num">
                                      <p:cBhvr>
                                        <p:cTn id="121" dur="1000" fill="hold"/>
                                        <p:tgtEl>
                                          <p:spTgt spid="18"/>
                                        </p:tgtEl>
                                        <p:attrNameLst>
                                          <p:attrName>ppt_x</p:attrName>
                                        </p:attrNameLst>
                                      </p:cBhvr>
                                      <p:tavLst>
                                        <p:tav tm="0">
                                          <p:val>
                                            <p:strVal val="#ppt_x"/>
                                          </p:val>
                                        </p:tav>
                                        <p:tav tm="100000">
                                          <p:val>
                                            <p:strVal val="#ppt_x"/>
                                          </p:val>
                                        </p:tav>
                                      </p:tavLst>
                                    </p:anim>
                                    <p:anim calcmode="lin" valueType="num">
                                      <p:cBhvr>
                                        <p:cTn id="122" dur="1000" fill="hold"/>
                                        <p:tgtEl>
                                          <p:spTgt spid="18"/>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22" presetClass="entr" presetSubtype="1" fill="hold" nodeType="after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wipe(up)">
                                      <p:cBhvr>
                                        <p:cTn id="1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10" grpId="0"/>
      <p:bldP spid="10" grpId="1"/>
      <p:bldP spid="12" grpId="0" animBg="1"/>
      <p:bldP spid="12" grpId="1" animBg="1"/>
      <p:bldP spid="13" grpId="0"/>
      <p:bldP spid="13" grpId="1"/>
      <p:bldP spid="15" grpId="0"/>
      <p:bldP spid="15" grpId="1"/>
      <p:bldP spid="16" grpId="0" animBg="1"/>
      <p:bldP spid="16" grpId="1" animBg="1"/>
      <p:bldP spid="14" grpId="0"/>
      <p:bldP spid="14" grpId="1"/>
      <p:bldP spid="17"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¿Quién es Jesús?</a:t>
            </a: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Dios</a:t>
            </a:r>
          </a:p>
          <a:p>
            <a:pPr algn="ct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Creador</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1:1-3, 34; </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p:cNvSpPr/>
          <p:nvPr/>
        </p:nvSpPr>
        <p:spPr>
          <a:xfrm>
            <a:off x="5007635" y="2023100"/>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p:cNvSpPr>
            <a:spLocks noChangeArrowheads="1"/>
          </p:cNvSpPr>
          <p:nvPr/>
        </p:nvSpPr>
        <p:spPr bwMode="auto">
          <a:xfrm>
            <a:off x="3707904" y="3356992"/>
            <a:ext cx="5184576" cy="2376264"/>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Porque o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filho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do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homem</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veio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buscar e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salvar o que se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tinha</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6" y="3444446"/>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90369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3"/>
                                        </p:tgtEl>
                                      </p:cBhvr>
                                    </p:animEffect>
                                    <p:anim calcmode="lin" valueType="num">
                                      <p:cBhvr>
                                        <p:cTn id="66" dur="1000"/>
                                        <p:tgtEl>
                                          <p:spTgt spid="13"/>
                                        </p:tgtEl>
                                        <p:attrNameLst>
                                          <p:attrName>ppt_x</p:attrName>
                                        </p:attrNameLst>
                                      </p:cBhvr>
                                      <p:tavLst>
                                        <p:tav tm="0">
                                          <p:val>
                                            <p:strVal val="ppt_x"/>
                                          </p:val>
                                        </p:tav>
                                        <p:tav tm="100000">
                                          <p:val>
                                            <p:strVal val="ppt_x"/>
                                          </p:val>
                                        </p:tav>
                                      </p:tavLst>
                                    </p:anim>
                                    <p:anim calcmode="lin" valueType="num">
                                      <p:cBhvr>
                                        <p:cTn id="67" dur="1000"/>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55" presetClass="entr" presetSubtype="0"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strVal val="#ppt_w*0.70"/>
                                          </p:val>
                                        </p:tav>
                                        <p:tav tm="100000">
                                          <p:val>
                                            <p:strVal val="#ppt_w"/>
                                          </p:val>
                                        </p:tav>
                                      </p:tavLst>
                                    </p:anim>
                                    <p:anim calcmode="lin" valueType="num">
                                      <p:cBhvr>
                                        <p:cTn id="79" dur="1000" fill="hold"/>
                                        <p:tgtEl>
                                          <p:spTgt spid="16"/>
                                        </p:tgtEl>
                                        <p:attrNameLst>
                                          <p:attrName>ppt_h</p:attrName>
                                        </p:attrNameLst>
                                      </p:cBhvr>
                                      <p:tavLst>
                                        <p:tav tm="0">
                                          <p:val>
                                            <p:strVal val="#ppt_h"/>
                                          </p:val>
                                        </p:tav>
                                        <p:tav tm="100000">
                                          <p:val>
                                            <p:strVal val="#ppt_h"/>
                                          </p:val>
                                        </p:tav>
                                      </p:tavLst>
                                    </p:anim>
                                    <p:animEffect transition="in" filter="fade">
                                      <p:cBhvr>
                                        <p:cTn id="80" dur="10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47" presetClass="exit" presetSubtype="0" fill="hold" grpId="1" nodeType="clickEffect">
                                  <p:stCondLst>
                                    <p:cond delay="0"/>
                                  </p:stCondLst>
                                  <p:childTnLst>
                                    <p:animEffect transition="out" filter="fade">
                                      <p:cBhvr>
                                        <p:cTn id="84" dur="1000"/>
                                        <p:tgtEl>
                                          <p:spTgt spid="15"/>
                                        </p:tgtEl>
                                      </p:cBhvr>
                                    </p:animEffect>
                                    <p:anim calcmode="lin" valueType="num">
                                      <p:cBhvr>
                                        <p:cTn id="85" dur="1000"/>
                                        <p:tgtEl>
                                          <p:spTgt spid="15"/>
                                        </p:tgtEl>
                                        <p:attrNameLst>
                                          <p:attrName>ppt_x</p:attrName>
                                        </p:attrNameLst>
                                      </p:cBhvr>
                                      <p:tavLst>
                                        <p:tav tm="0">
                                          <p:val>
                                            <p:strVal val="ppt_x"/>
                                          </p:val>
                                        </p:tav>
                                        <p:tav tm="100000">
                                          <p:val>
                                            <p:strVal val="ppt_x"/>
                                          </p:val>
                                        </p:tav>
                                      </p:tavLst>
                                    </p:anim>
                                    <p:anim calcmode="lin" valueType="num">
                                      <p:cBhvr>
                                        <p:cTn id="86" dur="1000"/>
                                        <p:tgtEl>
                                          <p:spTgt spid="15"/>
                                        </p:tgtEl>
                                        <p:attrNameLst>
                                          <p:attrName>ppt_y</p:attrName>
                                        </p:attrNameLst>
                                      </p:cBhvr>
                                      <p:tavLst>
                                        <p:tav tm="0">
                                          <p:val>
                                            <p:strVal val="ppt_y"/>
                                          </p:val>
                                        </p:tav>
                                        <p:tav tm="100000">
                                          <p:val>
                                            <p:strVal val="ppt_y-.1"/>
                                          </p:val>
                                        </p:tav>
                                      </p:tavLst>
                                    </p:anim>
                                    <p:set>
                                      <p:cBhvr>
                                        <p:cTn id="87" dur="1" fill="hold">
                                          <p:stCondLst>
                                            <p:cond delay="999"/>
                                          </p:stCondLst>
                                        </p:cTn>
                                        <p:tgtEl>
                                          <p:spTgt spid="15"/>
                                        </p:tgtEl>
                                        <p:attrNameLst>
                                          <p:attrName>style.visibility</p:attrName>
                                        </p:attrNameLst>
                                      </p:cBhvr>
                                      <p:to>
                                        <p:strVal val="hidden"/>
                                      </p:to>
                                    </p:set>
                                  </p:childTnLst>
                                </p:cTn>
                              </p:par>
                              <p:par>
                                <p:cTn id="88" presetID="42" presetClass="exit" presetSubtype="0" fill="hold" grpId="1" nodeType="withEffect">
                                  <p:stCondLst>
                                    <p:cond delay="0"/>
                                  </p:stCondLst>
                                  <p:childTnLst>
                                    <p:animEffect transition="out" filter="fade">
                                      <p:cBhvr>
                                        <p:cTn id="89" dur="1000"/>
                                        <p:tgtEl>
                                          <p:spTgt spid="16"/>
                                        </p:tgtEl>
                                      </p:cBhvr>
                                    </p:animEffect>
                                    <p:anim calcmode="lin" valueType="num">
                                      <p:cBhvr>
                                        <p:cTn id="90" dur="1000"/>
                                        <p:tgtEl>
                                          <p:spTgt spid="16"/>
                                        </p:tgtEl>
                                        <p:attrNameLst>
                                          <p:attrName>ppt_x</p:attrName>
                                        </p:attrNameLst>
                                      </p:cBhvr>
                                      <p:tavLst>
                                        <p:tav tm="0">
                                          <p:val>
                                            <p:strVal val="ppt_x"/>
                                          </p:val>
                                        </p:tav>
                                        <p:tav tm="100000">
                                          <p:val>
                                            <p:strVal val="ppt_x"/>
                                          </p:val>
                                        </p:tav>
                                      </p:tavLst>
                                    </p:anim>
                                    <p:anim calcmode="lin" valueType="num">
                                      <p:cBhvr>
                                        <p:cTn id="91" dur="1000"/>
                                        <p:tgtEl>
                                          <p:spTgt spid="16"/>
                                        </p:tgtEl>
                                        <p:attrNameLst>
                                          <p:attrName>ppt_y</p:attrName>
                                        </p:attrNameLst>
                                      </p:cBhvr>
                                      <p:tavLst>
                                        <p:tav tm="0">
                                          <p:val>
                                            <p:strVal val="ppt_y"/>
                                          </p:val>
                                        </p:tav>
                                        <p:tav tm="100000">
                                          <p:val>
                                            <p:strVal val="ppt_y+.1"/>
                                          </p:val>
                                        </p:tav>
                                      </p:tavLst>
                                    </p:anim>
                                    <p:set>
                                      <p:cBhvr>
                                        <p:cTn id="92" dur="1" fill="hold">
                                          <p:stCondLst>
                                            <p:cond delay="999"/>
                                          </p:stCondLst>
                                        </p:cTn>
                                        <p:tgtEl>
                                          <p:spTgt spid="16"/>
                                        </p:tgtEl>
                                        <p:attrNameLst>
                                          <p:attrName>style.visibility</p:attrName>
                                        </p:attrNameLst>
                                      </p:cBhvr>
                                      <p:to>
                                        <p:strVal val="hidden"/>
                                      </p:to>
                                    </p:set>
                                  </p:childTnLst>
                                </p:cTn>
                              </p:par>
                            </p:childTnLst>
                          </p:cTn>
                        </p:par>
                        <p:par>
                          <p:cTn id="93" fill="hold">
                            <p:stCondLst>
                              <p:cond delay="1000"/>
                            </p:stCondLst>
                            <p:childTnLst>
                              <p:par>
                                <p:cTn id="94" presetID="42" presetClass="entr" presetSubtype="0" fill="hold" grpId="0"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1000"/>
                                        <p:tgtEl>
                                          <p:spTgt spid="14"/>
                                        </p:tgtEl>
                                      </p:cBhvr>
                                    </p:animEffect>
                                    <p:anim calcmode="lin" valueType="num">
                                      <p:cBhvr>
                                        <p:cTn id="97" dur="1000" fill="hold"/>
                                        <p:tgtEl>
                                          <p:spTgt spid="14"/>
                                        </p:tgtEl>
                                        <p:attrNameLst>
                                          <p:attrName>ppt_x</p:attrName>
                                        </p:attrNameLst>
                                      </p:cBhvr>
                                      <p:tavLst>
                                        <p:tav tm="0">
                                          <p:val>
                                            <p:strVal val="#ppt_x"/>
                                          </p:val>
                                        </p:tav>
                                        <p:tav tm="100000">
                                          <p:val>
                                            <p:strVal val="#ppt_x"/>
                                          </p:val>
                                        </p:tav>
                                      </p:tavLst>
                                    </p:anim>
                                    <p:anim calcmode="lin" valueType="num">
                                      <p:cBhvr>
                                        <p:cTn id="9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7" presetClass="exit" presetSubtype="0" fill="hold" grpId="1" nodeType="clickEffect">
                                  <p:stCondLst>
                                    <p:cond delay="0"/>
                                  </p:stCondLst>
                                  <p:childTnLst>
                                    <p:animEffect transition="out" filter="fade">
                                      <p:cBhvr>
                                        <p:cTn id="102" dur="1000"/>
                                        <p:tgtEl>
                                          <p:spTgt spid="14"/>
                                        </p:tgtEl>
                                      </p:cBhvr>
                                    </p:animEffect>
                                    <p:anim calcmode="lin" valueType="num">
                                      <p:cBhvr>
                                        <p:cTn id="103" dur="1000"/>
                                        <p:tgtEl>
                                          <p:spTgt spid="14"/>
                                        </p:tgtEl>
                                        <p:attrNameLst>
                                          <p:attrName>ppt_x</p:attrName>
                                        </p:attrNameLst>
                                      </p:cBhvr>
                                      <p:tavLst>
                                        <p:tav tm="0">
                                          <p:val>
                                            <p:strVal val="ppt_x"/>
                                          </p:val>
                                        </p:tav>
                                        <p:tav tm="100000">
                                          <p:val>
                                            <p:strVal val="ppt_x"/>
                                          </p:val>
                                        </p:tav>
                                      </p:tavLst>
                                    </p:anim>
                                    <p:anim calcmode="lin" valueType="num">
                                      <p:cBhvr>
                                        <p:cTn id="104" dur="1000"/>
                                        <p:tgtEl>
                                          <p:spTgt spid="14"/>
                                        </p:tgtEl>
                                        <p:attrNameLst>
                                          <p:attrName>ppt_y</p:attrName>
                                        </p:attrNameLst>
                                      </p:cBhvr>
                                      <p:tavLst>
                                        <p:tav tm="0">
                                          <p:val>
                                            <p:strVal val="ppt_y"/>
                                          </p:val>
                                        </p:tav>
                                        <p:tav tm="100000">
                                          <p:val>
                                            <p:strVal val="ppt_y-.1"/>
                                          </p:val>
                                        </p:tav>
                                      </p:tavLst>
                                    </p:anim>
                                    <p:set>
                                      <p:cBhvr>
                                        <p:cTn id="105" dur="1" fill="hold">
                                          <p:stCondLst>
                                            <p:cond delay="999"/>
                                          </p:stCondLst>
                                        </p:cTn>
                                        <p:tgtEl>
                                          <p:spTgt spid="14"/>
                                        </p:tgtEl>
                                        <p:attrNameLst>
                                          <p:attrName>style.visibility</p:attrName>
                                        </p:attrNameLst>
                                      </p:cBhvr>
                                      <p:to>
                                        <p:strVal val="hidden"/>
                                      </p:to>
                                    </p:set>
                                  </p:childTnLst>
                                </p:cTn>
                              </p:par>
                            </p:childTnLst>
                          </p:cTn>
                        </p:par>
                        <p:par>
                          <p:cTn id="106" fill="hold">
                            <p:stCondLst>
                              <p:cond delay="1000"/>
                            </p:stCondLst>
                            <p:childTnLst>
                              <p:par>
                                <p:cTn id="107" presetID="42"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1000"/>
                                        <p:tgtEl>
                                          <p:spTgt spid="17"/>
                                        </p:tgtEl>
                                      </p:cBhvr>
                                    </p:animEffect>
                                    <p:anim calcmode="lin" valueType="num">
                                      <p:cBhvr>
                                        <p:cTn id="110" dur="1000" fill="hold"/>
                                        <p:tgtEl>
                                          <p:spTgt spid="17"/>
                                        </p:tgtEl>
                                        <p:attrNameLst>
                                          <p:attrName>ppt_x</p:attrName>
                                        </p:attrNameLst>
                                      </p:cBhvr>
                                      <p:tavLst>
                                        <p:tav tm="0">
                                          <p:val>
                                            <p:strVal val="#ppt_x"/>
                                          </p:val>
                                        </p:tav>
                                        <p:tav tm="100000">
                                          <p:val>
                                            <p:strVal val="#ppt_x"/>
                                          </p:val>
                                        </p:tav>
                                      </p:tavLst>
                                    </p:anim>
                                    <p:anim calcmode="lin" valueType="num">
                                      <p:cBhvr>
                                        <p:cTn id="111" dur="1000" fill="hold"/>
                                        <p:tgtEl>
                                          <p:spTgt spid="17"/>
                                        </p:tgtEl>
                                        <p:attrNameLst>
                                          <p:attrName>ppt_y</p:attrName>
                                        </p:attrNameLst>
                                      </p:cBhvr>
                                      <p:tavLst>
                                        <p:tav tm="0">
                                          <p:val>
                                            <p:strVal val="#ppt_y+.1"/>
                                          </p:val>
                                        </p:tav>
                                        <p:tav tm="100000">
                                          <p:val>
                                            <p:strVal val="#ppt_y"/>
                                          </p:val>
                                        </p:tav>
                                      </p:tavLst>
                                    </p:anim>
                                  </p:childTnLst>
                                </p:cTn>
                              </p:par>
                            </p:childTnLst>
                          </p:cTn>
                        </p:par>
                        <p:par>
                          <p:cTn id="112" fill="hold">
                            <p:stCondLst>
                              <p:cond delay="2000"/>
                            </p:stCondLst>
                            <p:childTnLst>
                              <p:par>
                                <p:cTn id="113" presetID="22" presetClass="entr" presetSubtype="1" fill="hold" nodeType="after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up)">
                                      <p:cBhvr>
                                        <p:cTn id="1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2" grpId="0" animBg="1"/>
      <p:bldP spid="13" grpId="0"/>
      <p:bldP spid="13" grpId="1"/>
      <p:bldP spid="15" grpId="0"/>
      <p:bldP spid="15" grpId="1"/>
      <p:bldP spid="16" grpId="0" animBg="1"/>
      <p:bldP spid="16" grpId="1" animBg="1"/>
      <p:bldP spid="14" grpId="0"/>
      <p:bldP spid="14" grpId="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¿Quién es Jesús?</a:t>
            </a: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Dios</a:t>
            </a:r>
          </a:p>
          <a:p>
            <a:pPr algn="ct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Creador</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1:1-3, 34; </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p:cNvSpPr/>
          <p:nvPr/>
        </p:nvSpPr>
        <p:spPr>
          <a:xfrm>
            <a:off x="4496278" y="2455148"/>
            <a:ext cx="3494866"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effectLst>
                  <a:outerShdw blurRad="76200" dist="50800" dir="5400000" algn="tl" rotWithShape="0">
                    <a:srgbClr val="000000">
                      <a:alpha val="65000"/>
                    </a:srgbClr>
                  </a:outerShdw>
                </a:effectLst>
                <a:latin typeface="Swis721 BlkCn BT" pitchFamily="34" charset="0"/>
              </a:rPr>
              <a:t>Nosso</a:t>
            </a:r>
            <a:r>
              <a:rPr lang="es-ES" sz="4800" u="none" spc="50" dirty="0">
                <a:ln w="11430"/>
                <a:effectLst>
                  <a:outerShdw blurRad="76200" dist="50800" dir="5400000" algn="tl" rotWithShape="0">
                    <a:srgbClr val="000000">
                      <a:alpha val="65000"/>
                    </a:srgbClr>
                  </a:outerShdw>
                </a:effectLst>
                <a:latin typeface="Swis721 BlkCn BT" pitchFamily="34" charset="0"/>
              </a:rPr>
              <a:t>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João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8" name="17 CuadroTexto"/>
          <p:cNvSpPr txBox="1"/>
          <p:nvPr/>
        </p:nvSpPr>
        <p:spPr>
          <a:xfrm>
            <a:off x="3992812" y="4293096"/>
            <a:ext cx="4851515" cy="1200329"/>
          </a:xfrm>
          <a:prstGeom prst="rect">
            <a:avLst/>
          </a:prstGeom>
          <a:solidFill>
            <a:schemeClr val="bg1">
              <a:alpha val="30000"/>
            </a:schemeClr>
          </a:solidFill>
          <a:effectLst>
            <a:glow rad="228600">
              <a:schemeClr val="bg1">
                <a:alpha val="40000"/>
              </a:schemeClr>
            </a:glow>
          </a:effectLst>
        </p:spPr>
        <p:txBody>
          <a:bodyPr wrap="square" rtlCol="0">
            <a:spAutoFit/>
          </a:bodyPr>
          <a:lstStyle/>
          <a:p>
            <a:r>
              <a:rPr lang="es-ES" sz="2400" u="none" dirty="0" err="1">
                <a:latin typeface="Verdana" panose="020B0604030504040204" pitchFamily="34" charset="0"/>
                <a:ea typeface="Verdana" panose="020B0604030504040204" pitchFamily="34" charset="0"/>
                <a:cs typeface="Verdana" panose="020B0604030504040204" pitchFamily="34" charset="0"/>
              </a:rPr>
              <a:t>Vós</a:t>
            </a:r>
            <a:r>
              <a:rPr lang="es-ES" sz="2400" u="none" dirty="0">
                <a:latin typeface="Verdana" panose="020B0604030504040204" pitchFamily="34" charset="0"/>
                <a:ea typeface="Verdana" panose="020B0604030504040204" pitchFamily="34" charset="0"/>
                <a:cs typeface="Verdana" panose="020B0604030504040204" pitchFamily="34" charset="0"/>
              </a:rPr>
              <a:t> </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sois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meus</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 amigos</a:t>
            </a:r>
            <a:r>
              <a:rPr lang="es-ES" sz="2400" u="none" dirty="0">
                <a:latin typeface="Verdana" panose="020B0604030504040204" pitchFamily="34" charset="0"/>
                <a:ea typeface="Verdana" panose="020B0604030504040204" pitchFamily="34" charset="0"/>
                <a:cs typeface="Verdana" panose="020B0604030504040204" pitchFamily="34" charset="0"/>
              </a:rPr>
              <a:t>, se </a:t>
            </a:r>
            <a:r>
              <a:rPr lang="es-ES" sz="2400" u="none" dirty="0" err="1">
                <a:latin typeface="Verdana" panose="020B0604030504040204" pitchFamily="34" charset="0"/>
                <a:ea typeface="Verdana" panose="020B0604030504040204" pitchFamily="34" charset="0"/>
                <a:cs typeface="Verdana" panose="020B0604030504040204" pitchFamily="34" charset="0"/>
              </a:rPr>
              <a:t>fazeis</a:t>
            </a:r>
            <a:r>
              <a:rPr lang="es-ES" sz="2400" u="none" dirty="0">
                <a:latin typeface="Verdana" panose="020B0604030504040204" pitchFamily="34" charset="0"/>
                <a:ea typeface="Verdana" panose="020B0604030504040204" pitchFamily="34" charset="0"/>
                <a:cs typeface="Verdana" panose="020B0604030504040204" pitchFamily="34" charset="0"/>
              </a:rPr>
              <a:t> o que </a:t>
            </a:r>
            <a:r>
              <a:rPr lang="es-ES" sz="2400" u="none" dirty="0" err="1">
                <a:latin typeface="Verdana" panose="020B0604030504040204" pitchFamily="34" charset="0"/>
                <a:ea typeface="Verdana" panose="020B0604030504040204" pitchFamily="34" charset="0"/>
                <a:cs typeface="Verdana" panose="020B0604030504040204" pitchFamily="34" charset="0"/>
              </a:rPr>
              <a:t>eu</a:t>
            </a:r>
            <a:r>
              <a:rPr lang="es-ES" sz="2400" u="none" dirty="0">
                <a:latin typeface="Verdana" panose="020B0604030504040204" pitchFamily="34" charset="0"/>
                <a:ea typeface="Verdana" panose="020B0604030504040204" pitchFamily="34" charset="0"/>
                <a:cs typeface="Verdana" panose="020B0604030504040204" pitchFamily="34" charset="0"/>
              </a:rPr>
              <a:t> vos mando...</a:t>
            </a:r>
            <a:endParaRPr lang="es-AR" sz="2400" u="none" dirty="0">
              <a:latin typeface="Verdana" panose="020B0604030504040204" pitchFamily="34" charset="0"/>
              <a:ea typeface="Verdana" panose="020B0604030504040204" pitchFamily="34" charset="0"/>
              <a:cs typeface="Verdana" panose="020B0604030504040204" pitchFamily="34" charset="0"/>
            </a:endParaRPr>
          </a:p>
        </p:txBody>
      </p:sp>
      <p:pic>
        <p:nvPicPr>
          <p:cNvPr id="1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100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36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55" presetClass="entr" presetSubtype="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ppt_w</p:attrName>
                                        </p:attrNameLst>
                                      </p:cBhvr>
                                      <p:tavLst>
                                        <p:tav tm="0">
                                          <p:val>
                                            <p:strVal val="#ppt_w*0.70"/>
                                          </p:val>
                                        </p:tav>
                                        <p:tav tm="100000">
                                          <p:val>
                                            <p:strVal val="#ppt_w"/>
                                          </p:val>
                                        </p:tav>
                                      </p:tavLst>
                                    </p:anim>
                                    <p:anim calcmode="lin" valueType="num">
                                      <p:cBhvr>
                                        <p:cTn id="72" dur="1000" fill="hold"/>
                                        <p:tgtEl>
                                          <p:spTgt spid="16"/>
                                        </p:tgtEl>
                                        <p:attrNameLst>
                                          <p:attrName>ppt_h</p:attrName>
                                        </p:attrNameLst>
                                      </p:cBhvr>
                                      <p:tavLst>
                                        <p:tav tm="0">
                                          <p:val>
                                            <p:strVal val="#ppt_h"/>
                                          </p:val>
                                        </p:tav>
                                        <p:tav tm="100000">
                                          <p:val>
                                            <p:strVal val="#ppt_h"/>
                                          </p:val>
                                        </p:tav>
                                      </p:tavLst>
                                    </p:anim>
                                    <p:animEffect transition="in" filter="fade">
                                      <p:cBhvr>
                                        <p:cTn id="73" dur="10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47" presetClass="exit" presetSubtype="0" fill="hold" grpId="1" nodeType="clickEffect">
                                  <p:stCondLst>
                                    <p:cond delay="0"/>
                                  </p:stCondLst>
                                  <p:childTnLst>
                                    <p:animEffect transition="out" filter="fade">
                                      <p:cBhvr>
                                        <p:cTn id="77" dur="1000"/>
                                        <p:tgtEl>
                                          <p:spTgt spid="15"/>
                                        </p:tgtEl>
                                      </p:cBhvr>
                                    </p:animEffect>
                                    <p:anim calcmode="lin" valueType="num">
                                      <p:cBhvr>
                                        <p:cTn id="78" dur="1000"/>
                                        <p:tgtEl>
                                          <p:spTgt spid="15"/>
                                        </p:tgtEl>
                                        <p:attrNameLst>
                                          <p:attrName>ppt_x</p:attrName>
                                        </p:attrNameLst>
                                      </p:cBhvr>
                                      <p:tavLst>
                                        <p:tav tm="0">
                                          <p:val>
                                            <p:strVal val="ppt_x"/>
                                          </p:val>
                                        </p:tav>
                                        <p:tav tm="100000">
                                          <p:val>
                                            <p:strVal val="ppt_x"/>
                                          </p:val>
                                        </p:tav>
                                      </p:tavLst>
                                    </p:anim>
                                    <p:anim calcmode="lin" valueType="num">
                                      <p:cBhvr>
                                        <p:cTn id="79" dur="1000"/>
                                        <p:tgtEl>
                                          <p:spTgt spid="15"/>
                                        </p:tgtEl>
                                        <p:attrNameLst>
                                          <p:attrName>ppt_y</p:attrName>
                                        </p:attrNameLst>
                                      </p:cBhvr>
                                      <p:tavLst>
                                        <p:tav tm="0">
                                          <p:val>
                                            <p:strVal val="ppt_y"/>
                                          </p:val>
                                        </p:tav>
                                        <p:tav tm="100000">
                                          <p:val>
                                            <p:strVal val="ppt_y-.1"/>
                                          </p:val>
                                        </p:tav>
                                      </p:tavLst>
                                    </p:anim>
                                    <p:set>
                                      <p:cBhvr>
                                        <p:cTn id="80" dur="1" fill="hold">
                                          <p:stCondLst>
                                            <p:cond delay="999"/>
                                          </p:stCondLst>
                                        </p:cTn>
                                        <p:tgtEl>
                                          <p:spTgt spid="15"/>
                                        </p:tgtEl>
                                        <p:attrNameLst>
                                          <p:attrName>style.visibility</p:attrName>
                                        </p:attrNameLst>
                                      </p:cBhvr>
                                      <p:to>
                                        <p:strVal val="hidden"/>
                                      </p:to>
                                    </p:set>
                                  </p:childTnLst>
                                </p:cTn>
                              </p:par>
                              <p:par>
                                <p:cTn id="81" presetID="42" presetClass="exit" presetSubtype="0" fill="hold" grpId="1" nodeType="withEffect">
                                  <p:stCondLst>
                                    <p:cond delay="0"/>
                                  </p:stCondLst>
                                  <p:childTnLst>
                                    <p:animEffect transition="out" filter="fade">
                                      <p:cBhvr>
                                        <p:cTn id="82" dur="1000"/>
                                        <p:tgtEl>
                                          <p:spTgt spid="16"/>
                                        </p:tgtEl>
                                      </p:cBhvr>
                                    </p:animEffect>
                                    <p:anim calcmode="lin" valueType="num">
                                      <p:cBhvr>
                                        <p:cTn id="83" dur="1000"/>
                                        <p:tgtEl>
                                          <p:spTgt spid="16"/>
                                        </p:tgtEl>
                                        <p:attrNameLst>
                                          <p:attrName>ppt_x</p:attrName>
                                        </p:attrNameLst>
                                      </p:cBhvr>
                                      <p:tavLst>
                                        <p:tav tm="0">
                                          <p:val>
                                            <p:strVal val="ppt_x"/>
                                          </p:val>
                                        </p:tav>
                                        <p:tav tm="100000">
                                          <p:val>
                                            <p:strVal val="ppt_x"/>
                                          </p:val>
                                        </p:tav>
                                      </p:tavLst>
                                    </p:anim>
                                    <p:anim calcmode="lin" valueType="num">
                                      <p:cBhvr>
                                        <p:cTn id="84" dur="1000"/>
                                        <p:tgtEl>
                                          <p:spTgt spid="16"/>
                                        </p:tgtEl>
                                        <p:attrNameLst>
                                          <p:attrName>ppt_y</p:attrName>
                                        </p:attrNameLst>
                                      </p:cBhvr>
                                      <p:tavLst>
                                        <p:tav tm="0">
                                          <p:val>
                                            <p:strVal val="ppt_y"/>
                                          </p:val>
                                        </p:tav>
                                        <p:tav tm="100000">
                                          <p:val>
                                            <p:strVal val="ppt_y+.1"/>
                                          </p:val>
                                        </p:tav>
                                      </p:tavLst>
                                    </p:anim>
                                    <p:set>
                                      <p:cBhvr>
                                        <p:cTn id="85" dur="1" fill="hold">
                                          <p:stCondLst>
                                            <p:cond delay="999"/>
                                          </p:stCondLst>
                                        </p:cTn>
                                        <p:tgtEl>
                                          <p:spTgt spid="16"/>
                                        </p:tgtEl>
                                        <p:attrNameLst>
                                          <p:attrName>style.visibility</p:attrName>
                                        </p:attrNameLst>
                                      </p:cBhvr>
                                      <p:to>
                                        <p:strVal val="hidden"/>
                                      </p:to>
                                    </p:set>
                                  </p:childTnLst>
                                </p:cTn>
                              </p:par>
                            </p:childTnLst>
                          </p:cTn>
                        </p:par>
                        <p:par>
                          <p:cTn id="86" fill="hold">
                            <p:stCondLst>
                              <p:cond delay="1000"/>
                            </p:stCondLst>
                            <p:childTnLst>
                              <p:par>
                                <p:cTn id="87" presetID="42" presetClass="entr" presetSubtype="0" fill="hold" grpId="0"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1000"/>
                                        <p:tgtEl>
                                          <p:spTgt spid="14"/>
                                        </p:tgtEl>
                                      </p:cBhvr>
                                    </p:animEffect>
                                    <p:anim calcmode="lin" valueType="num">
                                      <p:cBhvr>
                                        <p:cTn id="90" dur="1000" fill="hold"/>
                                        <p:tgtEl>
                                          <p:spTgt spid="14"/>
                                        </p:tgtEl>
                                        <p:attrNameLst>
                                          <p:attrName>ppt_x</p:attrName>
                                        </p:attrNameLst>
                                      </p:cBhvr>
                                      <p:tavLst>
                                        <p:tav tm="0">
                                          <p:val>
                                            <p:strVal val="#ppt_x"/>
                                          </p:val>
                                        </p:tav>
                                        <p:tav tm="100000">
                                          <p:val>
                                            <p:strVal val="#ppt_x"/>
                                          </p:val>
                                        </p:tav>
                                      </p:tavLst>
                                    </p:anim>
                                    <p:anim calcmode="lin" valueType="num">
                                      <p:cBhvr>
                                        <p:cTn id="9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xit" presetSubtype="0" fill="hold" grpId="1" nodeType="clickEffect">
                                  <p:stCondLst>
                                    <p:cond delay="0"/>
                                  </p:stCondLst>
                                  <p:childTnLst>
                                    <p:animEffect transition="out" filter="fade">
                                      <p:cBhvr>
                                        <p:cTn id="95" dur="1000"/>
                                        <p:tgtEl>
                                          <p:spTgt spid="14"/>
                                        </p:tgtEl>
                                      </p:cBhvr>
                                    </p:animEffect>
                                    <p:anim calcmode="lin" valueType="num">
                                      <p:cBhvr>
                                        <p:cTn id="96" dur="1000"/>
                                        <p:tgtEl>
                                          <p:spTgt spid="14"/>
                                        </p:tgtEl>
                                        <p:attrNameLst>
                                          <p:attrName>ppt_x</p:attrName>
                                        </p:attrNameLst>
                                      </p:cBhvr>
                                      <p:tavLst>
                                        <p:tav tm="0">
                                          <p:val>
                                            <p:strVal val="ppt_x"/>
                                          </p:val>
                                        </p:tav>
                                        <p:tav tm="100000">
                                          <p:val>
                                            <p:strVal val="ppt_x"/>
                                          </p:val>
                                        </p:tav>
                                      </p:tavLst>
                                    </p:anim>
                                    <p:anim calcmode="lin" valueType="num">
                                      <p:cBhvr>
                                        <p:cTn id="97" dur="1000"/>
                                        <p:tgtEl>
                                          <p:spTgt spid="14"/>
                                        </p:tgtEl>
                                        <p:attrNameLst>
                                          <p:attrName>ppt_y</p:attrName>
                                        </p:attrNameLst>
                                      </p:cBhvr>
                                      <p:tavLst>
                                        <p:tav tm="0">
                                          <p:val>
                                            <p:strVal val="ppt_y"/>
                                          </p:val>
                                        </p:tav>
                                        <p:tav tm="100000">
                                          <p:val>
                                            <p:strVal val="ppt_y-.1"/>
                                          </p:val>
                                        </p:tav>
                                      </p:tavLst>
                                    </p:anim>
                                    <p:set>
                                      <p:cBhvr>
                                        <p:cTn id="98" dur="1" fill="hold">
                                          <p:stCondLst>
                                            <p:cond delay="999"/>
                                          </p:stCondLst>
                                        </p:cTn>
                                        <p:tgtEl>
                                          <p:spTgt spid="14"/>
                                        </p:tgtEl>
                                        <p:attrNameLst>
                                          <p:attrName>style.visibility</p:attrName>
                                        </p:attrNameLst>
                                      </p:cBhvr>
                                      <p:to>
                                        <p:strVal val="hidden"/>
                                      </p:to>
                                    </p:set>
                                  </p:childTnLst>
                                </p:cTn>
                              </p:par>
                            </p:childTnLst>
                          </p:cTn>
                        </p:par>
                        <p:par>
                          <p:cTn id="99" fill="hold">
                            <p:stCondLst>
                              <p:cond delay="1000"/>
                            </p:stCondLst>
                            <p:childTnLst>
                              <p:par>
                                <p:cTn id="100" presetID="42" presetClass="entr" presetSubtype="0" fill="hold" grpId="0" nodeType="after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1000"/>
                                        <p:tgtEl>
                                          <p:spTgt spid="17"/>
                                        </p:tgtEl>
                                      </p:cBhvr>
                                    </p:animEffect>
                                    <p:anim calcmode="lin" valueType="num">
                                      <p:cBhvr>
                                        <p:cTn id="103" dur="1000" fill="hold"/>
                                        <p:tgtEl>
                                          <p:spTgt spid="17"/>
                                        </p:tgtEl>
                                        <p:attrNameLst>
                                          <p:attrName>ppt_x</p:attrName>
                                        </p:attrNameLst>
                                      </p:cBhvr>
                                      <p:tavLst>
                                        <p:tav tm="0">
                                          <p:val>
                                            <p:strVal val="#ppt_x"/>
                                          </p:val>
                                        </p:tav>
                                        <p:tav tm="100000">
                                          <p:val>
                                            <p:strVal val="#ppt_x"/>
                                          </p:val>
                                        </p:tav>
                                      </p:tavLst>
                                    </p:anim>
                                    <p:anim calcmode="lin" valueType="num">
                                      <p:cBhvr>
                                        <p:cTn id="104" dur="1000" fill="hold"/>
                                        <p:tgtEl>
                                          <p:spTgt spid="17"/>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1000"/>
                                        <p:tgtEl>
                                          <p:spTgt spid="18"/>
                                        </p:tgtEl>
                                      </p:cBhvr>
                                    </p:animEffect>
                                    <p:anim calcmode="lin" valueType="num">
                                      <p:cBhvr>
                                        <p:cTn id="108" dur="1000" fill="hold"/>
                                        <p:tgtEl>
                                          <p:spTgt spid="18"/>
                                        </p:tgtEl>
                                        <p:attrNameLst>
                                          <p:attrName>ppt_x</p:attrName>
                                        </p:attrNameLst>
                                      </p:cBhvr>
                                      <p:tavLst>
                                        <p:tav tm="0">
                                          <p:val>
                                            <p:strVal val="#ppt_x"/>
                                          </p:val>
                                        </p:tav>
                                        <p:tav tm="100000">
                                          <p:val>
                                            <p:strVal val="#ppt_x"/>
                                          </p:val>
                                        </p:tav>
                                      </p:tavLst>
                                    </p:anim>
                                    <p:anim calcmode="lin" valueType="num">
                                      <p:cBhvr>
                                        <p:cTn id="109" dur="1000" fill="hold"/>
                                        <p:tgtEl>
                                          <p:spTgt spid="18"/>
                                        </p:tgtEl>
                                        <p:attrNameLst>
                                          <p:attrName>ppt_y</p:attrName>
                                        </p:attrNameLst>
                                      </p:cBhvr>
                                      <p:tavLst>
                                        <p:tav tm="0">
                                          <p:val>
                                            <p:strVal val="#ppt_y-.1"/>
                                          </p:val>
                                        </p:tav>
                                        <p:tav tm="100000">
                                          <p:val>
                                            <p:strVal val="#ppt_y"/>
                                          </p:val>
                                        </p:tav>
                                      </p:tavLst>
                                    </p:anim>
                                  </p:childTnLst>
                                </p:cTn>
                              </p:par>
                            </p:childTnLst>
                          </p:cTn>
                        </p:par>
                        <p:par>
                          <p:cTn id="110" fill="hold">
                            <p:stCondLst>
                              <p:cond delay="2000"/>
                            </p:stCondLst>
                            <p:childTnLst>
                              <p:par>
                                <p:cTn id="111" presetID="22" presetClass="entr" presetSubtype="1" fill="hold" nodeType="after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wipe(up)">
                                      <p:cBhvr>
                                        <p:cTn id="1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2" grpId="0" animBg="1"/>
      <p:bldP spid="13" grpId="0"/>
      <p:bldP spid="15" grpId="0"/>
      <p:bldP spid="15" grpId="1"/>
      <p:bldP spid="16" grpId="0" animBg="1"/>
      <p:bldP spid="16" grpId="1" animBg="1"/>
      <p:bldP spid="14" grpId="0"/>
      <p:bldP spid="14" grpId="1"/>
      <p:bldP spid="17"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¿Quién es Jesús?</a:t>
            </a: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Dios</a:t>
            </a:r>
          </a:p>
          <a:p>
            <a:pPr algn="ct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Creador</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1:1-3, 34; </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Timóteo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p:cNvSpPr>
            <a:spLocks noChangeArrowheads="1"/>
          </p:cNvSpPr>
          <p:nvPr/>
        </p:nvSpPr>
        <p:spPr bwMode="auto">
          <a:xfrm>
            <a:off x="3275856" y="3140968"/>
            <a:ext cx="5652120"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Porquanto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há</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um</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só</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Deus e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um</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só</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mediador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entre Deus e os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homens</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Cristo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Jesus</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homem</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a:t>
            </a:r>
          </a:p>
          <a:p>
            <a:pPr algn="ct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 y="349758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1800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3"/>
                                        </p:tgtEl>
                                      </p:cBhvr>
                                    </p:animEffect>
                                    <p:anim calcmode="lin" valueType="num">
                                      <p:cBhvr>
                                        <p:cTn id="66" dur="1000"/>
                                        <p:tgtEl>
                                          <p:spTgt spid="13"/>
                                        </p:tgtEl>
                                        <p:attrNameLst>
                                          <p:attrName>ppt_x</p:attrName>
                                        </p:attrNameLst>
                                      </p:cBhvr>
                                      <p:tavLst>
                                        <p:tav tm="0">
                                          <p:val>
                                            <p:strVal val="ppt_x"/>
                                          </p:val>
                                        </p:tav>
                                        <p:tav tm="100000">
                                          <p:val>
                                            <p:strVal val="ppt_x"/>
                                          </p:val>
                                        </p:tav>
                                      </p:tavLst>
                                    </p:anim>
                                    <p:anim calcmode="lin" valueType="num">
                                      <p:cBhvr>
                                        <p:cTn id="67" dur="1000"/>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7" presetClass="exit" presetSubtype="0" fill="hold" grpId="1" nodeType="clickEffect">
                                  <p:stCondLst>
                                    <p:cond delay="0"/>
                                  </p:stCondLst>
                                  <p:childTnLst>
                                    <p:animEffect transition="out" filter="fade">
                                      <p:cBhvr>
                                        <p:cTn id="89" dur="1000"/>
                                        <p:tgtEl>
                                          <p:spTgt spid="14"/>
                                        </p:tgtEl>
                                      </p:cBhvr>
                                    </p:animEffect>
                                    <p:anim calcmode="lin" valueType="num">
                                      <p:cBhvr>
                                        <p:cTn id="90" dur="1000"/>
                                        <p:tgtEl>
                                          <p:spTgt spid="14"/>
                                        </p:tgtEl>
                                        <p:attrNameLst>
                                          <p:attrName>ppt_x</p:attrName>
                                        </p:attrNameLst>
                                      </p:cBhvr>
                                      <p:tavLst>
                                        <p:tav tm="0">
                                          <p:val>
                                            <p:strVal val="ppt_x"/>
                                          </p:val>
                                        </p:tav>
                                        <p:tav tm="100000">
                                          <p:val>
                                            <p:strVal val="ppt_x"/>
                                          </p:val>
                                        </p:tav>
                                      </p:tavLst>
                                    </p:anim>
                                    <p:anim calcmode="lin" valueType="num">
                                      <p:cBhvr>
                                        <p:cTn id="91" dur="1000"/>
                                        <p:tgtEl>
                                          <p:spTgt spid="14"/>
                                        </p:tgtEl>
                                        <p:attrNameLst>
                                          <p:attrName>ppt_y</p:attrName>
                                        </p:attrNameLst>
                                      </p:cBhvr>
                                      <p:tavLst>
                                        <p:tav tm="0">
                                          <p:val>
                                            <p:strVal val="ppt_y"/>
                                          </p:val>
                                        </p:tav>
                                        <p:tav tm="100000">
                                          <p:val>
                                            <p:strVal val="ppt_y-.1"/>
                                          </p:val>
                                        </p:tav>
                                      </p:tavLst>
                                    </p:anim>
                                    <p:set>
                                      <p:cBhvr>
                                        <p:cTn id="92" dur="1" fill="hold">
                                          <p:stCondLst>
                                            <p:cond delay="999"/>
                                          </p:stCondLst>
                                        </p:cTn>
                                        <p:tgtEl>
                                          <p:spTgt spid="14"/>
                                        </p:tgtEl>
                                        <p:attrNameLst>
                                          <p:attrName>style.visibility</p:attrName>
                                        </p:attrNameLst>
                                      </p:cBhvr>
                                      <p:to>
                                        <p:strVal val="hidden"/>
                                      </p:to>
                                    </p:set>
                                  </p:childTnLst>
                                </p:cTn>
                              </p:par>
                            </p:childTnLst>
                          </p:cTn>
                        </p:par>
                        <p:par>
                          <p:cTn id="93" fill="hold">
                            <p:stCondLst>
                              <p:cond delay="1000"/>
                            </p:stCondLst>
                            <p:childTnLst>
                              <p:par>
                                <p:cTn id="94" presetID="42" presetClass="entr" presetSubtype="0" fill="hold" grpId="0" nodeType="after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1000"/>
                                        <p:tgtEl>
                                          <p:spTgt spid="17"/>
                                        </p:tgtEl>
                                      </p:cBhvr>
                                    </p:animEffect>
                                    <p:anim calcmode="lin" valueType="num">
                                      <p:cBhvr>
                                        <p:cTn id="97" dur="1000" fill="hold"/>
                                        <p:tgtEl>
                                          <p:spTgt spid="17"/>
                                        </p:tgtEl>
                                        <p:attrNameLst>
                                          <p:attrName>ppt_x</p:attrName>
                                        </p:attrNameLst>
                                      </p:cBhvr>
                                      <p:tavLst>
                                        <p:tav tm="0">
                                          <p:val>
                                            <p:strVal val="#ppt_x"/>
                                          </p:val>
                                        </p:tav>
                                        <p:tav tm="100000">
                                          <p:val>
                                            <p:strVal val="#ppt_x"/>
                                          </p:val>
                                        </p:tav>
                                      </p:tavLst>
                                    </p:anim>
                                    <p:anim calcmode="lin" valueType="num">
                                      <p:cBhvr>
                                        <p:cTn id="98" dur="1000" fill="hold"/>
                                        <p:tgtEl>
                                          <p:spTgt spid="17"/>
                                        </p:tgtEl>
                                        <p:attrNameLst>
                                          <p:attrName>ppt_y</p:attrName>
                                        </p:attrNameLst>
                                      </p:cBhvr>
                                      <p:tavLst>
                                        <p:tav tm="0">
                                          <p:val>
                                            <p:strVal val="#ppt_y+.1"/>
                                          </p:val>
                                        </p:tav>
                                        <p:tav tm="100000">
                                          <p:val>
                                            <p:strVal val="#ppt_y"/>
                                          </p:val>
                                        </p:tav>
                                      </p:tavLst>
                                    </p:anim>
                                  </p:childTnLst>
                                </p:cTn>
                              </p:par>
                            </p:childTnLst>
                          </p:cTn>
                        </p:par>
                        <p:par>
                          <p:cTn id="99" fill="hold">
                            <p:stCondLst>
                              <p:cond delay="2000"/>
                            </p:stCondLst>
                            <p:childTnLst>
                              <p:par>
                                <p:cTn id="100" presetID="22" presetClass="entr" presetSubtype="1" fill="hold" nodeType="after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up)">
                                      <p:cBhvr>
                                        <p:cTn id="10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2" grpId="0" animBg="1"/>
      <p:bldP spid="13" grpId="0"/>
      <p:bldP spid="13" grpId="1"/>
      <p:bldP spid="15" grpId="0"/>
      <p:bldP spid="16" grpId="0" animBg="1"/>
      <p:bldP spid="14" grpId="0"/>
      <p:bldP spid="14" grpId="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¿Quién es Jesús?</a:t>
            </a: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Dios</a:t>
            </a:r>
          </a:p>
          <a:p>
            <a:pPr algn="ct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Creador</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1:1-3, 34; </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140968"/>
            <a:ext cx="5652120"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Dios, y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p:cNvSpPr/>
          <p:nvPr/>
        </p:nvSpPr>
        <p:spPr>
          <a:xfrm>
            <a:off x="4504282" y="2527156"/>
            <a:ext cx="350769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effectLst>
                  <a:outerShdw blurRad="76200" dist="50800" dir="5400000" algn="tl" rotWithShape="0">
                    <a:srgbClr val="000000">
                      <a:alpha val="65000"/>
                    </a:srgbClr>
                  </a:outerShdw>
                </a:effectLst>
                <a:latin typeface="Swis721 BlkCn BT" pitchFamily="34" charset="0"/>
              </a:rPr>
              <a:t>Senhor</a:t>
            </a:r>
            <a:r>
              <a:rPr lang="es-ES" sz="4800" u="none" spc="50" dirty="0">
                <a:ln w="11430"/>
                <a:effectLst>
                  <a:outerShdw blurRad="76200" dist="50800" dir="5400000" algn="tl" rotWithShape="0">
                    <a:srgbClr val="000000">
                      <a:alpha val="65000"/>
                    </a:srgbClr>
                  </a:outerShdw>
                </a:effectLst>
                <a:latin typeface="Swis721 BlkCn BT" pitchFamily="34" charset="0"/>
              </a:rPr>
              <a:t> e </a:t>
            </a:r>
            <a:r>
              <a:rPr lang="es-ES" sz="4800" u="none" spc="50" dirty="0" err="1">
                <a:ln w="11430"/>
                <a:effectLst>
                  <a:outerShdw blurRad="76200" dist="50800" dir="5400000" algn="tl" rotWithShape="0">
                    <a:srgbClr val="000000">
                      <a:alpha val="65000"/>
                    </a:srgbClr>
                  </a:outerShdw>
                </a:effectLst>
                <a:latin typeface="Swis721 BlkCn BT" pitchFamily="34" charset="0"/>
              </a:rPr>
              <a:t>Rei</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Apocalipse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8" name="17 CuadroTexto"/>
          <p:cNvSpPr txBox="1"/>
          <p:nvPr/>
        </p:nvSpPr>
        <p:spPr>
          <a:xfrm>
            <a:off x="3992812" y="4293096"/>
            <a:ext cx="4851515" cy="830997"/>
          </a:xfrm>
          <a:prstGeom prst="rect">
            <a:avLst/>
          </a:prstGeom>
          <a:solidFill>
            <a:schemeClr val="bg1">
              <a:alpha val="30000"/>
            </a:schemeClr>
          </a:solidFill>
          <a:effectLst>
            <a:glow rad="228600">
              <a:schemeClr val="bg1">
                <a:alpha val="40000"/>
              </a:schemeClr>
            </a:glow>
          </a:effectLst>
        </p:spPr>
        <p:txBody>
          <a:bodyPr wrap="square" rtlCol="0">
            <a:spAutoFit/>
          </a:bodyPr>
          <a:lstStyle/>
          <a:p>
            <a:r>
              <a:rPr lang="es-ES" sz="2400" u="none" dirty="0">
                <a:latin typeface="Verdana" panose="020B0604030504040204" pitchFamily="34" charset="0"/>
                <a:ea typeface="Verdana" panose="020B0604030504040204" pitchFamily="34" charset="0"/>
                <a:cs typeface="Verdana" panose="020B0604030504040204" pitchFamily="34" charset="0"/>
              </a:rPr>
              <a:t>…Porque ele é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Senhor</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s-ES" sz="2400" u="none" dirty="0">
                <a:latin typeface="Verdana" panose="020B0604030504040204" pitchFamily="34" charset="0"/>
                <a:ea typeface="Verdana" panose="020B0604030504040204" pitchFamily="34" charset="0"/>
                <a:cs typeface="Verdana" panose="020B0604030504040204" pitchFamily="34" charset="0"/>
              </a:rPr>
              <a:t>de </a:t>
            </a:r>
            <a:r>
              <a:rPr lang="es-ES" sz="2400" u="none" dirty="0" err="1">
                <a:latin typeface="Verdana" panose="020B0604030504040204" pitchFamily="34" charset="0"/>
                <a:ea typeface="Verdana" panose="020B0604030504040204" pitchFamily="34" charset="0"/>
                <a:cs typeface="Verdana" panose="020B0604030504040204" pitchFamily="34" charset="0"/>
              </a:rPr>
              <a:t>senhores</a:t>
            </a:r>
            <a:r>
              <a:rPr lang="es-ES" sz="2400" u="none" dirty="0">
                <a:latin typeface="Verdana" panose="020B0604030504040204" pitchFamily="34" charset="0"/>
                <a:ea typeface="Verdana" panose="020B0604030504040204" pitchFamily="34" charset="0"/>
                <a:cs typeface="Verdana" panose="020B0604030504040204" pitchFamily="34" charset="0"/>
              </a:rPr>
              <a:t> e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Rei</a:t>
            </a:r>
            <a:r>
              <a:rPr lang="es-ES" sz="2400" u="none" dirty="0">
                <a:latin typeface="Verdana" panose="020B0604030504040204" pitchFamily="34" charset="0"/>
                <a:ea typeface="Verdana" panose="020B0604030504040204" pitchFamily="34" charset="0"/>
                <a:cs typeface="Verdana" panose="020B0604030504040204" pitchFamily="34" charset="0"/>
              </a:rPr>
              <a:t> de reis…</a:t>
            </a:r>
            <a:endParaRPr lang="es-AR" sz="2400" u="none" dirty="0">
              <a:latin typeface="Verdana" panose="020B0604030504040204" pitchFamily="34" charset="0"/>
              <a:ea typeface="Verdana" panose="020B0604030504040204" pitchFamily="34" charset="0"/>
              <a:cs typeface="Verdana" panose="020B0604030504040204" pitchFamily="34" charset="0"/>
            </a:endParaRPr>
          </a:p>
        </p:txBody>
      </p:sp>
      <p:pic>
        <p:nvPicPr>
          <p:cNvPr id="1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3499547"/>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4067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3"/>
                                        </p:tgtEl>
                                      </p:cBhvr>
                                    </p:animEffect>
                                    <p:anim calcmode="lin" valueType="num">
                                      <p:cBhvr>
                                        <p:cTn id="66" dur="1000"/>
                                        <p:tgtEl>
                                          <p:spTgt spid="13"/>
                                        </p:tgtEl>
                                        <p:attrNameLst>
                                          <p:attrName>ppt_x</p:attrName>
                                        </p:attrNameLst>
                                      </p:cBhvr>
                                      <p:tavLst>
                                        <p:tav tm="0">
                                          <p:val>
                                            <p:strVal val="ppt_x"/>
                                          </p:val>
                                        </p:tav>
                                        <p:tav tm="100000">
                                          <p:val>
                                            <p:strVal val="ppt_x"/>
                                          </p:val>
                                        </p:tav>
                                      </p:tavLst>
                                    </p:anim>
                                    <p:anim calcmode="lin" valueType="num">
                                      <p:cBhvr>
                                        <p:cTn id="67" dur="1000"/>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par>
                          <p:cTn id="86" fill="hold">
                            <p:stCondLst>
                              <p:cond delay="3000"/>
                            </p:stCondLst>
                            <p:childTnLst>
                              <p:par>
                                <p:cTn id="87" presetID="42" presetClass="entr" presetSubtype="0" fill="hold" grpId="0"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1000"/>
                                        <p:tgtEl>
                                          <p:spTgt spid="17"/>
                                        </p:tgtEl>
                                      </p:cBhvr>
                                    </p:animEffect>
                                    <p:anim calcmode="lin" valueType="num">
                                      <p:cBhvr>
                                        <p:cTn id="90" dur="1000" fill="hold"/>
                                        <p:tgtEl>
                                          <p:spTgt spid="17"/>
                                        </p:tgtEl>
                                        <p:attrNameLst>
                                          <p:attrName>ppt_x</p:attrName>
                                        </p:attrNameLst>
                                      </p:cBhvr>
                                      <p:tavLst>
                                        <p:tav tm="0">
                                          <p:val>
                                            <p:strVal val="#ppt_x"/>
                                          </p:val>
                                        </p:tav>
                                        <p:tav tm="100000">
                                          <p:val>
                                            <p:strVal val="#ppt_x"/>
                                          </p:val>
                                        </p:tav>
                                      </p:tavLst>
                                    </p:anim>
                                    <p:anim calcmode="lin" valueType="num">
                                      <p:cBhvr>
                                        <p:cTn id="91" dur="1000" fill="hold"/>
                                        <p:tgtEl>
                                          <p:spTgt spid="17"/>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par>
                          <p:cTn id="97" fill="hold">
                            <p:stCondLst>
                              <p:cond delay="4000"/>
                            </p:stCondLst>
                            <p:childTnLst>
                              <p:par>
                                <p:cTn id="98" presetID="22" presetClass="entr" presetSubtype="1" fill="hold" nodeType="after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up)">
                                      <p:cBhvr>
                                        <p:cTn id="10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2" grpId="0" animBg="1"/>
      <p:bldP spid="13" grpId="0"/>
      <p:bldP spid="13" grpId="1"/>
      <p:bldP spid="15" grpId="0"/>
      <p:bldP spid="16" grpId="0" animBg="1"/>
      <p:bldP spid="14" grpId="0"/>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¿Quién es Jesús?</a:t>
            </a: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Dios</a:t>
            </a:r>
          </a:p>
          <a:p>
            <a:pPr algn="ct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Creador</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1:1-3, 34; </a:t>
            </a:r>
          </a:p>
          <a:p>
            <a:pPr algn="ct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140968"/>
            <a:ext cx="5652120"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Dios, y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52715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p:cNvSpPr/>
          <p:nvPr/>
        </p:nvSpPr>
        <p:spPr>
          <a:xfrm>
            <a:off x="5310517" y="2564904"/>
            <a:ext cx="187102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effectLst>
                  <a:outerShdw blurRad="76200" dist="50800" dir="5400000" algn="tl" rotWithShape="0">
                    <a:srgbClr val="000000">
                      <a:alpha val="65000"/>
                    </a:srgbClr>
                  </a:outerShdw>
                </a:effectLst>
                <a:latin typeface="Swis721 BlkCn BT" pitchFamily="34" charset="0"/>
              </a:rPr>
              <a:t>Juiz</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Atos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8" name="17 CuadroTexto" hidden="1"/>
          <p:cNvSpPr txBox="1"/>
          <p:nvPr/>
        </p:nvSpPr>
        <p:spPr>
          <a:xfrm>
            <a:off x="3992812" y="4293096"/>
            <a:ext cx="4851515" cy="830997"/>
          </a:xfrm>
          <a:prstGeom prst="rect">
            <a:avLst/>
          </a:prstGeom>
          <a:solidFill>
            <a:schemeClr val="bg1">
              <a:alpha val="30000"/>
            </a:schemeClr>
          </a:solidFill>
          <a:effectLst>
            <a:glow rad="228600">
              <a:schemeClr val="bg1">
                <a:alpha val="40000"/>
              </a:schemeClr>
            </a:glow>
          </a:effectLst>
        </p:spPr>
        <p:txBody>
          <a:bodyPr wrap="square" rtlCol="0">
            <a:spAutoFit/>
          </a:bodyPr>
          <a:lstStyle/>
          <a:p>
            <a:r>
              <a:rPr lang="es-ES" sz="2400" u="none" dirty="0">
                <a:latin typeface="Verdana" panose="020B0604030504040204" pitchFamily="34" charset="0"/>
                <a:ea typeface="Verdana" panose="020B0604030504040204" pitchFamily="34" charset="0"/>
                <a:cs typeface="Verdana" panose="020B0604030504040204" pitchFamily="34" charset="0"/>
              </a:rPr>
              <a:t>…Porque él es </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Señor </a:t>
            </a:r>
            <a:r>
              <a:rPr lang="es-ES" sz="2400" u="none" dirty="0">
                <a:latin typeface="Verdana" panose="020B0604030504040204" pitchFamily="34" charset="0"/>
                <a:ea typeface="Verdana" panose="020B0604030504040204" pitchFamily="34" charset="0"/>
                <a:cs typeface="Verdana" panose="020B0604030504040204" pitchFamily="34" charset="0"/>
              </a:rPr>
              <a:t>de señores y </a:t>
            </a:r>
            <a:r>
              <a:rPr lang="es-ES" sz="2400" u="none" dirty="0">
                <a:solidFill>
                  <a:srgbClr val="FF0000"/>
                </a:solidFill>
                <a:latin typeface="Verdana" panose="020B0604030504040204" pitchFamily="34" charset="0"/>
                <a:ea typeface="Verdana" panose="020B0604030504040204" pitchFamily="34" charset="0"/>
                <a:cs typeface="Verdana" panose="020B0604030504040204" pitchFamily="34" charset="0"/>
              </a:rPr>
              <a:t>Rey</a:t>
            </a:r>
            <a:r>
              <a:rPr lang="es-ES" sz="2400" u="none" dirty="0">
                <a:latin typeface="Verdana" panose="020B0604030504040204" pitchFamily="34" charset="0"/>
                <a:ea typeface="Verdana" panose="020B0604030504040204" pitchFamily="34" charset="0"/>
                <a:cs typeface="Verdana" panose="020B0604030504040204" pitchFamily="34" charset="0"/>
              </a:rPr>
              <a:t> de reyes…</a:t>
            </a:r>
            <a:endParaRPr lang="es-AR" sz="2400" u="none" dirty="0">
              <a:latin typeface="Verdana" panose="020B0604030504040204" pitchFamily="34" charset="0"/>
              <a:ea typeface="Verdana" panose="020B0604030504040204" pitchFamily="34" charset="0"/>
              <a:cs typeface="Verdana" panose="020B0604030504040204" pitchFamily="34" charset="0"/>
            </a:endParaRPr>
          </a:p>
        </p:txBody>
      </p:sp>
      <p:sp>
        <p:nvSpPr>
          <p:cNvPr id="19" name="18 CuadroTexto"/>
          <p:cNvSpPr txBox="1"/>
          <p:nvPr/>
        </p:nvSpPr>
        <p:spPr>
          <a:xfrm>
            <a:off x="4145212" y="4445496"/>
            <a:ext cx="4851515" cy="1938992"/>
          </a:xfrm>
          <a:prstGeom prst="rect">
            <a:avLst/>
          </a:prstGeom>
          <a:solidFill>
            <a:schemeClr val="bg1">
              <a:alpha val="30000"/>
            </a:schemeClr>
          </a:solidFill>
          <a:effectLst>
            <a:glow rad="228600">
              <a:schemeClr val="bg1">
                <a:alpha val="40000"/>
              </a:schemeClr>
            </a:glow>
          </a:effectLst>
        </p:spPr>
        <p:txBody>
          <a:bodyPr wrap="square" rtlCol="0">
            <a:spAutoFit/>
          </a:bodyPr>
          <a:lstStyle/>
          <a:p>
            <a:r>
              <a:rPr lang="es-ES" sz="2400" u="none" dirty="0">
                <a:latin typeface="Verdana" panose="020B0604030504040204" pitchFamily="34" charset="0"/>
                <a:ea typeface="Verdana" panose="020B0604030504040204" pitchFamily="34" charset="0"/>
                <a:cs typeface="Verdana" panose="020B0604030504040204" pitchFamily="34" charset="0"/>
              </a:rPr>
              <a:t>E nos </a:t>
            </a:r>
            <a:r>
              <a:rPr lang="es-ES" sz="2400" u="none" dirty="0" err="1">
                <a:latin typeface="Verdana" panose="020B0604030504040204" pitchFamily="34" charset="0"/>
                <a:ea typeface="Verdana" panose="020B0604030504040204" pitchFamily="34" charset="0"/>
                <a:cs typeface="Verdana" panose="020B0604030504040204" pitchFamily="34" charset="0"/>
              </a:rPr>
              <a:t>mandou</a:t>
            </a:r>
            <a:r>
              <a:rPr lang="es-ES" sz="2400" u="none" dirty="0">
                <a:latin typeface="Verdana" panose="020B0604030504040204" pitchFamily="34" charset="0"/>
                <a:ea typeface="Verdana" panose="020B0604030504040204" pitchFamily="34" charset="0"/>
                <a:cs typeface="Verdana" panose="020B0604030504040204" pitchFamily="34" charset="0"/>
              </a:rPr>
              <a:t> </a:t>
            </a:r>
            <a:r>
              <a:rPr lang="es-ES" sz="2400" u="none" dirty="0" err="1">
                <a:latin typeface="Verdana" panose="020B0604030504040204" pitchFamily="34" charset="0"/>
                <a:ea typeface="Verdana" panose="020B0604030504040204" pitchFamily="34" charset="0"/>
                <a:cs typeface="Verdana" panose="020B0604030504040204" pitchFamily="34" charset="0"/>
              </a:rPr>
              <a:t>pregar</a:t>
            </a:r>
            <a:r>
              <a:rPr lang="es-ES" sz="2400" u="none" dirty="0">
                <a:latin typeface="Verdana" panose="020B0604030504040204" pitchFamily="34" charset="0"/>
                <a:ea typeface="Verdana" panose="020B0604030504040204" pitchFamily="34" charset="0"/>
                <a:cs typeface="Verdana" panose="020B0604030504040204" pitchFamily="34" charset="0"/>
              </a:rPr>
              <a:t> </a:t>
            </a:r>
            <a:r>
              <a:rPr lang="es-ES" sz="2400" u="none" dirty="0" err="1">
                <a:latin typeface="Verdana" panose="020B0604030504040204" pitchFamily="34" charset="0"/>
                <a:ea typeface="Verdana" panose="020B0604030504040204" pitchFamily="34" charset="0"/>
                <a:cs typeface="Verdana" panose="020B0604030504040204" pitchFamily="34" charset="0"/>
              </a:rPr>
              <a:t>ao</a:t>
            </a:r>
            <a:r>
              <a:rPr lang="es-ES" sz="2400" u="none" dirty="0">
                <a:latin typeface="Verdana" panose="020B0604030504040204" pitchFamily="34" charset="0"/>
                <a:ea typeface="Verdana" panose="020B0604030504040204" pitchFamily="34" charset="0"/>
                <a:cs typeface="Verdana" panose="020B0604030504040204" pitchFamily="34" charset="0"/>
              </a:rPr>
              <a:t> </a:t>
            </a:r>
            <a:r>
              <a:rPr lang="es-ES" sz="2400" u="none" dirty="0" err="1">
                <a:latin typeface="Verdana" panose="020B0604030504040204" pitchFamily="34" charset="0"/>
                <a:ea typeface="Verdana" panose="020B0604030504040204" pitchFamily="34" charset="0"/>
                <a:cs typeface="Verdana" panose="020B0604030504040204" pitchFamily="34" charset="0"/>
              </a:rPr>
              <a:t>povo</a:t>
            </a:r>
            <a:r>
              <a:rPr lang="es-ES" sz="2400" u="none" dirty="0">
                <a:latin typeface="Verdana" panose="020B0604030504040204" pitchFamily="34" charset="0"/>
                <a:ea typeface="Verdana" panose="020B0604030504040204" pitchFamily="34" charset="0"/>
                <a:cs typeface="Verdana" panose="020B0604030504040204" pitchFamily="34" charset="0"/>
              </a:rPr>
              <a:t> e testificar que ele é </a:t>
            </a:r>
            <a:r>
              <a:rPr lang="es-ES" sz="2400" u="none" dirty="0" err="1">
                <a:latin typeface="Verdana" panose="020B0604030504040204" pitchFamily="34" charset="0"/>
                <a:ea typeface="Verdana" panose="020B0604030504040204" pitchFamily="34" charset="0"/>
                <a:cs typeface="Verdana" panose="020B0604030504040204" pitchFamily="34" charset="0"/>
              </a:rPr>
              <a:t>quem</a:t>
            </a:r>
            <a:r>
              <a:rPr lang="es-ES" sz="2400" u="none" dirty="0">
                <a:latin typeface="Verdana" panose="020B0604030504040204" pitchFamily="34" charset="0"/>
                <a:ea typeface="Verdana" panose="020B0604030504040204" pitchFamily="34" charset="0"/>
                <a:cs typeface="Verdana" panose="020B0604030504040204" pitchFamily="34" charset="0"/>
              </a:rPr>
              <a:t> </a:t>
            </a:r>
            <a:r>
              <a:rPr lang="es-ES" sz="2400" u="none" dirty="0" err="1">
                <a:latin typeface="Verdana" panose="020B0604030504040204" pitchFamily="34" charset="0"/>
                <a:ea typeface="Verdana" panose="020B0604030504040204" pitchFamily="34" charset="0"/>
                <a:cs typeface="Verdana" panose="020B0604030504040204" pitchFamily="34" charset="0"/>
              </a:rPr>
              <a:t>foi</a:t>
            </a:r>
            <a:r>
              <a:rPr lang="es-ES" sz="2400" u="none" dirty="0">
                <a:latin typeface="Verdana" panose="020B0604030504040204" pitchFamily="34" charset="0"/>
                <a:ea typeface="Verdana" panose="020B0604030504040204" pitchFamily="34" charset="0"/>
                <a:cs typeface="Verdana" panose="020B0604030504040204" pitchFamily="34" charset="0"/>
              </a:rPr>
              <a:t> </a:t>
            </a:r>
            <a:r>
              <a:rPr lang="es-ES" sz="2400" u="none" dirty="0" err="1">
                <a:latin typeface="Verdana" panose="020B0604030504040204" pitchFamily="34" charset="0"/>
                <a:ea typeface="Verdana" panose="020B0604030504040204" pitchFamily="34" charset="0"/>
                <a:cs typeface="Verdana" panose="020B0604030504040204" pitchFamily="34" charset="0"/>
              </a:rPr>
              <a:t>constituído</a:t>
            </a:r>
            <a:r>
              <a:rPr lang="es-ES" sz="2400" u="none" dirty="0">
                <a:latin typeface="Verdana" panose="020B0604030504040204" pitchFamily="34" charset="0"/>
                <a:ea typeface="Verdana" panose="020B0604030504040204" pitchFamily="34" charset="0"/>
                <a:cs typeface="Verdana" panose="020B0604030504040204" pitchFamily="34" charset="0"/>
              </a:rPr>
              <a:t> por Deus, </a:t>
            </a:r>
            <a:r>
              <a:rPr lang="es-ES" sz="2400" u="none" dirty="0" err="1">
                <a:solidFill>
                  <a:srgbClr val="FF0000"/>
                </a:solidFill>
                <a:latin typeface="Verdana" panose="020B0604030504040204" pitchFamily="34" charset="0"/>
                <a:ea typeface="Verdana" panose="020B0604030504040204" pitchFamily="34" charset="0"/>
                <a:cs typeface="Verdana" panose="020B0604030504040204" pitchFamily="34" charset="0"/>
              </a:rPr>
              <a:t>Juiz</a:t>
            </a:r>
            <a:r>
              <a:rPr lang="es-ES" sz="2400" u="none" dirty="0">
                <a:latin typeface="Verdana" panose="020B0604030504040204" pitchFamily="34" charset="0"/>
                <a:ea typeface="Verdana" panose="020B0604030504040204" pitchFamily="34" charset="0"/>
                <a:cs typeface="Verdana" panose="020B0604030504040204" pitchFamily="34" charset="0"/>
              </a:rPr>
              <a:t> de vivos e </a:t>
            </a:r>
            <a:r>
              <a:rPr lang="es-ES" sz="2400" u="none" dirty="0" err="1">
                <a:latin typeface="Verdana" panose="020B0604030504040204" pitchFamily="34" charset="0"/>
                <a:ea typeface="Verdana" panose="020B0604030504040204" pitchFamily="34" charset="0"/>
                <a:cs typeface="Verdana" panose="020B0604030504040204" pitchFamily="34" charset="0"/>
              </a:rPr>
              <a:t>mortos</a:t>
            </a:r>
            <a:r>
              <a:rPr lang="es-ES" sz="2400" u="none" dirty="0">
                <a:latin typeface="Verdana" panose="020B0604030504040204" pitchFamily="34" charset="0"/>
                <a:ea typeface="Verdana" panose="020B0604030504040204" pitchFamily="34" charset="0"/>
                <a:cs typeface="Verdana" panose="020B0604030504040204" pitchFamily="34" charset="0"/>
              </a:rPr>
              <a:t>.</a:t>
            </a:r>
            <a:endParaRPr lang="es-AR" sz="2400" u="none" dirty="0">
              <a:latin typeface="Verdana" panose="020B0604030504040204" pitchFamily="34" charset="0"/>
              <a:ea typeface="Verdana" panose="020B0604030504040204" pitchFamily="34" charset="0"/>
              <a:cs typeface="Verdana" panose="020B0604030504040204" pitchFamily="34" charset="0"/>
            </a:endParaRPr>
          </a:p>
        </p:txBody>
      </p:sp>
      <p:pic>
        <p:nvPicPr>
          <p:cNvPr id="2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690213"/>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01764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3"/>
                                        </p:tgtEl>
                                      </p:cBhvr>
                                    </p:animEffect>
                                    <p:anim calcmode="lin" valueType="num">
                                      <p:cBhvr>
                                        <p:cTn id="66" dur="1000"/>
                                        <p:tgtEl>
                                          <p:spTgt spid="13"/>
                                        </p:tgtEl>
                                        <p:attrNameLst>
                                          <p:attrName>ppt_x</p:attrName>
                                        </p:attrNameLst>
                                      </p:cBhvr>
                                      <p:tavLst>
                                        <p:tav tm="0">
                                          <p:val>
                                            <p:strVal val="ppt_x"/>
                                          </p:val>
                                        </p:tav>
                                        <p:tav tm="100000">
                                          <p:val>
                                            <p:strVal val="ppt_x"/>
                                          </p:val>
                                        </p:tav>
                                      </p:tavLst>
                                    </p:anim>
                                    <p:anim calcmode="lin" valueType="num">
                                      <p:cBhvr>
                                        <p:cTn id="67" dur="1000"/>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par>
                          <p:cTn id="86" fill="hold">
                            <p:stCondLst>
                              <p:cond delay="3000"/>
                            </p:stCondLst>
                            <p:childTnLst>
                              <p:par>
                                <p:cTn id="87" presetID="42" presetClass="entr" presetSubtype="0" fill="hold" grpId="0"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1000"/>
                                        <p:tgtEl>
                                          <p:spTgt spid="17"/>
                                        </p:tgtEl>
                                      </p:cBhvr>
                                    </p:animEffect>
                                    <p:anim calcmode="lin" valueType="num">
                                      <p:cBhvr>
                                        <p:cTn id="90" dur="1000" fill="hold"/>
                                        <p:tgtEl>
                                          <p:spTgt spid="17"/>
                                        </p:tgtEl>
                                        <p:attrNameLst>
                                          <p:attrName>ppt_x</p:attrName>
                                        </p:attrNameLst>
                                      </p:cBhvr>
                                      <p:tavLst>
                                        <p:tav tm="0">
                                          <p:val>
                                            <p:strVal val="#ppt_x"/>
                                          </p:val>
                                        </p:tav>
                                        <p:tav tm="100000">
                                          <p:val>
                                            <p:strVal val="#ppt_x"/>
                                          </p:val>
                                        </p:tav>
                                      </p:tavLst>
                                    </p:anim>
                                    <p:anim calcmode="lin" valueType="num">
                                      <p:cBhvr>
                                        <p:cTn id="91" dur="1000" fill="hold"/>
                                        <p:tgtEl>
                                          <p:spTgt spid="17"/>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1000"/>
                                        <p:tgtEl>
                                          <p:spTgt spid="19"/>
                                        </p:tgtEl>
                                      </p:cBhvr>
                                    </p:animEffect>
                                    <p:anim calcmode="lin" valueType="num">
                                      <p:cBhvr>
                                        <p:cTn id="100" dur="1000" fill="hold"/>
                                        <p:tgtEl>
                                          <p:spTgt spid="19"/>
                                        </p:tgtEl>
                                        <p:attrNameLst>
                                          <p:attrName>ppt_x</p:attrName>
                                        </p:attrNameLst>
                                      </p:cBhvr>
                                      <p:tavLst>
                                        <p:tav tm="0">
                                          <p:val>
                                            <p:strVal val="#ppt_x"/>
                                          </p:val>
                                        </p:tav>
                                        <p:tav tm="100000">
                                          <p:val>
                                            <p:strVal val="#ppt_x"/>
                                          </p:val>
                                        </p:tav>
                                      </p:tavLst>
                                    </p:anim>
                                    <p:anim calcmode="lin" valueType="num">
                                      <p:cBhvr>
                                        <p:cTn id="101" dur="1000" fill="hold"/>
                                        <p:tgtEl>
                                          <p:spTgt spid="19"/>
                                        </p:tgtEl>
                                        <p:attrNameLst>
                                          <p:attrName>ppt_y</p:attrName>
                                        </p:attrNameLst>
                                      </p:cBhvr>
                                      <p:tavLst>
                                        <p:tav tm="0">
                                          <p:val>
                                            <p:strVal val="#ppt_y-.1"/>
                                          </p:val>
                                        </p:tav>
                                        <p:tav tm="100000">
                                          <p:val>
                                            <p:strVal val="#ppt_y"/>
                                          </p:val>
                                        </p:tav>
                                      </p:tavLst>
                                    </p:anim>
                                  </p:childTnLst>
                                </p:cTn>
                              </p:par>
                            </p:childTnLst>
                          </p:cTn>
                        </p:par>
                        <p:par>
                          <p:cTn id="102" fill="hold">
                            <p:stCondLst>
                              <p:cond delay="4000"/>
                            </p:stCondLst>
                            <p:childTnLst>
                              <p:par>
                                <p:cTn id="103" presetID="22" presetClass="entr" presetSubtype="1" fill="hold" nodeType="after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2" grpId="0" animBg="1"/>
      <p:bldP spid="13" grpId="0"/>
      <p:bldP spid="13" grpId="1"/>
      <p:bldP spid="15" grpId="0"/>
      <p:bldP spid="16" grpId="0" animBg="1"/>
      <p:bldP spid="14" grpId="0"/>
      <p:bldP spid="17" grpId="0"/>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O que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fez</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Jesus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por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mim</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683568" y="1556792"/>
            <a:ext cx="4970848"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lugar,</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por mis pecados </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288032" y="3557340"/>
            <a:ext cx="5652120" cy="203190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“Porque primeramente os he enseñado lo que asimismo recibí: Que </a:t>
            </a:r>
            <a:r>
              <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rPr>
              <a:t>Cristo murió por nuestros pecados</a:t>
            </a: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 conforme a las Escrituras”</a:t>
            </a:r>
            <a:endPar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47248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55"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strVal val="#ppt_w*0.70"/>
                                          </p:val>
                                        </p:tav>
                                        <p:tav tm="100000">
                                          <p:val>
                                            <p:strVal val="#ppt_w"/>
                                          </p:val>
                                        </p:tav>
                                      </p:tavLst>
                                    </p:anim>
                                    <p:anim calcmode="lin" valueType="num">
                                      <p:cBhvr>
                                        <p:cTn id="44" dur="1000" fill="hold"/>
                                        <p:tgtEl>
                                          <p:spTgt spid="9"/>
                                        </p:tgtEl>
                                        <p:attrNameLst>
                                          <p:attrName>ppt_h</p:attrName>
                                        </p:attrNameLst>
                                      </p:cBhvr>
                                      <p:tavLst>
                                        <p:tav tm="0">
                                          <p:val>
                                            <p:strVal val="#ppt_h"/>
                                          </p:val>
                                        </p:tav>
                                        <p:tav tm="100000">
                                          <p:val>
                                            <p:strVal val="#ppt_h"/>
                                          </p:val>
                                        </p:tav>
                                      </p:tavLst>
                                    </p:anim>
                                    <p:animEffect transition="in" filter="fade">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xit" presetSubtype="0" fill="hold" grpId="1" nodeType="clickEffect">
                                  <p:stCondLst>
                                    <p:cond delay="0"/>
                                  </p:stCondLst>
                                  <p:childTnLst>
                                    <p:animEffect transition="out" filter="fade">
                                      <p:cBhvr>
                                        <p:cTn id="49" dur="1000"/>
                                        <p:tgtEl>
                                          <p:spTgt spid="8"/>
                                        </p:tgtEl>
                                      </p:cBhvr>
                                    </p:animEffect>
                                    <p:anim calcmode="lin" valueType="num">
                                      <p:cBhvr>
                                        <p:cTn id="50" dur="1000"/>
                                        <p:tgtEl>
                                          <p:spTgt spid="8"/>
                                        </p:tgtEl>
                                        <p:attrNameLst>
                                          <p:attrName>ppt_x</p:attrName>
                                        </p:attrNameLst>
                                      </p:cBhvr>
                                      <p:tavLst>
                                        <p:tav tm="0">
                                          <p:val>
                                            <p:strVal val="ppt_x"/>
                                          </p:val>
                                        </p:tav>
                                        <p:tav tm="100000">
                                          <p:val>
                                            <p:strVal val="ppt_x"/>
                                          </p:val>
                                        </p:tav>
                                      </p:tavLst>
                                    </p:anim>
                                    <p:anim calcmode="lin" valueType="num">
                                      <p:cBhvr>
                                        <p:cTn id="51" dur="1000"/>
                                        <p:tgtEl>
                                          <p:spTgt spid="8"/>
                                        </p:tgtEl>
                                        <p:attrNameLst>
                                          <p:attrName>ppt_y</p:attrName>
                                        </p:attrNameLst>
                                      </p:cBhvr>
                                      <p:tavLst>
                                        <p:tav tm="0">
                                          <p:val>
                                            <p:strVal val="ppt_y"/>
                                          </p:val>
                                        </p:tav>
                                        <p:tav tm="100000">
                                          <p:val>
                                            <p:strVal val="ppt_y-.1"/>
                                          </p:val>
                                        </p:tav>
                                      </p:tavLst>
                                    </p:anim>
                                    <p:set>
                                      <p:cBhvr>
                                        <p:cTn id="52" dur="1" fill="hold">
                                          <p:stCondLst>
                                            <p:cond delay="999"/>
                                          </p:stCondLst>
                                        </p:cTn>
                                        <p:tgtEl>
                                          <p:spTgt spid="8"/>
                                        </p:tgtEl>
                                        <p:attrNameLst>
                                          <p:attrName>style.visibility</p:attrName>
                                        </p:attrNameLst>
                                      </p:cBhvr>
                                      <p:to>
                                        <p:strVal val="hidden"/>
                                      </p:to>
                                    </p:set>
                                  </p:childTnLst>
                                </p:cTn>
                              </p:par>
                              <p:par>
                                <p:cTn id="53" presetID="42" presetClass="exit" presetSubtype="0" fill="hold" grpId="1" nodeType="withEffect">
                                  <p:stCondLst>
                                    <p:cond delay="0"/>
                                  </p:stCondLst>
                                  <p:childTnLst>
                                    <p:animEffect transition="out" filter="fade">
                                      <p:cBhvr>
                                        <p:cTn id="54" dur="1000"/>
                                        <p:tgtEl>
                                          <p:spTgt spid="9"/>
                                        </p:tgtEl>
                                      </p:cBhvr>
                                    </p:animEffect>
                                    <p:anim calcmode="lin" valueType="num">
                                      <p:cBhvr>
                                        <p:cTn id="55" dur="1000"/>
                                        <p:tgtEl>
                                          <p:spTgt spid="9"/>
                                        </p:tgtEl>
                                        <p:attrNameLst>
                                          <p:attrName>ppt_x</p:attrName>
                                        </p:attrNameLst>
                                      </p:cBhvr>
                                      <p:tavLst>
                                        <p:tav tm="0">
                                          <p:val>
                                            <p:strVal val="ppt_x"/>
                                          </p:val>
                                        </p:tav>
                                        <p:tav tm="100000">
                                          <p:val>
                                            <p:strVal val="ppt_x"/>
                                          </p:val>
                                        </p:tav>
                                      </p:tavLst>
                                    </p:anim>
                                    <p:anim calcmode="lin" valueType="num">
                                      <p:cBhvr>
                                        <p:cTn id="56" dur="1000"/>
                                        <p:tgtEl>
                                          <p:spTgt spid="9"/>
                                        </p:tgtEl>
                                        <p:attrNameLst>
                                          <p:attrName>ppt_y</p:attrName>
                                        </p:attrNameLst>
                                      </p:cBhvr>
                                      <p:tavLst>
                                        <p:tav tm="0">
                                          <p:val>
                                            <p:strVal val="ppt_y"/>
                                          </p:val>
                                        </p:tav>
                                        <p:tav tm="100000">
                                          <p:val>
                                            <p:strVal val="ppt_y+.1"/>
                                          </p:val>
                                        </p:tav>
                                      </p:tavLst>
                                    </p:anim>
                                    <p:set>
                                      <p:cBhvr>
                                        <p:cTn id="57" dur="1" fill="hold">
                                          <p:stCondLst>
                                            <p:cond delay="999"/>
                                          </p:stCondLst>
                                        </p:cTn>
                                        <p:tgtEl>
                                          <p:spTgt spid="9"/>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10"/>
                                        </p:tgtEl>
                                      </p:cBhvr>
                                    </p:animEffect>
                                    <p:anim calcmode="lin" valueType="num">
                                      <p:cBhvr>
                                        <p:cTn id="68" dur="1000"/>
                                        <p:tgtEl>
                                          <p:spTgt spid="10"/>
                                        </p:tgtEl>
                                        <p:attrNameLst>
                                          <p:attrName>ppt_x</p:attrName>
                                        </p:attrNameLst>
                                      </p:cBhvr>
                                      <p:tavLst>
                                        <p:tav tm="0">
                                          <p:val>
                                            <p:strVal val="ppt_x"/>
                                          </p:val>
                                        </p:tav>
                                        <p:tav tm="100000">
                                          <p:val>
                                            <p:strVal val="ppt_x"/>
                                          </p:val>
                                        </p:tav>
                                      </p:tavLst>
                                    </p:anim>
                                    <p:anim calcmode="lin" valueType="num">
                                      <p:cBhvr>
                                        <p:cTn id="69" dur="1000"/>
                                        <p:tgtEl>
                                          <p:spTgt spid="10"/>
                                        </p:tgtEl>
                                        <p:attrNameLst>
                                          <p:attrName>ppt_y</p:attrName>
                                        </p:attrNameLst>
                                      </p:cBhvr>
                                      <p:tavLst>
                                        <p:tav tm="0">
                                          <p:val>
                                            <p:strVal val="ppt_y"/>
                                          </p:val>
                                        </p:tav>
                                        <p:tav tm="100000">
                                          <p:val>
                                            <p:strVal val="ppt_y-.1"/>
                                          </p:val>
                                        </p:tav>
                                      </p:tavLst>
                                    </p:anim>
                                    <p:set>
                                      <p:cBhvr>
                                        <p:cTn id="70" dur="1" fill="hold">
                                          <p:stCondLst>
                                            <p:cond delay="999"/>
                                          </p:stCondLst>
                                        </p:cTn>
                                        <p:tgtEl>
                                          <p:spTgt spid="10"/>
                                        </p:tgtEl>
                                        <p:attrNameLst>
                                          <p:attrName>style.visibility</p:attrName>
                                        </p:attrNameLst>
                                      </p:cBhvr>
                                      <p:to>
                                        <p:strVal val="hidden"/>
                                      </p:to>
                                    </p:se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par>
                          <p:cTn id="77" fill="hold">
                            <p:stCondLst>
                              <p:cond delay="2000"/>
                            </p:stCondLst>
                            <p:childTnLst>
                              <p:par>
                                <p:cTn id="78" presetID="55" presetClass="entr" presetSubtype="0"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1000" fill="hold"/>
                                        <p:tgtEl>
                                          <p:spTgt spid="12"/>
                                        </p:tgtEl>
                                        <p:attrNameLst>
                                          <p:attrName>ppt_w</p:attrName>
                                        </p:attrNameLst>
                                      </p:cBhvr>
                                      <p:tavLst>
                                        <p:tav tm="0">
                                          <p:val>
                                            <p:strVal val="#ppt_w*0.70"/>
                                          </p:val>
                                        </p:tav>
                                        <p:tav tm="100000">
                                          <p:val>
                                            <p:strVal val="#ppt_w"/>
                                          </p:val>
                                        </p:tav>
                                      </p:tavLst>
                                    </p:anim>
                                    <p:anim calcmode="lin" valueType="num">
                                      <p:cBhvr>
                                        <p:cTn id="81" dur="1000" fill="hold"/>
                                        <p:tgtEl>
                                          <p:spTgt spid="12"/>
                                        </p:tgtEl>
                                        <p:attrNameLst>
                                          <p:attrName>ppt_h</p:attrName>
                                        </p:attrNameLst>
                                      </p:cBhvr>
                                      <p:tavLst>
                                        <p:tav tm="0">
                                          <p:val>
                                            <p:strVal val="#ppt_h"/>
                                          </p:val>
                                        </p:tav>
                                        <p:tav tm="100000">
                                          <p:val>
                                            <p:strVal val="#ppt_h"/>
                                          </p:val>
                                        </p:tav>
                                      </p:tavLst>
                                    </p:anim>
                                    <p:animEffect transition="in" filter="fade">
                                      <p:cBhvr>
                                        <p:cTn id="82" dur="10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47" presetClass="exit" presetSubtype="0" fill="hold" grpId="1" nodeType="clickEffect">
                                  <p:stCondLst>
                                    <p:cond delay="0"/>
                                  </p:stCondLst>
                                  <p:childTnLst>
                                    <p:animEffect transition="out" filter="fade">
                                      <p:cBhvr>
                                        <p:cTn id="86" dur="1000"/>
                                        <p:tgtEl>
                                          <p:spTgt spid="11"/>
                                        </p:tgtEl>
                                      </p:cBhvr>
                                    </p:animEffect>
                                    <p:anim calcmode="lin" valueType="num">
                                      <p:cBhvr>
                                        <p:cTn id="87" dur="1000"/>
                                        <p:tgtEl>
                                          <p:spTgt spid="11"/>
                                        </p:tgtEl>
                                        <p:attrNameLst>
                                          <p:attrName>ppt_x</p:attrName>
                                        </p:attrNameLst>
                                      </p:cBhvr>
                                      <p:tavLst>
                                        <p:tav tm="0">
                                          <p:val>
                                            <p:strVal val="ppt_x"/>
                                          </p:val>
                                        </p:tav>
                                        <p:tav tm="100000">
                                          <p:val>
                                            <p:strVal val="ppt_x"/>
                                          </p:val>
                                        </p:tav>
                                      </p:tavLst>
                                    </p:anim>
                                    <p:anim calcmode="lin" valueType="num">
                                      <p:cBhvr>
                                        <p:cTn id="88" dur="1000"/>
                                        <p:tgtEl>
                                          <p:spTgt spid="11"/>
                                        </p:tgtEl>
                                        <p:attrNameLst>
                                          <p:attrName>ppt_y</p:attrName>
                                        </p:attrNameLst>
                                      </p:cBhvr>
                                      <p:tavLst>
                                        <p:tav tm="0">
                                          <p:val>
                                            <p:strVal val="ppt_y"/>
                                          </p:val>
                                        </p:tav>
                                        <p:tav tm="100000">
                                          <p:val>
                                            <p:strVal val="ppt_y-.1"/>
                                          </p:val>
                                        </p:tav>
                                      </p:tavLst>
                                    </p:anim>
                                    <p:set>
                                      <p:cBhvr>
                                        <p:cTn id="89" dur="1" fill="hold">
                                          <p:stCondLst>
                                            <p:cond delay="999"/>
                                          </p:stCondLst>
                                        </p:cTn>
                                        <p:tgtEl>
                                          <p:spTgt spid="11"/>
                                        </p:tgtEl>
                                        <p:attrNameLst>
                                          <p:attrName>style.visibility</p:attrName>
                                        </p:attrNameLst>
                                      </p:cBhvr>
                                      <p:to>
                                        <p:strVal val="hidden"/>
                                      </p:to>
                                    </p:set>
                                  </p:childTnLst>
                                </p:cTn>
                              </p:par>
                              <p:par>
                                <p:cTn id="90" presetID="42" presetClass="exit" presetSubtype="0" fill="hold" grpId="1" nodeType="withEffect">
                                  <p:stCondLst>
                                    <p:cond delay="0"/>
                                  </p:stCondLst>
                                  <p:childTnLst>
                                    <p:animEffect transition="out" filter="fade">
                                      <p:cBhvr>
                                        <p:cTn id="91" dur="1000"/>
                                        <p:tgtEl>
                                          <p:spTgt spid="12"/>
                                        </p:tgtEl>
                                      </p:cBhvr>
                                    </p:animEffect>
                                    <p:anim calcmode="lin" valueType="num">
                                      <p:cBhvr>
                                        <p:cTn id="92" dur="1000"/>
                                        <p:tgtEl>
                                          <p:spTgt spid="12"/>
                                        </p:tgtEl>
                                        <p:attrNameLst>
                                          <p:attrName>ppt_x</p:attrName>
                                        </p:attrNameLst>
                                      </p:cBhvr>
                                      <p:tavLst>
                                        <p:tav tm="0">
                                          <p:val>
                                            <p:strVal val="ppt_x"/>
                                          </p:val>
                                        </p:tav>
                                        <p:tav tm="100000">
                                          <p:val>
                                            <p:strVal val="ppt_x"/>
                                          </p:val>
                                        </p:tav>
                                      </p:tavLst>
                                    </p:anim>
                                    <p:anim calcmode="lin" valueType="num">
                                      <p:cBhvr>
                                        <p:cTn id="93" dur="1000"/>
                                        <p:tgtEl>
                                          <p:spTgt spid="12"/>
                                        </p:tgtEl>
                                        <p:attrNameLst>
                                          <p:attrName>ppt_y</p:attrName>
                                        </p:attrNameLst>
                                      </p:cBhvr>
                                      <p:tavLst>
                                        <p:tav tm="0">
                                          <p:val>
                                            <p:strVal val="ppt_y"/>
                                          </p:val>
                                        </p:tav>
                                        <p:tav tm="100000">
                                          <p:val>
                                            <p:strVal val="ppt_y+.1"/>
                                          </p:val>
                                        </p:tav>
                                      </p:tavLst>
                                    </p:anim>
                                    <p:set>
                                      <p:cBhvr>
                                        <p:cTn id="94" dur="1" fill="hold">
                                          <p:stCondLst>
                                            <p:cond delay="999"/>
                                          </p:stCondLst>
                                        </p:cTn>
                                        <p:tgtEl>
                                          <p:spTgt spid="12"/>
                                        </p:tgtEl>
                                        <p:attrNameLst>
                                          <p:attrName>style.visibility</p:attrName>
                                        </p:attrNameLst>
                                      </p:cBhvr>
                                      <p:to>
                                        <p:strVal val="hidden"/>
                                      </p:to>
                                    </p:set>
                                  </p:childTnLst>
                                </p:cTn>
                              </p:par>
                            </p:childTnLst>
                          </p:cTn>
                        </p:par>
                        <p:par>
                          <p:cTn id="95" fill="hold">
                            <p:stCondLst>
                              <p:cond delay="1000"/>
                            </p:stCondLst>
                            <p:childTnLst>
                              <p:par>
                                <p:cTn id="96" presetID="42" presetClass="entr" presetSubtype="0"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1000"/>
                                        <p:tgtEl>
                                          <p:spTgt spid="13"/>
                                        </p:tgtEl>
                                      </p:cBhvr>
                                    </p:animEffect>
                                    <p:anim calcmode="lin" valueType="num">
                                      <p:cBhvr>
                                        <p:cTn id="99" dur="1000" fill="hold"/>
                                        <p:tgtEl>
                                          <p:spTgt spid="13"/>
                                        </p:tgtEl>
                                        <p:attrNameLst>
                                          <p:attrName>ppt_x</p:attrName>
                                        </p:attrNameLst>
                                      </p:cBhvr>
                                      <p:tavLst>
                                        <p:tav tm="0">
                                          <p:val>
                                            <p:strVal val="#ppt_x"/>
                                          </p:val>
                                        </p:tav>
                                        <p:tav tm="100000">
                                          <p:val>
                                            <p:strVal val="#ppt_x"/>
                                          </p:val>
                                        </p:tav>
                                      </p:tavLst>
                                    </p:anim>
                                    <p:anim calcmode="lin" valueType="num">
                                      <p:cBhvr>
                                        <p:cTn id="10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xit" presetSubtype="0" fill="hold" grpId="1" nodeType="clickEffect">
                                  <p:stCondLst>
                                    <p:cond delay="0"/>
                                  </p:stCondLst>
                                  <p:childTnLst>
                                    <p:animEffect transition="out" filter="fade">
                                      <p:cBhvr>
                                        <p:cTn id="104" dur="1000"/>
                                        <p:tgtEl>
                                          <p:spTgt spid="13"/>
                                        </p:tgtEl>
                                      </p:cBhvr>
                                    </p:animEffect>
                                    <p:anim calcmode="lin" valueType="num">
                                      <p:cBhvr>
                                        <p:cTn id="105" dur="1000"/>
                                        <p:tgtEl>
                                          <p:spTgt spid="13"/>
                                        </p:tgtEl>
                                        <p:attrNameLst>
                                          <p:attrName>ppt_x</p:attrName>
                                        </p:attrNameLst>
                                      </p:cBhvr>
                                      <p:tavLst>
                                        <p:tav tm="0">
                                          <p:val>
                                            <p:strVal val="ppt_x"/>
                                          </p:val>
                                        </p:tav>
                                        <p:tav tm="100000">
                                          <p:val>
                                            <p:strVal val="ppt_x"/>
                                          </p:val>
                                        </p:tav>
                                      </p:tavLst>
                                    </p:anim>
                                    <p:anim calcmode="lin" valueType="num">
                                      <p:cBhvr>
                                        <p:cTn id="106" dur="1000"/>
                                        <p:tgtEl>
                                          <p:spTgt spid="13"/>
                                        </p:tgtEl>
                                        <p:attrNameLst>
                                          <p:attrName>ppt_y</p:attrName>
                                        </p:attrNameLst>
                                      </p:cBhvr>
                                      <p:tavLst>
                                        <p:tav tm="0">
                                          <p:val>
                                            <p:strVal val="ppt_y"/>
                                          </p:val>
                                        </p:tav>
                                        <p:tav tm="100000">
                                          <p:val>
                                            <p:strVal val="ppt_y-.1"/>
                                          </p:val>
                                        </p:tav>
                                      </p:tavLst>
                                    </p:anim>
                                    <p:set>
                                      <p:cBhvr>
                                        <p:cTn id="107" dur="1" fill="hold">
                                          <p:stCondLst>
                                            <p:cond delay="999"/>
                                          </p:stCondLst>
                                        </p:cTn>
                                        <p:tgtEl>
                                          <p:spTgt spid="13"/>
                                        </p:tgtEl>
                                        <p:attrNameLst>
                                          <p:attrName>style.visibility</p:attrName>
                                        </p:attrNameLst>
                                      </p:cBhvr>
                                      <p:to>
                                        <p:strVal val="hidden"/>
                                      </p:to>
                                    </p:set>
                                  </p:childTnLst>
                                </p:cTn>
                              </p:par>
                            </p:childTnLst>
                          </p:cTn>
                        </p:par>
                        <p:par>
                          <p:cTn id="108" fill="hold">
                            <p:stCondLst>
                              <p:cond delay="1000"/>
                            </p:stCondLst>
                            <p:childTnLst>
                              <p:par>
                                <p:cTn id="109" presetID="42" presetClass="entr" presetSubtype="0" fill="hold" grpId="0" nodeType="after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1000"/>
                                        <p:tgtEl>
                                          <p:spTgt spid="14"/>
                                        </p:tgtEl>
                                      </p:cBhvr>
                                    </p:animEffect>
                                    <p:anim calcmode="lin" valueType="num">
                                      <p:cBhvr>
                                        <p:cTn id="112" dur="1000" fill="hold"/>
                                        <p:tgtEl>
                                          <p:spTgt spid="14"/>
                                        </p:tgtEl>
                                        <p:attrNameLst>
                                          <p:attrName>ppt_x</p:attrName>
                                        </p:attrNameLst>
                                      </p:cBhvr>
                                      <p:tavLst>
                                        <p:tav tm="0">
                                          <p:val>
                                            <p:strVal val="#ppt_x"/>
                                          </p:val>
                                        </p:tav>
                                        <p:tav tm="100000">
                                          <p:val>
                                            <p:strVal val="#ppt_x"/>
                                          </p:val>
                                        </p:tav>
                                      </p:tavLst>
                                    </p:anim>
                                    <p:anim calcmode="lin" valueType="num">
                                      <p:cBhvr>
                                        <p:cTn id="113" dur="1000" fill="hold"/>
                                        <p:tgtEl>
                                          <p:spTgt spid="14"/>
                                        </p:tgtEl>
                                        <p:attrNameLst>
                                          <p:attrName>ppt_y</p:attrName>
                                        </p:attrNameLst>
                                      </p:cBhvr>
                                      <p:tavLst>
                                        <p:tav tm="0">
                                          <p:val>
                                            <p:strVal val="#ppt_y+.1"/>
                                          </p:val>
                                        </p:tav>
                                        <p:tav tm="100000">
                                          <p:val>
                                            <p:strVal val="#ppt_y"/>
                                          </p:val>
                                        </p:tav>
                                      </p:tavLst>
                                    </p:anim>
                                  </p:childTnLst>
                                </p:cTn>
                              </p:par>
                            </p:childTnLst>
                          </p:cTn>
                        </p:par>
                        <p:par>
                          <p:cTn id="114" fill="hold">
                            <p:stCondLst>
                              <p:cond delay="2000"/>
                            </p:stCondLst>
                            <p:childTnLst>
                              <p:par>
                                <p:cTn id="115" presetID="22" presetClass="entr" presetSubtype="1" fill="hold" nodeType="after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wipe(up)">
                                      <p:cBhvr>
                                        <p:cTn id="1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8" grpId="1"/>
      <p:bldP spid="9" grpId="0" animBg="1"/>
      <p:bldP spid="9" grpId="1" animBg="1"/>
      <p:bldP spid="11" grpId="0"/>
      <p:bldP spid="11" grpId="1"/>
      <p:bldP spid="12" grpId="0" animBg="1"/>
      <p:bldP spid="12" grpId="1" animBg="1"/>
      <p:bldP spid="10" grpId="0"/>
      <p:bldP spid="10" grpId="1"/>
      <p:bldP spid="13" grpId="0"/>
      <p:bldP spid="13" grpId="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p:cNvSpPr/>
          <p:nvPr/>
        </p:nvSpPr>
        <p:spPr>
          <a:xfrm>
            <a:off x="251520" y="2095108"/>
            <a:ext cx="6048672"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Fez-se </a:t>
            </a:r>
            <a:r>
              <a:rPr lang="es-ES_tradnl"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homem</a:t>
            </a:r>
            <a:endPar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683568" y="1556792"/>
            <a:ext cx="4970848"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lugar,</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por mis pecados </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288032" y="3557340"/>
            <a:ext cx="5652120" cy="203190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“Porque primeramente os he enseñado lo que asimismo recibí: Que </a:t>
            </a:r>
            <a:r>
              <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rPr>
              <a:t>Cristo murió por nuestros pecados</a:t>
            </a: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 conforme a las Escrituras”</a:t>
            </a:r>
            <a:endPar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5" name="Rectangle 18"/>
          <p:cNvSpPr>
            <a:spLocks noChangeArrowheads="1"/>
          </p:cNvSpPr>
          <p:nvPr/>
        </p:nvSpPr>
        <p:spPr bwMode="auto">
          <a:xfrm>
            <a:off x="251520" y="3717032"/>
            <a:ext cx="6048672" cy="1808584"/>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Antes, a si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mesmo</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se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esvaziou</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assumindo</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 forma de servo, tornando-se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em</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semelhança</a:t>
            </a:r>
            <a:r>
              <a:rPr lang="es-AR" sz="2400" u="none" spc="50" dirty="0">
                <a:ln w="11430"/>
                <a:solidFill>
                  <a:srgbClr val="FF0000"/>
                </a:solidFill>
                <a:effectLst>
                  <a:outerShdw blurRad="76200" dist="50800" dir="5400000" algn="tl" rotWithShape="0">
                    <a:srgbClr val="000000">
                      <a:alpha val="65000"/>
                    </a:srgbClr>
                  </a:outerShdw>
                </a:effectLst>
                <a:latin typeface="Verdana" pitchFamily="34" charset="0"/>
              </a:rPr>
              <a:t> de </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homens</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endPar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1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39396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8201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6"/>
                                        </p:tgtEl>
                                      </p:cBhvr>
                                    </p:animEffect>
                                    <p:anim calcmode="lin" valueType="num">
                                      <p:cBhvr>
                                        <p:cTn id="29" dur="1000"/>
                                        <p:tgtEl>
                                          <p:spTgt spid="6"/>
                                        </p:tgtEl>
                                        <p:attrNameLst>
                                          <p:attrName>ppt_x</p:attrName>
                                        </p:attrNameLst>
                                      </p:cBhvr>
                                      <p:tavLst>
                                        <p:tav tm="0">
                                          <p:val>
                                            <p:strVal val="ppt_x"/>
                                          </p:val>
                                        </p:tav>
                                        <p:tav tm="100000">
                                          <p:val>
                                            <p:strVal val="ppt_x"/>
                                          </p:val>
                                        </p:tav>
                                      </p:tavLst>
                                    </p:anim>
                                    <p:anim calcmode="lin" valueType="num">
                                      <p:cBhvr>
                                        <p:cTn id="30" dur="1000"/>
                                        <p:tgtEl>
                                          <p:spTgt spid="6"/>
                                        </p:tgtEl>
                                        <p:attrNameLst>
                                          <p:attrName>ppt_y</p:attrName>
                                        </p:attrNameLst>
                                      </p:cBhvr>
                                      <p:tavLst>
                                        <p:tav tm="0">
                                          <p:val>
                                            <p:strVal val="ppt_y"/>
                                          </p:val>
                                        </p:tav>
                                        <p:tav tm="100000">
                                          <p:val>
                                            <p:strVal val="ppt_y-.1"/>
                                          </p:val>
                                        </p:tav>
                                      </p:tavLst>
                                    </p:anim>
                                    <p:set>
                                      <p:cBhvr>
                                        <p:cTn id="31" dur="1" fill="hold">
                                          <p:stCondLst>
                                            <p:cond delay="999"/>
                                          </p:stCondLst>
                                        </p:cTn>
                                        <p:tgtEl>
                                          <p:spTgt spid="6"/>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55"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strVal val="#ppt_w*0.70"/>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Effect transition="in" filter="fade">
                                      <p:cBhvr>
                                        <p:cTn id="43" dur="1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1000"/>
                                        <p:tgtEl>
                                          <p:spTgt spid="8"/>
                                        </p:tgtEl>
                                      </p:cBhvr>
                                    </p:animEffect>
                                    <p:anim calcmode="lin" valueType="num">
                                      <p:cBhvr>
                                        <p:cTn id="48" dur="1000"/>
                                        <p:tgtEl>
                                          <p:spTgt spid="8"/>
                                        </p:tgtEl>
                                        <p:attrNameLst>
                                          <p:attrName>ppt_x</p:attrName>
                                        </p:attrNameLst>
                                      </p:cBhvr>
                                      <p:tavLst>
                                        <p:tav tm="0">
                                          <p:val>
                                            <p:strVal val="ppt_x"/>
                                          </p:val>
                                        </p:tav>
                                        <p:tav tm="100000">
                                          <p:val>
                                            <p:strVal val="ppt_x"/>
                                          </p:val>
                                        </p:tav>
                                      </p:tavLst>
                                    </p:anim>
                                    <p:anim calcmode="lin" valueType="num">
                                      <p:cBhvr>
                                        <p:cTn id="49" dur="1000"/>
                                        <p:tgtEl>
                                          <p:spTgt spid="8"/>
                                        </p:tgtEl>
                                        <p:attrNameLst>
                                          <p:attrName>ppt_y</p:attrName>
                                        </p:attrNameLst>
                                      </p:cBhvr>
                                      <p:tavLst>
                                        <p:tav tm="0">
                                          <p:val>
                                            <p:strVal val="ppt_y"/>
                                          </p:val>
                                        </p:tav>
                                        <p:tav tm="100000">
                                          <p:val>
                                            <p:strVal val="ppt_y-.1"/>
                                          </p:val>
                                        </p:tav>
                                      </p:tavLst>
                                    </p:anim>
                                    <p:set>
                                      <p:cBhvr>
                                        <p:cTn id="50" dur="1" fill="hold">
                                          <p:stCondLst>
                                            <p:cond delay="999"/>
                                          </p:stCondLst>
                                        </p:cTn>
                                        <p:tgtEl>
                                          <p:spTgt spid="8"/>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9"/>
                                        </p:tgtEl>
                                      </p:cBhvr>
                                    </p:animEffect>
                                    <p:anim calcmode="lin" valueType="num">
                                      <p:cBhvr>
                                        <p:cTn id="53" dur="1000"/>
                                        <p:tgtEl>
                                          <p:spTgt spid="9"/>
                                        </p:tgtEl>
                                        <p:attrNameLst>
                                          <p:attrName>ppt_x</p:attrName>
                                        </p:attrNameLst>
                                      </p:cBhvr>
                                      <p:tavLst>
                                        <p:tav tm="0">
                                          <p:val>
                                            <p:strVal val="ppt_x"/>
                                          </p:val>
                                        </p:tav>
                                        <p:tav tm="100000">
                                          <p:val>
                                            <p:strVal val="ppt_x"/>
                                          </p:val>
                                        </p:tav>
                                      </p:tavLst>
                                    </p:anim>
                                    <p:anim calcmode="lin" valueType="num">
                                      <p:cBhvr>
                                        <p:cTn id="54" dur="1000"/>
                                        <p:tgtEl>
                                          <p:spTgt spid="9"/>
                                        </p:tgtEl>
                                        <p:attrNameLst>
                                          <p:attrName>ppt_y</p:attrName>
                                        </p:attrNameLst>
                                      </p:cBhvr>
                                      <p:tavLst>
                                        <p:tav tm="0">
                                          <p:val>
                                            <p:strVal val="ppt_y"/>
                                          </p:val>
                                        </p:tav>
                                        <p:tav tm="100000">
                                          <p:val>
                                            <p:strVal val="ppt_y+.1"/>
                                          </p:val>
                                        </p:tav>
                                      </p:tavLst>
                                    </p:anim>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0"/>
                                        </p:tgtEl>
                                      </p:cBhvr>
                                    </p:animEffect>
                                    <p:anim calcmode="lin" valueType="num">
                                      <p:cBhvr>
                                        <p:cTn id="66" dur="1000"/>
                                        <p:tgtEl>
                                          <p:spTgt spid="10"/>
                                        </p:tgtEl>
                                        <p:attrNameLst>
                                          <p:attrName>ppt_x</p:attrName>
                                        </p:attrNameLst>
                                      </p:cBhvr>
                                      <p:tavLst>
                                        <p:tav tm="0">
                                          <p:val>
                                            <p:strVal val="ppt_x"/>
                                          </p:val>
                                        </p:tav>
                                        <p:tav tm="100000">
                                          <p:val>
                                            <p:strVal val="ppt_x"/>
                                          </p:val>
                                        </p:tav>
                                      </p:tavLst>
                                    </p:anim>
                                    <p:anim calcmode="lin" valueType="num">
                                      <p:cBhvr>
                                        <p:cTn id="67" dur="1000"/>
                                        <p:tgtEl>
                                          <p:spTgt spid="10"/>
                                        </p:tgtEl>
                                        <p:attrNameLst>
                                          <p:attrName>ppt_y</p:attrName>
                                        </p:attrNameLst>
                                      </p:cBhvr>
                                      <p:tavLst>
                                        <p:tav tm="0">
                                          <p:val>
                                            <p:strVal val="ppt_y"/>
                                          </p:val>
                                        </p:tav>
                                        <p:tav tm="100000">
                                          <p:val>
                                            <p:strVal val="ppt_y-.1"/>
                                          </p:val>
                                        </p:tav>
                                      </p:tavLst>
                                    </p:anim>
                                    <p:set>
                                      <p:cBhvr>
                                        <p:cTn id="68" dur="1" fill="hold">
                                          <p:stCondLst>
                                            <p:cond delay="999"/>
                                          </p:stCondLst>
                                        </p:cTn>
                                        <p:tgtEl>
                                          <p:spTgt spid="10"/>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55" presetClass="entr" presetSubtype="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1000" fill="hold"/>
                                        <p:tgtEl>
                                          <p:spTgt spid="12"/>
                                        </p:tgtEl>
                                        <p:attrNameLst>
                                          <p:attrName>ppt_w</p:attrName>
                                        </p:attrNameLst>
                                      </p:cBhvr>
                                      <p:tavLst>
                                        <p:tav tm="0">
                                          <p:val>
                                            <p:strVal val="#ppt_w*0.70"/>
                                          </p:val>
                                        </p:tav>
                                        <p:tav tm="100000">
                                          <p:val>
                                            <p:strVal val="#ppt_w"/>
                                          </p:val>
                                        </p:tav>
                                      </p:tavLst>
                                    </p:anim>
                                    <p:anim calcmode="lin" valueType="num">
                                      <p:cBhvr>
                                        <p:cTn id="79" dur="1000" fill="hold"/>
                                        <p:tgtEl>
                                          <p:spTgt spid="12"/>
                                        </p:tgtEl>
                                        <p:attrNameLst>
                                          <p:attrName>ppt_h</p:attrName>
                                        </p:attrNameLst>
                                      </p:cBhvr>
                                      <p:tavLst>
                                        <p:tav tm="0">
                                          <p:val>
                                            <p:strVal val="#ppt_h"/>
                                          </p:val>
                                        </p:tav>
                                        <p:tav tm="100000">
                                          <p:val>
                                            <p:strVal val="#ppt_h"/>
                                          </p:val>
                                        </p:tav>
                                      </p:tavLst>
                                    </p:anim>
                                    <p:animEffect transition="in" filter="fade">
                                      <p:cBhvr>
                                        <p:cTn id="80" dur="10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47" presetClass="exit" presetSubtype="0" fill="hold" grpId="1" nodeType="clickEffect">
                                  <p:stCondLst>
                                    <p:cond delay="0"/>
                                  </p:stCondLst>
                                  <p:childTnLst>
                                    <p:animEffect transition="out" filter="fade">
                                      <p:cBhvr>
                                        <p:cTn id="84" dur="1000"/>
                                        <p:tgtEl>
                                          <p:spTgt spid="11"/>
                                        </p:tgtEl>
                                      </p:cBhvr>
                                    </p:animEffect>
                                    <p:anim calcmode="lin" valueType="num">
                                      <p:cBhvr>
                                        <p:cTn id="85" dur="1000"/>
                                        <p:tgtEl>
                                          <p:spTgt spid="11"/>
                                        </p:tgtEl>
                                        <p:attrNameLst>
                                          <p:attrName>ppt_x</p:attrName>
                                        </p:attrNameLst>
                                      </p:cBhvr>
                                      <p:tavLst>
                                        <p:tav tm="0">
                                          <p:val>
                                            <p:strVal val="ppt_x"/>
                                          </p:val>
                                        </p:tav>
                                        <p:tav tm="100000">
                                          <p:val>
                                            <p:strVal val="ppt_x"/>
                                          </p:val>
                                        </p:tav>
                                      </p:tavLst>
                                    </p:anim>
                                    <p:anim calcmode="lin" valueType="num">
                                      <p:cBhvr>
                                        <p:cTn id="86" dur="1000"/>
                                        <p:tgtEl>
                                          <p:spTgt spid="11"/>
                                        </p:tgtEl>
                                        <p:attrNameLst>
                                          <p:attrName>ppt_y</p:attrName>
                                        </p:attrNameLst>
                                      </p:cBhvr>
                                      <p:tavLst>
                                        <p:tav tm="0">
                                          <p:val>
                                            <p:strVal val="ppt_y"/>
                                          </p:val>
                                        </p:tav>
                                        <p:tav tm="100000">
                                          <p:val>
                                            <p:strVal val="ppt_y-.1"/>
                                          </p:val>
                                        </p:tav>
                                      </p:tavLst>
                                    </p:anim>
                                    <p:set>
                                      <p:cBhvr>
                                        <p:cTn id="87" dur="1" fill="hold">
                                          <p:stCondLst>
                                            <p:cond delay="999"/>
                                          </p:stCondLst>
                                        </p:cTn>
                                        <p:tgtEl>
                                          <p:spTgt spid="11"/>
                                        </p:tgtEl>
                                        <p:attrNameLst>
                                          <p:attrName>style.visibility</p:attrName>
                                        </p:attrNameLst>
                                      </p:cBhvr>
                                      <p:to>
                                        <p:strVal val="hidden"/>
                                      </p:to>
                                    </p:set>
                                  </p:childTnLst>
                                </p:cTn>
                              </p:par>
                              <p:par>
                                <p:cTn id="88" presetID="42" presetClass="exit" presetSubtype="0" fill="hold" grpId="1" nodeType="withEffect">
                                  <p:stCondLst>
                                    <p:cond delay="0"/>
                                  </p:stCondLst>
                                  <p:childTnLst>
                                    <p:animEffect transition="out" filter="fade">
                                      <p:cBhvr>
                                        <p:cTn id="89" dur="1000"/>
                                        <p:tgtEl>
                                          <p:spTgt spid="12"/>
                                        </p:tgtEl>
                                      </p:cBhvr>
                                    </p:animEffect>
                                    <p:anim calcmode="lin" valueType="num">
                                      <p:cBhvr>
                                        <p:cTn id="90" dur="1000"/>
                                        <p:tgtEl>
                                          <p:spTgt spid="12"/>
                                        </p:tgtEl>
                                        <p:attrNameLst>
                                          <p:attrName>ppt_x</p:attrName>
                                        </p:attrNameLst>
                                      </p:cBhvr>
                                      <p:tavLst>
                                        <p:tav tm="0">
                                          <p:val>
                                            <p:strVal val="ppt_x"/>
                                          </p:val>
                                        </p:tav>
                                        <p:tav tm="100000">
                                          <p:val>
                                            <p:strVal val="ppt_x"/>
                                          </p:val>
                                        </p:tav>
                                      </p:tavLst>
                                    </p:anim>
                                    <p:anim calcmode="lin" valueType="num">
                                      <p:cBhvr>
                                        <p:cTn id="91" dur="1000"/>
                                        <p:tgtEl>
                                          <p:spTgt spid="12"/>
                                        </p:tgtEl>
                                        <p:attrNameLst>
                                          <p:attrName>ppt_y</p:attrName>
                                        </p:attrNameLst>
                                      </p:cBhvr>
                                      <p:tavLst>
                                        <p:tav tm="0">
                                          <p:val>
                                            <p:strVal val="ppt_y"/>
                                          </p:val>
                                        </p:tav>
                                        <p:tav tm="100000">
                                          <p:val>
                                            <p:strVal val="ppt_y+.1"/>
                                          </p:val>
                                        </p:tav>
                                      </p:tavLst>
                                    </p:anim>
                                    <p:set>
                                      <p:cBhvr>
                                        <p:cTn id="92" dur="1" fill="hold">
                                          <p:stCondLst>
                                            <p:cond delay="999"/>
                                          </p:stCondLst>
                                        </p:cTn>
                                        <p:tgtEl>
                                          <p:spTgt spid="12"/>
                                        </p:tgtEl>
                                        <p:attrNameLst>
                                          <p:attrName>style.visibility</p:attrName>
                                        </p:attrNameLst>
                                      </p:cBhvr>
                                      <p:to>
                                        <p:strVal val="hidden"/>
                                      </p:to>
                                    </p:set>
                                  </p:childTnLst>
                                </p:cTn>
                              </p:par>
                            </p:childTnLst>
                          </p:cTn>
                        </p:par>
                        <p:par>
                          <p:cTn id="93" fill="hold">
                            <p:stCondLst>
                              <p:cond delay="1000"/>
                            </p:stCondLst>
                            <p:childTnLst>
                              <p:par>
                                <p:cTn id="94" presetID="42" presetClass="entr" presetSubtype="0" fill="hold" grpId="0" nodeType="after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00"/>
                                        <p:tgtEl>
                                          <p:spTgt spid="13"/>
                                        </p:tgtEl>
                                      </p:cBhvr>
                                    </p:animEffect>
                                    <p:anim calcmode="lin" valueType="num">
                                      <p:cBhvr>
                                        <p:cTn id="97" dur="1000" fill="hold"/>
                                        <p:tgtEl>
                                          <p:spTgt spid="13"/>
                                        </p:tgtEl>
                                        <p:attrNameLst>
                                          <p:attrName>ppt_x</p:attrName>
                                        </p:attrNameLst>
                                      </p:cBhvr>
                                      <p:tavLst>
                                        <p:tav tm="0">
                                          <p:val>
                                            <p:strVal val="#ppt_x"/>
                                          </p:val>
                                        </p:tav>
                                        <p:tav tm="100000">
                                          <p:val>
                                            <p:strVal val="#ppt_x"/>
                                          </p:val>
                                        </p:tav>
                                      </p:tavLst>
                                    </p:anim>
                                    <p:anim calcmode="lin" valueType="num">
                                      <p:cBhvr>
                                        <p:cTn id="9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7" presetClass="exit" presetSubtype="0" fill="hold" grpId="1" nodeType="clickEffect">
                                  <p:stCondLst>
                                    <p:cond delay="0"/>
                                  </p:stCondLst>
                                  <p:childTnLst>
                                    <p:animEffect transition="out" filter="fade">
                                      <p:cBhvr>
                                        <p:cTn id="102" dur="1000"/>
                                        <p:tgtEl>
                                          <p:spTgt spid="13"/>
                                        </p:tgtEl>
                                      </p:cBhvr>
                                    </p:animEffect>
                                    <p:anim calcmode="lin" valueType="num">
                                      <p:cBhvr>
                                        <p:cTn id="103" dur="1000"/>
                                        <p:tgtEl>
                                          <p:spTgt spid="13"/>
                                        </p:tgtEl>
                                        <p:attrNameLst>
                                          <p:attrName>ppt_x</p:attrName>
                                        </p:attrNameLst>
                                      </p:cBhvr>
                                      <p:tavLst>
                                        <p:tav tm="0">
                                          <p:val>
                                            <p:strVal val="ppt_x"/>
                                          </p:val>
                                        </p:tav>
                                        <p:tav tm="100000">
                                          <p:val>
                                            <p:strVal val="ppt_x"/>
                                          </p:val>
                                        </p:tav>
                                      </p:tavLst>
                                    </p:anim>
                                    <p:anim calcmode="lin" valueType="num">
                                      <p:cBhvr>
                                        <p:cTn id="104" dur="1000"/>
                                        <p:tgtEl>
                                          <p:spTgt spid="13"/>
                                        </p:tgtEl>
                                        <p:attrNameLst>
                                          <p:attrName>ppt_y</p:attrName>
                                        </p:attrNameLst>
                                      </p:cBhvr>
                                      <p:tavLst>
                                        <p:tav tm="0">
                                          <p:val>
                                            <p:strVal val="ppt_y"/>
                                          </p:val>
                                        </p:tav>
                                        <p:tav tm="100000">
                                          <p:val>
                                            <p:strVal val="ppt_y-.1"/>
                                          </p:val>
                                        </p:tav>
                                      </p:tavLst>
                                    </p:anim>
                                    <p:set>
                                      <p:cBhvr>
                                        <p:cTn id="105" dur="1" fill="hold">
                                          <p:stCondLst>
                                            <p:cond delay="999"/>
                                          </p:stCondLst>
                                        </p:cTn>
                                        <p:tgtEl>
                                          <p:spTgt spid="13"/>
                                        </p:tgtEl>
                                        <p:attrNameLst>
                                          <p:attrName>style.visibility</p:attrName>
                                        </p:attrNameLst>
                                      </p:cBhvr>
                                      <p:to>
                                        <p:strVal val="hidden"/>
                                      </p:to>
                                    </p:set>
                                  </p:childTnLst>
                                </p:cTn>
                              </p:par>
                            </p:childTnLst>
                          </p:cTn>
                        </p:par>
                        <p:par>
                          <p:cTn id="106" fill="hold">
                            <p:stCondLst>
                              <p:cond delay="1000"/>
                            </p:stCondLst>
                            <p:childTnLst>
                              <p:par>
                                <p:cTn id="107" presetID="42" presetClass="entr" presetSubtype="0" fill="hold" grpId="0"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1000"/>
                                        <p:tgtEl>
                                          <p:spTgt spid="14"/>
                                        </p:tgtEl>
                                      </p:cBhvr>
                                    </p:animEffect>
                                    <p:anim calcmode="lin" valueType="num">
                                      <p:cBhvr>
                                        <p:cTn id="110" dur="1000" fill="hold"/>
                                        <p:tgtEl>
                                          <p:spTgt spid="14"/>
                                        </p:tgtEl>
                                        <p:attrNameLst>
                                          <p:attrName>ppt_x</p:attrName>
                                        </p:attrNameLst>
                                      </p:cBhvr>
                                      <p:tavLst>
                                        <p:tav tm="0">
                                          <p:val>
                                            <p:strVal val="#ppt_x"/>
                                          </p:val>
                                        </p:tav>
                                        <p:tav tm="100000">
                                          <p:val>
                                            <p:strVal val="#ppt_x"/>
                                          </p:val>
                                        </p:tav>
                                      </p:tavLst>
                                    </p:anim>
                                    <p:anim calcmode="lin" valueType="num">
                                      <p:cBhvr>
                                        <p:cTn id="111" dur="1000" fill="hold"/>
                                        <p:tgtEl>
                                          <p:spTgt spid="14"/>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fade">
                                      <p:cBhvr>
                                        <p:cTn id="114" dur="1000"/>
                                        <p:tgtEl>
                                          <p:spTgt spid="15"/>
                                        </p:tgtEl>
                                      </p:cBhvr>
                                    </p:animEffect>
                                    <p:anim calcmode="lin" valueType="num">
                                      <p:cBhvr>
                                        <p:cTn id="115" dur="1000" fill="hold"/>
                                        <p:tgtEl>
                                          <p:spTgt spid="15"/>
                                        </p:tgtEl>
                                        <p:attrNameLst>
                                          <p:attrName>ppt_x</p:attrName>
                                        </p:attrNameLst>
                                      </p:cBhvr>
                                      <p:tavLst>
                                        <p:tav tm="0">
                                          <p:val>
                                            <p:strVal val="#ppt_x"/>
                                          </p:val>
                                        </p:tav>
                                        <p:tav tm="100000">
                                          <p:val>
                                            <p:strVal val="#ppt_x"/>
                                          </p:val>
                                        </p:tav>
                                      </p:tavLst>
                                    </p:anim>
                                    <p:anim calcmode="lin" valueType="num">
                                      <p:cBhvr>
                                        <p:cTn id="116" dur="1000" fill="hold"/>
                                        <p:tgtEl>
                                          <p:spTgt spid="15"/>
                                        </p:tgtEl>
                                        <p:attrNameLst>
                                          <p:attrName>ppt_y</p:attrName>
                                        </p:attrNameLst>
                                      </p:cBhvr>
                                      <p:tavLst>
                                        <p:tav tm="0">
                                          <p:val>
                                            <p:strVal val="#ppt_y-.1"/>
                                          </p:val>
                                        </p:tav>
                                        <p:tav tm="100000">
                                          <p:val>
                                            <p:strVal val="#ppt_y"/>
                                          </p:val>
                                        </p:tav>
                                      </p:tavLst>
                                    </p:anim>
                                  </p:childTnLst>
                                </p:cTn>
                              </p:par>
                            </p:childTnLst>
                          </p:cTn>
                        </p:par>
                        <p:par>
                          <p:cTn id="117" fill="hold">
                            <p:stCondLst>
                              <p:cond delay="2000"/>
                            </p:stCondLst>
                            <p:childTnLst>
                              <p:par>
                                <p:cTn id="118" presetID="22" presetClass="entr" presetSubtype="1" fill="hold" nodeType="after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6" grpId="0"/>
      <p:bldP spid="6" grpId="1"/>
      <p:bldP spid="8" grpId="0"/>
      <p:bldP spid="8" grpId="1"/>
      <p:bldP spid="9" grpId="0" animBg="1"/>
      <p:bldP spid="9" grpId="1" animBg="1"/>
      <p:bldP spid="11" grpId="0"/>
      <p:bldP spid="11" grpId="1"/>
      <p:bldP spid="12" grpId="0" animBg="1"/>
      <p:bldP spid="12" grpId="1" animBg="1"/>
      <p:bldP spid="10" grpId="0"/>
      <p:bldP spid="10" grpId="1"/>
      <p:bldP spid="13" grpId="0"/>
      <p:bldP spid="13" grpId="1"/>
      <p:bldP spid="14"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is Docs\_Multimedia IMS\Curso Biblico PPS\Tema 04\titulo tema 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1356638"/>
            <a:ext cx="7367767" cy="4144724"/>
          </a:xfrm>
          <a:prstGeom prst="rect">
            <a:avLst/>
          </a:prstGeom>
          <a:noFill/>
          <a:effectLst>
            <a:glow rad="736600">
              <a:schemeClr val="bg1">
                <a:alpha val="54000"/>
              </a:schemeClr>
            </a:glow>
            <a:softEdge rad="190500"/>
          </a:effectLst>
        </p:spPr>
        <p:txBody>
          <a:bodyPr wrap="square">
            <a:spAutoFit/>
            <a:scene3d>
              <a:camera prst="perspectiveHeroicExtremeRightFacing"/>
              <a:lightRig rig="contrasting" dir="t">
                <a:rot lat="0" lon="0" rev="12600000"/>
              </a:lightRig>
            </a:scene3d>
            <a:sp3d extrusionH="50800" contourW="12700" prstMaterial="metal">
              <a:bevelT w="127000" h="63500" prst="hardEdge"/>
              <a:extrusionClr>
                <a:schemeClr val="tx1"/>
              </a:extrusionClr>
              <a:contourClr>
                <a:schemeClr val="tx1"/>
              </a:contourClr>
            </a:sp3d>
          </a:bodyPr>
          <a:lstStyle/>
          <a:p>
            <a:pPr algn="ctr">
              <a:lnSpc>
                <a:spcPts val="7900"/>
              </a:lnSpc>
            </a:pPr>
            <a:r>
              <a:rPr lang="es-ES" sz="6600" u="none" cap="all" dirty="0" err="1">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quatro</a:t>
            </a:r>
            <a:r>
              <a:rPr lang="es-E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 </a:t>
            </a:r>
            <a:r>
              <a:rPr lang="es-ES" sz="6600" u="none" cap="all" dirty="0" err="1">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passos</a:t>
            </a:r>
            <a:r>
              <a:rPr lang="es-E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 para gozar de </a:t>
            </a:r>
            <a:br>
              <a:rPr lang="es-E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br>
            <a:r>
              <a:rPr lang="es-E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paz interior </a:t>
            </a:r>
            <a:br>
              <a:rPr lang="es-E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br>
            <a:r>
              <a:rPr lang="es-E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e </a:t>
            </a:r>
            <a:r>
              <a:rPr lang="es-ES" sz="6600" u="none" cap="all" dirty="0" err="1">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viver</a:t>
            </a:r>
            <a:r>
              <a:rPr lang="es-E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 feliz</a:t>
            </a: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u="none"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4</a:t>
            </a:r>
            <a:endParaRPr lang="en-US" sz="7200" b="0" u="none" dirty="0">
              <a:solidFill>
                <a:srgbClr val="800000"/>
              </a:solidFill>
              <a:latin typeface="Impact" pitchFamily="34" charset="0"/>
            </a:endParaRPr>
          </a:p>
        </p:txBody>
      </p:sp>
    </p:spTree>
    <p:extLst>
      <p:ext uri="{BB962C8B-B14F-4D97-AF65-F5344CB8AC3E}">
        <p14:creationId xmlns:p14="http://schemas.microsoft.com/office/powerpoint/2010/main" val="146194827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p:cNvSpPr/>
          <p:nvPr/>
        </p:nvSpPr>
        <p:spPr>
          <a:xfrm>
            <a:off x="251520" y="2132856"/>
            <a:ext cx="6048672"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Viveu</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sem</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pecado</a:t>
            </a:r>
          </a:p>
          <a:p>
            <a:pPr algn="ctr"/>
            <a:r>
              <a:rPr lang="es-ES"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Hebreus</a:t>
            </a: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683568" y="1556792"/>
            <a:ext cx="4970848"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lugar,</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por mis pecados </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288032" y="3557340"/>
            <a:ext cx="5652120" cy="203190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“Porque primeramente os he enseñado lo que asimismo recibí: Que </a:t>
            </a:r>
            <a:r>
              <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rPr>
              <a:t>Cristo murió por nuestros pecados</a:t>
            </a: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 conforme a las Escrituras”</a:t>
            </a:r>
            <a:endPar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5" name="Rectangle 18"/>
          <p:cNvSpPr>
            <a:spLocks noChangeArrowheads="1"/>
          </p:cNvSpPr>
          <p:nvPr/>
        </p:nvSpPr>
        <p:spPr bwMode="auto">
          <a:xfrm>
            <a:off x="251520" y="3717032"/>
            <a:ext cx="6048672" cy="1808584"/>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Foi</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ele tentado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em</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todas as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coisas</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à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nossa</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semelhança</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mas </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sem</a:t>
            </a:r>
            <a:r>
              <a:rPr lang="es-AR" sz="2400" u="none" spc="50" dirty="0">
                <a:ln w="11430"/>
                <a:solidFill>
                  <a:srgbClr val="FF0000"/>
                </a:solidFill>
                <a:effectLst>
                  <a:outerShdw blurRad="76200" dist="50800" dir="5400000" algn="tl" rotWithShape="0">
                    <a:srgbClr val="000000">
                      <a:alpha val="65000"/>
                    </a:srgbClr>
                  </a:outerShdw>
                </a:effectLst>
                <a:latin typeface="Verdana" pitchFamily="34" charset="0"/>
              </a:rPr>
              <a:t> pecado</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endPar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1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2" y="3414793"/>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37091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55"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0.70"/>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xit" presetSubtype="0" fill="hold" grpId="1" nodeType="clickEffect">
                                  <p:stCondLst>
                                    <p:cond delay="0"/>
                                  </p:stCondLst>
                                  <p:childTnLst>
                                    <p:animEffect transition="out" filter="fade">
                                      <p:cBhvr>
                                        <p:cTn id="42" dur="1000"/>
                                        <p:tgtEl>
                                          <p:spTgt spid="8"/>
                                        </p:tgtEl>
                                      </p:cBhvr>
                                    </p:animEffect>
                                    <p:anim calcmode="lin" valueType="num">
                                      <p:cBhvr>
                                        <p:cTn id="43" dur="1000"/>
                                        <p:tgtEl>
                                          <p:spTgt spid="8"/>
                                        </p:tgtEl>
                                        <p:attrNameLst>
                                          <p:attrName>ppt_x</p:attrName>
                                        </p:attrNameLst>
                                      </p:cBhvr>
                                      <p:tavLst>
                                        <p:tav tm="0">
                                          <p:val>
                                            <p:strVal val="ppt_x"/>
                                          </p:val>
                                        </p:tav>
                                        <p:tav tm="100000">
                                          <p:val>
                                            <p:strVal val="ppt_x"/>
                                          </p:val>
                                        </p:tav>
                                      </p:tavLst>
                                    </p:anim>
                                    <p:anim calcmode="lin" valueType="num">
                                      <p:cBhvr>
                                        <p:cTn id="44" dur="1000"/>
                                        <p:tgtEl>
                                          <p:spTgt spid="8"/>
                                        </p:tgtEl>
                                        <p:attrNameLst>
                                          <p:attrName>ppt_y</p:attrName>
                                        </p:attrNameLst>
                                      </p:cBhvr>
                                      <p:tavLst>
                                        <p:tav tm="0">
                                          <p:val>
                                            <p:strVal val="ppt_y"/>
                                          </p:val>
                                        </p:tav>
                                        <p:tav tm="100000">
                                          <p:val>
                                            <p:strVal val="ppt_y-.1"/>
                                          </p:val>
                                        </p:tav>
                                      </p:tavLst>
                                    </p:anim>
                                    <p:set>
                                      <p:cBhvr>
                                        <p:cTn id="45" dur="1" fill="hold">
                                          <p:stCondLst>
                                            <p:cond delay="999"/>
                                          </p:stCondLst>
                                        </p:cTn>
                                        <p:tgtEl>
                                          <p:spTgt spid="8"/>
                                        </p:tgtEl>
                                        <p:attrNameLst>
                                          <p:attrName>style.visibility</p:attrName>
                                        </p:attrNameLst>
                                      </p:cBhvr>
                                      <p:to>
                                        <p:strVal val="hidden"/>
                                      </p:to>
                                    </p:set>
                                  </p:childTnLst>
                                </p:cTn>
                              </p:par>
                              <p:par>
                                <p:cTn id="46" presetID="42" presetClass="exit" presetSubtype="0" fill="hold" grpId="1" nodeType="withEffect">
                                  <p:stCondLst>
                                    <p:cond delay="0"/>
                                  </p:stCondLst>
                                  <p:childTnLst>
                                    <p:animEffect transition="out" filter="fade">
                                      <p:cBhvr>
                                        <p:cTn id="47" dur="1000"/>
                                        <p:tgtEl>
                                          <p:spTgt spid="9"/>
                                        </p:tgtEl>
                                      </p:cBhvr>
                                    </p:animEffect>
                                    <p:anim calcmode="lin" valueType="num">
                                      <p:cBhvr>
                                        <p:cTn id="48" dur="1000"/>
                                        <p:tgtEl>
                                          <p:spTgt spid="9"/>
                                        </p:tgtEl>
                                        <p:attrNameLst>
                                          <p:attrName>ppt_x</p:attrName>
                                        </p:attrNameLst>
                                      </p:cBhvr>
                                      <p:tavLst>
                                        <p:tav tm="0">
                                          <p:val>
                                            <p:strVal val="ppt_x"/>
                                          </p:val>
                                        </p:tav>
                                        <p:tav tm="100000">
                                          <p:val>
                                            <p:strVal val="ppt_x"/>
                                          </p:val>
                                        </p:tav>
                                      </p:tavLst>
                                    </p:anim>
                                    <p:anim calcmode="lin" valueType="num">
                                      <p:cBhvr>
                                        <p:cTn id="49" dur="1000"/>
                                        <p:tgtEl>
                                          <p:spTgt spid="9"/>
                                        </p:tgtEl>
                                        <p:attrNameLst>
                                          <p:attrName>ppt_y</p:attrName>
                                        </p:attrNameLst>
                                      </p:cBhvr>
                                      <p:tavLst>
                                        <p:tav tm="0">
                                          <p:val>
                                            <p:strVal val="ppt_y"/>
                                          </p:val>
                                        </p:tav>
                                        <p:tav tm="100000">
                                          <p:val>
                                            <p:strVal val="ppt_y+.1"/>
                                          </p:val>
                                        </p:tav>
                                      </p:tavLst>
                                    </p:anim>
                                    <p:set>
                                      <p:cBhvr>
                                        <p:cTn id="50" dur="1" fill="hold">
                                          <p:stCondLst>
                                            <p:cond delay="999"/>
                                          </p:stCondLst>
                                        </p:cTn>
                                        <p:tgtEl>
                                          <p:spTgt spid="9"/>
                                        </p:tgtEl>
                                        <p:attrNameLst>
                                          <p:attrName>style.visibility</p:attrName>
                                        </p:attrNameLst>
                                      </p:cBhvr>
                                      <p:to>
                                        <p:strVal val="hidden"/>
                                      </p:to>
                                    </p:set>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xit" presetSubtype="0" fill="hold" grpId="1" nodeType="clickEffect">
                                  <p:stCondLst>
                                    <p:cond delay="0"/>
                                  </p:stCondLst>
                                  <p:childTnLst>
                                    <p:animEffect transition="out" filter="fade">
                                      <p:cBhvr>
                                        <p:cTn id="60" dur="1000"/>
                                        <p:tgtEl>
                                          <p:spTgt spid="10"/>
                                        </p:tgtEl>
                                      </p:cBhvr>
                                    </p:animEffect>
                                    <p:anim calcmode="lin" valueType="num">
                                      <p:cBhvr>
                                        <p:cTn id="61" dur="1000"/>
                                        <p:tgtEl>
                                          <p:spTgt spid="10"/>
                                        </p:tgtEl>
                                        <p:attrNameLst>
                                          <p:attrName>ppt_x</p:attrName>
                                        </p:attrNameLst>
                                      </p:cBhvr>
                                      <p:tavLst>
                                        <p:tav tm="0">
                                          <p:val>
                                            <p:strVal val="ppt_x"/>
                                          </p:val>
                                        </p:tav>
                                        <p:tav tm="100000">
                                          <p:val>
                                            <p:strVal val="ppt_x"/>
                                          </p:val>
                                        </p:tav>
                                      </p:tavLst>
                                    </p:anim>
                                    <p:anim calcmode="lin" valueType="num">
                                      <p:cBhvr>
                                        <p:cTn id="62" dur="1000"/>
                                        <p:tgtEl>
                                          <p:spTgt spid="10"/>
                                        </p:tgtEl>
                                        <p:attrNameLst>
                                          <p:attrName>ppt_y</p:attrName>
                                        </p:attrNameLst>
                                      </p:cBhvr>
                                      <p:tavLst>
                                        <p:tav tm="0">
                                          <p:val>
                                            <p:strVal val="ppt_y"/>
                                          </p:val>
                                        </p:tav>
                                        <p:tav tm="100000">
                                          <p:val>
                                            <p:strVal val="ppt_y-.1"/>
                                          </p:val>
                                        </p:tav>
                                      </p:tavLst>
                                    </p:anim>
                                    <p:set>
                                      <p:cBhvr>
                                        <p:cTn id="63" dur="1" fill="hold">
                                          <p:stCondLst>
                                            <p:cond delay="999"/>
                                          </p:stCondLst>
                                        </p:cTn>
                                        <p:tgtEl>
                                          <p:spTgt spid="10"/>
                                        </p:tgtEl>
                                        <p:attrNameLst>
                                          <p:attrName>style.visibility</p:attrName>
                                        </p:attrNameLst>
                                      </p:cBhvr>
                                      <p:to>
                                        <p:strVal val="hidden"/>
                                      </p:to>
                                    </p:set>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55" presetClass="entr" presetSubtype="0"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strVal val="#ppt_w*0.70"/>
                                          </p:val>
                                        </p:tav>
                                        <p:tav tm="100000">
                                          <p:val>
                                            <p:strVal val="#ppt_w"/>
                                          </p:val>
                                        </p:tav>
                                      </p:tavLst>
                                    </p:anim>
                                    <p:anim calcmode="lin" valueType="num">
                                      <p:cBhvr>
                                        <p:cTn id="74" dur="1000" fill="hold"/>
                                        <p:tgtEl>
                                          <p:spTgt spid="12"/>
                                        </p:tgtEl>
                                        <p:attrNameLst>
                                          <p:attrName>ppt_h</p:attrName>
                                        </p:attrNameLst>
                                      </p:cBhvr>
                                      <p:tavLst>
                                        <p:tav tm="0">
                                          <p:val>
                                            <p:strVal val="#ppt_h"/>
                                          </p:val>
                                        </p:tav>
                                        <p:tav tm="100000">
                                          <p:val>
                                            <p:strVal val="#ppt_h"/>
                                          </p:val>
                                        </p:tav>
                                      </p:tavLst>
                                    </p:anim>
                                    <p:animEffect transition="in" filter="fade">
                                      <p:cBhvr>
                                        <p:cTn id="75" dur="10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xit" presetSubtype="0" fill="hold" grpId="1" nodeType="clickEffect">
                                  <p:stCondLst>
                                    <p:cond delay="0"/>
                                  </p:stCondLst>
                                  <p:childTnLst>
                                    <p:animEffect transition="out" filter="fade">
                                      <p:cBhvr>
                                        <p:cTn id="79" dur="1000"/>
                                        <p:tgtEl>
                                          <p:spTgt spid="11"/>
                                        </p:tgtEl>
                                      </p:cBhvr>
                                    </p:animEffect>
                                    <p:anim calcmode="lin" valueType="num">
                                      <p:cBhvr>
                                        <p:cTn id="80" dur="1000"/>
                                        <p:tgtEl>
                                          <p:spTgt spid="11"/>
                                        </p:tgtEl>
                                        <p:attrNameLst>
                                          <p:attrName>ppt_x</p:attrName>
                                        </p:attrNameLst>
                                      </p:cBhvr>
                                      <p:tavLst>
                                        <p:tav tm="0">
                                          <p:val>
                                            <p:strVal val="ppt_x"/>
                                          </p:val>
                                        </p:tav>
                                        <p:tav tm="100000">
                                          <p:val>
                                            <p:strVal val="ppt_x"/>
                                          </p:val>
                                        </p:tav>
                                      </p:tavLst>
                                    </p:anim>
                                    <p:anim calcmode="lin" valueType="num">
                                      <p:cBhvr>
                                        <p:cTn id="81" dur="1000"/>
                                        <p:tgtEl>
                                          <p:spTgt spid="11"/>
                                        </p:tgtEl>
                                        <p:attrNameLst>
                                          <p:attrName>ppt_y</p:attrName>
                                        </p:attrNameLst>
                                      </p:cBhvr>
                                      <p:tavLst>
                                        <p:tav tm="0">
                                          <p:val>
                                            <p:strVal val="ppt_y"/>
                                          </p:val>
                                        </p:tav>
                                        <p:tav tm="100000">
                                          <p:val>
                                            <p:strVal val="ppt_y-.1"/>
                                          </p:val>
                                        </p:tav>
                                      </p:tavLst>
                                    </p:anim>
                                    <p:set>
                                      <p:cBhvr>
                                        <p:cTn id="82" dur="1" fill="hold">
                                          <p:stCondLst>
                                            <p:cond delay="999"/>
                                          </p:stCondLst>
                                        </p:cTn>
                                        <p:tgtEl>
                                          <p:spTgt spid="11"/>
                                        </p:tgtEl>
                                        <p:attrNameLst>
                                          <p:attrName>style.visibility</p:attrName>
                                        </p:attrNameLst>
                                      </p:cBhvr>
                                      <p:to>
                                        <p:strVal val="hidden"/>
                                      </p:to>
                                    </p:set>
                                  </p:childTnLst>
                                </p:cTn>
                              </p:par>
                              <p:par>
                                <p:cTn id="83" presetID="42" presetClass="exit" presetSubtype="0" fill="hold" grpId="1" nodeType="withEffect">
                                  <p:stCondLst>
                                    <p:cond delay="0"/>
                                  </p:stCondLst>
                                  <p:childTnLst>
                                    <p:animEffect transition="out" filter="fade">
                                      <p:cBhvr>
                                        <p:cTn id="84" dur="1000"/>
                                        <p:tgtEl>
                                          <p:spTgt spid="12"/>
                                        </p:tgtEl>
                                      </p:cBhvr>
                                    </p:animEffect>
                                    <p:anim calcmode="lin" valueType="num">
                                      <p:cBhvr>
                                        <p:cTn id="85" dur="1000"/>
                                        <p:tgtEl>
                                          <p:spTgt spid="12"/>
                                        </p:tgtEl>
                                        <p:attrNameLst>
                                          <p:attrName>ppt_x</p:attrName>
                                        </p:attrNameLst>
                                      </p:cBhvr>
                                      <p:tavLst>
                                        <p:tav tm="0">
                                          <p:val>
                                            <p:strVal val="ppt_x"/>
                                          </p:val>
                                        </p:tav>
                                        <p:tav tm="100000">
                                          <p:val>
                                            <p:strVal val="ppt_x"/>
                                          </p:val>
                                        </p:tav>
                                      </p:tavLst>
                                    </p:anim>
                                    <p:anim calcmode="lin" valueType="num">
                                      <p:cBhvr>
                                        <p:cTn id="86" dur="1000"/>
                                        <p:tgtEl>
                                          <p:spTgt spid="12"/>
                                        </p:tgtEl>
                                        <p:attrNameLst>
                                          <p:attrName>ppt_y</p:attrName>
                                        </p:attrNameLst>
                                      </p:cBhvr>
                                      <p:tavLst>
                                        <p:tav tm="0">
                                          <p:val>
                                            <p:strVal val="ppt_y"/>
                                          </p:val>
                                        </p:tav>
                                        <p:tav tm="100000">
                                          <p:val>
                                            <p:strVal val="ppt_y+.1"/>
                                          </p:val>
                                        </p:tav>
                                      </p:tavLst>
                                    </p:anim>
                                    <p:set>
                                      <p:cBhvr>
                                        <p:cTn id="87" dur="1" fill="hold">
                                          <p:stCondLst>
                                            <p:cond delay="999"/>
                                          </p:stCondLst>
                                        </p:cTn>
                                        <p:tgtEl>
                                          <p:spTgt spid="12"/>
                                        </p:tgtEl>
                                        <p:attrNameLst>
                                          <p:attrName>style.visibility</p:attrName>
                                        </p:attrNameLst>
                                      </p:cBhvr>
                                      <p:to>
                                        <p:strVal val="hidden"/>
                                      </p:to>
                                    </p:set>
                                  </p:childTnLst>
                                </p:cTn>
                              </p:par>
                            </p:childTnLst>
                          </p:cTn>
                        </p:par>
                        <p:par>
                          <p:cTn id="88" fill="hold">
                            <p:stCondLst>
                              <p:cond delay="1000"/>
                            </p:stCondLst>
                            <p:childTnLst>
                              <p:par>
                                <p:cTn id="89" presetID="42" presetClass="entr" presetSubtype="0" fill="hold" grpId="0"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1000"/>
                                        <p:tgtEl>
                                          <p:spTgt spid="13"/>
                                        </p:tgtEl>
                                      </p:cBhvr>
                                    </p:animEffect>
                                    <p:anim calcmode="lin" valueType="num">
                                      <p:cBhvr>
                                        <p:cTn id="92" dur="1000" fill="hold"/>
                                        <p:tgtEl>
                                          <p:spTgt spid="13"/>
                                        </p:tgtEl>
                                        <p:attrNameLst>
                                          <p:attrName>ppt_x</p:attrName>
                                        </p:attrNameLst>
                                      </p:cBhvr>
                                      <p:tavLst>
                                        <p:tav tm="0">
                                          <p:val>
                                            <p:strVal val="#ppt_x"/>
                                          </p:val>
                                        </p:tav>
                                        <p:tav tm="100000">
                                          <p:val>
                                            <p:strVal val="#ppt_x"/>
                                          </p:val>
                                        </p:tav>
                                      </p:tavLst>
                                    </p:anim>
                                    <p:anim calcmode="lin" valueType="num">
                                      <p:cBhvr>
                                        <p:cTn id="9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13"/>
                                        </p:tgtEl>
                                      </p:cBhvr>
                                    </p:animEffect>
                                    <p:anim calcmode="lin" valueType="num">
                                      <p:cBhvr>
                                        <p:cTn id="98" dur="1000"/>
                                        <p:tgtEl>
                                          <p:spTgt spid="13"/>
                                        </p:tgtEl>
                                        <p:attrNameLst>
                                          <p:attrName>ppt_x</p:attrName>
                                        </p:attrNameLst>
                                      </p:cBhvr>
                                      <p:tavLst>
                                        <p:tav tm="0">
                                          <p:val>
                                            <p:strVal val="ppt_x"/>
                                          </p:val>
                                        </p:tav>
                                        <p:tav tm="100000">
                                          <p:val>
                                            <p:strVal val="ppt_x"/>
                                          </p:val>
                                        </p:tav>
                                      </p:tavLst>
                                    </p:anim>
                                    <p:anim calcmode="lin" valueType="num">
                                      <p:cBhvr>
                                        <p:cTn id="99" dur="1000"/>
                                        <p:tgtEl>
                                          <p:spTgt spid="13"/>
                                        </p:tgtEl>
                                        <p:attrNameLst>
                                          <p:attrName>ppt_y</p:attrName>
                                        </p:attrNameLst>
                                      </p:cBhvr>
                                      <p:tavLst>
                                        <p:tav tm="0">
                                          <p:val>
                                            <p:strVal val="ppt_y"/>
                                          </p:val>
                                        </p:tav>
                                        <p:tav tm="100000">
                                          <p:val>
                                            <p:strVal val="ppt_y-.1"/>
                                          </p:val>
                                        </p:tav>
                                      </p:tavLst>
                                    </p:anim>
                                    <p:set>
                                      <p:cBhvr>
                                        <p:cTn id="100" dur="1" fill="hold">
                                          <p:stCondLst>
                                            <p:cond delay="999"/>
                                          </p:stCondLst>
                                        </p:cTn>
                                        <p:tgtEl>
                                          <p:spTgt spid="13"/>
                                        </p:tgtEl>
                                        <p:attrNameLst>
                                          <p:attrName>style.visibility</p:attrName>
                                        </p:attrNameLst>
                                      </p:cBhvr>
                                      <p:to>
                                        <p:strVal val="hidden"/>
                                      </p:to>
                                    </p:set>
                                  </p:childTnLst>
                                </p:cTn>
                              </p:par>
                            </p:childTnLst>
                          </p:cTn>
                        </p:par>
                        <p:par>
                          <p:cTn id="101" fill="hold">
                            <p:stCondLst>
                              <p:cond delay="1000"/>
                            </p:stCondLst>
                            <p:childTnLst>
                              <p:par>
                                <p:cTn id="102" presetID="42" presetClass="entr" presetSubtype="0" fill="hold" grpId="0" nodeType="after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anim calcmode="lin" valueType="num">
                                      <p:cBhvr>
                                        <p:cTn id="105" dur="1000" fill="hold"/>
                                        <p:tgtEl>
                                          <p:spTgt spid="14"/>
                                        </p:tgtEl>
                                        <p:attrNameLst>
                                          <p:attrName>ppt_x</p:attrName>
                                        </p:attrNameLst>
                                      </p:cBhvr>
                                      <p:tavLst>
                                        <p:tav tm="0">
                                          <p:val>
                                            <p:strVal val="#ppt_x"/>
                                          </p:val>
                                        </p:tav>
                                        <p:tav tm="100000">
                                          <p:val>
                                            <p:strVal val="#ppt_x"/>
                                          </p:val>
                                        </p:tav>
                                      </p:tavLst>
                                    </p:anim>
                                    <p:anim calcmode="lin" valueType="num">
                                      <p:cBhvr>
                                        <p:cTn id="106" dur="1000" fill="hold"/>
                                        <p:tgtEl>
                                          <p:spTgt spid="14"/>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1000"/>
                                        <p:tgtEl>
                                          <p:spTgt spid="15"/>
                                        </p:tgtEl>
                                      </p:cBhvr>
                                    </p:animEffect>
                                    <p:anim calcmode="lin" valueType="num">
                                      <p:cBhvr>
                                        <p:cTn id="110" dur="1000" fill="hold"/>
                                        <p:tgtEl>
                                          <p:spTgt spid="15"/>
                                        </p:tgtEl>
                                        <p:attrNameLst>
                                          <p:attrName>ppt_x</p:attrName>
                                        </p:attrNameLst>
                                      </p:cBhvr>
                                      <p:tavLst>
                                        <p:tav tm="0">
                                          <p:val>
                                            <p:strVal val="#ppt_x"/>
                                          </p:val>
                                        </p:tav>
                                        <p:tav tm="100000">
                                          <p:val>
                                            <p:strVal val="#ppt_x"/>
                                          </p:val>
                                        </p:tav>
                                      </p:tavLst>
                                    </p:anim>
                                    <p:anim calcmode="lin" valueType="num">
                                      <p:cBhvr>
                                        <p:cTn id="111" dur="1000" fill="hold"/>
                                        <p:tgtEl>
                                          <p:spTgt spid="15"/>
                                        </p:tgtEl>
                                        <p:attrNameLst>
                                          <p:attrName>ppt_y</p:attrName>
                                        </p:attrNameLst>
                                      </p:cBhvr>
                                      <p:tavLst>
                                        <p:tav tm="0">
                                          <p:val>
                                            <p:strVal val="#ppt_y-.1"/>
                                          </p:val>
                                        </p:tav>
                                        <p:tav tm="100000">
                                          <p:val>
                                            <p:strVal val="#ppt_y"/>
                                          </p:val>
                                        </p:tav>
                                      </p:tavLst>
                                    </p:anim>
                                  </p:childTnLst>
                                </p:cTn>
                              </p:par>
                            </p:childTnLst>
                          </p:cTn>
                        </p:par>
                        <p:par>
                          <p:cTn id="112" fill="hold">
                            <p:stCondLst>
                              <p:cond delay="2000"/>
                            </p:stCondLst>
                            <p:childTnLst>
                              <p:par>
                                <p:cTn id="113" presetID="22" presetClass="entr" presetSubtype="1" fill="hold" nodeType="after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up)">
                                      <p:cBhvr>
                                        <p:cTn id="1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8" grpId="0"/>
      <p:bldP spid="8" grpId="1"/>
      <p:bldP spid="9" grpId="0" animBg="1"/>
      <p:bldP spid="9" grpId="1" animBg="1"/>
      <p:bldP spid="11" grpId="0"/>
      <p:bldP spid="11" grpId="1"/>
      <p:bldP spid="12" grpId="0" animBg="1"/>
      <p:bldP spid="12" grpId="1" animBg="1"/>
      <p:bldP spid="10" grpId="0"/>
      <p:bldP spid="10" grpId="1"/>
      <p:bldP spid="13" grpId="0"/>
      <p:bldP spid="13" grpId="1"/>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p:cNvSpPr/>
          <p:nvPr/>
        </p:nvSpPr>
        <p:spPr>
          <a:xfrm>
            <a:off x="107504" y="1412776"/>
            <a:ext cx="6048672" cy="1261884"/>
          </a:xfrm>
          <a:prstGeom prst="rect">
            <a:avLst/>
          </a:prstGeom>
          <a:ln>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Tomou</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a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minha</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p:cNvSpPr>
            <a:spLocks noChangeArrowheads="1"/>
          </p:cNvSpPr>
          <p:nvPr/>
        </p:nvSpPr>
        <p:spPr bwMode="auto">
          <a:xfrm>
            <a:off x="107504" y="2780928"/>
            <a:ext cx="64807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ele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foi</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traspassado</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pelas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nossas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transgressões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e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moído</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pelas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nossas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iniquidades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o castigo que nos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traz</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 paz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estava</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sobre ele; e pelas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suas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pisaduras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fomos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sarados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Todos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nós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andávamos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desgarrados como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ovelhas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cada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um</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se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desviava</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pelo </a:t>
            </a:r>
            <a:r>
              <a:rPr lang="es-ES" sz="2000" u="none" spc="50" dirty="0" err="1">
                <a:ln w="11430"/>
                <a:solidFill>
                  <a:srgbClr val="003300"/>
                </a:solidFill>
                <a:effectLst>
                  <a:outerShdw blurRad="76200" dist="50800" dir="5400000" algn="tl" rotWithShape="0">
                    <a:srgbClr val="000000">
                      <a:alpha val="65000"/>
                    </a:srgbClr>
                  </a:outerShdw>
                </a:effectLst>
                <a:latin typeface="Verdana" pitchFamily="34" charset="0"/>
              </a:rPr>
              <a:t>caminho</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mas o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Senhor</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fez</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cair sobre ele a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iniquidade</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de </a:t>
            </a:r>
            <a:r>
              <a:rPr lang="es-ES" sz="2000" u="none" spc="50" dirty="0" err="1">
                <a:ln w="11430"/>
                <a:solidFill>
                  <a:srgbClr val="FF0000"/>
                </a:solidFill>
                <a:effectLst>
                  <a:outerShdw blurRad="76200" dist="50800" dir="5400000" algn="tl" rotWithShape="0">
                    <a:srgbClr val="000000">
                      <a:alpha val="65000"/>
                    </a:srgbClr>
                  </a:outerShdw>
                </a:effectLst>
                <a:latin typeface="Verdana" pitchFamily="34" charset="0"/>
              </a:rPr>
              <a:t>nós</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 todos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683568" y="1556792"/>
            <a:ext cx="4970848"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lugar,</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por mis pecados </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288032" y="3557340"/>
            <a:ext cx="5652120" cy="203190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“Porque primeramente os he enseñado lo que asimismo recibí: Que </a:t>
            </a:r>
            <a:r>
              <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rPr>
              <a:t>Cristo murió por nuestros pecados</a:t>
            </a: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 conforme a las Escrituras”</a:t>
            </a:r>
            <a:endPar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2"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5555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0"/>
                                        </p:tgtEl>
                                      </p:cBhvr>
                                    </p:animEffect>
                                    <p:anim calcmode="lin" valueType="num">
                                      <p:cBhvr>
                                        <p:cTn id="55" dur="1000"/>
                                        <p:tgtEl>
                                          <p:spTgt spid="10"/>
                                        </p:tgtEl>
                                        <p:attrNameLst>
                                          <p:attrName>ppt_x</p:attrName>
                                        </p:attrNameLst>
                                      </p:cBhvr>
                                      <p:tavLst>
                                        <p:tav tm="0">
                                          <p:val>
                                            <p:strVal val="ppt_x"/>
                                          </p:val>
                                        </p:tav>
                                        <p:tav tm="100000">
                                          <p:val>
                                            <p:strVal val="ppt_x"/>
                                          </p:val>
                                        </p:tav>
                                      </p:tavLst>
                                    </p:anim>
                                    <p:anim calcmode="lin" valueType="num">
                                      <p:cBhvr>
                                        <p:cTn id="56" dur="1000"/>
                                        <p:tgtEl>
                                          <p:spTgt spid="10"/>
                                        </p:tgtEl>
                                        <p:attrNameLst>
                                          <p:attrName>ppt_y</p:attrName>
                                        </p:attrNameLst>
                                      </p:cBhvr>
                                      <p:tavLst>
                                        <p:tav tm="0">
                                          <p:val>
                                            <p:strVal val="ppt_y"/>
                                          </p:val>
                                        </p:tav>
                                        <p:tav tm="100000">
                                          <p:val>
                                            <p:strVal val="ppt_y-.1"/>
                                          </p:val>
                                        </p:tav>
                                      </p:tavLst>
                                    </p:anim>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55" presetClass="entr" presetSubtype="0"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strVal val="#ppt_w*0.70"/>
                                          </p:val>
                                        </p:tav>
                                        <p:tav tm="100000">
                                          <p:val>
                                            <p:strVal val="#ppt_w"/>
                                          </p:val>
                                        </p:tav>
                                      </p:tavLst>
                                    </p:anim>
                                    <p:anim calcmode="lin" valueType="num">
                                      <p:cBhvr>
                                        <p:cTn id="68" dur="1000" fill="hold"/>
                                        <p:tgtEl>
                                          <p:spTgt spid="12"/>
                                        </p:tgtEl>
                                        <p:attrNameLst>
                                          <p:attrName>ppt_h</p:attrName>
                                        </p:attrNameLst>
                                      </p:cBhvr>
                                      <p:tavLst>
                                        <p:tav tm="0">
                                          <p:val>
                                            <p:strVal val="#ppt_h"/>
                                          </p:val>
                                        </p:tav>
                                        <p:tav tm="100000">
                                          <p:val>
                                            <p:strVal val="#ppt_h"/>
                                          </p:val>
                                        </p:tav>
                                      </p:tavLst>
                                    </p:anim>
                                    <p:animEffect transition="in" filter="fade">
                                      <p:cBhvr>
                                        <p:cTn id="69" dur="10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xit" presetSubtype="0" fill="hold" grpId="1" nodeType="clickEffect">
                                  <p:stCondLst>
                                    <p:cond delay="0"/>
                                  </p:stCondLst>
                                  <p:childTnLst>
                                    <p:animEffect transition="out" filter="fade">
                                      <p:cBhvr>
                                        <p:cTn id="73" dur="1000"/>
                                        <p:tgtEl>
                                          <p:spTgt spid="11"/>
                                        </p:tgtEl>
                                      </p:cBhvr>
                                    </p:animEffect>
                                    <p:anim calcmode="lin" valueType="num">
                                      <p:cBhvr>
                                        <p:cTn id="74" dur="1000"/>
                                        <p:tgtEl>
                                          <p:spTgt spid="11"/>
                                        </p:tgtEl>
                                        <p:attrNameLst>
                                          <p:attrName>ppt_x</p:attrName>
                                        </p:attrNameLst>
                                      </p:cBhvr>
                                      <p:tavLst>
                                        <p:tav tm="0">
                                          <p:val>
                                            <p:strVal val="ppt_x"/>
                                          </p:val>
                                        </p:tav>
                                        <p:tav tm="100000">
                                          <p:val>
                                            <p:strVal val="ppt_x"/>
                                          </p:val>
                                        </p:tav>
                                      </p:tavLst>
                                    </p:anim>
                                    <p:anim calcmode="lin" valueType="num">
                                      <p:cBhvr>
                                        <p:cTn id="75" dur="1000"/>
                                        <p:tgtEl>
                                          <p:spTgt spid="11"/>
                                        </p:tgtEl>
                                        <p:attrNameLst>
                                          <p:attrName>ppt_y</p:attrName>
                                        </p:attrNameLst>
                                      </p:cBhvr>
                                      <p:tavLst>
                                        <p:tav tm="0">
                                          <p:val>
                                            <p:strVal val="ppt_y"/>
                                          </p:val>
                                        </p:tav>
                                        <p:tav tm="100000">
                                          <p:val>
                                            <p:strVal val="ppt_y-.1"/>
                                          </p:val>
                                        </p:tav>
                                      </p:tavLst>
                                    </p:anim>
                                    <p:set>
                                      <p:cBhvr>
                                        <p:cTn id="76" dur="1" fill="hold">
                                          <p:stCondLst>
                                            <p:cond delay="999"/>
                                          </p:stCondLst>
                                        </p:cTn>
                                        <p:tgtEl>
                                          <p:spTgt spid="11"/>
                                        </p:tgtEl>
                                        <p:attrNameLst>
                                          <p:attrName>style.visibility</p:attrName>
                                        </p:attrNameLst>
                                      </p:cBhvr>
                                      <p:to>
                                        <p:strVal val="hidden"/>
                                      </p:to>
                                    </p:set>
                                  </p:childTnLst>
                                </p:cTn>
                              </p:par>
                              <p:par>
                                <p:cTn id="77" presetID="42" presetClass="exit" presetSubtype="0" fill="hold" grpId="1" nodeType="withEffect">
                                  <p:stCondLst>
                                    <p:cond delay="0"/>
                                  </p:stCondLst>
                                  <p:childTnLst>
                                    <p:animEffect transition="out" filter="fade">
                                      <p:cBhvr>
                                        <p:cTn id="78" dur="1000"/>
                                        <p:tgtEl>
                                          <p:spTgt spid="12"/>
                                        </p:tgtEl>
                                      </p:cBhvr>
                                    </p:animEffect>
                                    <p:anim calcmode="lin" valueType="num">
                                      <p:cBhvr>
                                        <p:cTn id="79" dur="1000"/>
                                        <p:tgtEl>
                                          <p:spTgt spid="12"/>
                                        </p:tgtEl>
                                        <p:attrNameLst>
                                          <p:attrName>ppt_x</p:attrName>
                                        </p:attrNameLst>
                                      </p:cBhvr>
                                      <p:tavLst>
                                        <p:tav tm="0">
                                          <p:val>
                                            <p:strVal val="ppt_x"/>
                                          </p:val>
                                        </p:tav>
                                        <p:tav tm="100000">
                                          <p:val>
                                            <p:strVal val="ppt_x"/>
                                          </p:val>
                                        </p:tav>
                                      </p:tavLst>
                                    </p:anim>
                                    <p:anim calcmode="lin" valueType="num">
                                      <p:cBhvr>
                                        <p:cTn id="80" dur="1000"/>
                                        <p:tgtEl>
                                          <p:spTgt spid="12"/>
                                        </p:tgtEl>
                                        <p:attrNameLst>
                                          <p:attrName>ppt_y</p:attrName>
                                        </p:attrNameLst>
                                      </p:cBhvr>
                                      <p:tavLst>
                                        <p:tav tm="0">
                                          <p:val>
                                            <p:strVal val="ppt_y"/>
                                          </p:val>
                                        </p:tav>
                                        <p:tav tm="100000">
                                          <p:val>
                                            <p:strVal val="ppt_y+.1"/>
                                          </p:val>
                                        </p:tav>
                                      </p:tavLst>
                                    </p:anim>
                                    <p:set>
                                      <p:cBhvr>
                                        <p:cTn id="81" dur="1" fill="hold">
                                          <p:stCondLst>
                                            <p:cond delay="999"/>
                                          </p:stCondLst>
                                        </p:cTn>
                                        <p:tgtEl>
                                          <p:spTgt spid="12"/>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xit" presetSubtype="0" fill="hold" grpId="1" nodeType="clickEffect">
                                  <p:stCondLst>
                                    <p:cond delay="0"/>
                                  </p:stCondLst>
                                  <p:childTnLst>
                                    <p:animEffect transition="out" filter="fade">
                                      <p:cBhvr>
                                        <p:cTn id="91" dur="1000"/>
                                        <p:tgtEl>
                                          <p:spTgt spid="13"/>
                                        </p:tgtEl>
                                      </p:cBhvr>
                                    </p:animEffect>
                                    <p:anim calcmode="lin" valueType="num">
                                      <p:cBhvr>
                                        <p:cTn id="92" dur="1000"/>
                                        <p:tgtEl>
                                          <p:spTgt spid="13"/>
                                        </p:tgtEl>
                                        <p:attrNameLst>
                                          <p:attrName>ppt_x</p:attrName>
                                        </p:attrNameLst>
                                      </p:cBhvr>
                                      <p:tavLst>
                                        <p:tav tm="0">
                                          <p:val>
                                            <p:strVal val="ppt_x"/>
                                          </p:val>
                                        </p:tav>
                                        <p:tav tm="100000">
                                          <p:val>
                                            <p:strVal val="ppt_x"/>
                                          </p:val>
                                        </p:tav>
                                      </p:tavLst>
                                    </p:anim>
                                    <p:anim calcmode="lin" valueType="num">
                                      <p:cBhvr>
                                        <p:cTn id="93" dur="1000"/>
                                        <p:tgtEl>
                                          <p:spTgt spid="13"/>
                                        </p:tgtEl>
                                        <p:attrNameLst>
                                          <p:attrName>ppt_y</p:attrName>
                                        </p:attrNameLst>
                                      </p:cBhvr>
                                      <p:tavLst>
                                        <p:tav tm="0">
                                          <p:val>
                                            <p:strVal val="ppt_y"/>
                                          </p:val>
                                        </p:tav>
                                        <p:tav tm="100000">
                                          <p:val>
                                            <p:strVal val="ppt_y-.1"/>
                                          </p:val>
                                        </p:tav>
                                      </p:tavLst>
                                    </p:anim>
                                    <p:set>
                                      <p:cBhvr>
                                        <p:cTn id="94" dur="1" fill="hold">
                                          <p:stCondLst>
                                            <p:cond delay="999"/>
                                          </p:stCondLst>
                                        </p:cTn>
                                        <p:tgtEl>
                                          <p:spTgt spid="13"/>
                                        </p:tgtEl>
                                        <p:attrNameLst>
                                          <p:attrName>style.visibility</p:attrName>
                                        </p:attrNameLst>
                                      </p:cBhvr>
                                      <p:to>
                                        <p:strVal val="hidden"/>
                                      </p:to>
                                    </p:set>
                                  </p:childTnLst>
                                </p:cTn>
                              </p:par>
                            </p:childTnLst>
                          </p:cTn>
                        </p:par>
                        <p:par>
                          <p:cTn id="95" fill="hold">
                            <p:stCondLst>
                              <p:cond delay="1000"/>
                            </p:stCondLst>
                            <p:childTnLst>
                              <p:par>
                                <p:cTn id="96" presetID="42" presetClass="entr" presetSubtype="0" fill="hold" grpId="0" nodeType="after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fade">
                                      <p:cBhvr>
                                        <p:cTn id="98" dur="1000"/>
                                        <p:tgtEl>
                                          <p:spTgt spid="14"/>
                                        </p:tgtEl>
                                      </p:cBhvr>
                                    </p:animEffect>
                                    <p:anim calcmode="lin" valueType="num">
                                      <p:cBhvr>
                                        <p:cTn id="99" dur="1000" fill="hold"/>
                                        <p:tgtEl>
                                          <p:spTgt spid="14"/>
                                        </p:tgtEl>
                                        <p:attrNameLst>
                                          <p:attrName>ppt_x</p:attrName>
                                        </p:attrNameLst>
                                      </p:cBhvr>
                                      <p:tavLst>
                                        <p:tav tm="0">
                                          <p:val>
                                            <p:strVal val="#ppt_x"/>
                                          </p:val>
                                        </p:tav>
                                        <p:tav tm="100000">
                                          <p:val>
                                            <p:strVal val="#ppt_x"/>
                                          </p:val>
                                        </p:tav>
                                      </p:tavLst>
                                    </p:anim>
                                    <p:anim calcmode="lin" valueType="num">
                                      <p:cBhvr>
                                        <p:cTn id="100" dur="1000" fill="hold"/>
                                        <p:tgtEl>
                                          <p:spTgt spid="14"/>
                                        </p:tgtEl>
                                        <p:attrNameLst>
                                          <p:attrName>ppt_y</p:attrName>
                                        </p:attrNameLst>
                                      </p:cBhvr>
                                      <p:tavLst>
                                        <p:tav tm="0">
                                          <p:val>
                                            <p:strVal val="#ppt_y+.1"/>
                                          </p:val>
                                        </p:tav>
                                        <p:tav tm="100000">
                                          <p:val>
                                            <p:strVal val="#ppt_y"/>
                                          </p:val>
                                        </p:tav>
                                      </p:tavLst>
                                    </p:anim>
                                  </p:childTnLst>
                                </p:cTn>
                              </p:par>
                            </p:childTnLst>
                          </p:cTn>
                        </p:par>
                        <p:par>
                          <p:cTn id="101" fill="hold">
                            <p:stCondLst>
                              <p:cond delay="2000"/>
                            </p:stCondLst>
                            <p:childTnLst>
                              <p:par>
                                <p:cTn id="102" presetID="22" presetClass="entr" presetSubtype="1" fill="hold" nodeType="after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up)">
                                      <p:cBhvr>
                                        <p:cTn id="10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1" grpId="1"/>
      <p:bldP spid="12" grpId="0" animBg="1"/>
      <p:bldP spid="12" grpId="1" animBg="1"/>
      <p:bldP spid="10" grpId="0"/>
      <p:bldP spid="10" grpId="1"/>
      <p:bldP spid="13" grpId="0"/>
      <p:bldP spid="13" grpId="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p:cNvSpPr/>
          <p:nvPr/>
        </p:nvSpPr>
        <p:spPr>
          <a:xfrm>
            <a:off x="288032" y="1487527"/>
            <a:ext cx="5652120" cy="27392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Morreu</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em</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meu</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lugar,</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Pelos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meus</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pecados </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Coríntios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p:cNvSpPr>
            <a:spLocks noChangeArrowheads="1"/>
          </p:cNvSpPr>
          <p:nvPr/>
        </p:nvSpPr>
        <p:spPr bwMode="auto">
          <a:xfrm>
            <a:off x="288032" y="3956070"/>
            <a:ext cx="5652120" cy="172819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Cristo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morreu</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pelos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nossos</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pecados</a:t>
            </a: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 segundo as Escrituras”</a:t>
            </a:r>
            <a:endPar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2" y="346462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40478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0"/>
                                        </p:tgtEl>
                                      </p:cBhvr>
                                    </p:animEffect>
                                    <p:anim calcmode="lin" valueType="num">
                                      <p:cBhvr>
                                        <p:cTn id="55" dur="1000"/>
                                        <p:tgtEl>
                                          <p:spTgt spid="10"/>
                                        </p:tgtEl>
                                        <p:attrNameLst>
                                          <p:attrName>ppt_x</p:attrName>
                                        </p:attrNameLst>
                                      </p:cBhvr>
                                      <p:tavLst>
                                        <p:tav tm="0">
                                          <p:val>
                                            <p:strVal val="ppt_x"/>
                                          </p:val>
                                        </p:tav>
                                        <p:tav tm="100000">
                                          <p:val>
                                            <p:strVal val="ppt_x"/>
                                          </p:val>
                                        </p:tav>
                                      </p:tavLst>
                                    </p:anim>
                                    <p:anim calcmode="lin" valueType="num">
                                      <p:cBhvr>
                                        <p:cTn id="56" dur="1000"/>
                                        <p:tgtEl>
                                          <p:spTgt spid="10"/>
                                        </p:tgtEl>
                                        <p:attrNameLst>
                                          <p:attrName>ppt_y</p:attrName>
                                        </p:attrNameLst>
                                      </p:cBhvr>
                                      <p:tavLst>
                                        <p:tav tm="0">
                                          <p:val>
                                            <p:strVal val="ppt_y"/>
                                          </p:val>
                                        </p:tav>
                                        <p:tav tm="100000">
                                          <p:val>
                                            <p:strVal val="ppt_y-.1"/>
                                          </p:val>
                                        </p:tav>
                                      </p:tavLst>
                                    </p:anim>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42" presetClass="entr" presetSubtype="0"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xit" presetSubtype="0" fill="hold" grpId="1" nodeType="clickEffect">
                                  <p:stCondLst>
                                    <p:cond delay="0"/>
                                  </p:stCondLst>
                                  <p:childTnLst>
                                    <p:animEffect transition="out" filter="fade">
                                      <p:cBhvr>
                                        <p:cTn id="78" dur="1000"/>
                                        <p:tgtEl>
                                          <p:spTgt spid="13"/>
                                        </p:tgtEl>
                                      </p:cBhvr>
                                    </p:animEffect>
                                    <p:anim calcmode="lin" valueType="num">
                                      <p:cBhvr>
                                        <p:cTn id="79" dur="1000"/>
                                        <p:tgtEl>
                                          <p:spTgt spid="13"/>
                                        </p:tgtEl>
                                        <p:attrNameLst>
                                          <p:attrName>ppt_x</p:attrName>
                                        </p:attrNameLst>
                                      </p:cBhvr>
                                      <p:tavLst>
                                        <p:tav tm="0">
                                          <p:val>
                                            <p:strVal val="ppt_x"/>
                                          </p:val>
                                        </p:tav>
                                        <p:tav tm="100000">
                                          <p:val>
                                            <p:strVal val="ppt_x"/>
                                          </p:val>
                                        </p:tav>
                                      </p:tavLst>
                                    </p:anim>
                                    <p:anim calcmode="lin" valueType="num">
                                      <p:cBhvr>
                                        <p:cTn id="80" dur="1000"/>
                                        <p:tgtEl>
                                          <p:spTgt spid="13"/>
                                        </p:tgtEl>
                                        <p:attrNameLst>
                                          <p:attrName>ppt_y</p:attrName>
                                        </p:attrNameLst>
                                      </p:cBhvr>
                                      <p:tavLst>
                                        <p:tav tm="0">
                                          <p:val>
                                            <p:strVal val="ppt_y"/>
                                          </p:val>
                                        </p:tav>
                                        <p:tav tm="100000">
                                          <p:val>
                                            <p:strVal val="ppt_y-.1"/>
                                          </p:val>
                                        </p:tav>
                                      </p:tavLst>
                                    </p:anim>
                                    <p:set>
                                      <p:cBhvr>
                                        <p:cTn id="81" dur="1" fill="hold">
                                          <p:stCondLst>
                                            <p:cond delay="999"/>
                                          </p:stCondLst>
                                        </p:cTn>
                                        <p:tgtEl>
                                          <p:spTgt spid="13"/>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22" presetClass="entr" presetSubtype="1" fill="hold" nodeType="after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up)">
                                      <p:cBhvr>
                                        <p:cTn id="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2" grpId="0" animBg="1"/>
      <p:bldP spid="10" grpId="0"/>
      <p:bldP spid="10" grpId="1"/>
      <p:bldP spid="13" grpId="0"/>
      <p:bldP spid="13" grpId="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288032" y="1716484"/>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lugar,</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por mis pecados </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p:cNvSpPr>
            <a:spLocks noChangeArrowheads="1"/>
          </p:cNvSpPr>
          <p:nvPr/>
        </p:nvSpPr>
        <p:spPr bwMode="auto">
          <a:xfrm>
            <a:off x="-180528" y="3861048"/>
            <a:ext cx="6120680" cy="172819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“Mas, de fato, </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Cristo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ressuscitou</a:t>
            </a:r>
            <a:r>
              <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rPr>
              <a:t> entre os </a:t>
            </a:r>
            <a:r>
              <a:rPr lang="es-ES"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mortos</a:t>
            </a: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sendo</a:t>
            </a: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 ele as </a:t>
            </a:r>
            <a:r>
              <a:rPr lang="es-ES"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primícias</a:t>
            </a: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 dos que </a:t>
            </a:r>
            <a:r>
              <a:rPr lang="es-ES"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dormem</a:t>
            </a: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endPar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p:cNvSpPr/>
          <p:nvPr/>
        </p:nvSpPr>
        <p:spPr>
          <a:xfrm>
            <a:off x="288032" y="1772816"/>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Ressuscitou</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dos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mortos</a:t>
            </a:r>
            <a:endPar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Coríntios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2050" name="Picture 2" descr="C:\Users\Gerhard\Documents\_Estudios Biblicos PPT\sepulcro-vac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633091"/>
            <a:ext cx="3573368" cy="3740125"/>
          </a:xfrm>
          <a:prstGeom prst="rect">
            <a:avLst/>
          </a:prstGeom>
          <a:solidFill>
            <a:srgbClr val="FFFFFF">
              <a:shade val="85000"/>
            </a:srgbClr>
          </a:solidFill>
          <a:ln w="127000" cap="rnd">
            <a:gradFill>
              <a:gsLst>
                <a:gs pos="0">
                  <a:srgbClr val="640000"/>
                </a:gs>
                <a:gs pos="100000">
                  <a:srgbClr val="8E0000"/>
                </a:gs>
              </a:gsLst>
              <a:lin ang="5400000" scaled="0"/>
            </a:gradFill>
          </a:ln>
          <a:effectLst>
            <a:outerShdw blurRad="50800" dist="127000" dir="2700000" algn="t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7" y="343217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80937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42"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par>
                          <p:cTn id="62" fill="hold">
                            <p:stCondLst>
                              <p:cond delay="4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3"/>
                                        </p:tgtEl>
                                      </p:cBhvr>
                                    </p:animEffect>
                                    <p:anim calcmode="lin" valueType="num">
                                      <p:cBhvr>
                                        <p:cTn id="72" dur="1000"/>
                                        <p:tgtEl>
                                          <p:spTgt spid="13"/>
                                        </p:tgtEl>
                                        <p:attrNameLst>
                                          <p:attrName>ppt_x</p:attrName>
                                        </p:attrNameLst>
                                      </p:cBhvr>
                                      <p:tavLst>
                                        <p:tav tm="0">
                                          <p:val>
                                            <p:strVal val="ppt_x"/>
                                          </p:val>
                                        </p:tav>
                                        <p:tav tm="100000">
                                          <p:val>
                                            <p:strVal val="ppt_x"/>
                                          </p:val>
                                        </p:tav>
                                      </p:tavLst>
                                    </p:anim>
                                    <p:anim calcmode="lin" valueType="num">
                                      <p:cBhvr>
                                        <p:cTn id="73" dur="1000"/>
                                        <p:tgtEl>
                                          <p:spTgt spid="13"/>
                                        </p:tgtEl>
                                        <p:attrNameLst>
                                          <p:attrName>ppt_y</p:attrName>
                                        </p:attrNameLst>
                                      </p:cBhvr>
                                      <p:tavLst>
                                        <p:tav tm="0">
                                          <p:val>
                                            <p:strVal val="ppt_y"/>
                                          </p:val>
                                        </p:tav>
                                        <p:tav tm="100000">
                                          <p:val>
                                            <p:strVal val="ppt_y-.1"/>
                                          </p:val>
                                        </p:tav>
                                      </p:tavLst>
                                    </p:anim>
                                    <p:set>
                                      <p:cBhvr>
                                        <p:cTn id="74" dur="1" fill="hold">
                                          <p:stCondLst>
                                            <p:cond delay="999"/>
                                          </p:stCondLst>
                                        </p:cTn>
                                        <p:tgtEl>
                                          <p:spTgt spid="13"/>
                                        </p:tgtEl>
                                        <p:attrNameLst>
                                          <p:attrName>style.visibility</p:attrName>
                                        </p:attrNameLst>
                                      </p:cBhvr>
                                      <p:to>
                                        <p:strVal val="hidden"/>
                                      </p:to>
                                    </p:se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1000"/>
                                        <p:tgtEl>
                                          <p:spTgt spid="14"/>
                                        </p:tgtEl>
                                      </p:cBhvr>
                                    </p:animEffect>
                                    <p:anim calcmode="lin" valueType="num">
                                      <p:cBhvr>
                                        <p:cTn id="79" dur="1000" fill="hold"/>
                                        <p:tgtEl>
                                          <p:spTgt spid="14"/>
                                        </p:tgtEl>
                                        <p:attrNameLst>
                                          <p:attrName>ppt_x</p:attrName>
                                        </p:attrNameLst>
                                      </p:cBhvr>
                                      <p:tavLst>
                                        <p:tav tm="0">
                                          <p:val>
                                            <p:strVal val="#ppt_x"/>
                                          </p:val>
                                        </p:tav>
                                        <p:tav tm="100000">
                                          <p:val>
                                            <p:strVal val="#ppt_x"/>
                                          </p:val>
                                        </p:tav>
                                      </p:tavLst>
                                    </p:anim>
                                    <p:anim calcmode="lin" valueType="num">
                                      <p:cBhvr>
                                        <p:cTn id="80" dur="1000" fill="hold"/>
                                        <p:tgtEl>
                                          <p:spTgt spid="14"/>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22" presetClass="entr" presetSubtype="1"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up)">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2" grpId="0" animBg="1"/>
      <p:bldP spid="10" grpId="0"/>
      <p:bldP spid="13" grpId="0"/>
      <p:bldP spid="13" grpId="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288032" y="1716484"/>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lugar,</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por mis pecados </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p:cNvSpPr>
            <a:spLocks noChangeArrowheads="1"/>
          </p:cNvSpPr>
          <p:nvPr/>
        </p:nvSpPr>
        <p:spPr bwMode="auto">
          <a:xfrm>
            <a:off x="288032" y="3861048"/>
            <a:ext cx="5652120" cy="172819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Porquanto</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há</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um</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só</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Deus e </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um</a:t>
            </a:r>
            <a:r>
              <a:rPr lang="es-AR" sz="24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só</a:t>
            </a:r>
            <a:r>
              <a:rPr lang="es-AR" sz="2400" u="none" spc="50" dirty="0">
                <a:ln w="11430"/>
                <a:solidFill>
                  <a:srgbClr val="FF0000"/>
                </a:solidFill>
                <a:effectLst>
                  <a:outerShdw blurRad="76200" dist="50800" dir="5400000" algn="tl" rotWithShape="0">
                    <a:srgbClr val="000000">
                      <a:alpha val="65000"/>
                    </a:srgbClr>
                  </a:outerShdw>
                </a:effectLst>
                <a:latin typeface="Verdana" pitchFamily="34" charset="0"/>
              </a:rPr>
              <a:t> Mediador </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entre Deus e os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homens</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a:ln w="11430"/>
                <a:solidFill>
                  <a:srgbClr val="FF0000"/>
                </a:solidFill>
                <a:effectLst>
                  <a:outerShdw blurRad="76200" dist="50800" dir="5400000" algn="tl" rotWithShape="0">
                    <a:srgbClr val="000000">
                      <a:alpha val="65000"/>
                    </a:srgbClr>
                  </a:outerShdw>
                </a:effectLst>
                <a:latin typeface="Verdana" pitchFamily="34" charset="0"/>
              </a:rPr>
              <a:t>Cristo </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Jesus</a:t>
            </a:r>
            <a:r>
              <a:rPr lang="es-AR" sz="24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homem</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endPar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288032" y="1772816"/>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p:cNvSpPr/>
          <p:nvPr/>
        </p:nvSpPr>
        <p:spPr>
          <a:xfrm>
            <a:off x="288032" y="2276872"/>
            <a:ext cx="5652120"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mim</a:t>
            </a:r>
            <a:endPar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Timóteo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2" y="3408442"/>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83162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0"/>
                                        </p:tgtEl>
                                      </p:cBhvr>
                                    </p:animEffect>
                                    <p:anim calcmode="lin" valueType="num">
                                      <p:cBhvr>
                                        <p:cTn id="55" dur="1000"/>
                                        <p:tgtEl>
                                          <p:spTgt spid="10"/>
                                        </p:tgtEl>
                                        <p:attrNameLst>
                                          <p:attrName>ppt_x</p:attrName>
                                        </p:attrNameLst>
                                      </p:cBhvr>
                                      <p:tavLst>
                                        <p:tav tm="0">
                                          <p:val>
                                            <p:strVal val="ppt_x"/>
                                          </p:val>
                                        </p:tav>
                                        <p:tav tm="100000">
                                          <p:val>
                                            <p:strVal val="ppt_x"/>
                                          </p:val>
                                        </p:tav>
                                      </p:tavLst>
                                    </p:anim>
                                    <p:anim calcmode="lin" valueType="num">
                                      <p:cBhvr>
                                        <p:cTn id="56" dur="1000"/>
                                        <p:tgtEl>
                                          <p:spTgt spid="10"/>
                                        </p:tgtEl>
                                        <p:attrNameLst>
                                          <p:attrName>ppt_y</p:attrName>
                                        </p:attrNameLst>
                                      </p:cBhvr>
                                      <p:tavLst>
                                        <p:tav tm="0">
                                          <p:val>
                                            <p:strVal val="ppt_y"/>
                                          </p:val>
                                        </p:tav>
                                        <p:tav tm="100000">
                                          <p:val>
                                            <p:strVal val="ppt_y-.1"/>
                                          </p:val>
                                        </p:tav>
                                      </p:tavLst>
                                    </p:anim>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42"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par>
                          <p:cTn id="75" fill="hold">
                            <p:stCondLst>
                              <p:cond delay="3000"/>
                            </p:stCondLst>
                            <p:childTnLst>
                              <p:par>
                                <p:cTn id="76" presetID="42" presetClass="entr" presetSubtype="0"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1000"/>
                                        <p:tgtEl>
                                          <p:spTgt spid="14"/>
                                        </p:tgtEl>
                                      </p:cBhvr>
                                    </p:animEffect>
                                    <p:anim calcmode="lin" valueType="num">
                                      <p:cBhvr>
                                        <p:cTn id="79" dur="1000" fill="hold"/>
                                        <p:tgtEl>
                                          <p:spTgt spid="14"/>
                                        </p:tgtEl>
                                        <p:attrNameLst>
                                          <p:attrName>ppt_x</p:attrName>
                                        </p:attrNameLst>
                                      </p:cBhvr>
                                      <p:tavLst>
                                        <p:tav tm="0">
                                          <p:val>
                                            <p:strVal val="#ppt_x"/>
                                          </p:val>
                                        </p:tav>
                                        <p:tav tm="100000">
                                          <p:val>
                                            <p:strVal val="#ppt_x"/>
                                          </p:val>
                                        </p:tav>
                                      </p:tavLst>
                                    </p:anim>
                                    <p:anim calcmode="lin" valueType="num">
                                      <p:cBhvr>
                                        <p:cTn id="80" dur="1000" fill="hold"/>
                                        <p:tgtEl>
                                          <p:spTgt spid="14"/>
                                        </p:tgtEl>
                                        <p:attrNameLst>
                                          <p:attrName>ppt_y</p:attrName>
                                        </p:attrNameLst>
                                      </p:cBhvr>
                                      <p:tavLst>
                                        <p:tav tm="0">
                                          <p:val>
                                            <p:strVal val="#ppt_y+.1"/>
                                          </p:val>
                                        </p:tav>
                                        <p:tav tm="100000">
                                          <p:val>
                                            <p:strVal val="#ppt_y"/>
                                          </p:val>
                                        </p:tav>
                                      </p:tavLst>
                                    </p:anim>
                                  </p:childTnLst>
                                </p:cTn>
                              </p:par>
                            </p:childTnLst>
                          </p:cTn>
                        </p:par>
                        <p:par>
                          <p:cTn id="81" fill="hold">
                            <p:stCondLst>
                              <p:cond delay="4000"/>
                            </p:stCondLst>
                            <p:childTnLst>
                              <p:par>
                                <p:cTn id="82" presetID="22" presetClass="entr" presetSubtype="1"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up)">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2" grpId="0" animBg="1"/>
      <p:bldP spid="10" grpId="0"/>
      <p:bldP spid="10" grpId="1"/>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288032" y="1716484"/>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lugar,</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por mis pecados </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p:cNvSpPr>
            <a:spLocks noChangeArrowheads="1"/>
          </p:cNvSpPr>
          <p:nvPr/>
        </p:nvSpPr>
        <p:spPr bwMode="auto">
          <a:xfrm>
            <a:off x="288032" y="3861048"/>
            <a:ext cx="5652120" cy="172819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Voltarei</a:t>
            </a:r>
            <a:r>
              <a:rPr lang="es-AR" sz="2400" u="none" spc="50" dirty="0">
                <a:ln w="11430"/>
                <a:solidFill>
                  <a:srgbClr val="FF0000"/>
                </a:solidFill>
                <a:effectLst>
                  <a:outerShdw blurRad="76200" dist="50800" dir="5400000" algn="tl" rotWithShape="0">
                    <a:srgbClr val="000000">
                      <a:alpha val="65000"/>
                    </a:srgbClr>
                  </a:outerShdw>
                </a:effectLst>
                <a:latin typeface="Verdana" pitchFamily="34" charset="0"/>
              </a:rPr>
              <a:t> e vos </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receberei</a:t>
            </a:r>
            <a:r>
              <a:rPr lang="es-AR" sz="2400" u="none" spc="50" dirty="0">
                <a:ln w="11430"/>
                <a:solidFill>
                  <a:srgbClr val="FF0000"/>
                </a:solidFill>
                <a:effectLst>
                  <a:outerShdw blurRad="76200" dist="50800" dir="5400000" algn="tl" rotWithShape="0">
                    <a:srgbClr val="000000">
                      <a:alpha val="65000"/>
                    </a:srgbClr>
                  </a:outerShdw>
                </a:effectLst>
                <a:latin typeface="Verdana" pitchFamily="34" charset="0"/>
              </a:rPr>
              <a:t> para </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mim</a:t>
            </a:r>
            <a:r>
              <a:rPr lang="es-AR" sz="24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FF0000"/>
                </a:solidFill>
                <a:effectLst>
                  <a:outerShdw blurRad="76200" dist="50800" dir="5400000" algn="tl" rotWithShape="0">
                    <a:srgbClr val="000000">
                      <a:alpha val="65000"/>
                    </a:srgbClr>
                  </a:outerShdw>
                </a:effectLst>
                <a:latin typeface="Verdana" pitchFamily="34" charset="0"/>
              </a:rPr>
              <a:t>mesmo</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para que,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onde</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eu</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estou</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estejais</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vós</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AR" sz="2400" u="none" spc="50" dirty="0" err="1">
                <a:ln w="11430"/>
                <a:solidFill>
                  <a:srgbClr val="003300"/>
                </a:solidFill>
                <a:effectLst>
                  <a:outerShdw blurRad="76200" dist="50800" dir="5400000" algn="tl" rotWithShape="0">
                    <a:srgbClr val="000000">
                      <a:alpha val="65000"/>
                    </a:srgbClr>
                  </a:outerShdw>
                </a:effectLst>
                <a:latin typeface="Verdana" pitchFamily="34" charset="0"/>
              </a:rPr>
              <a:t>também</a:t>
            </a:r>
            <a:r>
              <a:rPr lang="es-AR"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E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endPar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288032" y="1772816"/>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288032" y="2276872"/>
            <a:ext cx="5652120"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p:cNvSpPr/>
          <p:nvPr/>
        </p:nvSpPr>
        <p:spPr>
          <a:xfrm>
            <a:off x="288032" y="1700808"/>
            <a:ext cx="5629407"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Prometeu</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regressar</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a:t>
            </a:r>
          </a:p>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João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7" y="3432175"/>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9799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0"/>
                                        </p:tgtEl>
                                      </p:cBhvr>
                                    </p:animEffect>
                                    <p:anim calcmode="lin" valueType="num">
                                      <p:cBhvr>
                                        <p:cTn id="55" dur="1000"/>
                                        <p:tgtEl>
                                          <p:spTgt spid="10"/>
                                        </p:tgtEl>
                                        <p:attrNameLst>
                                          <p:attrName>ppt_x</p:attrName>
                                        </p:attrNameLst>
                                      </p:cBhvr>
                                      <p:tavLst>
                                        <p:tav tm="0">
                                          <p:val>
                                            <p:strVal val="ppt_x"/>
                                          </p:val>
                                        </p:tav>
                                        <p:tav tm="100000">
                                          <p:val>
                                            <p:strVal val="ppt_x"/>
                                          </p:val>
                                        </p:tav>
                                      </p:tavLst>
                                    </p:anim>
                                    <p:anim calcmode="lin" valueType="num">
                                      <p:cBhvr>
                                        <p:cTn id="56" dur="1000"/>
                                        <p:tgtEl>
                                          <p:spTgt spid="10"/>
                                        </p:tgtEl>
                                        <p:attrNameLst>
                                          <p:attrName>ppt_y</p:attrName>
                                        </p:attrNameLst>
                                      </p:cBhvr>
                                      <p:tavLst>
                                        <p:tav tm="0">
                                          <p:val>
                                            <p:strVal val="ppt_y"/>
                                          </p:val>
                                        </p:tav>
                                        <p:tav tm="100000">
                                          <p:val>
                                            <p:strVal val="ppt_y-.1"/>
                                          </p:val>
                                        </p:tav>
                                      </p:tavLst>
                                    </p:anim>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42"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par>
                          <p:cTn id="81" fill="hold">
                            <p:stCondLst>
                              <p:cond delay="4000"/>
                            </p:stCondLst>
                            <p:childTnLst>
                              <p:par>
                                <p:cTn id="82" presetID="22" presetClass="entr" presetSubtype="1"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up)">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2" grpId="0" animBg="1"/>
      <p:bldP spid="10" grpId="0"/>
      <p:bldP spid="10" grpId="1"/>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10. MUTIMEDIA SDA\Imagenes para estudio\Tema 04 jesu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2"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923928" y="2492896"/>
            <a:ext cx="4587794"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CONFIAR</a:t>
            </a:r>
          </a:p>
          <a:p>
            <a:pPr algn="ct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EM JESUS</a:t>
            </a:r>
            <a:endParaRPr lang="en-U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sp>
        <p:nvSpPr>
          <p:cNvPr id="4" name="Rectangle 18"/>
          <p:cNvSpPr>
            <a:spLocks noChangeArrowheads="1"/>
          </p:cNvSpPr>
          <p:nvPr/>
        </p:nvSpPr>
        <p:spPr bwMode="auto">
          <a:xfrm>
            <a:off x="-6350" y="0"/>
            <a:ext cx="5514454" cy="1484784"/>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SEGUNDO PASSO</a:t>
            </a: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2" y="3425824"/>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1661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4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1250"/>
                                        <p:tgtEl>
                                          <p:spTgt spid="3"/>
                                        </p:tgtEl>
                                      </p:cBhvr>
                                    </p:animEffect>
                                  </p:childTnLst>
                                </p:cTn>
                              </p:par>
                            </p:childTnLst>
                          </p:cTn>
                        </p:par>
                        <p:par>
                          <p:cTn id="13" fill="hold">
                            <p:stCondLst>
                              <p:cond delay="275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paso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D:\10. MUTIMEDIA SDA\Imagenes para estudio\paso cono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D:\10. MUTIMEDIA SDA\Imagenes para estudio\paso confi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4013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par>
                          <p:cTn id="8" fill="hold">
                            <p:stCondLst>
                              <p:cond delay="2500"/>
                            </p:stCondLst>
                            <p:childTnLst>
                              <p:par>
                                <p:cTn id="9" presetID="22" presetClass="entr" presetSubtype="4" fill="hold" nodeType="afterEffect">
                                  <p:stCondLst>
                                    <p:cond delay="500"/>
                                  </p:stCondLst>
                                  <p:childTnLst>
                                    <p:set>
                                      <p:cBhvr>
                                        <p:cTn id="10" dur="1" fill="hold">
                                          <p:stCondLst>
                                            <p:cond delay="0"/>
                                          </p:stCondLst>
                                        </p:cTn>
                                        <p:tgtEl>
                                          <p:spTgt spid="13317"/>
                                        </p:tgtEl>
                                        <p:attrNameLst>
                                          <p:attrName>style.visibility</p:attrName>
                                        </p:attrNameLst>
                                      </p:cBhvr>
                                      <p:to>
                                        <p:strVal val="visible"/>
                                      </p:to>
                                    </p:set>
                                    <p:animEffect transition="in" filter="wipe(down)">
                                      <p:cBhvr>
                                        <p:cTn id="11" dur="1500"/>
                                        <p:tgtEl>
                                          <p:spTgt spid="13317"/>
                                        </p:tgtEl>
                                      </p:cBhvr>
                                    </p:animEffect>
                                  </p:childTnLst>
                                </p:cTn>
                              </p:par>
                            </p:childTnLst>
                          </p:cTn>
                        </p:par>
                        <p:par>
                          <p:cTn id="12" fill="hold">
                            <p:stCondLst>
                              <p:cond delay="4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10. MUTIMEDIA SDA\Imagenes para estudio\adversi2.jpg"/>
          <p:cNvPicPr>
            <a:picLocks noChangeAspect="1" noChangeArrowheads="1"/>
          </p:cNvPicPr>
          <p:nvPr/>
        </p:nvPicPr>
        <p:blipFill rotWithShape="1">
          <a:blip r:embed="rId3">
            <a:extLst>
              <a:ext uri="{28A0092B-C50C-407E-A947-70E740481C1C}">
                <a14:useLocalDpi xmlns:a14="http://schemas.microsoft.com/office/drawing/2010/main" val="0"/>
              </a:ext>
            </a:extLst>
          </a:blip>
          <a:srcRect l="19622" t="9820"/>
          <a:stretch/>
        </p:blipFill>
        <p:spPr bwMode="auto">
          <a:xfrm>
            <a:off x="0" y="0"/>
            <a:ext cx="9144001" cy="68643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78" y="386104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3153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4 jesu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4283968" y="2420888"/>
            <a:ext cx="4392488"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Qual</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é a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Sua</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maior</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virtude</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99471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276872"/>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ONDE ENCONTRAR</a:t>
            </a:r>
          </a:p>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PAZ E FELICIDADE?</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2329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619672" y="1628800"/>
            <a:ext cx="6984776"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Deus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amou</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ao</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mundo de tal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maneira</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que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deu</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o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seu</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Filho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unigénito, para que todo o que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nele</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crê</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não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pereça</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mas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tenha</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 vida eterna.”</a:t>
            </a:r>
          </a:p>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p>
        </p:txBody>
      </p:sp>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João 3:16 </a:t>
            </a:r>
          </a:p>
        </p:txBody>
      </p:sp>
    </p:spTree>
    <p:extLst>
      <p:ext uri="{BB962C8B-B14F-4D97-AF65-F5344CB8AC3E}">
        <p14:creationId xmlns:p14="http://schemas.microsoft.com/office/powerpoint/2010/main" val="42461663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arrep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838353" y="2492896"/>
            <a:ext cx="5198143"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RECONHECER O MEU PECADO</a:t>
            </a:r>
            <a:endParaRPr lang="en-U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sp>
        <p:nvSpPr>
          <p:cNvPr id="4" name="Rectangle 18"/>
          <p:cNvSpPr>
            <a:spLocks noChangeArrowheads="1"/>
          </p:cNvSpPr>
          <p:nvPr/>
        </p:nvSpPr>
        <p:spPr bwMode="auto">
          <a:xfrm>
            <a:off x="-6350" y="0"/>
            <a:ext cx="5514454" cy="1484784"/>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TERCEIRO PASSO</a:t>
            </a: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0743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4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1250"/>
                                        <p:tgtEl>
                                          <p:spTgt spid="3"/>
                                        </p:tgtEl>
                                      </p:cBhvr>
                                    </p:animEffect>
                                  </p:childTnLst>
                                </p:cTn>
                              </p:par>
                            </p:childTnLst>
                          </p:cTn>
                        </p:par>
                        <p:par>
                          <p:cTn id="13" fill="hold">
                            <p:stCondLst>
                              <p:cond delay="275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paso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D:\10. MUTIMEDIA SDA\Imagenes para estudio\paso cono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D:\10. MUTIMEDIA SDA\Imagenes para estudio\paso confi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10. MUTIMEDIA SDA\Imagenes para estudio\paso reconoc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0" y="-4425"/>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3472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par>
                          <p:cTn id="8" fill="hold">
                            <p:stCondLst>
                              <p:cond delay="2250"/>
                            </p:stCondLst>
                            <p:childTnLst>
                              <p:par>
                                <p:cTn id="9" presetID="22" presetClass="entr" presetSubtype="4" fill="hold" nodeType="afterEffect">
                                  <p:stCondLst>
                                    <p:cond delay="250"/>
                                  </p:stCondLst>
                                  <p:childTnLst>
                                    <p:set>
                                      <p:cBhvr>
                                        <p:cTn id="10" dur="1" fill="hold">
                                          <p:stCondLst>
                                            <p:cond delay="0"/>
                                          </p:stCondLst>
                                        </p:cTn>
                                        <p:tgtEl>
                                          <p:spTgt spid="13317"/>
                                        </p:tgtEl>
                                        <p:attrNameLst>
                                          <p:attrName>style.visibility</p:attrName>
                                        </p:attrNameLst>
                                      </p:cBhvr>
                                      <p:to>
                                        <p:strVal val="visible"/>
                                      </p:to>
                                    </p:set>
                                    <p:animEffect transition="in" filter="wipe(down)">
                                      <p:cBhvr>
                                        <p:cTn id="11" dur="1500"/>
                                        <p:tgtEl>
                                          <p:spTgt spid="13317"/>
                                        </p:tgtEl>
                                      </p:cBhvr>
                                    </p:animEffect>
                                  </p:childTnLst>
                                </p:cTn>
                              </p:par>
                            </p:childTnLst>
                          </p:cTn>
                        </p:par>
                        <p:par>
                          <p:cTn id="12" fill="hold">
                            <p:stCondLst>
                              <p:cond delay="4000"/>
                            </p:stCondLst>
                            <p:childTnLst>
                              <p:par>
                                <p:cTn id="13" presetID="22" presetClass="entr" presetSubtype="4" fill="hold" nodeType="after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ipe(down)">
                                      <p:cBhvr>
                                        <p:cTn id="15" dur="1250"/>
                                        <p:tgtEl>
                                          <p:spTgt spid="8194"/>
                                        </p:tgtEl>
                                      </p:cBhvr>
                                    </p:animEffect>
                                  </p:childTnLst>
                                </p:cTn>
                              </p:par>
                            </p:childTnLst>
                          </p:cTn>
                        </p:par>
                        <p:par>
                          <p:cTn id="16" fill="hold">
                            <p:stCondLst>
                              <p:cond delay="525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4 jesu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3059831" y="2204864"/>
            <a:ext cx="6138991"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A que nos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deve</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p>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guiar a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Sua</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bondade</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68247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115616" y="1628800"/>
            <a:ext cx="7488832"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Ou</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desprezas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 riqueza da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sua</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bondade</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tolerância</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longanimidade</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ignorando que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bondade</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de Deus é que te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conduz</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ao</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arrependimento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Romanos 2:4</a:t>
            </a:r>
          </a:p>
        </p:txBody>
      </p:sp>
    </p:spTree>
    <p:extLst>
      <p:ext uri="{BB962C8B-B14F-4D97-AF65-F5344CB8AC3E}">
        <p14:creationId xmlns:p14="http://schemas.microsoft.com/office/powerpoint/2010/main" val="121313537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0. MUTIMEDIA SDA\Imagenes para estudio\Tema 04 arre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2699792" y="1988840"/>
            <a:ext cx="6336704" cy="324036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O que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devemos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fazer</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com</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os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nossos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pecados?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991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nvSpPr>
        <p:spPr bwMode="auto">
          <a:xfrm>
            <a:off x="1403648" y="620688"/>
            <a:ext cx="6408712"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Confessá</a:t>
            </a:r>
            <a:r>
              <a:rPr lang="es-ES" sz="3200" u="none" spc="50" dirty="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-los a Deus</a:t>
            </a:r>
          </a:p>
        </p:txBody>
      </p:sp>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1ª João 1:8-9</a:t>
            </a:r>
          </a:p>
        </p:txBody>
      </p:sp>
      <p:sp>
        <p:nvSpPr>
          <p:cNvPr id="5" name="Rectangle 18"/>
          <p:cNvSpPr>
            <a:spLocks noChangeArrowheads="1"/>
          </p:cNvSpPr>
          <p:nvPr/>
        </p:nvSpPr>
        <p:spPr bwMode="auto">
          <a:xfrm>
            <a:off x="467544" y="1484784"/>
            <a:ext cx="8424936" cy="410445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“Se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dissermos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que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não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temos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pecado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nenhum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nós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mesmos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nos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enganamos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 a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verdade</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não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está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em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nós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Se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confessarmos</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os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nossos</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pecados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ele é fiel e justo para nos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perdoar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os pecados e nos purificar de toda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injustiça</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Tree>
    <p:extLst>
      <p:ext uri="{BB962C8B-B14F-4D97-AF65-F5344CB8AC3E}">
        <p14:creationId xmlns:p14="http://schemas.microsoft.com/office/powerpoint/2010/main" val="12615636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par>
                          <p:cTn id="14" fill="hold">
                            <p:stCondLst>
                              <p:cond delay="1500"/>
                            </p:stCondLst>
                            <p:childTnLst>
                              <p:par>
                                <p:cTn id="15" presetID="24" presetClass="emph" presetSubtype="0" fill="hold" grpId="0" nodeType="afterEffect">
                                  <p:stCondLst>
                                    <p:cond delay="0"/>
                                  </p:stCondLst>
                                  <p:childTnLst>
                                    <p:animClr clrSpc="hsl" dir="cw">
                                      <p:cBhvr override="childStyle">
                                        <p:cTn id="16" dur="500" fill="hold"/>
                                        <p:tgtEl>
                                          <p:spTgt spid="4"/>
                                        </p:tgtEl>
                                        <p:attrNameLst>
                                          <p:attrName>style.color</p:attrName>
                                        </p:attrNameLst>
                                      </p:cBhvr>
                                      <p:by>
                                        <p:hsl h="0" s="-12549" l="-25098"/>
                                      </p:by>
                                    </p:animClr>
                                    <p:animClr clrSpc="hsl" dir="cw">
                                      <p:cBhvr>
                                        <p:cTn id="17" dur="500" fill="hold"/>
                                        <p:tgtEl>
                                          <p:spTgt spid="4"/>
                                        </p:tgtEl>
                                        <p:attrNameLst>
                                          <p:attrName>fillcolor</p:attrName>
                                        </p:attrNameLst>
                                      </p:cBhvr>
                                      <p:by>
                                        <p:hsl h="0" s="-12549" l="-25098"/>
                                      </p:by>
                                    </p:animClr>
                                    <p:animClr clrSpc="hsl" dir="cw">
                                      <p:cBhvr>
                                        <p:cTn id="18" dur="500" fill="hold"/>
                                        <p:tgtEl>
                                          <p:spTgt spid="4"/>
                                        </p:tgtEl>
                                        <p:attrNameLst>
                                          <p:attrName>stroke.color</p:attrName>
                                        </p:attrNameLst>
                                      </p:cBhvr>
                                      <p:by>
                                        <p:hsl h="0" s="-12549" l="-25098"/>
                                      </p:by>
                                    </p:animClr>
                                    <p:set>
                                      <p:cBhvr>
                                        <p:cTn id="19" dur="500" fill="hold"/>
                                        <p:tgtEl>
                                          <p:spTgt spid="4"/>
                                        </p:tgtEl>
                                        <p:attrNameLst>
                                          <p:attrName>fill.type</p:attrName>
                                        </p:attrNameLst>
                                      </p:cBhvr>
                                      <p:to>
                                        <p:strVal val="solid"/>
                                      </p:to>
                                    </p:se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nvSpPr>
        <p:spPr bwMode="auto">
          <a:xfrm>
            <a:off x="1403648" y="620688"/>
            <a:ext cx="6408712"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Estar </a:t>
            </a:r>
            <a:r>
              <a:rPr lang="es-ES" sz="3200" u="none" spc="50" dirty="0" err="1">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disposto</a:t>
            </a:r>
            <a:r>
              <a:rPr lang="es-ES" sz="3200" u="none" spc="50" dirty="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 a </a:t>
            </a:r>
            <a:r>
              <a:rPr lang="es-ES" sz="3200" u="none" spc="50" dirty="0" err="1">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abandoná</a:t>
            </a:r>
            <a:r>
              <a:rPr lang="es-ES" sz="3200" u="none" spc="50" dirty="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-los</a:t>
            </a:r>
          </a:p>
        </p:txBody>
      </p:sp>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Isaías 55:6-7</a:t>
            </a:r>
          </a:p>
        </p:txBody>
      </p:sp>
      <p:sp>
        <p:nvSpPr>
          <p:cNvPr id="5" name="Rectangle 18"/>
          <p:cNvSpPr>
            <a:spLocks noChangeArrowheads="1"/>
          </p:cNvSpPr>
          <p:nvPr/>
        </p:nvSpPr>
        <p:spPr bwMode="auto">
          <a:xfrm>
            <a:off x="467544" y="1484784"/>
            <a:ext cx="8676456" cy="410445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Buscai</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o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Senhor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enquanto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se pode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achar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invocai</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-o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enquanto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está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perto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Deixe</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o perverso o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seu</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camino, o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iníquo</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os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seus</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pensamentos</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converta</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-se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ao</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Senhor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que se compadecerá dele, e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volte</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-se para o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nosso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Deus, porque é rico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em</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perdoar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Tree>
    <p:extLst>
      <p:ext uri="{BB962C8B-B14F-4D97-AF65-F5344CB8AC3E}">
        <p14:creationId xmlns:p14="http://schemas.microsoft.com/office/powerpoint/2010/main" val="238675630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par>
                          <p:cTn id="14" fill="hold">
                            <p:stCondLst>
                              <p:cond delay="1500"/>
                            </p:stCondLst>
                            <p:childTnLst>
                              <p:par>
                                <p:cTn id="15" presetID="24" presetClass="emph" presetSubtype="0" fill="hold" grpId="0" nodeType="afterEffect">
                                  <p:stCondLst>
                                    <p:cond delay="0"/>
                                  </p:stCondLst>
                                  <p:childTnLst>
                                    <p:animClr clrSpc="hsl" dir="cw">
                                      <p:cBhvr override="childStyle">
                                        <p:cTn id="16" dur="500" fill="hold"/>
                                        <p:tgtEl>
                                          <p:spTgt spid="4"/>
                                        </p:tgtEl>
                                        <p:attrNameLst>
                                          <p:attrName>style.color</p:attrName>
                                        </p:attrNameLst>
                                      </p:cBhvr>
                                      <p:by>
                                        <p:hsl h="0" s="-12549" l="-25098"/>
                                      </p:by>
                                    </p:animClr>
                                    <p:animClr clrSpc="hsl" dir="cw">
                                      <p:cBhvr>
                                        <p:cTn id="17" dur="500" fill="hold"/>
                                        <p:tgtEl>
                                          <p:spTgt spid="4"/>
                                        </p:tgtEl>
                                        <p:attrNameLst>
                                          <p:attrName>fillcolor</p:attrName>
                                        </p:attrNameLst>
                                      </p:cBhvr>
                                      <p:by>
                                        <p:hsl h="0" s="-12549" l="-25098"/>
                                      </p:by>
                                    </p:animClr>
                                    <p:animClr clrSpc="hsl" dir="cw">
                                      <p:cBhvr>
                                        <p:cTn id="18" dur="500" fill="hold"/>
                                        <p:tgtEl>
                                          <p:spTgt spid="4"/>
                                        </p:tgtEl>
                                        <p:attrNameLst>
                                          <p:attrName>stroke.color</p:attrName>
                                        </p:attrNameLst>
                                      </p:cBhvr>
                                      <p:by>
                                        <p:hsl h="0" s="-12549" l="-25098"/>
                                      </p:by>
                                    </p:animClr>
                                    <p:set>
                                      <p:cBhvr>
                                        <p:cTn id="1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4 jesu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6350" y="0"/>
            <a:ext cx="5514454" cy="1484784"/>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QUARTO PASSO</a:t>
            </a:r>
          </a:p>
        </p:txBody>
      </p:sp>
      <p:sp>
        <p:nvSpPr>
          <p:cNvPr id="3" name="Rectangle 5"/>
          <p:cNvSpPr>
            <a:spLocks noChangeArrowheads="1"/>
          </p:cNvSpPr>
          <p:nvPr/>
        </p:nvSpPr>
        <p:spPr bwMode="auto">
          <a:xfrm>
            <a:off x="3707904" y="1556792"/>
            <a:ext cx="5112568" cy="4032448"/>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ACEITAR JESUS COMO SALVADOR </a:t>
            </a:r>
          </a:p>
          <a:p>
            <a:pPr algn="ct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E SENHOR.</a:t>
            </a:r>
            <a:endParaRPr lang="en-U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156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250"/>
                                        <p:tgtEl>
                                          <p:spTgt spid="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500" fill="hold"/>
                                        <p:tgtEl>
                                          <p:spTgt spid="4"/>
                                        </p:tgtEl>
                                        <p:attrNameLst>
                                          <p:attrName>ppt_x</p:attrName>
                                        </p:attrNameLst>
                                      </p:cBhvr>
                                      <p:tavLst>
                                        <p:tav tm="0">
                                          <p:val>
                                            <p:strVal val="0-#ppt_w/2"/>
                                          </p:val>
                                        </p:tav>
                                        <p:tav tm="100000">
                                          <p:val>
                                            <p:strVal val="#ppt_x"/>
                                          </p:val>
                                        </p:tav>
                                      </p:tavLst>
                                    </p:anim>
                                    <p:anim calcmode="lin" valueType="num">
                                      <p:cBhvr additive="base">
                                        <p:cTn id="11" dur="1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D:\10. MUTIMEDIA SDA\Imagenes para estudio\paso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10. MUTIMEDIA SDA\Imagenes para estudio\paso cono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10. MUTIMEDIA SDA\Imagenes para estudio\paso confi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10. MUTIMEDIA SDA\Imagenes para estudio\paso reconoc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10. MUTIMEDIA SDA\Imagenes para estudio\paso acept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0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57251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500"/>
                                        <p:tgtEl>
                                          <p:spTgt spid="11"/>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1500"/>
                                        <p:tgtEl>
                                          <p:spTgt spid="12"/>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250"/>
                                        <p:tgtEl>
                                          <p:spTgt spid="7"/>
                                        </p:tgtEl>
                                      </p:cBhvr>
                                    </p:animEffect>
                                  </p:childTnLst>
                                </p:cTn>
                              </p:par>
                            </p:childTnLst>
                          </p:cTn>
                        </p:par>
                        <p:par>
                          <p:cTn id="16" fill="hold">
                            <p:stCondLst>
                              <p:cond delay="4250"/>
                            </p:stCondLst>
                            <p:childTnLst>
                              <p:par>
                                <p:cTn id="17" presetID="22" presetClass="entr" presetSubtype="4" fill="hold" nodeType="after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wipe(down)">
                                      <p:cBhvr>
                                        <p:cTn id="19" dur="1250"/>
                                        <p:tgtEl>
                                          <p:spTgt spid="7171"/>
                                        </p:tgtEl>
                                      </p:cBhvr>
                                    </p:animEffect>
                                  </p:childTnLst>
                                </p:cTn>
                              </p:par>
                            </p:childTnLst>
                          </p:cTn>
                        </p:par>
                        <p:par>
                          <p:cTn id="20" fill="hold">
                            <p:stCondLst>
                              <p:cond delay="5500"/>
                            </p:stCondLst>
                            <p:childTnLst>
                              <p:par>
                                <p:cTn id="21" presetID="2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4 carg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nvSpPr>
        <p:spPr bwMode="auto">
          <a:xfrm>
            <a:off x="-540568" y="1124744"/>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a:t>
            </a:r>
          </a:p>
        </p:txBody>
      </p:sp>
      <p:sp>
        <p:nvSpPr>
          <p:cNvPr id="7" name="Rectangle 5"/>
          <p:cNvSpPr>
            <a:spLocks noChangeArrowheads="1"/>
          </p:cNvSpPr>
          <p:nvPr/>
        </p:nvSpPr>
        <p:spPr bwMode="auto">
          <a:xfrm>
            <a:off x="4139951" y="548680"/>
            <a:ext cx="4680521" cy="5688632"/>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marL="457200" indent="-457200">
              <a:buFont typeface="Arial" pitchFamily="34" charset="0"/>
              <a:buChar char="•"/>
            </a:pPr>
            <a:r>
              <a:rPr lang="es-ES" sz="48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INTERESSES </a:t>
            </a:r>
            <a:br>
              <a:rPr lang="es-ES" sz="48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br>
            <a:r>
              <a:rPr lang="es-ES" sz="48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MATERIAIS</a:t>
            </a:r>
          </a:p>
          <a:p>
            <a:pPr marL="457200" indent="-457200">
              <a:buFont typeface="Arial" pitchFamily="34" charset="0"/>
              <a:buChar char="•"/>
            </a:pPr>
            <a:r>
              <a:rPr lang="es-ES" sz="48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DIVERSÕES</a:t>
            </a:r>
          </a:p>
          <a:p>
            <a:pPr marL="457200" indent="-457200">
              <a:buFont typeface="Arial" pitchFamily="34" charset="0"/>
              <a:buChar char="•"/>
            </a:pPr>
            <a:r>
              <a:rPr lang="es-ES" sz="48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SEXO</a:t>
            </a:r>
          </a:p>
          <a:p>
            <a:pPr marL="457200" indent="-457200">
              <a:buFont typeface="Arial" pitchFamily="34" charset="0"/>
              <a:buChar char="•"/>
            </a:pPr>
            <a:r>
              <a:rPr lang="es-ES" sz="48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DROGAS</a:t>
            </a:r>
          </a:p>
          <a:p>
            <a:pPr marL="457200" indent="-457200">
              <a:buFont typeface="Arial" pitchFamily="34" charset="0"/>
              <a:buChar char="•"/>
            </a:pPr>
            <a:r>
              <a:rPr lang="es-ES" sz="48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ÁLCOOL</a:t>
            </a:r>
            <a:endParaRPr lang="en-US" sz="48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endParaRPr>
          </a:p>
        </p:txBody>
      </p:sp>
    </p:spTree>
    <p:extLst>
      <p:ext uri="{BB962C8B-B14F-4D97-AF65-F5344CB8AC3E}">
        <p14:creationId xmlns:p14="http://schemas.microsoft.com/office/powerpoint/2010/main" val="74969837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40" presetID="53"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3000" fill="hold"/>
                                        <p:tgtEl>
                                          <p:spTgt spid="8"/>
                                        </p:tgtEl>
                                        <p:attrNameLst>
                                          <p:attrName>ppt_w</p:attrName>
                                        </p:attrNameLst>
                                      </p:cBhvr>
                                      <p:tavLst>
                                        <p:tav tm="0">
                                          <p:val>
                                            <p:fltVal val="0"/>
                                          </p:val>
                                        </p:tav>
                                        <p:tav tm="100000">
                                          <p:val>
                                            <p:strVal val="#ppt_w"/>
                                          </p:val>
                                        </p:tav>
                                      </p:tavLst>
                                    </p:anim>
                                    <p:anim calcmode="lin" valueType="num">
                                      <p:cBhvr>
                                        <p:cTn id="43" dur="3000" fill="hold"/>
                                        <p:tgtEl>
                                          <p:spTgt spid="8"/>
                                        </p:tgtEl>
                                        <p:attrNameLst>
                                          <p:attrName>ppt_h</p:attrName>
                                        </p:attrNameLst>
                                      </p:cBhvr>
                                      <p:tavLst>
                                        <p:tav tm="0">
                                          <p:val>
                                            <p:fltVal val="0"/>
                                          </p:val>
                                        </p:tav>
                                        <p:tav tm="100000">
                                          <p:val>
                                            <p:strVal val="#ppt_h"/>
                                          </p:val>
                                        </p:tav>
                                      </p:tavLst>
                                    </p:anim>
                                    <p:animEffect transition="in" filter="fade">
                                      <p:cBhvr>
                                        <p:cTn id="44" dur="3000"/>
                                        <p:tgtEl>
                                          <p:spTgt spid="8"/>
                                        </p:tgtEl>
                                      </p:cBhvr>
                                    </p:animEffect>
                                  </p:childTnLst>
                                </p:cTn>
                              </p:par>
                            </p:childTnLst>
                          </p:cTn>
                        </p:par>
                        <p:par>
                          <p:cTn id="45" fill="hold">
                            <p:stCondLst>
                              <p:cond delay="8000"/>
                            </p:stCondLst>
                            <p:childTnLst>
                              <p:par>
                                <p:cTn id="46" presetID="6" presetClass="emph" presetSubtype="0" fill="hold" grpId="1" nodeType="afterEffect">
                                  <p:stCondLst>
                                    <p:cond delay="0"/>
                                  </p:stCondLst>
                                  <p:childTnLst>
                                    <p:animScale>
                                      <p:cBhvr>
                                        <p:cTn id="47" dur="4500" fill="hold"/>
                                        <p:tgtEl>
                                          <p:spTgt spid="8"/>
                                        </p:tgtEl>
                                      </p:cBhvr>
                                      <p:by x="400000" y="400000"/>
                                    </p:animScale>
                                  </p:childTnLst>
                                </p:cTn>
                              </p:par>
                              <p:par>
                                <p:cTn id="48" presetID="10" presetClass="exit" presetSubtype="0" fill="hold" grpId="2" nodeType="withEffect">
                                  <p:stCondLst>
                                    <p:cond delay="0"/>
                                  </p:stCondLst>
                                  <p:childTnLst>
                                    <p:animEffect transition="out" filter="fade">
                                      <p:cBhvr>
                                        <p:cTn id="49" dur="3750"/>
                                        <p:tgtEl>
                                          <p:spTgt spid="8"/>
                                        </p:tgtEl>
                                      </p:cBhvr>
                                    </p:animEffect>
                                    <p:set>
                                      <p:cBhvr>
                                        <p:cTn id="50" dur="1" fill="hold">
                                          <p:stCondLst>
                                            <p:cond delay="3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7"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Apocalipse</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3:20</a:t>
            </a:r>
          </a:p>
        </p:txBody>
      </p:sp>
      <p:sp>
        <p:nvSpPr>
          <p:cNvPr id="5" name="Rectangle 18"/>
          <p:cNvSpPr>
            <a:spLocks noChangeArrowheads="1"/>
          </p:cNvSpPr>
          <p:nvPr/>
        </p:nvSpPr>
        <p:spPr bwMode="auto">
          <a:xfrm>
            <a:off x="1475656" y="1628800"/>
            <a:ext cx="6984776"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Eis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que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estou</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à porta e bato;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se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alguém</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ouvir</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a </a:t>
            </a:r>
            <a:r>
              <a:rPr lang="es-E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minha</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 voz e abrir a porta</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entrarei</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em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sua</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casa 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cearei</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com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ele, e ele,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comigo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Tree>
    <p:extLst>
      <p:ext uri="{BB962C8B-B14F-4D97-AF65-F5344CB8AC3E}">
        <p14:creationId xmlns:p14="http://schemas.microsoft.com/office/powerpoint/2010/main" val="111136448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4 subtit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611560" y="1988840"/>
            <a:ext cx="7992888" cy="324036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diferença</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existe entre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aceitá</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-Lo como Salvador e como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Senhor</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19241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4o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125761" y="332656"/>
            <a:ext cx="4248472" cy="1080120"/>
          </a:xfrm>
          <a:prstGeom prst="rect">
            <a:avLst/>
          </a:prstGeom>
          <a:solidFill>
            <a:schemeClr val="bg1">
              <a:alpha val="48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FF0000"/>
                </a:solidFill>
                <a:effectLst>
                  <a:outerShdw blurRad="76200" dist="50800" dir="5400000" algn="tl" rotWithShape="0">
                    <a:srgbClr val="000000">
                      <a:alpha val="65000"/>
                    </a:srgbClr>
                  </a:outerShdw>
                </a:effectLst>
                <a:latin typeface="Verdana" pitchFamily="34" charset="0"/>
              </a:rPr>
              <a:t>Salvador</a:t>
            </a:r>
          </a:p>
        </p:txBody>
      </p:sp>
      <p:sp>
        <p:nvSpPr>
          <p:cNvPr id="5" name="Rectangle 18"/>
          <p:cNvSpPr>
            <a:spLocks noChangeArrowheads="1"/>
          </p:cNvSpPr>
          <p:nvPr/>
        </p:nvSpPr>
        <p:spPr bwMode="auto">
          <a:xfrm>
            <a:off x="4506344" y="316764"/>
            <a:ext cx="4530152" cy="1080120"/>
          </a:xfrm>
          <a:prstGeom prst="rect">
            <a:avLst/>
          </a:prstGeom>
          <a:solidFill>
            <a:schemeClr val="bg1">
              <a:alpha val="48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FF0000"/>
                </a:solidFill>
                <a:effectLst>
                  <a:outerShdw blurRad="76200" dist="50800" dir="5400000" algn="tl" rotWithShape="0">
                    <a:srgbClr val="000000">
                      <a:alpha val="65000"/>
                    </a:srgbClr>
                  </a:outerShdw>
                </a:effectLst>
                <a:latin typeface="Verdana" pitchFamily="34" charset="0"/>
              </a:rPr>
              <a:t>Senhor</a:t>
            </a:r>
            <a:endParaRPr lang="es-ES" sz="4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6" name="Rectangle 18"/>
          <p:cNvSpPr>
            <a:spLocks noChangeArrowheads="1"/>
          </p:cNvSpPr>
          <p:nvPr/>
        </p:nvSpPr>
        <p:spPr bwMode="auto">
          <a:xfrm>
            <a:off x="125761" y="2132856"/>
            <a:ext cx="4248472" cy="3600400"/>
          </a:xfrm>
          <a:prstGeom prst="rect">
            <a:avLst/>
          </a:prstGeom>
          <a:solidFill>
            <a:schemeClr val="bg1">
              <a:alpha val="48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002060"/>
                </a:solidFill>
                <a:effectLst>
                  <a:outerShdw blurRad="76200" dist="50800" dir="5400000" algn="tl" rotWithShape="0">
                    <a:srgbClr val="000000">
                      <a:alpha val="65000"/>
                    </a:srgbClr>
                  </a:outerShdw>
                </a:effectLst>
                <a:latin typeface="Verdana" pitchFamily="34" charset="0"/>
              </a:rPr>
              <a:t>Crer</a:t>
            </a:r>
            <a:r>
              <a:rPr lang="es-ES" sz="4800" u="none" spc="50" dirty="0">
                <a:ln w="11430"/>
                <a:solidFill>
                  <a:srgbClr val="002060"/>
                </a:solidFill>
                <a:effectLst>
                  <a:outerShdw blurRad="76200" dist="50800" dir="5400000" algn="tl" rotWithShape="0">
                    <a:srgbClr val="000000">
                      <a:alpha val="65000"/>
                    </a:srgbClr>
                  </a:outerShdw>
                </a:effectLst>
                <a:latin typeface="Verdana" pitchFamily="34" charset="0"/>
              </a:rPr>
              <a:t> que </a:t>
            </a:r>
            <a:r>
              <a:rPr lang="es-ES" sz="4800" u="none" spc="50" dirty="0" err="1">
                <a:ln w="11430"/>
                <a:solidFill>
                  <a:srgbClr val="002060"/>
                </a:solidFill>
                <a:effectLst>
                  <a:outerShdw blurRad="76200" dist="50800" dir="5400000" algn="tl" rotWithShape="0">
                    <a:srgbClr val="000000">
                      <a:alpha val="65000"/>
                    </a:srgbClr>
                  </a:outerShdw>
                </a:effectLst>
                <a:latin typeface="Verdana" pitchFamily="34" charset="0"/>
              </a:rPr>
              <a:t>morreu</a:t>
            </a:r>
            <a:r>
              <a:rPr lang="es-ES" sz="4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2060"/>
                </a:solidFill>
                <a:effectLst>
                  <a:outerShdw blurRad="76200" dist="50800" dir="5400000" algn="tl" rotWithShape="0">
                    <a:srgbClr val="000000">
                      <a:alpha val="65000"/>
                    </a:srgbClr>
                  </a:outerShdw>
                </a:effectLst>
                <a:latin typeface="Verdana" pitchFamily="34" charset="0"/>
              </a:rPr>
              <a:t>em</a:t>
            </a:r>
            <a:r>
              <a:rPr lang="es-ES" sz="48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2060"/>
                </a:solidFill>
                <a:effectLst>
                  <a:outerShdw blurRad="76200" dist="50800" dir="5400000" algn="tl" rotWithShape="0">
                    <a:srgbClr val="000000">
                      <a:alpha val="65000"/>
                    </a:srgbClr>
                  </a:outerShdw>
                </a:effectLst>
                <a:latin typeface="Verdana" pitchFamily="34" charset="0"/>
              </a:rPr>
              <a:t>meu</a:t>
            </a:r>
            <a:r>
              <a:rPr lang="es-ES" sz="4800" u="none" spc="50" dirty="0">
                <a:ln w="11430"/>
                <a:solidFill>
                  <a:srgbClr val="002060"/>
                </a:solidFill>
                <a:effectLst>
                  <a:outerShdw blurRad="76200" dist="50800" dir="5400000" algn="tl" rotWithShape="0">
                    <a:srgbClr val="000000">
                      <a:alpha val="65000"/>
                    </a:srgbClr>
                  </a:outerShdw>
                </a:effectLst>
                <a:latin typeface="Verdana" pitchFamily="34" charset="0"/>
              </a:rPr>
              <a:t> lugar</a:t>
            </a:r>
          </a:p>
        </p:txBody>
      </p:sp>
      <p:sp>
        <p:nvSpPr>
          <p:cNvPr id="7" name="Rectangle 18"/>
          <p:cNvSpPr>
            <a:spLocks noChangeArrowheads="1"/>
          </p:cNvSpPr>
          <p:nvPr/>
        </p:nvSpPr>
        <p:spPr bwMode="auto">
          <a:xfrm>
            <a:off x="4506344" y="2132856"/>
            <a:ext cx="4530152" cy="3600400"/>
          </a:xfrm>
          <a:prstGeom prst="rect">
            <a:avLst/>
          </a:prstGeom>
          <a:solidFill>
            <a:schemeClr val="bg1">
              <a:alpha val="48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u="none" spc="50" dirty="0" err="1">
                <a:ln w="11430"/>
                <a:solidFill>
                  <a:srgbClr val="002060"/>
                </a:solidFill>
                <a:effectLst>
                  <a:outerShdw blurRad="76200" dist="50800" dir="5400000" algn="tl" rotWithShape="0">
                    <a:srgbClr val="000000">
                      <a:alpha val="65000"/>
                    </a:srgbClr>
                  </a:outerShdw>
                </a:effectLst>
                <a:latin typeface="Verdana" pitchFamily="34" charset="0"/>
              </a:rPr>
              <a:t>Meu</a:t>
            </a:r>
            <a:r>
              <a:rPr lang="es-ES" sz="3600" u="none" spc="50" dirty="0">
                <a:ln w="11430"/>
                <a:solidFill>
                  <a:srgbClr val="002060"/>
                </a:solidFill>
                <a:effectLst>
                  <a:outerShdw blurRad="76200" dist="50800" dir="5400000" algn="tl" rotWithShape="0">
                    <a:srgbClr val="000000">
                      <a:alpha val="65000"/>
                    </a:srgbClr>
                  </a:outerShdw>
                </a:effectLst>
                <a:latin typeface="Verdana" pitchFamily="34" charset="0"/>
              </a:rPr>
              <a:t> Dono, </a:t>
            </a:r>
            <a:r>
              <a:rPr lang="es-ES" sz="3600" u="none" spc="50" dirty="0" err="1">
                <a:ln w="11430"/>
                <a:solidFill>
                  <a:srgbClr val="002060"/>
                </a:solidFill>
                <a:effectLst>
                  <a:outerShdw blurRad="76200" dist="50800" dir="5400000" algn="tl" rotWithShape="0">
                    <a:srgbClr val="000000">
                      <a:alpha val="65000"/>
                    </a:srgbClr>
                  </a:outerShdw>
                </a:effectLst>
                <a:latin typeface="Verdana" pitchFamily="34" charset="0"/>
              </a:rPr>
              <a:t>Senhor</a:t>
            </a:r>
            <a:r>
              <a:rPr lang="es-ES" sz="3600" u="none" spc="50" dirty="0">
                <a:ln w="11430"/>
                <a:solidFill>
                  <a:srgbClr val="002060"/>
                </a:solidFill>
                <a:effectLst>
                  <a:outerShdw blurRad="76200" dist="50800" dir="5400000" algn="tl" rotWithShape="0">
                    <a:srgbClr val="000000">
                      <a:alpha val="65000"/>
                    </a:srgbClr>
                  </a:outerShdw>
                </a:effectLst>
                <a:latin typeface="Verdana" pitchFamily="34" charset="0"/>
              </a:rPr>
              <a:t>,</a:t>
            </a:r>
          </a:p>
          <a:p>
            <a:pPr algn="ctr"/>
            <a:r>
              <a:rPr lang="es-ES" sz="3600" u="none" spc="50" dirty="0" err="1">
                <a:ln w="11430"/>
                <a:solidFill>
                  <a:srgbClr val="002060"/>
                </a:solidFill>
                <a:effectLst>
                  <a:outerShdw blurRad="76200" dist="50800" dir="5400000" algn="tl" rotWithShape="0">
                    <a:srgbClr val="000000">
                      <a:alpha val="65000"/>
                    </a:srgbClr>
                  </a:outerShdw>
                </a:effectLst>
                <a:latin typeface="Verdana" pitchFamily="34" charset="0"/>
              </a:rPr>
              <a:t>Governante</a:t>
            </a:r>
            <a:r>
              <a:rPr lang="es-ES" sz="3600" u="none" spc="50" dirty="0">
                <a:ln w="11430"/>
                <a:solidFill>
                  <a:srgbClr val="002060"/>
                </a:solidFill>
                <a:effectLst>
                  <a:outerShdw blurRad="76200" dist="50800" dir="5400000" algn="tl" rotWithShape="0">
                    <a:srgbClr val="000000">
                      <a:alpha val="65000"/>
                    </a:srgbClr>
                  </a:outerShdw>
                </a:effectLst>
                <a:latin typeface="Verdana" pitchFamily="34" charset="0"/>
              </a:rPr>
              <a:t>, significa obedecer </a:t>
            </a:r>
            <a:r>
              <a:rPr lang="es-ES" sz="3600" u="none" spc="50" dirty="0" err="1">
                <a:ln w="11430"/>
                <a:solidFill>
                  <a:srgbClr val="002060"/>
                </a:solidFill>
                <a:effectLst>
                  <a:outerShdw blurRad="76200" dist="50800" dir="5400000" algn="tl" rotWithShape="0">
                    <a:srgbClr val="000000">
                      <a:alpha val="65000"/>
                    </a:srgbClr>
                  </a:outerShdw>
                </a:effectLst>
                <a:latin typeface="Verdana" pitchFamily="34" charset="0"/>
              </a:rPr>
              <a:t>seus</a:t>
            </a:r>
            <a:r>
              <a:rPr lang="es-ES" sz="3600" u="none" spc="50" dirty="0">
                <a:ln w="11430"/>
                <a:solidFill>
                  <a:srgbClr val="00206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2060"/>
                </a:solidFill>
                <a:effectLst>
                  <a:outerShdw blurRad="76200" dist="50800" dir="5400000" algn="tl" rotWithShape="0">
                    <a:srgbClr val="000000">
                      <a:alpha val="65000"/>
                    </a:srgbClr>
                  </a:outerShdw>
                </a:effectLst>
                <a:latin typeface="Verdana" pitchFamily="34" charset="0"/>
              </a:rPr>
              <a:t>mandamentos</a:t>
            </a:r>
            <a:endParaRPr lang="es-ES" sz="32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9132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1+#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1"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500"/>
                                        <p:tgtEl>
                                          <p:spTgt spid="6"/>
                                        </p:tgtEl>
                                      </p:cBhvr>
                                    </p:animEffect>
                                  </p:childTnLst>
                                </p:cTn>
                              </p:par>
                            </p:childTnLst>
                          </p:cTn>
                        </p:par>
                        <p:par>
                          <p:cTn id="17" fill="hold">
                            <p:stCondLst>
                              <p:cond delay="40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1500"/>
                                        <p:tgtEl>
                                          <p:spTgt spid="7"/>
                                        </p:tgtEl>
                                      </p:cBhvr>
                                    </p:animEffect>
                                  </p:childTnLst>
                                </p:cTn>
                              </p:par>
                            </p:childTnLst>
                          </p:cTn>
                        </p:par>
                        <p:par>
                          <p:cTn id="21" fill="hold">
                            <p:stCondLst>
                              <p:cond delay="55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276872"/>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FÉ GENUÍNA E</a:t>
            </a:r>
          </a:p>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FÉ TEMPORAL</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3156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4 subtit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386944" y="1976393"/>
            <a:ext cx="8424936" cy="324036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diferença</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existe entre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fé</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genuína</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p>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fé</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temporal?</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64350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4do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467544" y="5656277"/>
            <a:ext cx="7704855" cy="1152128"/>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ENTREGA</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spTree>
    <p:extLst>
      <p:ext uri="{BB962C8B-B14F-4D97-AF65-F5344CB8AC3E}">
        <p14:creationId xmlns:p14="http://schemas.microsoft.com/office/powerpoint/2010/main" val="25975511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4niag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73016"/>
            <a:ext cx="975657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6550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4tro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192157" y="2204864"/>
            <a:ext cx="2896947" cy="1446550"/>
          </a:xfrm>
          <a:prstGeom prst="rect">
            <a:avLst/>
          </a:prstGeom>
          <a:noFill/>
        </p:spPr>
        <p:txBody>
          <a:bodyPr wrap="none" rtlCol="0">
            <a:spAutoFit/>
          </a:bodyPr>
          <a:lstStyle/>
          <a:p>
            <a:r>
              <a:rPr lang="es-ES" sz="8800" u="none" dirty="0">
                <a:ln w="1905"/>
                <a:solidFill>
                  <a:srgbClr val="FF0000"/>
                </a:solidFill>
                <a:effectLst>
                  <a:glow rad="228600">
                    <a:schemeClr val="bg1">
                      <a:alpha val="40000"/>
                    </a:schemeClr>
                  </a:glow>
                  <a:innerShdw blurRad="69850" dist="43180" dir="5400000">
                    <a:srgbClr val="000000">
                      <a:alpha val="65000"/>
                    </a:srgbClr>
                  </a:innerShdw>
                </a:effectLst>
                <a:latin typeface="Swis721 Blk BT" pitchFamily="34" charset="0"/>
              </a:rPr>
              <a:t>EGO</a:t>
            </a:r>
            <a:endParaRPr lang="es-ES" u="none" dirty="0">
              <a:ln w="1905"/>
              <a:solidFill>
                <a:srgbClr val="FF0000"/>
              </a:solidFill>
              <a:effectLst>
                <a:glow rad="228600">
                  <a:schemeClr val="bg1">
                    <a:alpha val="40000"/>
                  </a:schemeClr>
                </a:glow>
                <a:innerShdw blurRad="69850" dist="43180" dir="5400000">
                  <a:srgbClr val="000000">
                    <a:alpha val="65000"/>
                  </a:srgbClr>
                </a:innerShdw>
              </a:effectLst>
              <a:latin typeface="Swis721 Blk BT" pitchFamily="34" charset="0"/>
            </a:endParaRPr>
          </a:p>
        </p:txBody>
      </p:sp>
      <p:grpSp>
        <p:nvGrpSpPr>
          <p:cNvPr id="5" name="4 Grupo"/>
          <p:cNvGrpSpPr/>
          <p:nvPr/>
        </p:nvGrpSpPr>
        <p:grpSpPr>
          <a:xfrm>
            <a:off x="3655485" y="404664"/>
            <a:ext cx="1839379" cy="2880320"/>
            <a:chOff x="1143570" y="2384884"/>
            <a:chExt cx="1656184" cy="2448272"/>
          </a:xfrm>
          <a:solidFill>
            <a:srgbClr val="FF0000"/>
          </a:solidFill>
          <a:effectLst>
            <a:glow rad="203200">
              <a:schemeClr val="bg1"/>
            </a:glow>
          </a:effectLst>
        </p:grpSpPr>
        <p:sp>
          <p:nvSpPr>
            <p:cNvPr id="4" name="3 Rectángulo"/>
            <p:cNvSpPr/>
            <p:nvPr/>
          </p:nvSpPr>
          <p:spPr>
            <a:xfrm>
              <a:off x="1793816" y="2384884"/>
              <a:ext cx="355692" cy="2448272"/>
            </a:xfrm>
            <a:prstGeom prst="rect">
              <a:avLst/>
            </a:prstGeom>
            <a:grp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ln w="18000">
                  <a:noFill/>
                  <a:prstDash val="solid"/>
                  <a:miter lim="800000"/>
                </a:ln>
                <a:noFill/>
                <a:effectLst>
                  <a:outerShdw blurRad="25500" dist="23000" dir="7020000" algn="tl">
                    <a:srgbClr val="000000">
                      <a:alpha val="50000"/>
                    </a:srgbClr>
                  </a:outerShdw>
                </a:effectLst>
              </a:endParaRPr>
            </a:p>
          </p:txBody>
        </p:sp>
        <p:sp>
          <p:nvSpPr>
            <p:cNvPr id="6" name="5 Rectángulo"/>
            <p:cNvSpPr/>
            <p:nvPr/>
          </p:nvSpPr>
          <p:spPr>
            <a:xfrm>
              <a:off x="1143570" y="2996952"/>
              <a:ext cx="1656184" cy="360040"/>
            </a:xfrm>
            <a:prstGeom prst="rect">
              <a:avLst/>
            </a:prstGeom>
            <a:grp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ln w="18000">
                  <a:noFill/>
                  <a:prstDash val="solid"/>
                  <a:miter lim="800000"/>
                </a:ln>
                <a:noFill/>
                <a:effectLst>
                  <a:outerShdw blurRad="25500" dist="23000" dir="7020000" algn="tl">
                    <a:srgbClr val="000000">
                      <a:alpha val="50000"/>
                    </a:srgbClr>
                  </a:outerShdw>
                </a:effectLst>
              </a:endParaRPr>
            </a:p>
          </p:txBody>
        </p:sp>
      </p:grpSp>
      <p:pic>
        <p:nvPicPr>
          <p:cNvPr id="7"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3893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250"/>
                            </p:stCondLst>
                            <p:childTnLst>
                              <p:par>
                                <p:cTn id="11" presetID="24" presetClass="emph" presetSubtype="0" fill="hold" grpId="1" nodeType="afterEffect">
                                  <p:stCondLst>
                                    <p:cond delay="250"/>
                                  </p:stCondLst>
                                  <p:childTnLst>
                                    <p:animClr clrSpc="hsl" dir="cw">
                                      <p:cBhvr override="childStyle">
                                        <p:cTn id="12" dur="2750" fill="hold"/>
                                        <p:tgtEl>
                                          <p:spTgt spid="2"/>
                                        </p:tgtEl>
                                        <p:attrNameLst>
                                          <p:attrName>style.color</p:attrName>
                                        </p:attrNameLst>
                                      </p:cBhvr>
                                      <p:by>
                                        <p:hsl h="0" s="-12549" l="-25098"/>
                                      </p:by>
                                    </p:animClr>
                                    <p:animClr clrSpc="hsl" dir="cw">
                                      <p:cBhvr>
                                        <p:cTn id="13" dur="2750" fill="hold"/>
                                        <p:tgtEl>
                                          <p:spTgt spid="2"/>
                                        </p:tgtEl>
                                        <p:attrNameLst>
                                          <p:attrName>fillcolor</p:attrName>
                                        </p:attrNameLst>
                                      </p:cBhvr>
                                      <p:by>
                                        <p:hsl h="0" s="-12549" l="-25098"/>
                                      </p:by>
                                    </p:animClr>
                                    <p:animClr clrSpc="hsl" dir="cw">
                                      <p:cBhvr>
                                        <p:cTn id="14" dur="2750" fill="hold"/>
                                        <p:tgtEl>
                                          <p:spTgt spid="2"/>
                                        </p:tgtEl>
                                        <p:attrNameLst>
                                          <p:attrName>stroke.color</p:attrName>
                                        </p:attrNameLst>
                                      </p:cBhvr>
                                      <p:by>
                                        <p:hsl h="0" s="-12549" l="-25098"/>
                                      </p:by>
                                    </p:animClr>
                                    <p:set>
                                      <p:cBhvr>
                                        <p:cTn id="15" dur="2750" fill="hold"/>
                                        <p:tgtEl>
                                          <p:spTgt spid="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2" nodeType="clickEffect">
                                  <p:stCondLst>
                                    <p:cond delay="250"/>
                                  </p:stCondLst>
                                  <p:childTnLst>
                                    <p:animEffect transition="out" filter="fade">
                                      <p:cBhvr>
                                        <p:cTn id="19" dur="1000"/>
                                        <p:tgtEl>
                                          <p:spTgt spid="2"/>
                                        </p:tgtEl>
                                      </p:cBhvr>
                                    </p:animEffect>
                                    <p:anim calcmode="lin" valueType="num">
                                      <p:cBhvr>
                                        <p:cTn id="20" dur="1000"/>
                                        <p:tgtEl>
                                          <p:spTgt spid="2"/>
                                        </p:tgtEl>
                                        <p:attrNameLst>
                                          <p:attrName>ppt_x</p:attrName>
                                        </p:attrNameLst>
                                      </p:cBhvr>
                                      <p:tavLst>
                                        <p:tav tm="0">
                                          <p:val>
                                            <p:strVal val="ppt_x"/>
                                          </p:val>
                                        </p:tav>
                                        <p:tav tm="100000">
                                          <p:val>
                                            <p:strVal val="ppt_x"/>
                                          </p:val>
                                        </p:tav>
                                      </p:tavLst>
                                    </p:anim>
                                    <p:anim calcmode="lin" valueType="num">
                                      <p:cBhvr>
                                        <p:cTn id="21" dur="1000"/>
                                        <p:tgtEl>
                                          <p:spTgt spid="2"/>
                                        </p:tgtEl>
                                        <p:attrNameLst>
                                          <p:attrName>ppt_y</p:attrName>
                                        </p:attrNameLst>
                                      </p:cBhvr>
                                      <p:tavLst>
                                        <p:tav tm="0">
                                          <p:val>
                                            <p:strVal val="ppt_y"/>
                                          </p:val>
                                        </p:tav>
                                        <p:tav tm="100000">
                                          <p:val>
                                            <p:strVal val="ppt_y+.1"/>
                                          </p:val>
                                        </p:tav>
                                      </p:tavLst>
                                    </p:anim>
                                    <p:set>
                                      <p:cBhvr>
                                        <p:cTn id="22" dur="1" fill="hold">
                                          <p:stCondLst>
                                            <p:cond delay="999"/>
                                          </p:stCondLst>
                                        </p:cTn>
                                        <p:tgtEl>
                                          <p:spTgt spid="2"/>
                                        </p:tgtEl>
                                        <p:attrNameLst>
                                          <p:attrName>style.visibility</p:attrName>
                                        </p:attrNameLst>
                                      </p:cBhvr>
                                      <p:to>
                                        <p:strVal val="hidden"/>
                                      </p:to>
                                    </p:set>
                                  </p:childTnLst>
                                </p:cTn>
                              </p:par>
                            </p:childTnLst>
                          </p:cTn>
                        </p:par>
                        <p:par>
                          <p:cTn id="23" fill="hold">
                            <p:stCondLst>
                              <p:cond delay="125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10" presetClass="entr" presetSubtype="0" fill="hold" grpId="3" nodeType="afterEffect">
                                  <p:stCondLst>
                                    <p:cond delay="25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500"/>
                                        <p:tgtEl>
                                          <p:spTgt spid="2"/>
                                        </p:tgtEl>
                                      </p:cBhvr>
                                    </p:animEffect>
                                  </p:childTnLst>
                                </p:cTn>
                              </p:par>
                            </p:childTnLst>
                          </p:cTn>
                        </p:par>
                        <p:par>
                          <p:cTn id="33" fill="hold">
                            <p:stCondLst>
                              <p:cond delay="4000"/>
                            </p:stCondLst>
                            <p:childTnLst>
                              <p:par>
                                <p:cTn id="34" presetID="42" presetClass="path" presetSubtype="0" accel="50000" decel="50000" fill="hold" grpId="4" nodeType="afterEffect">
                                  <p:stCondLst>
                                    <p:cond delay="250"/>
                                  </p:stCondLst>
                                  <p:childTnLst>
                                    <p:animMotion origin="layout" path="M 0 0 L 0 0.25 E" pathEditMode="relative" ptsTypes="">
                                      <p:cBhvr>
                                        <p:cTn id="35" dur="2000" fill="hold"/>
                                        <p:tgtEl>
                                          <p:spTgt spid="2"/>
                                        </p:tgtEl>
                                        <p:attrNameLst>
                                          <p:attrName>ppt_x</p:attrName>
                                          <p:attrName>ppt_y</p:attrName>
                                        </p:attrNameLst>
                                      </p:cBhvr>
                                    </p:animMotion>
                                  </p:childTnLst>
                                </p:cTn>
                              </p:par>
                            </p:childTnLst>
                          </p:cTn>
                        </p:par>
                        <p:par>
                          <p:cTn id="36" fill="hold">
                            <p:stCondLst>
                              <p:cond delay="6250"/>
                            </p:stCondLst>
                            <p:childTnLst>
                              <p:par>
                                <p:cTn id="37" presetID="22" presetClass="entr" presetSubtype="1"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P spid="2" grpId="4"/>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276872"/>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O RESULTADO</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13124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4 subtit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611560" y="1988840"/>
            <a:ext cx="7992888" cy="324036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O que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chegaremos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 ser mediante </a:t>
            </a:r>
          </a:p>
          <a:p>
            <a:pPr algn="ct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Jesus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01166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10. MUTIMEDIA SDA\Imagenes para estudio\Tema 04 marily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848745" y="2049036"/>
            <a:ext cx="4467671" cy="3252172"/>
          </a:xfrm>
          <a:prstGeom prst="rect">
            <a:avLst/>
          </a:prstGeom>
          <a:noFill/>
        </p:spPr>
        <p:txBody>
          <a:bodyPr wrap="square" rtlCol="0">
            <a:spAutoFit/>
          </a:bodyPr>
          <a:lstStyle/>
          <a:p>
            <a:pPr>
              <a:lnSpc>
                <a:spcPts val="8000"/>
              </a:lnSpc>
            </a:pPr>
            <a:r>
              <a:rPr lang="es-ES" sz="8800" b="0" u="none" dirty="0">
                <a:latin typeface="Chopin Script" pitchFamily="2" charset="0"/>
              </a:rPr>
              <a:t>“Nunca </a:t>
            </a:r>
          </a:p>
          <a:p>
            <a:pPr algn="ctr">
              <a:lnSpc>
                <a:spcPts val="8000"/>
              </a:lnSpc>
            </a:pPr>
            <a:r>
              <a:rPr lang="es-ES" sz="8800" b="0" u="none" dirty="0">
                <a:latin typeface="Chopin Script" pitchFamily="2" charset="0"/>
              </a:rPr>
              <a:t>fui </a:t>
            </a:r>
          </a:p>
          <a:p>
            <a:pPr algn="r">
              <a:lnSpc>
                <a:spcPts val="8000"/>
              </a:lnSpc>
            </a:pPr>
            <a:r>
              <a:rPr lang="es-ES" sz="8800" b="0" u="none" dirty="0">
                <a:latin typeface="Chopin Script" pitchFamily="2" charset="0"/>
              </a:rPr>
              <a:t>Feliz”</a:t>
            </a:r>
          </a:p>
        </p:txBody>
      </p:sp>
      <p:sp>
        <p:nvSpPr>
          <p:cNvPr id="6" name="5 CuadroTexto"/>
          <p:cNvSpPr txBox="1"/>
          <p:nvPr/>
        </p:nvSpPr>
        <p:spPr>
          <a:xfrm>
            <a:off x="35496" y="5157192"/>
            <a:ext cx="4467671" cy="1118255"/>
          </a:xfrm>
          <a:prstGeom prst="rect">
            <a:avLst/>
          </a:prstGeom>
          <a:noFill/>
        </p:spPr>
        <p:txBody>
          <a:bodyPr wrap="square" rtlCol="0">
            <a:spAutoFit/>
          </a:bodyPr>
          <a:lstStyle/>
          <a:p>
            <a:pPr algn="ctr">
              <a:lnSpc>
                <a:spcPts val="8000"/>
              </a:lnSpc>
            </a:pPr>
            <a:r>
              <a:rPr lang="es-ES" sz="4000" b="0" u="none" dirty="0">
                <a:latin typeface="Chopin Script" pitchFamily="2" charset="0"/>
              </a:rPr>
              <a:t>Marilyn Monroe</a:t>
            </a: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8615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2ª </a:t>
            </a: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Coríntios</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5:17</a:t>
            </a:r>
          </a:p>
        </p:txBody>
      </p:sp>
      <p:sp>
        <p:nvSpPr>
          <p:cNvPr id="5" name="Rectangle 18"/>
          <p:cNvSpPr>
            <a:spLocks noChangeArrowheads="1"/>
          </p:cNvSpPr>
          <p:nvPr/>
        </p:nvSpPr>
        <p:spPr bwMode="auto">
          <a:xfrm>
            <a:off x="2843808" y="1628800"/>
            <a:ext cx="5976664"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assim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se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alguém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está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em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Cristo, é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nova criatura</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as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coisas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antigas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já</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passaram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eis</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que se </a:t>
            </a:r>
            <a:r>
              <a:rPr lang="es-E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fizeram</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novas.”</a:t>
            </a:r>
          </a:p>
        </p:txBody>
      </p:sp>
    </p:spTree>
    <p:extLst>
      <p:ext uri="{BB962C8B-B14F-4D97-AF65-F5344CB8AC3E}">
        <p14:creationId xmlns:p14="http://schemas.microsoft.com/office/powerpoint/2010/main" val="102643003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D:\10. MUTIMEDIA SDA\Imagenes para estudio\paso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D:\10. MUTIMEDIA SDA\Imagenes para estudio\paso cono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D:\10. MUTIMEDIA SDA\Imagenes para estudio\paso confi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10. MUTIMEDIA SDA\Imagenes para estudio\paso reconoc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10. MUTIMEDIA SDA\Imagenes para estudio\paso acepta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0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D:\10. MUTIMEDIA SDA\Imagenes para estudio\paso fin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 y="-4425"/>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6732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500"/>
                                        <p:tgtEl>
                                          <p:spTgt spid="11"/>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1500"/>
                                        <p:tgtEl>
                                          <p:spTgt spid="12"/>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1250"/>
                                        <p:tgtEl>
                                          <p:spTgt spid="7"/>
                                        </p:tgtEl>
                                      </p:cBhvr>
                                    </p:animEffect>
                                  </p:childTnLst>
                                </p:cTn>
                              </p:par>
                            </p:childTnLst>
                          </p:cTn>
                        </p:par>
                        <p:par>
                          <p:cTn id="16" fill="hold">
                            <p:stCondLst>
                              <p:cond delay="4250"/>
                            </p:stCondLst>
                            <p:childTnLst>
                              <p:par>
                                <p:cTn id="17" presetID="22" presetClass="entr" presetSubtype="4" fill="hold" nodeType="after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wipe(down)">
                                      <p:cBhvr>
                                        <p:cTn id="19" dur="1250"/>
                                        <p:tgtEl>
                                          <p:spTgt spid="7171"/>
                                        </p:tgtEl>
                                      </p:cBhvr>
                                    </p:animEffect>
                                  </p:childTnLst>
                                </p:cTn>
                              </p:par>
                            </p:childTnLst>
                          </p:cTn>
                        </p:par>
                        <p:par>
                          <p:cTn id="20" fill="hold">
                            <p:stCondLst>
                              <p:cond delay="5500"/>
                            </p:stCondLst>
                            <p:childTnLst>
                              <p:par>
                                <p:cTn id="21" presetID="22" presetClass="entr" presetSubtype="4" fill="hold" nodeType="afterEffect">
                                  <p:stCondLst>
                                    <p:cond delay="0"/>
                                  </p:stCondLst>
                                  <p:childTnLst>
                                    <p:set>
                                      <p:cBhvr>
                                        <p:cTn id="22" dur="1" fill="hold">
                                          <p:stCondLst>
                                            <p:cond delay="0"/>
                                          </p:stCondLst>
                                        </p:cTn>
                                        <p:tgtEl>
                                          <p:spTgt spid="16386"/>
                                        </p:tgtEl>
                                        <p:attrNameLst>
                                          <p:attrName>style.visibility</p:attrName>
                                        </p:attrNameLst>
                                      </p:cBhvr>
                                      <p:to>
                                        <p:strVal val="visible"/>
                                      </p:to>
                                    </p:set>
                                    <p:animEffect transition="in" filter="wipe(down)">
                                      <p:cBhvr>
                                        <p:cTn id="23" dur="1250"/>
                                        <p:tgtEl>
                                          <p:spTgt spid="16386"/>
                                        </p:tgtEl>
                                      </p:cBhvr>
                                    </p:animEffect>
                                  </p:childTnLst>
                                </p:cTn>
                              </p:par>
                            </p:childTnLst>
                          </p:cTn>
                        </p:par>
                        <p:par>
                          <p:cTn id="24" fill="hold">
                            <p:stCondLst>
                              <p:cond delay="6750"/>
                            </p:stCondLst>
                            <p:childTnLst>
                              <p:par>
                                <p:cTn id="25" presetID="22" presetClass="entr" presetSubtype="1"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4m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3275856" y="1556792"/>
            <a:ext cx="5868144" cy="4032448"/>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O que nos promete Deus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em</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relação</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aos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nossos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pecados?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63969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Miqueias</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7:18-19</a:t>
            </a:r>
          </a:p>
        </p:txBody>
      </p:sp>
      <p:sp>
        <p:nvSpPr>
          <p:cNvPr id="6" name="Rectangle 18"/>
          <p:cNvSpPr>
            <a:spLocks noChangeArrowheads="1"/>
          </p:cNvSpPr>
          <p:nvPr/>
        </p:nvSpPr>
        <p:spPr bwMode="auto">
          <a:xfrm>
            <a:off x="555808" y="1628800"/>
            <a:ext cx="8352928"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Quem</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ó</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Deus, é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semelhante</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 ti, que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perdoas</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a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iniquidade</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e te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esqueces</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da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transgressão</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do restante da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tua</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herança</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O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Senhor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não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retém</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sua</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ira para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sempre</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porque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tem</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prazer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na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misericórdia</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Tornará a ter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compaixão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de </a:t>
            </a:r>
            <a:r>
              <a:rPr lang="es-E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nós</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pisará nos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pés</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as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nossas</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iniquidades e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lançará</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todos os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nossos</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pecados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nas</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profundezas</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 do mar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Tree>
    <p:extLst>
      <p:ext uri="{BB962C8B-B14F-4D97-AF65-F5344CB8AC3E}">
        <p14:creationId xmlns:p14="http://schemas.microsoft.com/office/powerpoint/2010/main" val="26165446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4 jesu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3707904" y="1628800"/>
            <a:ext cx="5472608"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O que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oferece</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Jesus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 cada alma que o aceita?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103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10. MUTIMEDIA SDA\Imagenes para estudio\Fondo-Delfines-en-Fondo-del-Mar.jpg"/>
          <p:cNvPicPr>
            <a:picLocks noChangeAspect="1" noChangeArrowheads="1"/>
          </p:cNvPicPr>
          <p:nvPr/>
        </p:nvPicPr>
        <p:blipFill rotWithShape="1">
          <a:blip r:embed="rId3">
            <a:extLst>
              <a:ext uri="{28A0092B-C50C-407E-A947-70E740481C1C}">
                <a14:useLocalDpi xmlns:a14="http://schemas.microsoft.com/office/drawing/2010/main" val="0"/>
              </a:ext>
            </a:extLst>
          </a:blip>
          <a:srcRect l="18274"/>
          <a:stretch/>
        </p:blipFill>
        <p:spPr bwMode="auto">
          <a:xfrm>
            <a:off x="0" y="-104341"/>
            <a:ext cx="9180512" cy="706173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332656"/>
            <a:ext cx="4968552" cy="5447645"/>
          </a:xfrm>
          <a:prstGeom prst="rect">
            <a:avLst/>
          </a:prstGeom>
          <a:ln>
            <a:solidFill>
              <a:schemeClr val="bg1"/>
            </a:solidFill>
          </a:ln>
        </p:spPr>
        <p:txBody>
          <a:bodyPr wrap="square">
            <a:spAutoFit/>
          </a:bodyPr>
          <a:lstStyle/>
          <a:p>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Deixo</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-vos a paz, a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minha</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 paz vos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dou</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não</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vo</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-la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dou</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 como a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dá</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 o mundo.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Não</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 se turbe o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vosso</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coração</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nem</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 se </a:t>
            </a:r>
            <a:r>
              <a:rPr lang="es-ES" sz="4000" i="1" u="none" dirty="0" err="1">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atemorize</a:t>
            </a:r>
            <a:r>
              <a:rPr lang="es-ES" sz="40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a:t>
            </a:r>
          </a:p>
          <a:p>
            <a:pPr algn="r"/>
            <a:r>
              <a:rPr lang="es-ES" sz="2800" i="1" u="none" dirty="0">
                <a:ln w="12700" cmpd="sng">
                  <a:gradFill>
                    <a:gsLst>
                      <a:gs pos="0">
                        <a:srgbClr val="03D4A8"/>
                      </a:gs>
                      <a:gs pos="25000">
                        <a:srgbClr val="21D6E0"/>
                      </a:gs>
                      <a:gs pos="75000">
                        <a:srgbClr val="0087E6"/>
                      </a:gs>
                      <a:gs pos="100000">
                        <a:srgbClr val="005CBF"/>
                      </a:gs>
                    </a:gsLst>
                    <a:lin ang="5400000" scaled="0"/>
                  </a:gradFill>
                  <a:prstDash val="solid"/>
                </a:ln>
                <a:solidFill>
                  <a:schemeClr val="bg1"/>
                </a:solidFill>
                <a:effectLst>
                  <a:outerShdw blurRad="165100" dist="101600" dir="3600000" algn="tl" rotWithShape="0">
                    <a:srgbClr val="002060">
                      <a:alpha val="85000"/>
                    </a:srgbClr>
                  </a:outerShdw>
                </a:effectLst>
                <a:latin typeface="Myriad Pro" pitchFamily="34" charset="0"/>
              </a:rPr>
              <a:t>João 14:27</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84188"/>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8297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276872"/>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CONCLUSÃO</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6006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10. MUTIMEDIA SDA\Imagenes para estudio\Tema 04ince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6300191" y="1556792"/>
            <a:ext cx="2856427" cy="3888432"/>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UM SALTO DE FÉ</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47409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D:\10. MUTIMEDIA SDA\Imagenes para estudio\Tema 04jove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572000" y="1538783"/>
            <a:ext cx="4464496" cy="3970318"/>
          </a:xfrm>
          <a:prstGeom prst="rect">
            <a:avLst/>
          </a:prstGeom>
          <a:noFill/>
        </p:spPr>
        <p:txBody>
          <a:bodyPr wrap="square" rtlCol="0">
            <a:spAutoFit/>
          </a:bodyPr>
          <a:lstStyle/>
          <a:p>
            <a:pPr marL="571500" indent="-571500">
              <a:buFont typeface="Wingdings" pitchFamily="2" charset="2"/>
              <a:buChar char="§"/>
            </a:pP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Deus </a:t>
            </a: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deseja</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 </a:t>
            </a: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fazer</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-te feliz </a:t>
            </a: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hoje</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a:t>
            </a:r>
          </a:p>
          <a:p>
            <a:pPr marL="571500" indent="-571500">
              <a:buFont typeface="Wingdings" pitchFamily="2" charset="2"/>
              <a:buChar char="§"/>
            </a:pP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Deseja</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 </a:t>
            </a: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perdoar</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 os </a:t>
            </a:r>
            <a:b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b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teus</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 pecados e dar-te a </a:t>
            </a: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Salvação</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 </a:t>
            </a:r>
          </a:p>
          <a:p>
            <a:pPr marL="571500" indent="-571500">
              <a:buFont typeface="Wingdings" pitchFamily="2" charset="2"/>
              <a:buChar char="§"/>
            </a:pP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Deseja</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 </a:t>
            </a: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hoje</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 chamar-te </a:t>
            </a: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filho</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 </a:t>
            </a:r>
            <a:r>
              <a:rPr lang="es-ES" sz="2800" u="none" dirty="0" err="1">
                <a:solidFill>
                  <a:srgbClr val="003300"/>
                </a:solidFill>
                <a:latin typeface="Verdana" panose="020B0604030504040204" pitchFamily="34" charset="0"/>
                <a:ea typeface="Verdana" panose="020B0604030504040204" pitchFamily="34" charset="0"/>
                <a:cs typeface="Verdana" panose="020B0604030504040204" pitchFamily="34" charset="0"/>
              </a:rPr>
              <a:t>Seu</a:t>
            </a:r>
            <a:r>
              <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 </a:t>
            </a:r>
          </a:p>
          <a:p>
            <a:endParaRPr lang="es-ES" sz="2800" u="none" dirty="0">
              <a:solidFill>
                <a:srgbClr val="00330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0282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75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42" presetClass="entr" presetSubtype="0" fill="hold" grpId="0" nodeType="afterEffect">
                                  <p:stCondLst>
                                    <p:cond delay="75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 04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5"/>
          <p:cNvSpPr>
            <a:spLocks noChangeArrowheads="1"/>
          </p:cNvSpPr>
          <p:nvPr/>
        </p:nvSpPr>
        <p:spPr bwMode="auto">
          <a:xfrm>
            <a:off x="251520" y="1700808"/>
            <a:ext cx="5112568" cy="3888432"/>
          </a:xfrm>
          <a:prstGeom prst="rect">
            <a:avLst/>
          </a:prstGeom>
          <a:noFill/>
          <a:ln>
            <a:noFill/>
          </a:ln>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spcBef>
                <a:spcPct val="30000"/>
              </a:spcBef>
              <a:defRPr/>
            </a:pPr>
            <a:r>
              <a:rPr lang="es-ES" sz="2800" u="none" spc="50" dirty="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 </a:t>
            </a:r>
            <a:r>
              <a:rPr lang="es-ES" sz="2800" u="none" spc="50" dirty="0" err="1">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pergunta</a:t>
            </a:r>
            <a:r>
              <a:rPr lang="es-ES" sz="2800" u="none" spc="50" dirty="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é: </a:t>
            </a:r>
            <a:r>
              <a:rPr lang="es-ES" sz="2800" u="none" spc="50" dirty="0" err="1">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Deixas</a:t>
            </a:r>
            <a:r>
              <a:rPr lang="es-ES" sz="2800" u="none" spc="50" dirty="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que o </a:t>
            </a:r>
            <a:r>
              <a:rPr lang="es-ES" sz="2800" u="none" spc="50" dirty="0" err="1">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faça</a:t>
            </a:r>
            <a:r>
              <a:rPr lang="es-ES" sz="2800" u="none" spc="50" dirty="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t>
            </a:r>
          </a:p>
          <a:p>
            <a:pPr eaLnBrk="0" hangingPunct="0">
              <a:spcBef>
                <a:spcPct val="30000"/>
              </a:spcBef>
              <a:defRPr/>
            </a:pP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Aceitas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Jesus</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na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tua</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vida como Salvador e </a:t>
            </a:r>
            <a:r>
              <a:rPr lang="es-ES" sz="2800" u="none" spc="50" dirty="0" err="1">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Senhor</a:t>
            </a:r>
            <a:r>
              <a:rPr lang="es-ES" sz="2800" u="none"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t>
            </a:r>
          </a:p>
          <a:p>
            <a:pPr eaLnBrk="0" hangingPunct="0">
              <a:spcBef>
                <a:spcPct val="30000"/>
              </a:spcBef>
              <a:defRPr/>
            </a:pP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Di-lo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em</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oração</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agora</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t>
            </a:r>
            <a:r>
              <a:rPr lang="es-ES" sz="2800" u="none" spc="50" dirty="0" err="1">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mesmo</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8958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2250" fill="hold"/>
                                        <p:tgtEl>
                                          <p:spTgt spid="34821"/>
                                        </p:tgtEl>
                                        <p:attrNameLst>
                                          <p:attrName>ppt_w</p:attrName>
                                        </p:attrNameLst>
                                      </p:cBhvr>
                                      <p:tavLst>
                                        <p:tav tm="0">
                                          <p:val>
                                            <p:strVal val="#ppt_w+.3"/>
                                          </p:val>
                                        </p:tav>
                                        <p:tav tm="100000">
                                          <p:val>
                                            <p:strVal val="#ppt_w"/>
                                          </p:val>
                                        </p:tav>
                                      </p:tavLst>
                                    </p:anim>
                                    <p:anim calcmode="lin" valueType="num">
                                      <p:cBhvr>
                                        <p:cTn id="8" dur="2250" fill="hold"/>
                                        <p:tgtEl>
                                          <p:spTgt spid="34821"/>
                                        </p:tgtEl>
                                        <p:attrNameLst>
                                          <p:attrName>ppt_h</p:attrName>
                                        </p:attrNameLst>
                                      </p:cBhvr>
                                      <p:tavLst>
                                        <p:tav tm="0">
                                          <p:val>
                                            <p:strVal val="#ppt_h"/>
                                          </p:val>
                                        </p:tav>
                                        <p:tav tm="100000">
                                          <p:val>
                                            <p:strVal val="#ppt_h"/>
                                          </p:val>
                                        </p:tav>
                                      </p:tavLst>
                                    </p:anim>
                                    <p:animEffect transition="in" filter="fade">
                                      <p:cBhvr>
                                        <p:cTn id="9" dur="2250"/>
                                        <p:tgtEl>
                                          <p:spTgt spid="34821"/>
                                        </p:tgtEl>
                                      </p:cBhvr>
                                    </p:animEffect>
                                  </p:childTnLst>
                                </p:cTn>
                              </p:par>
                            </p:childTnLst>
                          </p:cTn>
                        </p:par>
                        <p:par>
                          <p:cTn id="10" fill="hold">
                            <p:stCondLst>
                              <p:cond delay="225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10. MUTIMEDIA SDA\Imagenes para estudio\Tema 04 relo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7021"/>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286000" y="2690336"/>
            <a:ext cx="4572000" cy="369332"/>
          </a:xfrm>
          <a:prstGeom prst="rect">
            <a:avLst/>
          </a:prstGeom>
        </p:spPr>
        <p:txBody>
          <a:bodyPr>
            <a:spAutoFit/>
          </a:bodyPr>
          <a:lstStyle/>
          <a:p>
            <a:endParaRPr lang="es-ES" dirty="0"/>
          </a:p>
        </p:txBody>
      </p:sp>
      <p:sp>
        <p:nvSpPr>
          <p:cNvPr id="4" name="Rectangle 18"/>
          <p:cNvSpPr>
            <a:spLocks noChangeArrowheads="1"/>
          </p:cNvSpPr>
          <p:nvPr/>
        </p:nvSpPr>
        <p:spPr bwMode="auto">
          <a:xfrm>
            <a:off x="521296" y="836712"/>
            <a:ext cx="6336704" cy="5256584"/>
          </a:xfrm>
          <a:prstGeom prst="rect">
            <a:avLst/>
          </a:prstGeom>
          <a:solidFill>
            <a:schemeClr val="bg1">
              <a:alpha val="40000"/>
            </a:scheme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Como podemos encontrar a paz </a:t>
            </a:r>
          </a:p>
          <a:p>
            <a:r>
              <a:rPr lang="es-ES" sz="3200" u="none" spc="50" dirty="0" err="1">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com</a:t>
            </a:r>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 Deus, </a:t>
            </a:r>
          </a:p>
          <a:p>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a </a:t>
            </a:r>
            <a:r>
              <a:rPr lang="es-ES" sz="3200" u="none" spc="50" dirty="0" err="1">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segurança</a:t>
            </a:r>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 do </a:t>
            </a:r>
            <a:r>
              <a:rPr lang="es-ES" sz="3200" u="none" spc="50" dirty="0" err="1">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perdão</a:t>
            </a:r>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 </a:t>
            </a:r>
            <a:r>
              <a:rPr lang="es-ES" sz="3200" u="none" spc="50" dirty="0" err="1">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uma</a:t>
            </a:r>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 </a:t>
            </a:r>
            <a:r>
              <a:rPr lang="es-ES" sz="3200" u="none" spc="50" dirty="0" err="1">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esperança</a:t>
            </a:r>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 firme e reconfortante, </a:t>
            </a:r>
          </a:p>
          <a:p>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E a certeza que, se morro </a:t>
            </a:r>
            <a:r>
              <a:rPr lang="es-ES" sz="3200" u="none" spc="50" dirty="0" err="1">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hoje</a:t>
            </a:r>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 </a:t>
            </a:r>
            <a:r>
              <a:rPr lang="es-ES" sz="3200" u="none" spc="50" dirty="0" err="1">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ganho</a:t>
            </a:r>
            <a:r>
              <a:rPr lang="es-ES" sz="3200" u="none" spc="50" dirty="0">
                <a:ln w="11430"/>
                <a:gradFill>
                  <a:gsLst>
                    <a:gs pos="0">
                      <a:schemeClr val="tx1"/>
                    </a:gs>
                    <a:gs pos="30000">
                      <a:srgbClr val="003300"/>
                    </a:gs>
                    <a:gs pos="60000">
                      <a:srgbClr val="006600"/>
                    </a:gs>
                    <a:gs pos="92000">
                      <a:srgbClr val="FFFF00"/>
                    </a:gs>
                  </a:gsLst>
                  <a:lin ang="16200000" scaled="1"/>
                </a:gradFill>
                <a:effectLst>
                  <a:outerShdw blurRad="76200" dist="50800" dir="5400000" algn="tl" rotWithShape="0">
                    <a:srgbClr val="000000">
                      <a:alpha val="65000"/>
                    </a:srgbClr>
                  </a:outerShdw>
                </a:effectLst>
                <a:latin typeface="Verdana" pitchFamily="34" charset="0"/>
              </a:rPr>
              <a:t> a vida eterna?</a:t>
            </a: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5750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348880"/>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QUAL É A CHAVE </a:t>
            </a:r>
          </a:p>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NESSA BUSCA DE </a:t>
            </a:r>
          </a:p>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 PAZ E FELICIDADE?</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9250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4 llav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1616497" y="2132856"/>
            <a:ext cx="5904656"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Como se denomina </a:t>
            </a:r>
          </a:p>
          <a:p>
            <a:pPr algn="ct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essa</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chave? </a:t>
            </a:r>
          </a:p>
        </p:txBody>
      </p:sp>
      <p:pic>
        <p:nvPicPr>
          <p:cNvPr id="4"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50125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0N0E0Q0IiLz4NCgkJPHVpY29sb3IgbmFtZT0iZ2xvdyIgdmFsdWU9IjB4MzVEMzM0Ii8+DQoJCTx1aWNvbG9yIG5hbWU9InRleHQiIHZhbHVlPSIweEZGRkZGRiIvPg0KCQk8dWljb2xvciBuYW1lPSJsaWdodCIgdmFsdWU9IjB4MUY2NjhGIi8+DQoJCTx1aWNvbG9yIG5hbWU9InNoYWRvdyIgdmFsdWU9IjB4MDAwMDAwIi8+DQoJCTx1aWNvbG9yIG5hbWU9ImJhY2tncm91bmQiIHZhbHVlPSIweDQ2OUFBOSIvPg0KCTwvY29sb3JzPg0KCTxsYXlvdXQ+DQoJCTx1aXNob3cgbmFtZT0icHJlc2VudGF0aW9udGl0bGUiIHZhbHVlPSJ0cnVlIi8+DQoJCTx1aXNob3cgbmFtZT0icHJlc2VudGVycGhvdG8iIHZhbHVlPSJmYWxzZSIvPg0KCQk8dWlzaG93IG5hbWU9InByZXNlbnRlcm5hbWUiIHZhbHVlPSJmYWxzZSIvPg0KCQk8dWlzaG93IG5hbWU9InByZXNlbnRlcnRpdGxlIiB2YWx1ZT0iZmFsc2UiLz4NCgkJPHVpc2hvdyBuYW1lPSJwcmVzZW50ZXJlbWFpbCIgdmFsdWU9ImZhbHNlIi8+DQoJCTx1aXNob3cgbmFtZT0icHJlc2VudGVyYmlvIiB2YWx1ZT0iZmFsc2UiLz4NCgkJPHVpc2hvdyBuYW1lPSJjb21wYW55bG9nbyIgdmFsdWU9ImZhbHNlIi8+DQoJCTx1aXNob3cgbmFtZT0ic2lkZWJhciIgdmFsdWU9InRydWUiLz4NCgkJPHVpc2hvdyBuYW1lPSJvdXRsaW5lIiB2YWx1ZT0iZmFsc2UiLz4NCgkJPHVpc2hvdyBuYW1lPSJ0aHVtYm5haWwiIHZhbHVlPSJ0cnVlIi8+DQoJCTx1aXNob3cgbmFtZT0ibm90ZXMiIHZhbHVlPSJmYWxzZSIvPg0KCQk8dWlzaG93IG5hbWU9InNlYXJjaCIgdmFsdWU9ImZhbHNlIi8+DQoJCTx1aXNob3cgbmFtZT0icXVpeiIgdmFsdWU9ImZhbHN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mZhbHNlIi8+DQoJCTx1aXJlcGxhY2UgbmFtZT0ibG9nbyIgdmFsdWU9IiIvPg0KCQk8dWlyZXBsYWNlIG5hbWU9ImJnaW1hZ2UiIHZhbHVlPSIiLz4NCgkJPHVpcmVwbGFjZSBuYW1lPSJpbml0aWFsdGFiIiB2YWx1ZT0idGh1bWJuYWls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v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NCg0K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NCg0K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NCg0K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NCg0K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jwvY29uZmlndXJhdGlvbj4NCiAg"/>
  <p:tag name="MMPROD_UIDATA" val="&lt;database version=&quot;10.0&quot;&gt;&lt;object type=&quot;1&quot; unique_id=&quot;10001&quot;&gt;&lt;property id=&quot;20141&quot; value=&quot;01 God's Agenda&quot;/&gt;&lt;property id=&quot;20144&quot; value=&quot;1&quot;/&gt;&lt;property id=&quot;20146&quot; value=&quot;1&quot;/&gt;&lt;property id=&quot;20147&quot; value=&quot;0&quot;/&gt;&lt;property id=&quot;20148&quot; value=&quot;0&quot;/&gt;&lt;property id=&quot;20180&quot; value=&quot;0&quot;/&gt;&lt;property id=&quot;20181&quot; value=&quot;4&quot;/&gt;&lt;property id=&quot;20182&quot; value=&quot;0&quot;/&gt;&lt;property id=&quot;20183&quot; value=&quot;1&quot;/&gt;&lt;property id=&quot;20184&quot; value=&quot;7&quot;/&gt;&lt;property id=&quot;20224&quot; value=&quot;D:\Mis Docs\_ESTUDIOS USA\_Estudios Powerpoint\01&quot;/&gt;&lt;property id=&quot;20250&quot; value=&quot;0&quot;/&gt;&lt;property id=&quot;20251&quot; value=&quot;0&quot;/&gt;&lt;property id=&quot;20259&quot; value=&quot;0&quot;/&gt;&lt;object type=&quot;2&quot; unique_id=&quot;10015&quot;&gt;&lt;object type=&quot;3&quot; unique_id=&quot;10194&quot;&gt;&lt;property id=&quot;20148&quot; value=&quot;5&quot;/&gt;&lt;property id=&quot;20300&quot; value=&quot;Diapositiva 72&quot;/&gt;&lt;property id=&quot;20303&quot; value=&quot;-1&quot;/&gt;&lt;property id=&quot;20307&quot; value=&quot;285&quot;/&gt;&lt;property id=&quot;20309&quot; value=&quot;-1&quot;/&gt;&lt;/object&gt;&lt;object type=&quot;3&quot; unique_id=&quot;14249&quot;&gt;&lt;property id=&quot;20148&quot; value=&quot;5&quot;/&gt;&lt;property id=&quot;20300&quot; value=&quot;Diapositiva 2&quot;/&gt;&lt;property id=&quot;20307&quot; value=&quot;312&quot;/&gt;&lt;/object&gt;&lt;object type=&quot;3&quot; unique_id=&quot;14250&quot;&gt;&lt;property id=&quot;20148&quot; value=&quot;5&quot;/&gt;&lt;property id=&quot;20300&quot; value=&quot;Diapositiva 3&quot;/&gt;&lt;property id=&quot;20307&quot; value=&quot;313&quot;/&gt;&lt;/object&gt;&lt;object type=&quot;3&quot; unique_id=&quot;14251&quot;&gt;&lt;property id=&quot;20148&quot; value=&quot;5&quot;/&gt;&lt;property id=&quot;20300&quot; value=&quot;Diapositiva 4&quot;/&gt;&lt;property id=&quot;20307&quot; value=&quot;314&quot;/&gt;&lt;/object&gt;&lt;object type=&quot;3&quot; unique_id=&quot;14252&quot;&gt;&lt;property id=&quot;20148&quot; value=&quot;5&quot;/&gt;&lt;property id=&quot;20300&quot; value=&quot;Diapositiva 5&quot;/&gt;&lt;property id=&quot;20307&quot; value=&quot;371&quot;/&gt;&lt;/object&gt;&lt;object type=&quot;3&quot; unique_id=&quot;14253&quot;&gt;&lt;property id=&quot;20148&quot; value=&quot;5&quot;/&gt;&lt;property id=&quot;20300&quot; value=&quot;Diapositiva 6&quot;/&gt;&lt;property id=&quot;20307&quot; value=&quot;374&quot;/&gt;&lt;/object&gt;&lt;object type=&quot;3&quot; unique_id=&quot;14254&quot;&gt;&lt;property id=&quot;20148&quot; value=&quot;5&quot;/&gt;&lt;property id=&quot;20300&quot; value=&quot;Diapositiva 7&quot;/&gt;&lt;property id=&quot;20307&quot; value=&quot;373&quot;/&gt;&lt;/object&gt;&lt;object type=&quot;3&quot; unique_id=&quot;14255&quot;&gt;&lt;property id=&quot;20148&quot; value=&quot;5&quot;/&gt;&lt;property id=&quot;20300&quot; value=&quot;Diapositiva 8&quot;/&gt;&lt;property id=&quot;20307&quot; value=&quot;375&quot;/&gt;&lt;/object&gt;&lt;object type=&quot;3&quot; unique_id=&quot;14256&quot;&gt;&lt;property id=&quot;20148&quot; value=&quot;5&quot;/&gt;&lt;property id=&quot;20300&quot; value=&quot;Diapositiva 9&quot;/&gt;&lt;property id=&quot;20307&quot; value=&quot;376&quot;/&gt;&lt;/object&gt;&lt;object type=&quot;3&quot; unique_id=&quot;14257&quot;&gt;&lt;property id=&quot;20148&quot; value=&quot;5&quot;/&gt;&lt;property id=&quot;20300&quot; value=&quot;Diapositiva 10&quot;/&gt;&lt;property id=&quot;20307&quot; value=&quot;377&quot;/&gt;&lt;/object&gt;&lt;object type=&quot;3&quot; unique_id=&quot;14258&quot;&gt;&lt;property id=&quot;20148&quot; value=&quot;5&quot;/&gt;&lt;property id=&quot;20300&quot; value=&quot;Diapositiva 11&quot;/&gt;&lt;property id=&quot;20307&quot; value=&quot;372&quot;/&gt;&lt;/object&gt;&lt;object type=&quot;3&quot; unique_id=&quot;14259&quot;&gt;&lt;property id=&quot;20148&quot; value=&quot;5&quot;/&gt;&lt;property id=&quot;20300&quot; value=&quot;Diapositiva 12&quot;/&gt;&lt;property id=&quot;20307&quot; value=&quot;379&quot;/&gt;&lt;/object&gt;&lt;object type=&quot;3&quot; unique_id=&quot;14260&quot;&gt;&lt;property id=&quot;20148&quot; value=&quot;5&quot;/&gt;&lt;property id=&quot;20300&quot; value=&quot;Diapositiva 13&quot;/&gt;&lt;property id=&quot;20307&quot; value=&quot;380&quot;/&gt;&lt;/object&gt;&lt;object type=&quot;3&quot; unique_id=&quot;14261&quot;&gt;&lt;property id=&quot;20148&quot; value=&quot;5&quot;/&gt;&lt;property id=&quot;20300&quot; value=&quot;Diapositiva 14&quot;/&gt;&lt;property id=&quot;20307&quot; value=&quot;381&quot;/&gt;&lt;/object&gt;&lt;object type=&quot;3&quot; unique_id=&quot;14262&quot;&gt;&lt;property id=&quot;20148&quot; value=&quot;5&quot;/&gt;&lt;property id=&quot;20300&quot; value=&quot;Diapositiva 15&quot;/&gt;&lt;property id=&quot;20307&quot; value=&quot;382&quot;/&gt;&lt;/object&gt;&lt;object type=&quot;3&quot; unique_id=&quot;14263&quot;&gt;&lt;property id=&quot;20148&quot; value=&quot;5&quot;/&gt;&lt;property id=&quot;20300&quot; value=&quot;Diapositiva 16&quot;/&gt;&lt;property id=&quot;20307&quot; value=&quot;385&quot;/&gt;&lt;/object&gt;&lt;object type=&quot;3&quot; unique_id=&quot;14264&quot;&gt;&lt;property id=&quot;20148&quot; value=&quot;5&quot;/&gt;&lt;property id=&quot;20300&quot; value=&quot;Diapositiva 17&quot;/&gt;&lt;property id=&quot;20307&quot; value=&quot;378&quot;/&gt;&lt;/object&gt;&lt;object type=&quot;3&quot; unique_id=&quot;14265&quot;&gt;&lt;property id=&quot;20148&quot; value=&quot;5&quot;/&gt;&lt;property id=&quot;20300&quot; value=&quot;Diapositiva 18&quot;/&gt;&lt;property id=&quot;20307&quot; value=&quot;388&quot;/&gt;&lt;/object&gt;&lt;object type=&quot;3&quot; unique_id=&quot;14266&quot;&gt;&lt;property id=&quot;20148&quot; value=&quot;5&quot;/&gt;&lt;property id=&quot;20300&quot; value=&quot;Diapositiva 19&quot;/&gt;&lt;property id=&quot;20307&quot; value=&quot;389&quot;/&gt;&lt;/object&gt;&lt;object type=&quot;3&quot; unique_id=&quot;14267&quot;&gt;&lt;property id=&quot;20148&quot; value=&quot;5&quot;/&gt;&lt;property id=&quot;20300&quot; value=&quot;Diapositiva 20&quot;/&gt;&lt;property id=&quot;20307&quot; value=&quot;392&quot;/&gt;&lt;/object&gt;&lt;object type=&quot;3&quot; unique_id=&quot;14268&quot;&gt;&lt;property id=&quot;20148&quot; value=&quot;5&quot;/&gt;&lt;property id=&quot;20300&quot; value=&quot;Diapositiva 21&quot;/&gt;&lt;property id=&quot;20307&quot; value=&quot;431&quot;/&gt;&lt;/object&gt;&lt;object type=&quot;3&quot; unique_id=&quot;14269&quot;&gt;&lt;property id=&quot;20148&quot; value=&quot;5&quot;/&gt;&lt;property id=&quot;20300&quot; value=&quot;Diapositiva 22&quot;/&gt;&lt;property id=&quot;20307&quot; value=&quot;430&quot;/&gt;&lt;/object&gt;&lt;object type=&quot;3&quot; unique_id=&quot;14270&quot;&gt;&lt;property id=&quot;20148&quot; value=&quot;5&quot;/&gt;&lt;property id=&quot;20300&quot; value=&quot;Diapositiva 23&quot;/&gt;&lt;property id=&quot;20307&quot; value=&quot;432&quot;/&gt;&lt;/object&gt;&lt;object type=&quot;3&quot; unique_id=&quot;14271&quot;&gt;&lt;property id=&quot;20148&quot; value=&quot;5&quot;/&gt;&lt;property id=&quot;20300&quot; value=&quot;Diapositiva 24&quot;/&gt;&lt;property id=&quot;20307&quot; value=&quot;433&quot;/&gt;&lt;/object&gt;&lt;object type=&quot;3&quot; unique_id=&quot;14272&quot;&gt;&lt;property id=&quot;20148&quot; value=&quot;5&quot;/&gt;&lt;property id=&quot;20300&quot; value=&quot;Diapositiva 25&quot;/&gt;&lt;property id=&quot;20307&quot; value=&quot;434&quot;/&gt;&lt;/object&gt;&lt;object type=&quot;3&quot; unique_id=&quot;14273&quot;&gt;&lt;property id=&quot;20148&quot; value=&quot;5&quot;/&gt;&lt;property id=&quot;20300&quot; value=&quot;Diapositiva 26&quot;/&gt;&lt;property id=&quot;20307&quot; value=&quot;435&quot;/&gt;&lt;/object&gt;&lt;object type=&quot;3&quot; unique_id=&quot;14274&quot;&gt;&lt;property id=&quot;20148&quot; value=&quot;5&quot;/&gt;&lt;property id=&quot;20300&quot; value=&quot;Diapositiva 27&quot;/&gt;&lt;property id=&quot;20307&quot; value=&quot;436&quot;/&gt;&lt;/object&gt;&lt;object type=&quot;3&quot; unique_id=&quot;14275&quot;&gt;&lt;property id=&quot;20148&quot; value=&quot;5&quot;/&gt;&lt;property id=&quot;20300&quot; value=&quot;Diapositiva 28&quot;/&gt;&lt;property id=&quot;20307&quot; value=&quot;437&quot;/&gt;&lt;/object&gt;&lt;object type=&quot;3&quot; unique_id=&quot;14276&quot;&gt;&lt;property id=&quot;20148&quot; value=&quot;5&quot;/&gt;&lt;property id=&quot;20300&quot; value=&quot;Diapositiva 29&quot;/&gt;&lt;property id=&quot;20307&quot; value=&quot;386&quot;/&gt;&lt;/object&gt;&lt;object type=&quot;3&quot; unique_id=&quot;14277&quot;&gt;&lt;property id=&quot;20148&quot; value=&quot;5&quot;/&gt;&lt;property id=&quot;20300&quot; value=&quot;Diapositiva 30&quot;/&gt;&lt;property id=&quot;20307&quot; value=&quot;438&quot;/&gt;&lt;/object&gt;&lt;object type=&quot;3&quot; unique_id=&quot;14278&quot;&gt;&lt;property id=&quot;20148&quot; value=&quot;5&quot;/&gt;&lt;property id=&quot;20300&quot; value=&quot;Diapositiva 31&quot;/&gt;&lt;property id=&quot;20307&quot; value=&quot;439&quot;/&gt;&lt;/object&gt;&lt;object type=&quot;3&quot; unique_id=&quot;14279&quot;&gt;&lt;property id=&quot;20148&quot; value=&quot;5&quot;/&gt;&lt;property id=&quot;20300&quot; value=&quot;Diapositiva 32&quot;/&gt;&lt;property id=&quot;20307&quot; value=&quot;440&quot;/&gt;&lt;/object&gt;&lt;object type=&quot;3&quot; unique_id=&quot;14280&quot;&gt;&lt;property id=&quot;20148&quot; value=&quot;5&quot;/&gt;&lt;property id=&quot;20300&quot; value=&quot;Diapositiva 33&quot;/&gt;&lt;property id=&quot;20307&quot; value=&quot;441&quot;/&gt;&lt;/object&gt;&lt;object type=&quot;3&quot; unique_id=&quot;14281&quot;&gt;&lt;property id=&quot;20148&quot; value=&quot;5&quot;/&gt;&lt;property id=&quot;20300&quot; value=&quot;Diapositiva 34&quot;/&gt;&lt;property id=&quot;20307&quot; value=&quot;442&quot;/&gt;&lt;/object&gt;&lt;object type=&quot;3&quot; unique_id=&quot;14282&quot;&gt;&lt;property id=&quot;20148&quot; value=&quot;5&quot;/&gt;&lt;property id=&quot;20300&quot; value=&quot;Diapositiva 35&quot;/&gt;&lt;property id=&quot;20307&quot; value=&quot;443&quot;/&gt;&lt;/object&gt;&lt;object type=&quot;3&quot; unique_id=&quot;14283&quot;&gt;&lt;property id=&quot;20148&quot; value=&quot;5&quot;/&gt;&lt;property id=&quot;20300&quot; value=&quot;Diapositiva 36&quot;/&gt;&lt;property id=&quot;20307&quot; value=&quot;444&quot;/&gt;&lt;/object&gt;&lt;object type=&quot;3&quot; unique_id=&quot;14284&quot;&gt;&lt;property id=&quot;20148&quot; value=&quot;5&quot;/&gt;&lt;property id=&quot;20300&quot; value=&quot;Diapositiva 37&quot;/&gt;&lt;property id=&quot;20307&quot; value=&quot;395&quot;/&gt;&lt;/object&gt;&lt;object type=&quot;3&quot; unique_id=&quot;14285&quot;&gt;&lt;property id=&quot;20148&quot; value=&quot;5&quot;/&gt;&lt;property id=&quot;20300&quot; value=&quot;Diapositiva 38&quot;/&gt;&lt;property id=&quot;20307&quot; value=&quot;408&quot;/&gt;&lt;/object&gt;&lt;object type=&quot;3&quot; unique_id=&quot;14286&quot;&gt;&lt;property id=&quot;20148&quot; value=&quot;5&quot;/&gt;&lt;property id=&quot;20300&quot; value=&quot;Diapositiva 39&quot;/&gt;&lt;property id=&quot;20307&quot; value=&quot;393&quot;/&gt;&lt;/object&gt;&lt;object type=&quot;3&quot; unique_id=&quot;14287&quot;&gt;&lt;property id=&quot;20148&quot; value=&quot;5&quot;/&gt;&lt;property id=&quot;20300&quot; value=&quot;Diapositiva 40&quot;/&gt;&lt;property id=&quot;20307&quot; value=&quot;396&quot;/&gt;&lt;/object&gt;&lt;object type=&quot;3&quot; unique_id=&quot;14288&quot;&gt;&lt;property id=&quot;20148&quot; value=&quot;5&quot;/&gt;&lt;property id=&quot;20300&quot; value=&quot;Diapositiva 41&quot;/&gt;&lt;property id=&quot;20307&quot; value=&quot;398&quot;/&gt;&lt;/object&gt;&lt;object type=&quot;3&quot; unique_id=&quot;14289&quot;&gt;&lt;property id=&quot;20148&quot; value=&quot;5&quot;/&gt;&lt;property id=&quot;20300&quot; value=&quot;Diapositiva 42&quot;/&gt;&lt;property id=&quot;20307&quot; value=&quot;400&quot;/&gt;&lt;/object&gt;&lt;object type=&quot;3&quot; unique_id=&quot;14290&quot;&gt;&lt;property id=&quot;20148&quot; value=&quot;5&quot;/&gt;&lt;property id=&quot;20300&quot; value=&quot;Diapositiva 43&quot;/&gt;&lt;property id=&quot;20307&quot; value=&quot;409&quot;/&gt;&lt;/object&gt;&lt;object type=&quot;3&quot; unique_id=&quot;14291&quot;&gt;&lt;property id=&quot;20148&quot; value=&quot;5&quot;/&gt;&lt;property id=&quot;20300&quot; value=&quot;Diapositiva 44&quot;/&gt;&lt;property id=&quot;20307&quot; value=&quot;401&quot;/&gt;&lt;/object&gt;&lt;object type=&quot;3&quot; unique_id=&quot;14292&quot;&gt;&lt;property id=&quot;20148&quot; value=&quot;5&quot;/&gt;&lt;property id=&quot;20300&quot; value=&quot;Diapositiva 45&quot;/&gt;&lt;property id=&quot;20307&quot; value=&quot;402&quot;/&gt;&lt;/object&gt;&lt;object type=&quot;3&quot; unique_id=&quot;14293&quot;&gt;&lt;property id=&quot;20148&quot; value=&quot;5&quot;/&gt;&lt;property id=&quot;20300&quot; value=&quot;Diapositiva 46&quot;/&gt;&lt;property id=&quot;20307&quot; value=&quot;399&quot;/&gt;&lt;/object&gt;&lt;object type=&quot;3&quot; unique_id=&quot;14294&quot;&gt;&lt;property id=&quot;20148&quot; value=&quot;5&quot;/&gt;&lt;property id=&quot;20300&quot; value=&quot;Diapositiva 47&quot;/&gt;&lt;property id=&quot;20307&quot; value=&quot;403&quot;/&gt;&lt;/object&gt;&lt;object type=&quot;3&quot; unique_id=&quot;14295&quot;&gt;&lt;property id=&quot;20148&quot; value=&quot;5&quot;/&gt;&lt;property id=&quot;20300&quot; value=&quot;Diapositiva 48&quot;/&gt;&lt;property id=&quot;20307&quot; value=&quot;404&quot;/&gt;&lt;/object&gt;&lt;object type=&quot;3&quot; unique_id=&quot;14296&quot;&gt;&lt;property id=&quot;20148&quot; value=&quot;5&quot;/&gt;&lt;property id=&quot;20300&quot; value=&quot;Diapositiva 49&quot;/&gt;&lt;property id=&quot;20307&quot; value=&quot;410&quot;/&gt;&lt;/object&gt;&lt;object type=&quot;3&quot; unique_id=&quot;14297&quot;&gt;&lt;property id=&quot;20148&quot; value=&quot;5&quot;/&gt;&lt;property id=&quot;20300&quot; value=&quot;Diapositiva 50&quot;/&gt;&lt;property id=&quot;20307&quot; value=&quot;405&quot;/&gt;&lt;/object&gt;&lt;object type=&quot;3&quot; unique_id=&quot;14298&quot;&gt;&lt;property id=&quot;20148&quot; value=&quot;5&quot;/&gt;&lt;property id=&quot;20300&quot; value=&quot;Diapositiva 51&quot;/&gt;&lt;property id=&quot;20307&quot; value=&quot;407&quot;/&gt;&lt;/object&gt;&lt;object type=&quot;3&quot; unique_id=&quot;14299&quot;&gt;&lt;property id=&quot;20148&quot; value=&quot;5&quot;/&gt;&lt;property id=&quot;20300&quot; value=&quot;Diapositiva 52&quot;/&gt;&lt;property id=&quot;20307&quot; value=&quot;406&quot;/&gt;&lt;/object&gt;&lt;object type=&quot;3&quot; unique_id=&quot;14300&quot;&gt;&lt;property id=&quot;20148&quot; value=&quot;5&quot;/&gt;&lt;property id=&quot;20300&quot; value=&quot;Diapositiva 53&quot;/&gt;&lt;property id=&quot;20307&quot; value=&quot;394&quot;/&gt;&lt;/object&gt;&lt;object type=&quot;3&quot; unique_id=&quot;14301&quot;&gt;&lt;property id=&quot;20148&quot; value=&quot;5&quot;/&gt;&lt;property id=&quot;20300&quot; value=&quot;Diapositiva 54&quot;/&gt;&lt;property id=&quot;20307&quot; value=&quot;411&quot;/&gt;&lt;/object&gt;&lt;object type=&quot;3&quot; unique_id=&quot;14302&quot;&gt;&lt;property id=&quot;20148&quot; value=&quot;5&quot;/&gt;&lt;property id=&quot;20300&quot; value=&quot;Diapositiva 55&quot;/&gt;&lt;property id=&quot;20307&quot; value=&quot;413&quot;/&gt;&lt;/object&gt;&lt;object type=&quot;3&quot; unique_id=&quot;14303&quot;&gt;&lt;property id=&quot;20148&quot; value=&quot;5&quot;/&gt;&lt;property id=&quot;20300&quot; value=&quot;Diapositiva 56&quot;/&gt;&lt;property id=&quot;20307&quot; value=&quot;412&quot;/&gt;&lt;/object&gt;&lt;object type=&quot;3&quot; unique_id=&quot;14304&quot;&gt;&lt;property id=&quot;20148&quot; value=&quot;5&quot;/&gt;&lt;property id=&quot;20300&quot; value=&quot;Diapositiva 57&quot;/&gt;&lt;property id=&quot;20307&quot; value=&quot;414&quot;/&gt;&lt;/object&gt;&lt;object type=&quot;3&quot; unique_id=&quot;14305&quot;&gt;&lt;property id=&quot;20148&quot; value=&quot;5&quot;/&gt;&lt;property id=&quot;20300&quot; value=&quot;Diapositiva 58&quot;/&gt;&lt;property id=&quot;20307&quot; value=&quot;387&quot;/&gt;&lt;/object&gt;&lt;object type=&quot;3&quot; unique_id=&quot;14306&quot;&gt;&lt;property id=&quot;20148&quot; value=&quot;5&quot;/&gt;&lt;property id=&quot;20300&quot; value=&quot;Diapositiva 59&quot;/&gt;&lt;property id=&quot;20307&quot; value=&quot;415&quot;/&gt;&lt;/object&gt;&lt;object type=&quot;3&quot; unique_id=&quot;14307&quot;&gt;&lt;property id=&quot;20148&quot; value=&quot;5&quot;/&gt;&lt;property id=&quot;20300&quot; value=&quot;Diapositiva 60&quot;/&gt;&lt;property id=&quot;20307&quot; value=&quot;417&quot;/&gt;&lt;/object&gt;&lt;object type=&quot;3&quot; unique_id=&quot;14308&quot;&gt;&lt;property id=&quot;20148&quot; value=&quot;5&quot;/&gt;&lt;property id=&quot;20300&quot; value=&quot;Diapositiva 61&quot;/&gt;&lt;property id=&quot;20307&quot; value=&quot;419&quot;/&gt;&lt;/object&gt;&lt;object type=&quot;3&quot; unique_id=&quot;14309&quot;&gt;&lt;property id=&quot;20148&quot; value=&quot;5&quot;/&gt;&lt;property id=&quot;20300&quot; value=&quot;Diapositiva 62&quot;/&gt;&lt;property id=&quot;20307&quot; value=&quot;418&quot;/&gt;&lt;/object&gt;&lt;object type=&quot;3&quot; unique_id=&quot;14310&quot;&gt;&lt;property id=&quot;20148&quot; value=&quot;5&quot;/&gt;&lt;property id=&quot;20300&quot; value=&quot;Diapositiva 63&quot;/&gt;&lt;property id=&quot;20307&quot; value=&quot;422&quot;/&gt;&lt;/object&gt;&lt;object type=&quot;3&quot; unique_id=&quot;14311&quot;&gt;&lt;property id=&quot;20148&quot; value=&quot;5&quot;/&gt;&lt;property id=&quot;20300&quot; value=&quot;Diapositiva 64&quot;/&gt;&lt;property id=&quot;20307&quot; value=&quot;420&quot;/&gt;&lt;/object&gt;&lt;object type=&quot;3&quot; unique_id=&quot;14312&quot;&gt;&lt;property id=&quot;20148&quot; value=&quot;5&quot;/&gt;&lt;property id=&quot;20300&quot; value=&quot;Diapositiva 65&quot;/&gt;&lt;property id=&quot;20307&quot; value=&quot;421&quot;/&gt;&lt;/object&gt;&lt;object type=&quot;3&quot; unique_id=&quot;14313&quot;&gt;&lt;property id=&quot;20148&quot; value=&quot;5&quot;/&gt;&lt;property id=&quot;20300&quot; value=&quot;Diapositiva 66&quot;/&gt;&lt;property id=&quot;20307&quot; value=&quot;423&quot;/&gt;&lt;/object&gt;&lt;object type=&quot;3&quot; unique_id=&quot;14314&quot;&gt;&lt;property id=&quot;20148&quot; value=&quot;5&quot;/&gt;&lt;property id=&quot;20300&quot; value=&quot;Diapositiva 67&quot;/&gt;&lt;property id=&quot;20307&quot; value=&quot;416&quot;/&gt;&lt;/object&gt;&lt;object type=&quot;3&quot; unique_id=&quot;14315&quot;&gt;&lt;property id=&quot;20148&quot; value=&quot;5&quot;/&gt;&lt;property id=&quot;20300&quot; value=&quot;Diapositiva 68&quot;/&gt;&lt;property id=&quot;20307&quot; value=&quot;425&quot;/&gt;&lt;/object&gt;&lt;object type=&quot;3&quot; unique_id=&quot;14316&quot;&gt;&lt;property id=&quot;20148&quot; value=&quot;5&quot;/&gt;&lt;property id=&quot;20300&quot; value=&quot;Diapositiva 69&quot;/&gt;&lt;property id=&quot;20307&quot; value=&quot;426&quot;/&gt;&lt;/object&gt;&lt;object type=&quot;3&quot; unique_id=&quot;14317&quot;&gt;&lt;property id=&quot;20148&quot; value=&quot;5&quot;/&gt;&lt;property id=&quot;20300&quot; value=&quot;Diapositiva 70&quot;/&gt;&lt;property id=&quot;20307&quot; value=&quot;424&quot;/&gt;&lt;/object&gt;&lt;object type=&quot;3&quot; unique_id=&quot;14318&quot;&gt;&lt;property id=&quot;20148&quot; value=&quot;5&quot;/&gt;&lt;property id=&quot;20300&quot; value=&quot;Diapositiva 71&quot;/&gt;&lt;property id=&quot;20307&quot; value=&quot;370&quot;/&gt;&lt;/object&gt;&lt;object type=&quot;3&quot; unique_id=&quot;14319&quot;&gt;&lt;property id=&quot;20148&quot; value=&quot;5&quot;/&gt;&lt;property id=&quot;20300&quot; value=&quot;Diapositiva 73&quot;/&gt;&lt;property id=&quot;20307&quot; value=&quot;429&quot;/&gt;&lt;/object&gt;&lt;object type=&quot;3&quot; unique_id=&quot;16010&quot;&gt;&lt;property id=&quot;20148&quot; value=&quot;5&quot;/&gt;&lt;property id=&quot;20300&quot; value=&quot;Diapositiva 1&quot;/&gt;&lt;property id=&quot;20307&quot; value=&quot;445&quot;/&gt;&lt;/object&gt;&lt;/object&gt;&lt;object type=&quot;8&quot; unique_id=&quot;10019&quot;&gt;&lt;/object&gt;&lt;object type=&quot;4&quot; unique_id=&quot;10235&quot;&gt;&lt;/object&gt;&lt;object type=&quot;10&quot; unique_id=&quot;10387&quot;&gt;&lt;object type=&quot;11&quot; unique_id=&quot;10388&quot;&gt;&lt;property id=&quot;20180&quot; value=&quot;0&quot;/&gt;&lt;property id=&quot;20181&quot; value=&quot;4&quot;/&gt;&lt;property id=&quot;20182&quot; value=&quot;0&quot;/&gt;&lt;property id=&quot;20183&quot; value=&quot;1&quot;/&gt;&lt;/object&gt;&lt;object type=&quot;12&quot; unique_id=&quot;10389&quot;&gt;&lt;/object&gt;&lt;object type=&quot;13&quot; unique_id=&quot;10390&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25464</TotalTime>
  <Words>3509</Words>
  <Application>Microsoft Office PowerPoint</Application>
  <PresentationFormat>Presentación en pantalla (4:3)</PresentationFormat>
  <Paragraphs>525</Paragraphs>
  <Slides>69</Slides>
  <Notes>37</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69</vt:i4>
      </vt:variant>
    </vt:vector>
  </HeadingPairs>
  <TitlesOfParts>
    <vt:vector size="81" baseType="lpstr">
      <vt:lpstr>Myriad Pro</vt:lpstr>
      <vt:lpstr>Impact</vt:lpstr>
      <vt:lpstr>Chopin Script</vt:lpstr>
      <vt:lpstr>Swis721 BlkCn BT</vt:lpstr>
      <vt:lpstr>Wingdings 2</vt:lpstr>
      <vt:lpstr>Wingdings</vt:lpstr>
      <vt:lpstr>Calibri</vt:lpstr>
      <vt:lpstr>Swis721 Blk BT</vt:lpstr>
      <vt:lpstr>Century Gothic</vt:lpstr>
      <vt:lpstr>Verdana</vt:lpstr>
      <vt:lpstr>Arial</vt:lpstr>
      <vt:lpstr>Austin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Wolf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Rudy</dc:creator>
  <cp:lastModifiedBy>Rodolfo Murua</cp:lastModifiedBy>
  <cp:revision>563</cp:revision>
  <dcterms:created xsi:type="dcterms:W3CDTF">2009-11-11T01:24:10Z</dcterms:created>
  <dcterms:modified xsi:type="dcterms:W3CDTF">2022-01-20T13:26:15Z</dcterms:modified>
</cp:coreProperties>
</file>