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3"/>
  </p:notesMasterIdLst>
  <p:sldIdLst>
    <p:sldId id="373" r:id="rId2"/>
    <p:sldId id="300" r:id="rId3"/>
    <p:sldId id="301" r:id="rId4"/>
    <p:sldId id="257" r:id="rId5"/>
    <p:sldId id="258" r:id="rId6"/>
    <p:sldId id="259" r:id="rId7"/>
    <p:sldId id="302" r:id="rId8"/>
    <p:sldId id="260" r:id="rId9"/>
    <p:sldId id="261" r:id="rId10"/>
    <p:sldId id="303" r:id="rId11"/>
    <p:sldId id="263" r:id="rId12"/>
    <p:sldId id="304" r:id="rId13"/>
    <p:sldId id="305" r:id="rId14"/>
    <p:sldId id="306" r:id="rId15"/>
    <p:sldId id="307" r:id="rId16"/>
    <p:sldId id="267" r:id="rId17"/>
    <p:sldId id="308" r:id="rId18"/>
    <p:sldId id="268" r:id="rId19"/>
    <p:sldId id="269" r:id="rId20"/>
    <p:sldId id="309" r:id="rId21"/>
    <p:sldId id="310" r:id="rId22"/>
    <p:sldId id="271" r:id="rId23"/>
    <p:sldId id="334" r:id="rId24"/>
    <p:sldId id="336" r:id="rId25"/>
    <p:sldId id="335" r:id="rId26"/>
    <p:sldId id="337" r:id="rId27"/>
    <p:sldId id="338" r:id="rId28"/>
    <p:sldId id="311" r:id="rId29"/>
    <p:sldId id="312" r:id="rId30"/>
    <p:sldId id="315" r:id="rId31"/>
    <p:sldId id="314" r:id="rId32"/>
    <p:sldId id="313" r:id="rId33"/>
    <p:sldId id="368" r:id="rId34"/>
    <p:sldId id="369" r:id="rId35"/>
    <p:sldId id="370" r:id="rId36"/>
    <p:sldId id="371" r:id="rId37"/>
    <p:sldId id="372" r:id="rId38"/>
    <p:sldId id="317" r:id="rId39"/>
    <p:sldId id="316" r:id="rId40"/>
    <p:sldId id="367" r:id="rId41"/>
    <p:sldId id="278" r:id="rId42"/>
    <p:sldId id="318" r:id="rId43"/>
    <p:sldId id="319" r:id="rId44"/>
    <p:sldId id="321" r:id="rId45"/>
    <p:sldId id="284" r:id="rId46"/>
    <p:sldId id="320" r:id="rId47"/>
    <p:sldId id="349" r:id="rId48"/>
    <p:sldId id="351" r:id="rId49"/>
    <p:sldId id="352" r:id="rId50"/>
    <p:sldId id="353" r:id="rId51"/>
    <p:sldId id="354" r:id="rId52"/>
    <p:sldId id="289" r:id="rId53"/>
    <p:sldId id="322" r:id="rId54"/>
    <p:sldId id="290" r:id="rId55"/>
    <p:sldId id="323" r:id="rId56"/>
    <p:sldId id="339" r:id="rId57"/>
    <p:sldId id="340" r:id="rId58"/>
    <p:sldId id="341" r:id="rId59"/>
    <p:sldId id="291" r:id="rId60"/>
    <p:sldId id="326" r:id="rId61"/>
    <p:sldId id="292" r:id="rId62"/>
    <p:sldId id="342" r:id="rId63"/>
    <p:sldId id="343" r:id="rId64"/>
    <p:sldId id="344" r:id="rId65"/>
    <p:sldId id="345" r:id="rId66"/>
    <p:sldId id="346" r:id="rId67"/>
    <p:sldId id="293" r:id="rId68"/>
    <p:sldId id="347" r:id="rId69"/>
    <p:sldId id="294" r:id="rId70"/>
    <p:sldId id="295" r:id="rId71"/>
    <p:sldId id="356" r:id="rId72"/>
    <p:sldId id="357" r:id="rId73"/>
    <p:sldId id="358" r:id="rId74"/>
    <p:sldId id="359" r:id="rId75"/>
    <p:sldId id="360" r:id="rId76"/>
    <p:sldId id="328" r:id="rId77"/>
    <p:sldId id="362" r:id="rId78"/>
    <p:sldId id="363" r:id="rId79"/>
    <p:sldId id="364" r:id="rId80"/>
    <p:sldId id="296" r:id="rId81"/>
    <p:sldId id="329" r:id="rId82"/>
  </p:sldIdLst>
  <p:sldSz cx="9144000" cy="6858000" type="screen4x3"/>
  <p:notesSz cx="6858000" cy="9144000"/>
  <p:embeddedFontLst>
    <p:embeddedFont>
      <p:font typeface="Calibri" panose="020F0502020204030204" pitchFamily="34" charset="0"/>
      <p:regular r:id="rId84"/>
      <p:bold r:id="rId85"/>
      <p:italic r:id="rId86"/>
      <p:boldItalic r:id="rId87"/>
    </p:embeddedFont>
    <p:embeddedFont>
      <p:font typeface="Cambria" panose="02040503050406030204" pitchFamily="18" charset="0"/>
      <p:regular r:id="rId88"/>
      <p:bold r:id="rId89"/>
      <p:italic r:id="rId90"/>
      <p:boldItalic r:id="rId91"/>
    </p:embeddedFont>
    <p:embeddedFont>
      <p:font typeface="Impact" panose="020B0806030902050204" pitchFamily="34" charset="0"/>
      <p:regular r:id="rId92"/>
    </p:embeddedFont>
    <p:embeddedFont>
      <p:font typeface="Myriad Pro Cond" panose="020B0506030403020204" pitchFamily="34" charset="0"/>
      <p:regular r:id="rId93"/>
      <p:bold r:id="rId94"/>
      <p:italic r:id="rId95"/>
      <p:boldItalic r:id="rId96"/>
    </p:embeddedFont>
    <p:embeddedFont>
      <p:font typeface="Rage Italic" panose="03070502040507070304" pitchFamily="66" charset="0"/>
      <p:regular r:id="rId97"/>
    </p:embeddedFont>
    <p:embeddedFont>
      <p:font typeface="Swis721 Blk BT" panose="020B0904030502020204" pitchFamily="34" charset="0"/>
      <p:regular r:id="rId98"/>
      <p:italic r:id="rId99"/>
    </p:embeddedFont>
    <p:embeddedFont>
      <p:font typeface="Swis721 BlkCn BT" panose="020B0806030502040204" pitchFamily="34" charset="0"/>
      <p:regular r:id="rId100"/>
      <p:italic r:id="rId101"/>
    </p:embeddedFont>
    <p:embeddedFont>
      <p:font typeface="Verdana" panose="020B0604030504040204" pitchFamily="34" charset="0"/>
      <p:regular r:id="rId102"/>
      <p:bold r:id="rId103"/>
      <p:italic r:id="rId104"/>
      <p:boldItalic r:id="rId105"/>
    </p:embeddedFont>
  </p:embeddedFontLst>
  <p:custDataLst>
    <p:tags r:id="rId10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3268A9"/>
    <a:srgbClr val="00B0F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16" autoAdjust="0"/>
    <p:restoredTop sz="89035" autoAdjust="0"/>
  </p:normalViewPr>
  <p:slideViewPr>
    <p:cSldViewPr>
      <p:cViewPr varScale="1">
        <p:scale>
          <a:sx n="57" d="100"/>
          <a:sy n="57" d="100"/>
        </p:scale>
        <p:origin x="2130"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0.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7.fntdata"/><Relationship Id="rId105"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notesMaster" Target="notesMasters/notesMaster1.xml"/><Relationship Id="rId8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DDB196-0758-42D0-928B-DBBC5F877C20}" type="datetimeFigureOut">
              <a:rPr lang="es-ES" smtClean="0"/>
              <a:pPr/>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7D536D-1DBA-492F-981D-BAAE9BCD1099}" type="slidenum">
              <a:rPr lang="es-ES" smtClean="0"/>
              <a:pPr/>
              <a:t>‹Nº›</a:t>
            </a:fld>
            <a:endParaRPr lang="es-ES"/>
          </a:p>
        </p:txBody>
      </p:sp>
    </p:spTree>
    <p:extLst>
      <p:ext uri="{BB962C8B-B14F-4D97-AF65-F5344CB8AC3E}">
        <p14:creationId xmlns:p14="http://schemas.microsoft.com/office/powerpoint/2010/main" val="148003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3115135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La personalidad del hombre quedó deformada. Su carácter se corrompió y el hombre quedó separado de Dios, condenado a muerte. Isaías 59:2</a:t>
            </a:r>
            <a:endParaRPr lang="es-ES" dirty="0"/>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17</a:t>
            </a:fld>
            <a:endParaRPr lang="es-ES"/>
          </a:p>
        </p:txBody>
      </p:sp>
    </p:spTree>
    <p:extLst>
      <p:ext uri="{BB962C8B-B14F-4D97-AF65-F5344CB8AC3E}">
        <p14:creationId xmlns:p14="http://schemas.microsoft.com/office/powerpoint/2010/main" val="71497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Justicia significa: llenar la medida. El hombre tenía perfecta armonía con la ley de Dios. Por el pecado, no alcanzó más la medida exigida por la ley. Basta un mal pensamiento para alejarnos de la perfecta justicia.</a:t>
            </a:r>
            <a:endParaRPr lang="es-ES" dirty="0"/>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18</a:t>
            </a:fld>
            <a:endParaRPr lang="es-ES"/>
          </a:p>
        </p:txBody>
      </p:sp>
    </p:spTree>
    <p:extLst>
      <p:ext uri="{BB962C8B-B14F-4D97-AF65-F5344CB8AC3E}">
        <p14:creationId xmlns:p14="http://schemas.microsoft.com/office/powerpoint/2010/main" val="14442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20</a:t>
            </a:fld>
            <a:endParaRPr lang="es-ES"/>
          </a:p>
        </p:txBody>
      </p:sp>
    </p:spTree>
    <p:extLst>
      <p:ext uri="{BB962C8B-B14F-4D97-AF65-F5344CB8AC3E}">
        <p14:creationId xmlns:p14="http://schemas.microsoft.com/office/powerpoint/2010/main" val="71497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22</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23</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24</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25</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i="0" dirty="0"/>
              <a:t>NOS</a:t>
            </a:r>
            <a:r>
              <a:rPr lang="es-ES_tradnl" b="1" i="0" baseline="0" dirty="0"/>
              <a:t> DA FE:</a:t>
            </a:r>
            <a:endParaRPr lang="es-ES_tradnl" b="1" i="0"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i="1" dirty="0"/>
              <a:t>Muchos creen que la fe es algo netamente humano y que sale de nosotros mismos. Yo creía antes de comprender esto que el texto que dice: </a:t>
            </a:r>
            <a:r>
              <a:rPr lang="es-ES_tradnl" b="1" dirty="0"/>
              <a:t>"Los que tienen la fe de Jesús"</a:t>
            </a:r>
            <a:r>
              <a:rPr lang="es-ES_tradnl" b="1" i="1" dirty="0"/>
              <a:t> </a:t>
            </a:r>
            <a:r>
              <a:rPr lang="es-ES_tradnl" i="1" dirty="0"/>
              <a:t>(Apoc.14:12), debería decir: -</a:t>
            </a:r>
            <a:r>
              <a:rPr lang="es-ES_tradnl" dirty="0"/>
              <a:t>"Los que tienen fe en Jesús"</a:t>
            </a:r>
            <a:r>
              <a:rPr lang="es-ES_tradnl" i="1" dirty="0"/>
              <a:t>, pero estaba equivocado. Jesús es el autor de la fe, El la da a quien se la pide y la anhela.</a:t>
            </a:r>
            <a:endParaRPr lang="es-ES" i="1" dirty="0"/>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26</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27</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29</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Su encarnación, vida pura, muerte vicaria (sustituta) y su resurrección, hacen posible nuestra justificación. Por su vida perfecta, sin pecado, pudo satisfacer la medida o exigencia plena de la ley.</a:t>
            </a:r>
            <a:endParaRPr lang="es-ES" dirty="0"/>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30</a:t>
            </a:fld>
            <a:endParaRPr lang="es-ES"/>
          </a:p>
        </p:txBody>
      </p:sp>
    </p:spTree>
    <p:extLst>
      <p:ext uri="{BB962C8B-B14F-4D97-AF65-F5344CB8AC3E}">
        <p14:creationId xmlns:p14="http://schemas.microsoft.com/office/powerpoint/2010/main" val="144427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31</a:t>
            </a:fld>
            <a:endParaRPr lang="es-ES"/>
          </a:p>
        </p:txBody>
      </p:sp>
    </p:spTree>
    <p:extLst>
      <p:ext uri="{BB962C8B-B14F-4D97-AF65-F5344CB8AC3E}">
        <p14:creationId xmlns:p14="http://schemas.microsoft.com/office/powerpoint/2010/main" val="714970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t>La aceptación de ese acto de Dios en nuestro favor, </a:t>
            </a:r>
            <a:r>
              <a:rPr lang="es-ES_tradnl" dirty="0"/>
              <a:t>mediante la fe, mueve a Dios a declararnos justos. A este acto se le denomina </a:t>
            </a:r>
            <a:r>
              <a:rPr lang="es-ES_tradnl" b="1" dirty="0"/>
              <a:t>"JUSTIFICACION“ o</a:t>
            </a:r>
            <a:r>
              <a:rPr lang="es-ES_tradnl" b="1" baseline="0" dirty="0"/>
              <a:t> Justicia Imputada </a:t>
            </a:r>
            <a:r>
              <a:rPr lang="es-ES_tradnl" sz="1200" kern="1200" dirty="0">
                <a:solidFill>
                  <a:schemeClr val="tx1"/>
                </a:solidFill>
                <a:effectLst/>
                <a:latin typeface="+mn-lt"/>
                <a:ea typeface="+mn-ea"/>
                <a:cs typeface="+mn-cs"/>
              </a:rPr>
              <a:t>(Concedida, regalada, otorgada sin costo).</a:t>
            </a:r>
            <a:endParaRPr lang="es-ES" sz="1200" spc="50" dirty="0">
              <a:ln w="11430"/>
              <a:effectLst>
                <a:outerShdw blurRad="76200" dist="50800" dir="5400000" algn="tl" rotWithShape="0">
                  <a:srgbClr val="000000">
                    <a:alpha val="65000"/>
                  </a:srgbClr>
                </a:outerShdw>
              </a:effectLst>
              <a:latin typeface="Swis721 BlkCn BT" pitchFamily="34" charset="0"/>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32</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a:ln w="11430"/>
                <a:effectLst>
                  <a:outerShdw blurRad="76200" dist="50800" dir="5400000" algn="tl" rotWithShape="0">
                    <a:srgbClr val="000000">
                      <a:alpha val="65000"/>
                    </a:srgbClr>
                  </a:outerShdw>
                </a:effectLst>
                <a:latin typeface="Swis721 BlkCn BT" pitchFamily="34" charset="0"/>
              </a:rPr>
              <a:t>“POR NOSOTROS”</a:t>
            </a:r>
            <a:endParaRPr lang="es-ES_tradnl" b="1"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Cristo pagó con su muerte la culpa que nos tocaba pagar a nosotros, por nuestras transgresiones. (Isaías 53:5-6). (</a:t>
            </a:r>
            <a:r>
              <a:rPr lang="es-ES_tradnl" dirty="0" err="1"/>
              <a:t>Rom</a:t>
            </a:r>
            <a:r>
              <a:rPr lang="es-ES_tradnl" dirty="0"/>
              <a:t>. 5:10).</a:t>
            </a:r>
          </a:p>
          <a:p>
            <a:r>
              <a:rPr lang="es-ES_tradnl" sz="1200" i="1" kern="1200" dirty="0">
                <a:solidFill>
                  <a:schemeClr val="tx1"/>
                </a:solidFill>
                <a:effectLst/>
                <a:latin typeface="+mn-lt"/>
                <a:ea typeface="+mn-ea"/>
                <a:cs typeface="+mn-cs"/>
              </a:rPr>
              <a:t>En una tribu indígena se comprobó que las noticias de cualquier plan llegaban rápidamente a otra tribu rival.</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cacique ordenó que diesen 25 azotes al que hacía filtrar dichas informaciones. A los pocos días descubrieron a la persona, ¡era la propia madre del cacique quien llevaba informaciones a otra tribu!</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Ahora este se encontraba ante un terrible dilema; si perdonaba a su madre, violaba su propia ley y perdía el respeto de sus súbditos, si la mandaba flagelar, perdería ella allí su vida. ¿Qué hizo entonces?. El mismo cacique se colocó para recibir los azotes en lugar de su madre y así cumplió la ley.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Eso es lo  que hizo Jesús, ocupó mi lugar en la cruz.</a:t>
            </a: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33</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34</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35</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36</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37</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La justificación fue ilustrada por Jesús mediante la parábola del Fariseo y el Publicano</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38</a:t>
            </a:fld>
            <a:endParaRPr lang="es-ES"/>
          </a:p>
        </p:txBody>
      </p:sp>
    </p:spTree>
    <p:extLst>
      <p:ext uri="{BB962C8B-B14F-4D97-AF65-F5344CB8AC3E}">
        <p14:creationId xmlns:p14="http://schemas.microsoft.com/office/powerpoint/2010/main" val="2359049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En el registro divino, figura mi nombre y todas mis obras, buenas y malas. Al aceptar a Cristo en mi corazón, su amor me lleva al arrepentimiento; luego El intercede por mi ante el Padre y por su sangre derramada son borrados todos mis pecados, acredita sus buenas obras a mi favor y entonces aparezco como si nunca hubiese pecado.</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39</a:t>
            </a:fld>
            <a:endParaRPr lang="es-ES"/>
          </a:p>
        </p:txBody>
      </p:sp>
    </p:spTree>
    <p:extLst>
      <p:ext uri="{BB962C8B-B14F-4D97-AF65-F5344CB8AC3E}">
        <p14:creationId xmlns:p14="http://schemas.microsoft.com/office/powerpoint/2010/main" val="441073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En el registro divino, figura mi nombre y todas mis obras, buenas y malas. Al aceptar a Cristo en mi corazón, su amor me lleva al arrepentimiento; luego El intercede por mi ante el Padre y por su sangre derramada son borrados todos mis pecados, acredita sus buenas obras a mi favor y entonces aparezco como si nunca hubiese pecado.</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40</a:t>
            </a:fld>
            <a:endParaRPr lang="es-ES"/>
          </a:p>
        </p:txBody>
      </p:sp>
    </p:spTree>
    <p:extLst>
      <p:ext uri="{BB962C8B-B14F-4D97-AF65-F5344CB8AC3E}">
        <p14:creationId xmlns:p14="http://schemas.microsoft.com/office/powerpoint/2010/main" val="441073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41</a:t>
            </a:fld>
            <a:endParaRPr lang="es-ES"/>
          </a:p>
        </p:txBody>
      </p:sp>
    </p:spTree>
    <p:extLst>
      <p:ext uri="{BB962C8B-B14F-4D97-AF65-F5344CB8AC3E}">
        <p14:creationId xmlns:p14="http://schemas.microsoft.com/office/powerpoint/2010/main" val="109392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42</a:t>
            </a:fld>
            <a:endParaRPr lang="es-ES"/>
          </a:p>
        </p:txBody>
      </p:sp>
    </p:spTree>
    <p:extLst>
      <p:ext uri="{BB962C8B-B14F-4D97-AF65-F5344CB8AC3E}">
        <p14:creationId xmlns:p14="http://schemas.microsoft.com/office/powerpoint/2010/main" val="714970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Paralelamente a la obra que hace Cristo "por nosotros", al justificarnos, hace otro milagro "en nosotros" al promover la santificación lo cual se denomina JUSTICIA IMPARTIDA. Efesios 4:24.</a:t>
            </a:r>
          </a:p>
          <a:p>
            <a:r>
              <a:rPr lang="es-ES" dirty="0"/>
              <a:t>“y vestíos del nuevo hombre, creado según Dios en la justicia y santidad de la verdad.”</a:t>
            </a:r>
          </a:p>
          <a:p>
            <a:endParaRPr lang="es-ES" dirty="0"/>
          </a:p>
          <a:p>
            <a:pPr marL="0" indent="0">
              <a:buNone/>
            </a:pPr>
            <a:r>
              <a:rPr lang="es-ES_tradnl" dirty="0"/>
              <a:t>a) El cambio de corazón nos habilita para obedecer la ley de Dios. Hebreos 10:16.</a:t>
            </a:r>
            <a:endParaRPr lang="es-ES" dirty="0"/>
          </a:p>
          <a:p>
            <a:pPr marL="228600" indent="-228600">
              <a:buAutoNum type="alphaLcParenR" startAt="2"/>
            </a:pPr>
            <a:r>
              <a:rPr lang="es-ES_tradnl" dirty="0"/>
              <a:t>Al morar Cristo en nuestro corazón este es purificado por obra del Espíritu Santo, e implantada una nueva naturaleza en él. Gálatas 2:20. (Colosenses 3:5-10).</a:t>
            </a:r>
          </a:p>
          <a:p>
            <a:pPr marL="228600" indent="-228600">
              <a:buAutoNum type="alphaLcParenR" startAt="2"/>
            </a:pPr>
            <a:endParaRPr lang="es-ES_tradnl" dirty="0"/>
          </a:p>
          <a:p>
            <a:r>
              <a:rPr lang="es-ES_tradnl" sz="1200" i="1" kern="1200" dirty="0">
                <a:solidFill>
                  <a:schemeClr val="tx1"/>
                </a:solidFill>
                <a:effectLst/>
                <a:latin typeface="+mn-lt"/>
                <a:ea typeface="+mn-ea"/>
                <a:cs typeface="+mn-cs"/>
              </a:rPr>
              <a:t>Un profesor notó que en la habitación de uno de sus alumnos estaban las paredes empapeladas con cuadros o figuras indecentes.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Pensó decirle a dicho alumno que retirara aquello, pero de pronto se le ocurrió otra idea mejor. Compró un bello cuadro con el rostro de Jesús y se lo regaló, haciéndole prometer que lo colocaría en su habitación. El joven así lo hizo, pero, notó al colgarlo que no armonizaba con aquellas otras láminas indecentes alrededor. Pensó un momento e inmediatamente arrancó las mismas y dejó solamente el cuadro con el rostro de Jesús.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se acepta a Jesús, ya no hay lugar en el corazón para muchas cosas.</a:t>
            </a:r>
            <a:endParaRPr lang="es-ES" sz="1200" kern="1200" dirty="0">
              <a:solidFill>
                <a:schemeClr val="tx1"/>
              </a:solidFill>
              <a:effectLst/>
              <a:latin typeface="+mn-lt"/>
              <a:ea typeface="+mn-ea"/>
              <a:cs typeface="+mn-cs"/>
            </a:endParaRPr>
          </a:p>
          <a:p>
            <a:pPr marL="228600" indent="-228600">
              <a:buAutoNum type="alphaLcParenR" startAt="2"/>
            </a:pPr>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46</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Paralelamente a la obra que hace Cristo "por nosotros", al justificarnos, hace otro milagro "en nosotros" al promover la santificación lo cual se denomina JUSTICIA IMPARTIDA. Efesios 4:24.</a:t>
            </a:r>
          </a:p>
          <a:p>
            <a:r>
              <a:rPr lang="es-ES" dirty="0"/>
              <a:t>“y vestíos del nuevo hombre, creado según Dios en la justicia y santidad de la verdad.”</a:t>
            </a:r>
          </a:p>
          <a:p>
            <a:endParaRPr lang="es-ES" dirty="0"/>
          </a:p>
          <a:p>
            <a:pPr marL="0" indent="0">
              <a:buNone/>
            </a:pPr>
            <a:r>
              <a:rPr lang="es-ES_tradnl" dirty="0"/>
              <a:t>a) El cambio de corazón nos habilita para obedecer la ley de Dios. Hebreos 10:16.</a:t>
            </a:r>
            <a:endParaRPr lang="es-ES" dirty="0"/>
          </a:p>
          <a:p>
            <a:pPr marL="228600" indent="-228600">
              <a:buAutoNum type="alphaLcParenR" startAt="2"/>
            </a:pPr>
            <a:r>
              <a:rPr lang="es-ES_tradnl" dirty="0"/>
              <a:t>Al morar Cristo en nuestro corazón este es purificado por obra del Espíritu Santo, e implantada una nueva naturaleza en él. Gálatas 2:20. (Colosenses 3:5-10).</a:t>
            </a:r>
          </a:p>
          <a:p>
            <a:pPr marL="228600" indent="-228600">
              <a:buAutoNum type="alphaLcParenR" startAt="2"/>
            </a:pPr>
            <a:endParaRPr lang="es-ES_tradnl" dirty="0"/>
          </a:p>
          <a:p>
            <a:r>
              <a:rPr lang="es-ES_tradnl" sz="1200" i="1" kern="1200" dirty="0">
                <a:solidFill>
                  <a:schemeClr val="tx1"/>
                </a:solidFill>
                <a:effectLst/>
                <a:latin typeface="+mn-lt"/>
                <a:ea typeface="+mn-ea"/>
                <a:cs typeface="+mn-cs"/>
              </a:rPr>
              <a:t>Un profesor notó que en la habitación de uno de sus alumnos estaban las paredes empapeladas con cuadros o figuras indecentes.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Pensó decirle a dicho alumno que retirara aquello, pero de pronto se le ocurrió otra idea mejor. Compró un bello cuadro con el rostro de Jesús y se lo regaló, haciéndole prometer que lo colocaría en su habitación. El joven así lo hizo, pero, notó al colgarlo que no armonizaba con aquellas otras láminas indecentes alrededor. Pensó un momento e inmediatamente arrancó las mismas y dejó solamente el cuadro con el rostro de Jesús.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se acepta a Jesús, ya no hay lugar en el corazón para muchas cosas.</a:t>
            </a:r>
            <a:endParaRPr lang="es-ES" sz="1200" kern="1200" dirty="0">
              <a:solidFill>
                <a:schemeClr val="tx1"/>
              </a:solidFill>
              <a:effectLst/>
              <a:latin typeface="+mn-lt"/>
              <a:ea typeface="+mn-ea"/>
              <a:cs typeface="+mn-cs"/>
            </a:endParaRPr>
          </a:p>
          <a:p>
            <a:pPr marL="228600" indent="-228600">
              <a:buAutoNum type="alphaLcParenR" startAt="2"/>
            </a:pPr>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47</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Paralelamente a la obra que hace Cristo "por nosotros", al justificarnos, hace otro milagro "en nosotros" al promover la santificación lo cual se denomina JUSTICIA IMPARTIDA. Efesios 4:24.</a:t>
            </a:r>
          </a:p>
          <a:p>
            <a:r>
              <a:rPr lang="es-ES" dirty="0"/>
              <a:t>“y vestíos del nuevo hombre, creado según Dios en la justicia y santidad de la verdad.”</a:t>
            </a:r>
          </a:p>
          <a:p>
            <a:endParaRPr lang="es-ES" dirty="0"/>
          </a:p>
          <a:p>
            <a:pPr marL="0" indent="0">
              <a:buNone/>
            </a:pPr>
            <a:r>
              <a:rPr lang="es-ES_tradnl" dirty="0"/>
              <a:t>a) El cambio de corazón nos habilita para obedecer la ley de Dios. Hebreos 10:16.</a:t>
            </a:r>
            <a:endParaRPr lang="es-ES" dirty="0"/>
          </a:p>
          <a:p>
            <a:pPr marL="228600" indent="-228600">
              <a:buAutoNum type="alphaLcParenR" startAt="2"/>
            </a:pPr>
            <a:r>
              <a:rPr lang="es-ES_tradnl" dirty="0"/>
              <a:t>Al morar Cristo en nuestro corazón este es purificado por obra del Espíritu Santo, e implantada una nueva naturaleza en él. Gálatas 2:20. (Colosenses 3:5-10).</a:t>
            </a:r>
          </a:p>
          <a:p>
            <a:pPr marL="228600" indent="-228600">
              <a:buAutoNum type="alphaLcParenR" startAt="2"/>
            </a:pPr>
            <a:endParaRPr lang="es-ES_tradnl" dirty="0"/>
          </a:p>
          <a:p>
            <a:r>
              <a:rPr lang="es-ES_tradnl" sz="1200" i="1" kern="1200" dirty="0">
                <a:solidFill>
                  <a:schemeClr val="tx1"/>
                </a:solidFill>
                <a:effectLst/>
                <a:latin typeface="+mn-lt"/>
                <a:ea typeface="+mn-ea"/>
                <a:cs typeface="+mn-cs"/>
              </a:rPr>
              <a:t>Un profesor notó que en la habitación de uno de sus alumnos estaban las paredes empapeladas con cuadros o figuras indecentes.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Pensó decirle a dicho alumno que retirara aquello, pero de pronto se le ocurrió otra idea mejor. Compró un bello cuadro con el rostro de Jesús y se lo regaló, haciéndole prometer que lo colocaría en su habitación. El joven así lo hizo, pero, notó al colgarlo que no armonizaba con aquellas otras láminas indecentes alrededor. Pensó un momento e inmediatamente arrancó las mismas y dejó solamente el cuadro con el rostro de Jesús.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se acepta a Jesús, ya no hay lugar en el corazón para muchas cosas.</a:t>
            </a:r>
            <a:endParaRPr lang="es-ES" sz="1200" kern="1200" dirty="0">
              <a:solidFill>
                <a:schemeClr val="tx1"/>
              </a:solidFill>
              <a:effectLst/>
              <a:latin typeface="+mn-lt"/>
              <a:ea typeface="+mn-ea"/>
              <a:cs typeface="+mn-cs"/>
            </a:endParaRPr>
          </a:p>
          <a:p>
            <a:pPr marL="228600" indent="-228600">
              <a:buAutoNum type="alphaLcParenR" startAt="2"/>
            </a:pPr>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48</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Paralelamente a la obra que hace Cristo "por nosotros", al justificarnos, hace otro milagro "en nosotros" al promover la santificación lo cual se denomina JUSTICIA IMPARTIDA. Efesios 4:24.</a:t>
            </a:r>
          </a:p>
          <a:p>
            <a:r>
              <a:rPr lang="es-ES" dirty="0"/>
              <a:t>“y vestíos del nuevo hombre, creado según Dios en la justicia y santidad de la verdad.”</a:t>
            </a:r>
          </a:p>
          <a:p>
            <a:endParaRPr lang="es-ES" dirty="0"/>
          </a:p>
          <a:p>
            <a:pPr marL="0" indent="0">
              <a:buNone/>
            </a:pPr>
            <a:r>
              <a:rPr lang="es-ES_tradnl" dirty="0"/>
              <a:t>a) El cambio de corazón nos habilita para obedecer la ley de Dios. Hebreos 10:16.</a:t>
            </a:r>
            <a:endParaRPr lang="es-ES" dirty="0"/>
          </a:p>
          <a:p>
            <a:pPr marL="228600" indent="-228600">
              <a:buAutoNum type="alphaLcParenR" startAt="2"/>
            </a:pPr>
            <a:r>
              <a:rPr lang="es-ES_tradnl" dirty="0"/>
              <a:t>Al morar Cristo en nuestro corazón este es purificado por obra del Espíritu Santo, e implantada una nueva naturaleza en él. Gálatas 2:20. (Colosenses 3:5-10).</a:t>
            </a:r>
          </a:p>
          <a:p>
            <a:pPr marL="228600" indent="-228600">
              <a:buAutoNum type="alphaLcParenR" startAt="2"/>
            </a:pPr>
            <a:endParaRPr lang="es-ES_tradnl" dirty="0"/>
          </a:p>
          <a:p>
            <a:r>
              <a:rPr lang="es-ES_tradnl" sz="1200" i="1" kern="1200" dirty="0">
                <a:solidFill>
                  <a:schemeClr val="tx1"/>
                </a:solidFill>
                <a:effectLst/>
                <a:latin typeface="+mn-lt"/>
                <a:ea typeface="+mn-ea"/>
                <a:cs typeface="+mn-cs"/>
              </a:rPr>
              <a:t>Un profesor notó que en la habitación de uno de sus alumnos estaban las paredes empapeladas con cuadros o figuras indecentes.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Pensó decirle a dicho alumno que retirara aquello, pero de pronto se le ocurrió otra idea mejor. Compró un bello cuadro con el rostro de Jesús y se lo regaló, haciéndole prometer que lo colocaría en su habitación. El joven así lo hizo, pero, notó al colgarlo que no armonizaba con aquellas otras láminas indecentes alrededor. Pensó un momento e inmediatamente arrancó las mismas y dejó solamente el cuadro con el rostro de Jesús.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se acepta a Jesús, ya no hay lugar en el corazón para muchas cosas.</a:t>
            </a:r>
            <a:endParaRPr lang="es-ES" sz="1200" kern="1200" dirty="0">
              <a:solidFill>
                <a:schemeClr val="tx1"/>
              </a:solidFill>
              <a:effectLst/>
              <a:latin typeface="+mn-lt"/>
              <a:ea typeface="+mn-ea"/>
              <a:cs typeface="+mn-cs"/>
            </a:endParaRPr>
          </a:p>
          <a:p>
            <a:pPr marL="228600" indent="-228600">
              <a:buAutoNum type="alphaLcParenR" startAt="2"/>
            </a:pPr>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49</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Paralelamente a la obra que hace Cristo "por nosotros", al justificarnos, hace otro milagro "en nosotros" al promover la santificación lo cual se denomina JUSTICIA IMPARTIDA. Efesios 4:24.</a:t>
            </a:r>
          </a:p>
          <a:p>
            <a:r>
              <a:rPr lang="es-ES" dirty="0"/>
              <a:t>“y vestíos del nuevo hombre, creado según Dios en la justicia y santidad de la verdad.”</a:t>
            </a:r>
          </a:p>
          <a:p>
            <a:endParaRPr lang="es-ES" dirty="0"/>
          </a:p>
          <a:p>
            <a:pPr marL="0" indent="0">
              <a:buNone/>
            </a:pPr>
            <a:r>
              <a:rPr lang="es-ES_tradnl" dirty="0"/>
              <a:t>a) El cambio de corazón nos habilita para obedecer la ley de Dios. Hebreos 10:16.</a:t>
            </a:r>
            <a:endParaRPr lang="es-ES" dirty="0"/>
          </a:p>
          <a:p>
            <a:pPr marL="228600" indent="-228600">
              <a:buAutoNum type="alphaLcParenR" startAt="2"/>
            </a:pPr>
            <a:r>
              <a:rPr lang="es-ES_tradnl" dirty="0"/>
              <a:t>Al morar Cristo en nuestro corazón este es purificado por obra del Espíritu Santo, e implantada una nueva naturaleza en él. Gálatas 2:20. (Colosenses 3:5-10).</a:t>
            </a:r>
          </a:p>
          <a:p>
            <a:pPr marL="228600" indent="-228600">
              <a:buAutoNum type="alphaLcParenR" startAt="2"/>
            </a:pPr>
            <a:endParaRPr lang="es-ES_tradnl" dirty="0"/>
          </a:p>
          <a:p>
            <a:r>
              <a:rPr lang="es-ES_tradnl" sz="1200" i="1" kern="1200" dirty="0">
                <a:solidFill>
                  <a:schemeClr val="tx1"/>
                </a:solidFill>
                <a:effectLst/>
                <a:latin typeface="+mn-lt"/>
                <a:ea typeface="+mn-ea"/>
                <a:cs typeface="+mn-cs"/>
              </a:rPr>
              <a:t>Un profesor notó que en la habitación de uno de sus alumnos estaban las paredes empapeladas con cuadros o figuras indecentes.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Pensó decirle a dicho alumno que retirara aquello, pero de pronto se le ocurrió otra idea mejor. Compró un bello cuadro con el rostro de Jesús y se lo regaló, haciéndole prometer que lo colocaría en su habitación. El joven así lo hizo, pero, notó al colgarlo que no armonizaba con aquellas otras láminas indecentes alrededor. Pensó un momento e inmediatamente arrancó las mismas y dejó solamente el cuadro con el rostro de Jesús.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se acepta a Jesús, ya no hay lugar en el corazón para muchas cosas.</a:t>
            </a:r>
            <a:endParaRPr lang="es-ES" sz="1200" kern="1200" dirty="0">
              <a:solidFill>
                <a:schemeClr val="tx1"/>
              </a:solidFill>
              <a:effectLst/>
              <a:latin typeface="+mn-lt"/>
              <a:ea typeface="+mn-ea"/>
              <a:cs typeface="+mn-cs"/>
            </a:endParaRPr>
          </a:p>
          <a:p>
            <a:pPr marL="228600" indent="-228600">
              <a:buAutoNum type="alphaLcParenR" startAt="2"/>
            </a:pPr>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50</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Paralelamente a la obra que hace Cristo "por nosotros", al justificarnos, hace otro milagro "en nosotros" al promover la santificación lo cual se denomina JUSTICIA IMPARTIDA. Efesios 4:24.</a:t>
            </a:r>
          </a:p>
          <a:p>
            <a:r>
              <a:rPr lang="es-ES" dirty="0"/>
              <a:t>“y vestíos del nuevo hombre, creado según Dios en la justicia y santidad de la verdad.”</a:t>
            </a:r>
          </a:p>
          <a:p>
            <a:endParaRPr lang="es-ES" dirty="0"/>
          </a:p>
          <a:p>
            <a:pPr marL="0" indent="0">
              <a:buNone/>
            </a:pPr>
            <a:r>
              <a:rPr lang="es-ES_tradnl" dirty="0"/>
              <a:t>a) El cambio de corazón nos habilita para obedecer la ley de Dios. Hebreos 10:16.</a:t>
            </a:r>
            <a:endParaRPr lang="es-ES" dirty="0"/>
          </a:p>
          <a:p>
            <a:pPr marL="228600" indent="-228600">
              <a:buAutoNum type="alphaLcParenR" startAt="2"/>
            </a:pPr>
            <a:r>
              <a:rPr lang="es-ES_tradnl" dirty="0"/>
              <a:t>Al morar Cristo en nuestro corazón este es purificado por obra del Espíritu Santo, e implantada una nueva naturaleza en él. Gálatas 2:20. (Colosenses 3:5-10).</a:t>
            </a:r>
          </a:p>
          <a:p>
            <a:pPr marL="228600" indent="-228600">
              <a:buAutoNum type="alphaLcParenR" startAt="2"/>
            </a:pPr>
            <a:endParaRPr lang="es-ES_tradnl" dirty="0"/>
          </a:p>
          <a:p>
            <a:r>
              <a:rPr lang="es-ES_tradnl" sz="1200" i="1" kern="1200" dirty="0">
                <a:solidFill>
                  <a:schemeClr val="tx1"/>
                </a:solidFill>
                <a:effectLst/>
                <a:latin typeface="+mn-lt"/>
                <a:ea typeface="+mn-ea"/>
                <a:cs typeface="+mn-cs"/>
              </a:rPr>
              <a:t>Un profesor notó que en la habitación de uno de sus alumnos estaban las paredes empapeladas con cuadros o figuras indecentes.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Pensó decirle a dicho alumno que retirara aquello, pero de pronto se le ocurrió otra idea mejor. Compró un bello cuadro con el rostro de Jesús y se lo regaló, haciéndole prometer que lo colocaría en su habitación. El joven así lo hizo, pero, notó al colgarlo que no armonizaba con aquellas otras láminas indecentes alrededor. Pensó un momento e inmediatamente arrancó las mismas y dejó solamente el cuadro con el rostro de Jesús.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se acepta a Jesús, ya no hay lugar en el corazón para muchas cosas.</a:t>
            </a:r>
            <a:endParaRPr lang="es-ES" sz="1200" kern="1200" dirty="0">
              <a:solidFill>
                <a:schemeClr val="tx1"/>
              </a:solidFill>
              <a:effectLst/>
              <a:latin typeface="+mn-lt"/>
              <a:ea typeface="+mn-ea"/>
              <a:cs typeface="+mn-cs"/>
            </a:endParaRPr>
          </a:p>
          <a:p>
            <a:pPr marL="228600" indent="-228600">
              <a:buAutoNum type="alphaLcParenR" startAt="2"/>
            </a:pPr>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51</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pt-PT"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53</a:t>
            </a:fld>
            <a:endParaRPr lang="es-ES"/>
          </a:p>
        </p:txBody>
      </p:sp>
    </p:spTree>
    <p:extLst>
      <p:ext uri="{BB962C8B-B14F-4D97-AF65-F5344CB8AC3E}">
        <p14:creationId xmlns:p14="http://schemas.microsoft.com/office/powerpoint/2010/main" val="1099025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"Un pintor hizo un cuadro representando "La Inocencia". Buscó de modelo un niño al que pintó orando al lado de su madre. Sus mejillas rosadas delataban su perfecta salud; sus ojos azules levantados, expresaban devoción. El artista quedó encantado con su obra y la dejó allí mismo, en un lugar bien visible de su propio estudio.</a:t>
            </a:r>
            <a:endParaRPr lang="es-ES" sz="1200" i="1"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5</a:t>
            </a:fld>
            <a:endParaRPr lang="es-ES"/>
          </a:p>
        </p:txBody>
      </p:sp>
    </p:spTree>
    <p:extLst>
      <p:ext uri="{BB962C8B-B14F-4D97-AF65-F5344CB8AC3E}">
        <p14:creationId xmlns:p14="http://schemas.microsoft.com/office/powerpoint/2010/main" val="2999010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Las buenas obras son el resultado de la justificación; no la base para conseguirla (Efe. 2:10).</a:t>
            </a:r>
          </a:p>
          <a:p>
            <a:r>
              <a:rPr lang="es-ES" dirty="0"/>
              <a:t>Cristo ilustró esto con la vid. (Juan 15:1-5)</a:t>
            </a:r>
          </a:p>
          <a:p>
            <a:r>
              <a:rPr lang="es-ES" dirty="0"/>
              <a:t>La vid con su raíz: Es CRISTO</a:t>
            </a:r>
          </a:p>
          <a:p>
            <a:r>
              <a:rPr lang="es-ES" dirty="0"/>
              <a:t>Los pámpanos: El CREYENTE</a:t>
            </a:r>
          </a:p>
          <a:p>
            <a:r>
              <a:rPr lang="es-ES" dirty="0"/>
              <a:t>Los frutos: SANTIFICACION, buenas, obras, desarrollo del carácter.</a:t>
            </a:r>
          </a:p>
          <a:p>
            <a:r>
              <a:rPr lang="es-ES" dirty="0"/>
              <a:t>Vemos que la santificación, es el "FRUTO DE LA SALVACIÓN" mientras que, la raíz y el tronco (vid), son el FUNDAMENTO DE LA SALVACIÓN, la vida y muerte de Cristo por nosotros.</a:t>
            </a:r>
          </a:p>
          <a:p>
            <a:r>
              <a:rPr lang="es-ES" dirty="0"/>
              <a:t>Solamente mediante una aceptación total (injerto) y una relación constante con Cristo, recibimos el Espíritu Santo (la savia) y podemos traer frutos (buenas obras).</a:t>
            </a: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54</a:t>
            </a:fld>
            <a:endParaRPr lang="es-ES"/>
          </a:p>
        </p:txBody>
      </p:sp>
    </p:spTree>
    <p:extLst>
      <p:ext uri="{BB962C8B-B14F-4D97-AF65-F5344CB8AC3E}">
        <p14:creationId xmlns:p14="http://schemas.microsoft.com/office/powerpoint/2010/main" val="3369658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u="sng" kern="1200" dirty="0">
                <a:solidFill>
                  <a:schemeClr val="tx1"/>
                </a:solidFill>
                <a:effectLst/>
                <a:latin typeface="+mn-lt"/>
                <a:ea typeface="+mn-ea"/>
                <a:cs typeface="+mn-cs"/>
              </a:rPr>
              <a:t>Cuando vuelva Jesús.</a:t>
            </a:r>
            <a:endParaRPr lang="es-ES" sz="1200" i="1" u="sng"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Seremos semejantes a El y transformados a la inmortalidad en la resurrección.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56</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Seremos semejantes a El y transformados a la inmortalidad en la resurrección.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57</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Tendremos un carácter perfecto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21:5). Justicia eterna en el Edén restaurado</a:t>
            </a: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58</a:t>
            </a:fld>
            <a:endParaRPr lang="es-ES"/>
          </a:p>
        </p:txBody>
      </p:sp>
    </p:spTree>
    <p:extLst>
      <p:ext uri="{BB962C8B-B14F-4D97-AF65-F5344CB8AC3E}">
        <p14:creationId xmlns:p14="http://schemas.microsoft.com/office/powerpoint/2010/main" val="1102468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59</a:t>
            </a:fld>
            <a:endParaRPr lang="es-ES"/>
          </a:p>
        </p:txBody>
      </p:sp>
    </p:spTree>
    <p:extLst>
      <p:ext uri="{BB962C8B-B14F-4D97-AF65-F5344CB8AC3E}">
        <p14:creationId xmlns:p14="http://schemas.microsoft.com/office/powerpoint/2010/main" val="67037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61</a:t>
            </a:fld>
            <a:endParaRPr lang="es-ES"/>
          </a:p>
        </p:txBody>
      </p:sp>
    </p:spTree>
    <p:extLst>
      <p:ext uri="{BB962C8B-B14F-4D97-AF65-F5344CB8AC3E}">
        <p14:creationId xmlns:p14="http://schemas.microsoft.com/office/powerpoint/2010/main" val="2085638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62</a:t>
            </a:fld>
            <a:endParaRPr lang="es-ES"/>
          </a:p>
        </p:txBody>
      </p:sp>
    </p:spTree>
    <p:extLst>
      <p:ext uri="{BB962C8B-B14F-4D97-AF65-F5344CB8AC3E}">
        <p14:creationId xmlns:p14="http://schemas.microsoft.com/office/powerpoint/2010/main" val="2085638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63</a:t>
            </a:fld>
            <a:endParaRPr lang="es-ES"/>
          </a:p>
        </p:txBody>
      </p:sp>
    </p:spTree>
    <p:extLst>
      <p:ext uri="{BB962C8B-B14F-4D97-AF65-F5344CB8AC3E}">
        <p14:creationId xmlns:p14="http://schemas.microsoft.com/office/powerpoint/2010/main" val="2085638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64</a:t>
            </a:fld>
            <a:endParaRPr lang="es-ES"/>
          </a:p>
        </p:txBody>
      </p:sp>
    </p:spTree>
    <p:extLst>
      <p:ext uri="{BB962C8B-B14F-4D97-AF65-F5344CB8AC3E}">
        <p14:creationId xmlns:p14="http://schemas.microsoft.com/office/powerpoint/2010/main" val="2085638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65</a:t>
            </a:fld>
            <a:endParaRPr lang="es-ES"/>
          </a:p>
        </p:txBody>
      </p:sp>
    </p:spTree>
    <p:extLst>
      <p:ext uri="{BB962C8B-B14F-4D97-AF65-F5344CB8AC3E}">
        <p14:creationId xmlns:p14="http://schemas.microsoft.com/office/powerpoint/2010/main" val="208563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Años después, quiso pintar otro cuadro, sobre el tema "El Crimen".</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Buscando su modelo apropiado fue hasta la cárcel, allí halló a un criminal, sujeto con cadenas, en el suelo húmedo de su celda. En aquel cuerpo gastado, en sus mejillas lívidas y sus ojos hundidos, estaba reflejada la angustia y el vicio.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Luego de obtener la autorización correspondiente y acompañado por un guardia, llevó a dicho preso hasta su estudio. Al principio el preso sonreía contento, pues el pintor había traído una variante a su aburrida vida, luego, sus ojos se posaron en aquel cuadro del niño orando junto a su madre y prorrumpió en llanto.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pintor desconcertado preguntó la razón de su actitud y el preso, desconsolado, señalando la mujer del cuadro le dijo: -¡Esa es mi madre!, ¡Y yo soy ese niño inocente que usted pintó hace tantos años. Pero el pecado y el vicio me transformaron haciendo de mí lo que ahora soy!</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6</a:t>
            </a:fld>
            <a:endParaRPr lang="es-ES"/>
          </a:p>
        </p:txBody>
      </p:sp>
    </p:spTree>
    <p:extLst>
      <p:ext uri="{BB962C8B-B14F-4D97-AF65-F5344CB8AC3E}">
        <p14:creationId xmlns:p14="http://schemas.microsoft.com/office/powerpoint/2010/main" val="1159843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66</a:t>
            </a:fld>
            <a:endParaRPr lang="es-ES"/>
          </a:p>
        </p:txBody>
      </p:sp>
    </p:spTree>
    <p:extLst>
      <p:ext uri="{BB962C8B-B14F-4D97-AF65-F5344CB8AC3E}">
        <p14:creationId xmlns:p14="http://schemas.microsoft.com/office/powerpoint/2010/main" val="20856381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Resumen mediante un diagrama.</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Explicación del diagrama: Para saldar la deuda que tenemos ante Dios, desde que nacimos hasta el momento de nuestra conversión somos JUSTIFICADOS, o sea, recibimos por la sangre de Cristo, la JUSTICIA IMPUTADA. A partir de ese momento comienza la santificación, mediante la presencia del Espíritu Santo en nuestra vida, un crecimiento con altos y bajos.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Aunque alcancemos un alto nivel de perfección humana, nunca alcanzaremos la medida divina requerida, sin embargo, al morir apareceremos justificados, ¿como?, porque Cristo murió por mí, imputa su justicia en mi favor llenando la medida requerida.</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En conclusión: somos justificados exclusivamente por la fe en los méritos de Cristo. La santificación, la obediencia a la Ley de Dios es la demostración visible de nuestro amor y de la presencia de Cristo en nuestra vida, de la aceptación de Cristo como Señor. Al pecar voluntariamente y violar su ley, rechazamos su gracia y la medida de su justicia siendo condenados en el juicio.</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69</a:t>
            </a:fld>
            <a:endParaRPr lang="es-ES"/>
          </a:p>
        </p:txBody>
      </p:sp>
    </p:spTree>
    <p:extLst>
      <p:ext uri="{BB962C8B-B14F-4D97-AF65-F5344CB8AC3E}">
        <p14:creationId xmlns:p14="http://schemas.microsoft.com/office/powerpoint/2010/main" val="2466510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70</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71</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72</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73</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74</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75</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76</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77</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s-ES_tradnl" i="1" u="sng" dirty="0"/>
              <a:t>Perfecto. Poco menor que los ángeles</a:t>
            </a:r>
            <a:endParaRPr lang="es-ES_tradnl" i="1" dirty="0"/>
          </a:p>
          <a:p>
            <a:pPr marL="0" indent="0">
              <a:buNone/>
            </a:pPr>
            <a:r>
              <a:rPr lang="es-ES_tradnl" i="1" dirty="0"/>
              <a:t>Todo en él era perfecto, sus movimientos, su mirada, su porte, su personalidad. Su carácter, su voz era dulce y armoniosa.</a:t>
            </a:r>
            <a:endParaRPr lang="es-ES" i="1" dirty="0"/>
          </a:p>
          <a:p>
            <a:pPr marL="0" indent="0">
              <a:buNone/>
            </a:pPr>
            <a:r>
              <a:rPr lang="es-ES_tradnl" i="1" dirty="0"/>
              <a:t>Sus sentimientos, pensamientos y emociones eran semejantes a Dios.</a:t>
            </a:r>
            <a:endParaRPr lang="es-ES" i="1" dirty="0"/>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10</a:t>
            </a:fld>
            <a:endParaRPr lang="es-ES"/>
          </a:p>
        </p:txBody>
      </p:sp>
    </p:spTree>
    <p:extLst>
      <p:ext uri="{BB962C8B-B14F-4D97-AF65-F5344CB8AC3E}">
        <p14:creationId xmlns:p14="http://schemas.microsoft.com/office/powerpoint/2010/main" val="7149708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78</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plan de Dios para el hombre, </a:t>
            </a:r>
            <a:br>
              <a:rPr lang="es-ES" dirty="0"/>
            </a:br>
            <a:r>
              <a:rPr lang="es-ES" dirty="0"/>
              <a:t>es ilustrado en la parábola del hijo pródigo. (Lucas 15:11-24)</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79</a:t>
            </a:fld>
            <a:endParaRPr lang="es-ES"/>
          </a:p>
        </p:txBody>
      </p:sp>
    </p:spTree>
    <p:extLst>
      <p:ext uri="{BB962C8B-B14F-4D97-AF65-F5344CB8AC3E}">
        <p14:creationId xmlns:p14="http://schemas.microsoft.com/office/powerpoint/2010/main" val="1158546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Nuestro corazón se inunda de alegría al recibir estas buenas nuevas.</a:t>
            </a:r>
            <a:endParaRPr lang="es-ES" dirty="0"/>
          </a:p>
          <a:p>
            <a:r>
              <a:rPr lang="es-ES_tradnl" dirty="0"/>
              <a:t>Primero obtenemos el gozo de la salvación (Salmos 51:12).</a:t>
            </a:r>
            <a:endParaRPr lang="es-ES" dirty="0"/>
          </a:p>
          <a:p>
            <a:r>
              <a:rPr lang="es-ES_tradnl" dirty="0"/>
              <a:t>Luego el gozo de la obediencia  (Salmos 119:174).</a:t>
            </a:r>
            <a:endParaRPr lang="es-ES" dirty="0"/>
          </a:p>
          <a:p>
            <a:r>
              <a:rPr lang="es-ES_tradnl" dirty="0"/>
              <a:t>El gozo eterno (Isaías 35:10).</a:t>
            </a:r>
          </a:p>
          <a:p>
            <a:endParaRPr lang="es-ES_tradnl" dirty="0"/>
          </a:p>
          <a:p>
            <a:r>
              <a:rPr lang="es-ES_tradnl" sz="1200" kern="1200" dirty="0">
                <a:solidFill>
                  <a:schemeClr val="tx1"/>
                </a:solidFill>
                <a:effectLst/>
                <a:latin typeface="+mn-lt"/>
                <a:ea typeface="+mn-ea"/>
                <a:cs typeface="+mn-cs"/>
              </a:rPr>
              <a:t>¿Desea Ud. también recibir estos regalos de Cristo en su vida?</a:t>
            </a: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¿Le gustaría decírselo a Dios en una breve plegaria?</a:t>
            </a:r>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80</a:t>
            </a:fld>
            <a:endParaRPr lang="es-ES"/>
          </a:p>
        </p:txBody>
      </p:sp>
    </p:spTree>
    <p:extLst>
      <p:ext uri="{BB962C8B-B14F-4D97-AF65-F5344CB8AC3E}">
        <p14:creationId xmlns:p14="http://schemas.microsoft.com/office/powerpoint/2010/main" val="493406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También el corazón del hombre produjo las plantas venenosas del mal: orgullo, envidia, rebelión, desobediencia.</a:t>
            </a:r>
            <a:endParaRPr lang="es-ES" dirty="0"/>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12</a:t>
            </a:fld>
            <a:endParaRPr lang="es-ES"/>
          </a:p>
        </p:txBody>
      </p:sp>
    </p:spTree>
    <p:extLst>
      <p:ext uri="{BB962C8B-B14F-4D97-AF65-F5344CB8AC3E}">
        <p14:creationId xmlns:p14="http://schemas.microsoft.com/office/powerpoint/2010/main" val="714970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14</a:t>
            </a:fld>
            <a:endParaRPr lang="es-ES"/>
          </a:p>
        </p:txBody>
      </p:sp>
    </p:spTree>
    <p:extLst>
      <p:ext uri="{BB962C8B-B14F-4D97-AF65-F5344CB8AC3E}">
        <p14:creationId xmlns:p14="http://schemas.microsoft.com/office/powerpoint/2010/main" val="714970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La personalidad del hombre quedó deformada. Su carácter se corrompió y el hombre quedó separado de Dios, condenado a muerte. Isaías 59:2</a:t>
            </a:r>
            <a:endParaRPr lang="es-ES" dirty="0"/>
          </a:p>
          <a:p>
            <a:endParaRPr lang="es-ES" dirty="0"/>
          </a:p>
        </p:txBody>
      </p:sp>
      <p:sp>
        <p:nvSpPr>
          <p:cNvPr id="4" name="3 Marcador de número de diapositiva"/>
          <p:cNvSpPr>
            <a:spLocks noGrp="1"/>
          </p:cNvSpPr>
          <p:nvPr>
            <p:ph type="sldNum" sz="quarter" idx="10"/>
          </p:nvPr>
        </p:nvSpPr>
        <p:spPr/>
        <p:txBody>
          <a:bodyPr/>
          <a:lstStyle/>
          <a:p>
            <a:fld id="{A77D536D-1DBA-492F-981D-BAAE9BCD1099}" type="slidenum">
              <a:rPr lang="es-ES" smtClean="0"/>
              <a:pPr/>
              <a:t>15</a:t>
            </a:fld>
            <a:endParaRPr lang="es-ES"/>
          </a:p>
        </p:txBody>
      </p:sp>
    </p:spTree>
    <p:extLst>
      <p:ext uri="{BB962C8B-B14F-4D97-AF65-F5344CB8AC3E}">
        <p14:creationId xmlns:p14="http://schemas.microsoft.com/office/powerpoint/2010/main" val="714970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3229920275"/>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2634820138"/>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1968157262"/>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3145839752"/>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3108968401"/>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3167389308"/>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1665212694"/>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879560236"/>
      </p:ext>
    </p:extLst>
  </p:cSld>
  <p:clrMapOvr>
    <a:masterClrMapping/>
  </p:clrMapOvr>
  <p:transition spd="slow">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2379311510"/>
      </p:ext>
    </p:extLst>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1588424318"/>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945C0D1-EC5A-4861-9CF7-5B9ED6649029}" type="datetimeFigureOut">
              <a:rPr lang="es-ES" smtClean="0"/>
              <a:pPr/>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A7AB2CFD-717F-41B1-8BC9-178ACB3D2BF3}" type="slidenum">
              <a:rPr lang="es-ES" smtClean="0"/>
              <a:pPr/>
              <a:t>‹Nº›</a:t>
            </a:fld>
            <a:endParaRPr lang="es-ES"/>
          </a:p>
        </p:txBody>
      </p:sp>
    </p:spTree>
    <p:extLst>
      <p:ext uri="{BB962C8B-B14F-4D97-AF65-F5344CB8AC3E}">
        <p14:creationId xmlns:p14="http://schemas.microsoft.com/office/powerpoint/2010/main" val="2896720849"/>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5C0D1-EC5A-4861-9CF7-5B9ED6649029}" type="datetimeFigureOut">
              <a:rPr lang="es-ES" smtClean="0"/>
              <a:pPr/>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B2CFD-717F-41B1-8BC9-178ACB3D2BF3}" type="slidenum">
              <a:rPr lang="es-ES" smtClean="0"/>
              <a:pPr/>
              <a:t>‹Nº›</a:t>
            </a:fld>
            <a:endParaRPr lang="es-ES"/>
          </a:p>
        </p:txBody>
      </p:sp>
    </p:spTree>
    <p:extLst>
      <p:ext uri="{BB962C8B-B14F-4D97-AF65-F5344CB8AC3E}">
        <p14:creationId xmlns:p14="http://schemas.microsoft.com/office/powerpoint/2010/main" val="1370836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d"/>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7.jpe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2945773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2" descr="D:\10. MUTIMEDIA SDA\Imagenes para estudio\tema 05 v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44016" y="385500"/>
            <a:ext cx="3779912"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SALMOS 8:5-6</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6" name="1 Título"/>
          <p:cNvSpPr txBox="1">
            <a:spLocks/>
          </p:cNvSpPr>
          <p:nvPr/>
        </p:nvSpPr>
        <p:spPr>
          <a:xfrm>
            <a:off x="1403648" y="2060848"/>
            <a:ext cx="6645424" cy="4176464"/>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Pois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pouco</a:t>
            </a:r>
            <a:r>
              <a:rPr lang="es-ES" sz="3600" b="1" i="1" spc="50" dirty="0">
                <a:ln w="11430"/>
                <a:solidFill>
                  <a:srgbClr val="FF0000"/>
                </a:solidFill>
                <a:effectLst>
                  <a:outerShdw blurRad="76200" dist="50800" dir="5400000" algn="tl" rotWithShape="0">
                    <a:srgbClr val="000000">
                      <a:alpha val="65000"/>
                    </a:srgbClr>
                  </a:outerShdw>
                </a:effectLst>
                <a:latin typeface="Myriad Pro Cond" pitchFamily="34" charset="0"/>
              </a:rPr>
              <a:t> menor o </a:t>
            </a:r>
            <a:r>
              <a:rPr lang="es-ES" sz="36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fizeste</a:t>
            </a:r>
            <a:r>
              <a:rPr lang="es-ES" sz="3600" b="1" i="1" spc="50" dirty="0">
                <a:ln w="11430"/>
                <a:solidFill>
                  <a:srgbClr val="FF0000"/>
                </a:solidFill>
                <a:effectLst>
                  <a:outerShdw blurRad="76200" dist="50800" dir="5400000" algn="tl" rotWithShape="0">
                    <a:srgbClr val="000000">
                      <a:alpha val="65000"/>
                    </a:srgbClr>
                  </a:outerShdw>
                </a:effectLst>
                <a:latin typeface="Myriad Pro Cond" pitchFamily="34" charset="0"/>
              </a:rPr>
              <a:t> do que os </a:t>
            </a:r>
            <a:r>
              <a:rPr lang="es-ES" sz="36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anjos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de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glória</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de honra o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coroaste</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Fazes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com</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que ele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tenha</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domínio</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sobre as obras das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tuas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mãos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tudo</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puseste</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debaixo</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dos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seus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pés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87434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 05 car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92"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107024" y="1677393"/>
            <a:ext cx="6984776" cy="3456384"/>
          </a:xfrm>
          <a:prstGeom prst="rect">
            <a:avLst/>
          </a:prstGeom>
        </p:spPr>
        <p:txBody>
          <a:bodyPr vert="horz" lIns="91440" tIns="45720" rIns="91440" bIns="45720" rtlCol="0" anchor="ctr">
            <a:normAutofit fontScale="8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Com</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o pecado, o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homem</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passou</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de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felicidade</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infelicidade</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t>
            </a:r>
          </a:p>
          <a:p>
            <a:endPar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b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b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O que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começou</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produzir</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terra</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p>
        </p:txBody>
      </p:sp>
    </p:spTree>
    <p:extLst>
      <p:ext uri="{BB962C8B-B14F-4D97-AF65-F5344CB8AC3E}">
        <p14:creationId xmlns:p14="http://schemas.microsoft.com/office/powerpoint/2010/main" val="206657278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2" descr="D:\10. MUTIMEDIA SDA\Imagenes para estudio\tema 05 v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44016" y="385500"/>
            <a:ext cx="3779912"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GÉNESIS 3:17-18</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6" name="1 Título"/>
          <p:cNvSpPr txBox="1">
            <a:spLocks/>
          </p:cNvSpPr>
          <p:nvPr/>
        </p:nvSpPr>
        <p:spPr>
          <a:xfrm>
            <a:off x="1403648" y="2060848"/>
            <a:ext cx="6645424" cy="4176464"/>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“E a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Adão</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disse</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Porquanto</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deste</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ouvidos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à voz da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tua</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mulher</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comeste</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da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árvore</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 que te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ordenei</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dizendo</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Não</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comerás dela, </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maldita é a </a:t>
            </a:r>
            <a:r>
              <a:rPr lang="es-ES" sz="40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terra</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por causa de ti</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com</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dor</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comerás dela todos os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dias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da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tua</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vida. </a:t>
            </a:r>
            <a:r>
              <a:rPr lang="es-ES" sz="40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Espinhos</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e cardos </a:t>
            </a:r>
            <a:r>
              <a:rPr lang="es-ES" sz="40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também</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te </a:t>
            </a:r>
            <a:r>
              <a:rPr lang="es-ES" sz="40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produzirá</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comerás a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erva</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do campo.”</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7" y="3470367"/>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52693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5 gen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2"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971600" y="3833188"/>
            <a:ext cx="7632848" cy="201622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Como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passou</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 ser o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caráter</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do ser humano? </a:t>
            </a:r>
          </a:p>
        </p:txBody>
      </p:sp>
    </p:spTree>
    <p:extLst>
      <p:ext uri="{BB962C8B-B14F-4D97-AF65-F5344CB8AC3E}">
        <p14:creationId xmlns:p14="http://schemas.microsoft.com/office/powerpoint/2010/main" val="225116119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2" descr="D:\10. MUTIMEDIA SDA\Imagenes para estudio\tema 05 v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44016" y="385500"/>
            <a:ext cx="3779912"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Isaías 59:9-12</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403648" y="2060848"/>
            <a:ext cx="6645424" cy="4176464"/>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“Por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isso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juízo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está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longe</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nós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justiça</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nos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alcança</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esperamos pela luz, 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eis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que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só</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há</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trevas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pelo resplandor, mas andamos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escuridão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Apalpamos as paredes como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cegos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como os que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têm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olhos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andamos apalpando;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tropeçamos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meio-dia</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trevas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nos lugares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escuros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mortos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379824096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2" descr="D:\10. MUTIMEDIA SDA\Imagenes para estudio\tema 05 v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44016" y="385500"/>
            <a:ext cx="3779912"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Isaías 59:9-12</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457199" y="1774949"/>
            <a:ext cx="8363273" cy="4176464"/>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Todos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nós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bramamos como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ursos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continuamente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gememos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pombas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esperamos pelo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juízo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há</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pela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salvação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está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longe</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nós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Porque as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nossas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transgressões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se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multiplicaram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perante</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ti, e 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nossos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pecados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testificam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contra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nós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porque as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nossas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transgressões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estão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connosco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conhecemos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nossas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iniquidades.”</a:t>
            </a:r>
          </a:p>
        </p:txBody>
      </p:sp>
    </p:spTree>
    <p:extLst>
      <p:ext uri="{BB962C8B-B14F-4D97-AF65-F5344CB8AC3E}">
        <p14:creationId xmlns:p14="http://schemas.microsoft.com/office/powerpoint/2010/main" val="31636122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 05 martil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624"/>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043608" y="4005064"/>
            <a:ext cx="7632848" cy="201622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Como é considerada </a:t>
            </a:r>
            <a:b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b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justiça</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humana? </a:t>
            </a:r>
          </a:p>
        </p:txBody>
      </p:sp>
    </p:spTree>
    <p:extLst>
      <p:ext uri="{BB962C8B-B14F-4D97-AF65-F5344CB8AC3E}">
        <p14:creationId xmlns:p14="http://schemas.microsoft.com/office/powerpoint/2010/main" val="26084835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2" descr="D:\10. MUTIMEDIA SDA\Imagenes para estudio\tema 05 v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44016" y="385500"/>
            <a:ext cx="3779912"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Isaías 64:6</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6" name="1 Título"/>
          <p:cNvSpPr txBox="1">
            <a:spLocks/>
          </p:cNvSpPr>
          <p:nvPr/>
        </p:nvSpPr>
        <p:spPr>
          <a:xfrm>
            <a:off x="1598984" y="2060848"/>
            <a:ext cx="6429400" cy="4176464"/>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todos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nós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somos como o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imundo</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a:ln w="11430"/>
                <a:solidFill>
                  <a:srgbClr val="FF0000"/>
                </a:solidFill>
                <a:effectLst>
                  <a:outerShdw blurRad="76200" dist="50800" dir="5400000" algn="tl" rotWithShape="0">
                    <a:srgbClr val="000000">
                      <a:alpha val="65000"/>
                    </a:srgbClr>
                  </a:outerShdw>
                </a:effectLst>
                <a:latin typeface="Myriad Pro Cond" pitchFamily="34" charset="0"/>
              </a:rPr>
              <a:t>e todas as </a:t>
            </a:r>
            <a:r>
              <a:rPr lang="es-ES" sz="36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nossas</a:t>
            </a:r>
            <a:r>
              <a:rPr lang="es-ES" sz="36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justiças</a:t>
            </a:r>
            <a:r>
              <a:rPr lang="es-ES" sz="3600" b="1" i="1" spc="50" dirty="0">
                <a:ln w="11430"/>
                <a:solidFill>
                  <a:srgbClr val="FF0000"/>
                </a:solidFill>
                <a:effectLst>
                  <a:outerShdw blurRad="76200" dist="50800" dir="5400000" algn="tl" rotWithShape="0">
                    <a:srgbClr val="000000">
                      <a:alpha val="65000"/>
                    </a:srgbClr>
                  </a:outerShdw>
                </a:effectLst>
                <a:latin typeface="Myriad Pro Cond" pitchFamily="34" charset="0"/>
              </a:rPr>
              <a:t> como trapo da </a:t>
            </a:r>
            <a:r>
              <a:rPr lang="es-ES" sz="36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imundícia</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todos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nós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murchamos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como a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folha</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as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nossas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iniquidades como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um</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vento</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nos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arrebatam</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2888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5 medi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758751" y="116632"/>
            <a:ext cx="7632848" cy="2016224"/>
          </a:xfrm>
          <a:prstGeom prst="rect">
            <a:avLst/>
          </a:prstGeom>
        </p:spPr>
        <p:txBody>
          <a:bodyPr vert="horz" lIns="91440" tIns="45720" rIns="91440" bIns="45720" rtlCol="0" anchor="ctr">
            <a:normAutofit fontScale="97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err="1">
                <a:ln w="11430"/>
                <a:solidFill>
                  <a:srgbClr val="CC00CC"/>
                </a:solidFill>
                <a:effectLst>
                  <a:outerShdw blurRad="76200" dist="50800" dir="5400000" algn="tl" rotWithShape="0">
                    <a:srgbClr val="000000">
                      <a:alpha val="65000"/>
                    </a:srgbClr>
                  </a:outerShdw>
                </a:effectLst>
                <a:latin typeface="Swis721 Blk BT" pitchFamily="34" charset="0"/>
              </a:rPr>
              <a:t>Justiça</a:t>
            </a:r>
            <a:r>
              <a:rPr lang="es-ES" b="1" spc="50" dirty="0">
                <a:ln w="11430"/>
                <a:solidFill>
                  <a:srgbClr val="CC00CC"/>
                </a:solidFill>
                <a:effectLst>
                  <a:outerShdw blurRad="76200" dist="50800" dir="5400000" algn="tl" rotWithShape="0">
                    <a:srgbClr val="000000">
                      <a:alpha val="65000"/>
                    </a:srgbClr>
                  </a:outerShdw>
                </a:effectLst>
                <a:latin typeface="Swis721 Blk BT" pitchFamily="34" charset="0"/>
              </a:rPr>
              <a:t> significa: </a:t>
            </a:r>
          </a:p>
          <a:p>
            <a:r>
              <a:rPr lang="es-ES" b="1" spc="50" dirty="0" err="1">
                <a:ln w="11430"/>
                <a:solidFill>
                  <a:srgbClr val="CC00CC"/>
                </a:solidFill>
                <a:effectLst>
                  <a:outerShdw blurRad="76200" dist="50800" dir="5400000" algn="tl" rotWithShape="0">
                    <a:srgbClr val="000000">
                      <a:alpha val="65000"/>
                    </a:srgbClr>
                  </a:outerShdw>
                </a:effectLst>
                <a:latin typeface="Swis721 Blk BT" pitchFamily="34" charset="0"/>
              </a:rPr>
              <a:t>Alcançar</a:t>
            </a:r>
            <a:r>
              <a:rPr lang="es-ES" b="1" spc="50" dirty="0">
                <a:ln w="11430"/>
                <a:solidFill>
                  <a:srgbClr val="CC00CC"/>
                </a:solidFill>
                <a:effectLst>
                  <a:outerShdw blurRad="76200" dist="50800" dir="5400000" algn="tl" rotWithShape="0">
                    <a:srgbClr val="000000">
                      <a:alpha val="65000"/>
                    </a:srgbClr>
                  </a:outerShdw>
                </a:effectLst>
                <a:latin typeface="Swis721 Blk BT" pitchFamily="34" charset="0"/>
              </a:rPr>
              <a:t> a medida </a:t>
            </a:r>
            <a:r>
              <a:rPr lang="es-ES" b="1" spc="50" dirty="0" err="1">
                <a:ln w="11430"/>
                <a:solidFill>
                  <a:srgbClr val="CC00CC"/>
                </a:solidFill>
                <a:effectLst>
                  <a:outerShdw blurRad="76200" dist="50800" dir="5400000" algn="tl" rotWithShape="0">
                    <a:srgbClr val="000000">
                      <a:alpha val="65000"/>
                    </a:srgbClr>
                  </a:outerShdw>
                </a:effectLst>
                <a:latin typeface="Swis721 Blk BT" pitchFamily="34" charset="0"/>
              </a:rPr>
              <a:t>perfeita</a:t>
            </a:r>
            <a:endParaRPr lang="es-ES" b="1" spc="50" dirty="0">
              <a:ln w="11430"/>
              <a:solidFill>
                <a:srgbClr val="CC00CC"/>
              </a:solidFill>
              <a:effectLst>
                <a:outerShdw blurRad="76200" dist="50800" dir="5400000" algn="tl" rotWithShape="0">
                  <a:srgbClr val="000000">
                    <a:alpha val="65000"/>
                  </a:srgbClr>
                </a:outerShdw>
              </a:effectLst>
              <a:latin typeface="Swis721 Blk BT" pitchFamily="34" charset="0"/>
            </a:endParaRPr>
          </a:p>
        </p:txBody>
      </p:sp>
      <p:sp>
        <p:nvSpPr>
          <p:cNvPr id="12" name="11 Rectángulo"/>
          <p:cNvSpPr/>
          <p:nvPr/>
        </p:nvSpPr>
        <p:spPr>
          <a:xfrm>
            <a:off x="6732346" y="1988840"/>
            <a:ext cx="648072" cy="4392488"/>
          </a:xfrm>
          <a:prstGeom prst="rect">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wis721 Blk BT" pitchFamily="34" charset="0"/>
              </a:rPr>
              <a:t>PERFEIÇÃO  DIVINA</a:t>
            </a:r>
          </a:p>
        </p:txBody>
      </p:sp>
      <p:pic>
        <p:nvPicPr>
          <p:cNvPr id="10243" name="Picture 3" descr="D:\10. MUTIMEDIA SDA\Imagenes para estudio\silueta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7698" y="1988839"/>
            <a:ext cx="1710631" cy="4752529"/>
          </a:xfrm>
          <a:prstGeom prst="rect">
            <a:avLst/>
          </a:prstGeom>
          <a:noFill/>
        </p:spPr>
      </p:pic>
      <p:cxnSp>
        <p:nvCxnSpPr>
          <p:cNvPr id="9" name="8 Conector recto"/>
          <p:cNvCxnSpPr/>
          <p:nvPr/>
        </p:nvCxnSpPr>
        <p:spPr>
          <a:xfrm>
            <a:off x="-72008" y="1988840"/>
            <a:ext cx="9252520" cy="0"/>
          </a:xfrm>
          <a:prstGeom prst="line">
            <a:avLst/>
          </a:prstGeom>
          <a:ln w="41275"/>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cxnSp>
        <p:nvCxnSpPr>
          <p:cNvPr id="11" name="10 Conector recto"/>
          <p:cNvCxnSpPr/>
          <p:nvPr/>
        </p:nvCxnSpPr>
        <p:spPr>
          <a:xfrm>
            <a:off x="-180528" y="6381328"/>
            <a:ext cx="95050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3" descr="D:\10. MUTIMEDIA SDA\Imagenes para estudio\silueta1.jpg"/>
          <p:cNvPicPr>
            <a:picLocks noChangeAspect="1" noChangeArrowheads="1"/>
          </p:cNvPicPr>
          <p:nvPr/>
        </p:nvPicPr>
        <p:blipFill>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6442" y="4725144"/>
            <a:ext cx="647966" cy="1800200"/>
          </a:xfrm>
          <a:prstGeom prst="rect">
            <a:avLst/>
          </a:prstGeom>
          <a:noFill/>
        </p:spPr>
      </p:pic>
      <p:sp>
        <p:nvSpPr>
          <p:cNvPr id="16" name="1 Título"/>
          <p:cNvSpPr txBox="1">
            <a:spLocks/>
          </p:cNvSpPr>
          <p:nvPr/>
        </p:nvSpPr>
        <p:spPr>
          <a:xfrm>
            <a:off x="758751" y="2564903"/>
            <a:ext cx="3795501" cy="36004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spc="50" dirty="0">
                <a:ln w="11430"/>
                <a:solidFill>
                  <a:srgbClr val="C00000"/>
                </a:solidFill>
                <a:effectLst>
                  <a:outerShdw blurRad="76200" dist="50800" dir="5400000" algn="tl" rotWithShape="0">
                    <a:srgbClr val="000000">
                      <a:alpha val="65000"/>
                    </a:srgbClr>
                  </a:outerShdw>
                </a:effectLst>
                <a:latin typeface="Swis721 BlkCn BT" pitchFamily="34" charset="0"/>
              </a:rPr>
              <a:t>A LEI DE DEUS:</a:t>
            </a:r>
          </a:p>
          <a:p>
            <a:r>
              <a:rPr lang="es-ES" sz="4800" b="1" spc="50" dirty="0">
                <a:ln w="11430"/>
                <a:solidFill>
                  <a:srgbClr val="C00000"/>
                </a:solidFill>
                <a:effectLst>
                  <a:outerShdw blurRad="76200" dist="50800" dir="5400000" algn="tl" rotWithShape="0">
                    <a:srgbClr val="000000">
                      <a:alpha val="65000"/>
                    </a:srgbClr>
                  </a:outerShdw>
                </a:effectLst>
                <a:latin typeface="Swis721 BlkCn BT" pitchFamily="34" charset="0"/>
              </a:rPr>
              <a:t>A medida da </a:t>
            </a:r>
            <a:r>
              <a:rPr lang="es-ES" sz="4800" b="1" spc="50" dirty="0" err="1">
                <a:ln w="11430"/>
                <a:solidFill>
                  <a:srgbClr val="C00000"/>
                </a:solidFill>
                <a:effectLst>
                  <a:outerShdw blurRad="76200" dist="50800" dir="5400000" algn="tl" rotWithShape="0">
                    <a:srgbClr val="000000">
                      <a:alpha val="65000"/>
                    </a:srgbClr>
                  </a:outerShdw>
                </a:effectLst>
                <a:latin typeface="Swis721 BlkCn BT" pitchFamily="34" charset="0"/>
              </a:rPr>
              <a:t>Sua</a:t>
            </a:r>
            <a:r>
              <a:rPr lang="es-ES" sz="4800" b="1" spc="50" dirty="0">
                <a:ln w="11430"/>
                <a:solidFill>
                  <a:srgbClr val="C00000"/>
                </a:solidFill>
                <a:effectLst>
                  <a:outerShdw blurRad="76200" dist="50800" dir="5400000" algn="tl" rotWithShape="0">
                    <a:srgbClr val="000000">
                      <a:alpha val="65000"/>
                    </a:srgbClr>
                  </a:outerShdw>
                </a:effectLst>
                <a:latin typeface="Swis721 BlkCn BT" pitchFamily="34" charset="0"/>
              </a:rPr>
              <a:t> </a:t>
            </a:r>
            <a:r>
              <a:rPr lang="es-ES" sz="4800" b="1" spc="50" dirty="0" err="1">
                <a:ln w="11430"/>
                <a:solidFill>
                  <a:srgbClr val="C00000"/>
                </a:solidFill>
                <a:effectLst>
                  <a:outerShdw blurRad="76200" dist="50800" dir="5400000" algn="tl" rotWithShape="0">
                    <a:srgbClr val="000000">
                      <a:alpha val="65000"/>
                    </a:srgbClr>
                  </a:outerShdw>
                </a:effectLst>
                <a:latin typeface="Swis721 BlkCn BT" pitchFamily="34" charset="0"/>
              </a:rPr>
              <a:t>justiça</a:t>
            </a:r>
            <a:endParaRPr lang="es-ES" sz="4800" b="1" spc="50" dirty="0">
              <a:ln w="11430"/>
              <a:solidFill>
                <a:srgbClr val="C00000"/>
              </a:solidFill>
              <a:effectLst>
                <a:outerShdw blurRad="76200" dist="50800" dir="5400000" algn="tl" rotWithShape="0">
                  <a:srgbClr val="000000">
                    <a:alpha val="65000"/>
                  </a:srgbClr>
                </a:outerShdw>
              </a:effectLst>
              <a:latin typeface="Swis721 BlkCn BT" pitchFamily="34" charset="0"/>
            </a:endParaRPr>
          </a:p>
        </p:txBody>
      </p:sp>
    </p:spTree>
    <p:extLst>
      <p:ext uri="{BB962C8B-B14F-4D97-AF65-F5344CB8AC3E}">
        <p14:creationId xmlns:p14="http://schemas.microsoft.com/office/powerpoint/2010/main" val="12968230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2000"/>
                            </p:stCondLst>
                            <p:childTnLst>
                              <p:par>
                                <p:cTn id="20" presetID="53" presetClass="entr" presetSubtype="528" fill="hold" nodeType="afterEffect">
                                  <p:stCondLst>
                                    <p:cond delay="0"/>
                                  </p:stCondLst>
                                  <p:childTnLst>
                                    <p:set>
                                      <p:cBhvr>
                                        <p:cTn id="21" dur="1" fill="hold">
                                          <p:stCondLst>
                                            <p:cond delay="0"/>
                                          </p:stCondLst>
                                        </p:cTn>
                                        <p:tgtEl>
                                          <p:spTgt spid="10243"/>
                                        </p:tgtEl>
                                        <p:attrNameLst>
                                          <p:attrName>style.visibility</p:attrName>
                                        </p:attrNameLst>
                                      </p:cBhvr>
                                      <p:to>
                                        <p:strVal val="visible"/>
                                      </p:to>
                                    </p:set>
                                    <p:anim calcmode="lin" valueType="num">
                                      <p:cBhvr>
                                        <p:cTn id="22" dur="1000" fill="hold"/>
                                        <p:tgtEl>
                                          <p:spTgt spid="10243"/>
                                        </p:tgtEl>
                                        <p:attrNameLst>
                                          <p:attrName>ppt_w</p:attrName>
                                        </p:attrNameLst>
                                      </p:cBhvr>
                                      <p:tavLst>
                                        <p:tav tm="0">
                                          <p:val>
                                            <p:fltVal val="0"/>
                                          </p:val>
                                        </p:tav>
                                        <p:tav tm="100000">
                                          <p:val>
                                            <p:strVal val="#ppt_w"/>
                                          </p:val>
                                        </p:tav>
                                      </p:tavLst>
                                    </p:anim>
                                    <p:anim calcmode="lin" valueType="num">
                                      <p:cBhvr>
                                        <p:cTn id="23" dur="1000" fill="hold"/>
                                        <p:tgtEl>
                                          <p:spTgt spid="10243"/>
                                        </p:tgtEl>
                                        <p:attrNameLst>
                                          <p:attrName>ppt_h</p:attrName>
                                        </p:attrNameLst>
                                      </p:cBhvr>
                                      <p:tavLst>
                                        <p:tav tm="0">
                                          <p:val>
                                            <p:fltVal val="0"/>
                                          </p:val>
                                        </p:tav>
                                        <p:tav tm="100000">
                                          <p:val>
                                            <p:strVal val="#ppt_h"/>
                                          </p:val>
                                        </p:tav>
                                      </p:tavLst>
                                    </p:anim>
                                    <p:animEffect transition="in" filter="fade">
                                      <p:cBhvr>
                                        <p:cTn id="24" dur="1000"/>
                                        <p:tgtEl>
                                          <p:spTgt spid="10243"/>
                                        </p:tgtEl>
                                      </p:cBhvr>
                                    </p:animEffect>
                                    <p:anim calcmode="lin" valueType="num">
                                      <p:cBhvr>
                                        <p:cTn id="25" dur="1000" fill="hold"/>
                                        <p:tgtEl>
                                          <p:spTgt spid="10243"/>
                                        </p:tgtEl>
                                        <p:attrNameLst>
                                          <p:attrName>ppt_x</p:attrName>
                                        </p:attrNameLst>
                                      </p:cBhvr>
                                      <p:tavLst>
                                        <p:tav tm="0">
                                          <p:val>
                                            <p:fltVal val="0.5"/>
                                          </p:val>
                                        </p:tav>
                                        <p:tav tm="100000">
                                          <p:val>
                                            <p:strVal val="#ppt_x"/>
                                          </p:val>
                                        </p:tav>
                                      </p:tavLst>
                                    </p:anim>
                                    <p:anim calcmode="lin" valueType="num">
                                      <p:cBhvr>
                                        <p:cTn id="26" dur="1000" fill="hold"/>
                                        <p:tgtEl>
                                          <p:spTgt spid="10243"/>
                                        </p:tgtEl>
                                        <p:attrNameLst>
                                          <p:attrName>ppt_y</p:attrName>
                                        </p:attrNameLst>
                                      </p:cBhvr>
                                      <p:tavLst>
                                        <p:tav tm="0">
                                          <p:val>
                                            <p:fltVal val="0.5"/>
                                          </p:val>
                                        </p:tav>
                                        <p:tav tm="100000">
                                          <p:val>
                                            <p:strVal val="#ppt_y"/>
                                          </p:val>
                                        </p:tav>
                                      </p:tavLst>
                                    </p:anim>
                                  </p:childTnLst>
                                </p:cTn>
                              </p:par>
                            </p:childTnLst>
                          </p:cTn>
                        </p:par>
                        <p:par>
                          <p:cTn id="27" fill="hold">
                            <p:stCondLst>
                              <p:cond delay="3000"/>
                            </p:stCondLst>
                            <p:childTnLst>
                              <p:par>
                                <p:cTn id="28" presetID="16" presetClass="entr" presetSubtype="4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outHorizontal)">
                                      <p:cBhvr>
                                        <p:cTn id="30" dur="1500"/>
                                        <p:tgtEl>
                                          <p:spTgt spid="12"/>
                                        </p:tgtEl>
                                      </p:cBhvr>
                                    </p:animEffect>
                                  </p:childTnLst>
                                </p:cTn>
                              </p:par>
                            </p:childTnLst>
                          </p:cTn>
                        </p:par>
                        <p:par>
                          <p:cTn id="31" fill="hold">
                            <p:stCondLst>
                              <p:cond delay="4500"/>
                            </p:stCondLst>
                            <p:childTnLst>
                              <p:par>
                                <p:cTn id="32" presetID="53" presetClass="entr" presetSubtype="16" fill="hold" nodeType="afterEffect">
                                  <p:stCondLst>
                                    <p:cond delay="750"/>
                                  </p:stCondLst>
                                  <p:childTnLst>
                                    <p:set>
                                      <p:cBhvr>
                                        <p:cTn id="33" dur="1" fill="hold">
                                          <p:stCondLst>
                                            <p:cond delay="0"/>
                                          </p:stCondLst>
                                        </p:cTn>
                                        <p:tgtEl>
                                          <p:spTgt spid="15"/>
                                        </p:tgtEl>
                                        <p:attrNameLst>
                                          <p:attrName>style.visibility</p:attrName>
                                        </p:attrNameLst>
                                      </p:cBhvr>
                                      <p:to>
                                        <p:strVal val="visible"/>
                                      </p:to>
                                    </p:set>
                                    <p:anim calcmode="lin" valueType="num">
                                      <p:cBhvr>
                                        <p:cTn id="34" dur="2000" fill="hold"/>
                                        <p:tgtEl>
                                          <p:spTgt spid="15"/>
                                        </p:tgtEl>
                                        <p:attrNameLst>
                                          <p:attrName>ppt_w</p:attrName>
                                        </p:attrNameLst>
                                      </p:cBhvr>
                                      <p:tavLst>
                                        <p:tav tm="0">
                                          <p:val>
                                            <p:fltVal val="0"/>
                                          </p:val>
                                        </p:tav>
                                        <p:tav tm="100000">
                                          <p:val>
                                            <p:strVal val="#ppt_w"/>
                                          </p:val>
                                        </p:tav>
                                      </p:tavLst>
                                    </p:anim>
                                    <p:anim calcmode="lin" valueType="num">
                                      <p:cBhvr>
                                        <p:cTn id="35" dur="2000" fill="hold"/>
                                        <p:tgtEl>
                                          <p:spTgt spid="15"/>
                                        </p:tgtEl>
                                        <p:attrNameLst>
                                          <p:attrName>ppt_h</p:attrName>
                                        </p:attrNameLst>
                                      </p:cBhvr>
                                      <p:tavLst>
                                        <p:tav tm="0">
                                          <p:val>
                                            <p:fltVal val="0"/>
                                          </p:val>
                                        </p:tav>
                                        <p:tav tm="100000">
                                          <p:val>
                                            <p:strVal val="#ppt_h"/>
                                          </p:val>
                                        </p:tav>
                                      </p:tavLst>
                                    </p:anim>
                                    <p:animEffect transition="in" filter="fade">
                                      <p:cBhvr>
                                        <p:cTn id="36" dur="2000"/>
                                        <p:tgtEl>
                                          <p:spTgt spid="15"/>
                                        </p:tgtEl>
                                      </p:cBhvr>
                                    </p:animEffect>
                                  </p:childTnLst>
                                </p:cTn>
                              </p:par>
                            </p:childTnLst>
                          </p:cTn>
                        </p:par>
                        <p:par>
                          <p:cTn id="37" fill="hold">
                            <p:stCondLst>
                              <p:cond delay="7250"/>
                            </p:stCondLst>
                            <p:childTnLst>
                              <p:par>
                                <p:cTn id="38" presetID="22" presetClass="entr" presetSubtype="1"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5 fon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4</a:t>
            </a:r>
          </a:p>
        </p:txBody>
      </p:sp>
      <p:sp>
        <p:nvSpPr>
          <p:cNvPr id="5" name="1 Título"/>
          <p:cNvSpPr txBox="1">
            <a:spLocks/>
          </p:cNvSpPr>
          <p:nvPr/>
        </p:nvSpPr>
        <p:spPr>
          <a:xfrm>
            <a:off x="1043608" y="836712"/>
            <a:ext cx="7560840" cy="554461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Quais</a:t>
            </a:r>
            <a:r>
              <a:rPr lang="es-ES" sz="48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sz="48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são</a:t>
            </a:r>
            <a:r>
              <a:rPr lang="es-ES" sz="4800" b="1" spc="50" dirty="0">
                <a:ln w="11430"/>
                <a:solidFill>
                  <a:srgbClr val="CC00CC"/>
                </a:solidFill>
                <a:effectLst>
                  <a:outerShdw blurRad="76200" dist="50800" dir="5400000" algn="tl" rotWithShape="0">
                    <a:srgbClr val="000000">
                      <a:alpha val="65000"/>
                    </a:srgbClr>
                  </a:outerShdw>
                </a:effectLst>
                <a:latin typeface="Swis721 BlkCn BT" pitchFamily="34" charset="0"/>
              </a:rPr>
              <a:t> os </a:t>
            </a:r>
            <a:r>
              <a:rPr lang="es-ES" sz="48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quatro</a:t>
            </a:r>
            <a:r>
              <a:rPr lang="es-ES" sz="48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sz="48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milagres</a:t>
            </a:r>
            <a:r>
              <a:rPr lang="es-ES" sz="4800" b="1" spc="50" dirty="0">
                <a:ln w="11430"/>
                <a:solidFill>
                  <a:srgbClr val="CC00CC"/>
                </a:solidFill>
                <a:effectLst>
                  <a:outerShdw blurRad="76200" dist="50800" dir="5400000" algn="tl" rotWithShape="0">
                    <a:srgbClr val="000000">
                      <a:alpha val="65000"/>
                    </a:srgbClr>
                  </a:outerShdw>
                </a:effectLst>
                <a:latin typeface="Swis721 BlkCn BT" pitchFamily="34" charset="0"/>
              </a:rPr>
              <a:t> que Deus </a:t>
            </a:r>
            <a:r>
              <a:rPr lang="es-ES" sz="48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deseja</a:t>
            </a:r>
            <a:r>
              <a:rPr lang="es-ES" sz="48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sz="48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fazer</a:t>
            </a:r>
            <a:r>
              <a:rPr lang="es-ES" sz="4800" b="1" spc="50" dirty="0">
                <a:ln w="11430"/>
                <a:solidFill>
                  <a:srgbClr val="CC00CC"/>
                </a:solidFill>
                <a:effectLst>
                  <a:outerShdw blurRad="76200" dist="50800" dir="5400000" algn="tl" rotWithShape="0">
                    <a:srgbClr val="000000">
                      <a:alpha val="65000"/>
                    </a:srgbClr>
                  </a:outerShdw>
                </a:effectLst>
                <a:latin typeface="Swis721 BlkCn BT" pitchFamily="34" charset="0"/>
              </a:rPr>
              <a:t> na </a:t>
            </a:r>
            <a:r>
              <a:rPr lang="es-ES" sz="48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nossa</a:t>
            </a:r>
            <a:r>
              <a:rPr lang="es-ES" sz="4800" b="1" spc="50" dirty="0">
                <a:ln w="11430"/>
                <a:solidFill>
                  <a:srgbClr val="CC00CC"/>
                </a:solidFill>
                <a:effectLst>
                  <a:outerShdw blurRad="76200" dist="50800" dir="5400000" algn="tl" rotWithShape="0">
                    <a:srgbClr val="000000">
                      <a:alpha val="65000"/>
                    </a:srgbClr>
                  </a:outerShdw>
                </a:effectLst>
                <a:latin typeface="Swis721 BlkCn BT" pitchFamily="34" charset="0"/>
              </a:rPr>
              <a:t> vida? </a:t>
            </a:r>
          </a:p>
        </p:txBody>
      </p:sp>
    </p:spTree>
    <p:extLst>
      <p:ext uri="{BB962C8B-B14F-4D97-AF65-F5344CB8AC3E}">
        <p14:creationId xmlns:p14="http://schemas.microsoft.com/office/powerpoint/2010/main" val="30772071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fltVal val="0"/>
                                          </p:val>
                                        </p:tav>
                                        <p:tav tm="100000">
                                          <p:val>
                                            <p:strVal val="#ppt_w"/>
                                          </p:val>
                                        </p:tav>
                                      </p:tavLst>
                                    </p:anim>
                                    <p:anim calcmode="lin" valueType="num">
                                      <p:cBhvr>
                                        <p:cTn id="11" dur="3000" fill="hold"/>
                                        <p:tgtEl>
                                          <p:spTgt spid="6"/>
                                        </p:tgtEl>
                                        <p:attrNameLst>
                                          <p:attrName>ppt_h</p:attrName>
                                        </p:attrNameLst>
                                      </p:cBhvr>
                                      <p:tavLst>
                                        <p:tav tm="0">
                                          <p:val>
                                            <p:fltVal val="0"/>
                                          </p:val>
                                        </p:tav>
                                        <p:tav tm="100000">
                                          <p:val>
                                            <p:strVal val="#ppt_h"/>
                                          </p:val>
                                        </p:tav>
                                      </p:tavLst>
                                    </p:anim>
                                    <p:animEffect transition="in" filter="fade">
                                      <p:cBhvr>
                                        <p:cTn id="12" dur="3000"/>
                                        <p:tgtEl>
                                          <p:spTgt spid="6"/>
                                        </p:tgtEl>
                                      </p:cBhvr>
                                    </p:animEffect>
                                  </p:childTnLst>
                                </p:cTn>
                              </p:par>
                            </p:childTnLst>
                          </p:cTn>
                        </p:par>
                        <p:par>
                          <p:cTn id="13" fill="hold">
                            <p:stCondLst>
                              <p:cond delay="3000"/>
                            </p:stCondLst>
                            <p:childTnLst>
                              <p:par>
                                <p:cTn id="14" presetID="6" presetClass="emph" presetSubtype="0" fill="hold" grpId="1" nodeType="afterEffect">
                                  <p:stCondLst>
                                    <p:cond delay="0"/>
                                  </p:stCondLst>
                                  <p:childTnLst>
                                    <p:animScale>
                                      <p:cBhvr>
                                        <p:cTn id="15" dur="3500" fill="hold"/>
                                        <p:tgtEl>
                                          <p:spTgt spid="6"/>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par>
                          <p:cTn id="19" fill="hold">
                            <p:stCondLst>
                              <p:cond delay="6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10. MUTIMEDIA SDA\Imagenes para estudio\tema 05 or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467544" y="5159077"/>
            <a:ext cx="727280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extrusionH="57150" contourW="6350" prstMaterial="plastic">
              <a:bevelT w="12700" h="12700"/>
              <a:contourClr>
                <a:schemeClr val="accent1">
                  <a:tint val="100000"/>
                  <a:shade val="100000"/>
                  <a:hueMod val="100000"/>
                  <a:satMod val="100000"/>
                </a:schemeClr>
              </a:contourClr>
            </a:sp3d>
          </a:bodyPr>
          <a:lstStyle/>
          <a:p>
            <a:r>
              <a:rPr lang="en-US" sz="4800" u="none" cap="all" dirty="0">
                <a:ln>
                  <a:solidFill>
                    <a:schemeClr val="bg1"/>
                  </a:solidFill>
                </a:ln>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16200000" scaled="1"/>
                  <a:tileRect/>
                </a:gradFill>
                <a:effectLst>
                  <a:reflection blurRad="10000" stA="55000" endPos="48000" dist="500" dir="5400000" sy="-100000" algn="bl" rotWithShape="0"/>
                </a:effectLst>
                <a:latin typeface="Impact" pitchFamily="34" charset="0"/>
              </a:rPr>
              <a:t>UM </a:t>
            </a:r>
            <a:r>
              <a:rPr lang="en-US" sz="4800" u="none" cap="all" dirty="0" err="1">
                <a:ln>
                  <a:solidFill>
                    <a:schemeClr val="bg1"/>
                  </a:solidFill>
                </a:ln>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16200000" scaled="1"/>
                  <a:tileRect/>
                </a:gradFill>
                <a:effectLst>
                  <a:reflection blurRad="10000" stA="55000" endPos="48000" dist="500" dir="5400000" sy="-100000" algn="bl" rotWithShape="0"/>
                </a:effectLst>
                <a:latin typeface="Impact" pitchFamily="34" charset="0"/>
              </a:rPr>
              <a:t>momento</a:t>
            </a:r>
            <a:r>
              <a:rPr lang="en-US" sz="4800" u="none" cap="all" dirty="0">
                <a:ln>
                  <a:solidFill>
                    <a:schemeClr val="bg1"/>
                  </a:solidFill>
                </a:ln>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16200000" scaled="1"/>
                  <a:tileRect/>
                </a:gradFill>
                <a:effectLst>
                  <a:reflection blurRad="10000" stA="55000" endPos="48000" dist="500" dir="5400000" sy="-100000" algn="bl" rotWithShape="0"/>
                </a:effectLst>
                <a:latin typeface="Impact" pitchFamily="34" charset="0"/>
              </a:rPr>
              <a:t> de </a:t>
            </a:r>
            <a:r>
              <a:rPr lang="en-US" sz="4800" u="none" cap="all" dirty="0" err="1">
                <a:ln>
                  <a:solidFill>
                    <a:schemeClr val="bg1"/>
                  </a:solidFill>
                </a:ln>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16200000" scaled="1"/>
                  <a:tileRect/>
                </a:gradFill>
                <a:effectLst>
                  <a:reflection blurRad="10000" stA="55000" endPos="48000" dist="500" dir="5400000" sy="-100000" algn="bl" rotWithShape="0"/>
                </a:effectLst>
                <a:latin typeface="Impact" pitchFamily="34" charset="0"/>
              </a:rPr>
              <a:t>oraÇÃO</a:t>
            </a:r>
            <a:r>
              <a:rPr lang="en-US" sz="4800" u="none" cap="all" dirty="0">
                <a:ln>
                  <a:solidFill>
                    <a:schemeClr val="bg1"/>
                  </a:solidFill>
                </a:ln>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16200000" scaled="1"/>
                  <a:tileRect/>
                </a:gradFill>
                <a:effectLst>
                  <a:reflection blurRad="10000" stA="55000" endPos="48000" dist="500" dir="5400000" sy="-100000" algn="bl" rotWithShape="0"/>
                </a:effectLst>
                <a:latin typeface="Impact" pitchFamily="34" charset="0"/>
              </a:rPr>
              <a:t>…</a:t>
            </a:r>
            <a:endParaRPr lang="en-US" sz="4800" u="none" cap="all" dirty="0">
              <a:ln>
                <a:solidFill>
                  <a:schemeClr val="bg1"/>
                </a:solidFill>
              </a:ln>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lin ang="16200000" scaled="1"/>
                <a:tileRect/>
              </a:gradFill>
              <a:effectLst>
                <a:reflection blurRad="10000" stA="55000" endPos="48000" dist="500" dir="5400000" sy="-100000" algn="bl" rotWithShape="0"/>
              </a:effectLst>
              <a:latin typeface="Verdana" pitchFamily="34" charset="0"/>
            </a:endParaRPr>
          </a:p>
        </p:txBody>
      </p:sp>
    </p:spTree>
    <p:extLst>
      <p:ext uri="{BB962C8B-B14F-4D97-AF65-F5344CB8AC3E}">
        <p14:creationId xmlns:p14="http://schemas.microsoft.com/office/powerpoint/2010/main" val="249276049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2" descr="D:\10. MUTIMEDIA SDA\Imagenes para estudio\tema 05 v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44016" y="385500"/>
            <a:ext cx="3779912"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1ª </a:t>
            </a:r>
            <a:r>
              <a:rPr lang="es-ES_tradnl" sz="28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Coríntios</a:t>
            </a:r>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 1:30</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6" name="1 Título"/>
          <p:cNvSpPr txBox="1">
            <a:spLocks/>
          </p:cNvSpPr>
          <p:nvPr/>
        </p:nvSpPr>
        <p:spPr>
          <a:xfrm>
            <a:off x="1598984" y="2060848"/>
            <a:ext cx="6429400" cy="4176464"/>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vós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sois dele,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em</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Jesus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Cristo, o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qual</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para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nós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foi</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feito</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por Deus </a:t>
            </a:r>
            <a:r>
              <a:rPr lang="es-ES" sz="40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sabedoria</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e </a:t>
            </a:r>
            <a:r>
              <a:rPr lang="es-ES" sz="40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justiça</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e </a:t>
            </a:r>
            <a:r>
              <a:rPr lang="es-ES" sz="40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santificação</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e </a:t>
            </a:r>
            <a:r>
              <a:rPr lang="es-ES" sz="40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redenção</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82"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14690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5 fon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043608" y="836712"/>
            <a:ext cx="7560840" cy="554461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Em</a:t>
            </a:r>
            <a:r>
              <a:rPr lang="es-ES" sz="7200" b="1" spc="50" dirty="0">
                <a:ln w="11430"/>
                <a:solidFill>
                  <a:srgbClr val="CC00CC"/>
                </a:solidFill>
                <a:effectLst>
                  <a:outerShdw blurRad="76200" dist="50800" dir="5400000" algn="tl" rotWithShape="0">
                    <a:srgbClr val="000000">
                      <a:alpha val="65000"/>
                    </a:srgbClr>
                  </a:outerShdw>
                </a:effectLst>
                <a:latin typeface="Swis721 BlkCn BT" pitchFamily="34" charset="0"/>
              </a:rPr>
              <a:t> que consiste </a:t>
            </a:r>
            <a:br>
              <a:rPr lang="es-ES" sz="7200" b="1" spc="50" dirty="0">
                <a:ln w="11430"/>
                <a:solidFill>
                  <a:srgbClr val="CC00CC"/>
                </a:solidFill>
                <a:effectLst>
                  <a:outerShdw blurRad="76200" dist="50800" dir="5400000" algn="tl" rotWithShape="0">
                    <a:srgbClr val="000000">
                      <a:alpha val="65000"/>
                    </a:srgbClr>
                  </a:outerShdw>
                </a:effectLst>
                <a:latin typeface="Swis721 BlkCn BT" pitchFamily="34" charset="0"/>
              </a:rPr>
            </a:br>
            <a:r>
              <a:rPr lang="es-ES" sz="7200" b="1" spc="50" dirty="0">
                <a:ln w="11430"/>
                <a:solidFill>
                  <a:srgbClr val="CC00CC"/>
                </a:solidFill>
                <a:effectLst>
                  <a:outerShdw blurRad="76200" dist="50800" dir="5400000" algn="tl" rotWithShape="0">
                    <a:srgbClr val="000000">
                      <a:alpha val="65000"/>
                    </a:srgbClr>
                  </a:outerShdw>
                </a:effectLst>
                <a:latin typeface="Swis721 BlkCn BT" pitchFamily="34" charset="0"/>
              </a:rPr>
              <a:t>o </a:t>
            </a:r>
            <a:r>
              <a:rPr lang="es-ES" sz="72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primeiro</a:t>
            </a:r>
            <a:r>
              <a:rPr lang="es-ES" sz="72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sz="72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milagre</a:t>
            </a:r>
            <a:r>
              <a:rPr lang="es-ES" sz="72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p>
        </p:txBody>
      </p:sp>
      <p:sp>
        <p:nvSpPr>
          <p:cNvPr id="6" name="Rectangle 18"/>
          <p:cNvSpPr>
            <a:spLocks noChangeArrowheads="1"/>
          </p:cNvSpPr>
          <p:nvPr/>
        </p:nvSpPr>
        <p:spPr bwMode="auto">
          <a:xfrm>
            <a:off x="1979712" y="649548"/>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1</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494645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fltVal val="0"/>
                                          </p:val>
                                        </p:tav>
                                        <p:tav tm="100000">
                                          <p:val>
                                            <p:strVal val="#ppt_w"/>
                                          </p:val>
                                        </p:tav>
                                      </p:tavLst>
                                    </p:anim>
                                    <p:anim calcmode="lin" valueType="num">
                                      <p:cBhvr>
                                        <p:cTn id="11" dur="3000" fill="hold"/>
                                        <p:tgtEl>
                                          <p:spTgt spid="6"/>
                                        </p:tgtEl>
                                        <p:attrNameLst>
                                          <p:attrName>ppt_h</p:attrName>
                                        </p:attrNameLst>
                                      </p:cBhvr>
                                      <p:tavLst>
                                        <p:tav tm="0">
                                          <p:val>
                                            <p:fltVal val="0"/>
                                          </p:val>
                                        </p:tav>
                                        <p:tav tm="100000">
                                          <p:val>
                                            <p:strVal val="#ppt_h"/>
                                          </p:val>
                                        </p:tav>
                                      </p:tavLst>
                                    </p:anim>
                                    <p:animEffect transition="in" filter="fade">
                                      <p:cBhvr>
                                        <p:cTn id="12" dur="3000"/>
                                        <p:tgtEl>
                                          <p:spTgt spid="6"/>
                                        </p:tgtEl>
                                      </p:cBhvr>
                                    </p:animEffect>
                                  </p:childTnLst>
                                </p:cTn>
                              </p:par>
                            </p:childTnLst>
                          </p:cTn>
                        </p:par>
                        <p:par>
                          <p:cTn id="13" fill="hold">
                            <p:stCondLst>
                              <p:cond delay="3000"/>
                            </p:stCondLst>
                            <p:childTnLst>
                              <p:par>
                                <p:cTn id="14" presetID="6" presetClass="emph" presetSubtype="0" fill="hold" grpId="1" nodeType="afterEffect">
                                  <p:stCondLst>
                                    <p:cond delay="0"/>
                                  </p:stCondLst>
                                  <p:childTnLst>
                                    <p:animScale>
                                      <p:cBhvr>
                                        <p:cTn id="15" dur="3500" fill="hold"/>
                                        <p:tgtEl>
                                          <p:spTgt spid="6"/>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par>
                          <p:cTn id="19" fill="hold">
                            <p:stCondLst>
                              <p:cond delay="6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6"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llam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O CHAMADO DE DEUS A SERMOS JUSTOS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p:txBody>
      </p:sp>
      <p:sp>
        <p:nvSpPr>
          <p:cNvPr id="5" name="Rectangle 18"/>
          <p:cNvSpPr>
            <a:spLocks noChangeArrowheads="1"/>
          </p:cNvSpPr>
          <p:nvPr/>
        </p:nvSpPr>
        <p:spPr bwMode="auto">
          <a:xfrm>
            <a:off x="3131840" y="1504345"/>
            <a:ext cx="5400601"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a:ln w="11430"/>
                <a:solidFill>
                  <a:srgbClr val="CC00CC"/>
                </a:solidFill>
                <a:effectLst>
                  <a:outerShdw blurRad="76200" dist="50800" dir="5400000" algn="tl" rotWithShape="0">
                    <a:srgbClr val="000000">
                      <a:alpha val="65000"/>
                    </a:srgbClr>
                  </a:outerShdw>
                </a:effectLst>
                <a:latin typeface="Swis721 Blk BT" pitchFamily="34" charset="0"/>
              </a:rPr>
              <a:t>SABEDORIA</a:t>
            </a:r>
            <a:endParaRPr lang="es-ES" sz="4800" b="1" u="none" spc="50" dirty="0">
              <a:ln w="11430"/>
              <a:solidFill>
                <a:srgbClr val="CC00CC"/>
              </a:solidFill>
              <a:effectLst>
                <a:outerShdw blurRad="76200" dist="50800" dir="5400000" algn="tl" rotWithShape="0">
                  <a:srgbClr val="000000">
                    <a:alpha val="65000"/>
                  </a:srgbClr>
                </a:outerShdw>
              </a:effectLst>
              <a:latin typeface="Swis721 Blk BT" pitchFamily="34" charset="0"/>
            </a:endParaRPr>
          </a:p>
        </p:txBody>
      </p:sp>
      <p:sp>
        <p:nvSpPr>
          <p:cNvPr id="6" name="5 Rectángulo"/>
          <p:cNvSpPr/>
          <p:nvPr/>
        </p:nvSpPr>
        <p:spPr>
          <a:xfrm>
            <a:off x="3798184" y="3175228"/>
            <a:ext cx="4322017"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spc="50" dirty="0" err="1">
                <a:ln w="11430"/>
                <a:effectLst>
                  <a:outerShdw blurRad="76200" dist="50800" dir="5400000" algn="tl" rotWithShape="0">
                    <a:srgbClr val="000000">
                      <a:alpha val="65000"/>
                    </a:srgbClr>
                  </a:outerShdw>
                </a:effectLst>
                <a:latin typeface="Swis721 BlkCn BT" pitchFamily="34" charset="0"/>
              </a:rPr>
              <a:t>Atrai</a:t>
            </a:r>
            <a:r>
              <a:rPr lang="es-ES_tradnl" sz="4800" spc="50" dirty="0">
                <a:ln w="11430"/>
                <a:effectLst>
                  <a:outerShdw blurRad="76200" dist="50800" dir="5400000" algn="tl" rotWithShape="0">
                    <a:srgbClr val="000000">
                      <a:alpha val="65000"/>
                    </a:srgbClr>
                  </a:outerShdw>
                </a:effectLst>
                <a:latin typeface="Swis721 BlkCn BT" pitchFamily="34" charset="0"/>
              </a:rPr>
              <a:t>-nos a Ele</a:t>
            </a:r>
          </a:p>
          <a:p>
            <a:pPr algn="ctr"/>
            <a:r>
              <a:rPr lang="es-ES_tradnl" sz="2800" spc="50" dirty="0">
                <a:ln w="11430"/>
                <a:solidFill>
                  <a:srgbClr val="CC00CC"/>
                </a:solidFill>
                <a:effectLst>
                  <a:outerShdw blurRad="76200" dist="50800" dir="5400000" algn="tl" rotWithShape="0">
                    <a:srgbClr val="000000">
                      <a:alpha val="65000"/>
                    </a:srgbClr>
                  </a:outerShdw>
                </a:effectLst>
                <a:latin typeface="Swis721 BlkCn BT" pitchFamily="34" charset="0"/>
              </a:rPr>
              <a:t>João 12:32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7" name="6 Rectángulo" hidden="1"/>
          <p:cNvSpPr/>
          <p:nvPr/>
        </p:nvSpPr>
        <p:spPr>
          <a:xfrm>
            <a:off x="4577239" y="2887196"/>
            <a:ext cx="27638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llama</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Mateo 11:28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075528" y="2420888"/>
            <a:ext cx="3746538" cy="273921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busca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como a la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oveja perdida</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18:12-13</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10 Rectángulo" hidden="1"/>
          <p:cNvSpPr/>
          <p:nvPr/>
        </p:nvSpPr>
        <p:spPr>
          <a:xfrm>
            <a:off x="3380295" y="2959204"/>
            <a:ext cx="515076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sed de Dios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Salmos 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4307623" y="2978716"/>
            <a:ext cx="332494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la fe</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6:29</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3557340" y="2924944"/>
            <a:ext cx="4801314"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muestra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nuestros pecados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16:8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2" name="Lucas 10"/>
          <p:cNvSpPr txBox="1">
            <a:spLocks/>
          </p:cNvSpPr>
          <p:nvPr/>
        </p:nvSpPr>
        <p:spPr>
          <a:xfrm>
            <a:off x="2483769" y="4653136"/>
            <a:ext cx="5832648" cy="1440160"/>
          </a:xfrm>
          <a:prstGeom prst="rect">
            <a:avLst/>
          </a:prstGeom>
          <a:no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 todos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atrairei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mim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61448252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xit" presetSubtype="0" fill="hold" grpId="1" nodeType="click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xit" presetSubtype="0" fill="hold" grpId="1" nodeType="clickEffect">
                                  <p:stCondLst>
                                    <p:cond delay="0"/>
                                  </p:stCondLst>
                                  <p:childTnLst>
                                    <p:animEffect transition="out" filter="fade">
                                      <p:cBhvr>
                                        <p:cTn id="40" dur="1000"/>
                                        <p:tgtEl>
                                          <p:spTgt spid="8"/>
                                        </p:tgtEl>
                                      </p:cBhvr>
                                    </p:animEffect>
                                    <p:anim calcmode="lin" valueType="num">
                                      <p:cBhvr>
                                        <p:cTn id="41" dur="1000"/>
                                        <p:tgtEl>
                                          <p:spTgt spid="8"/>
                                        </p:tgtEl>
                                        <p:attrNameLst>
                                          <p:attrName>ppt_x</p:attrName>
                                        </p:attrNameLst>
                                      </p:cBhvr>
                                      <p:tavLst>
                                        <p:tav tm="0">
                                          <p:val>
                                            <p:strVal val="ppt_x"/>
                                          </p:val>
                                        </p:tav>
                                        <p:tav tm="100000">
                                          <p:val>
                                            <p:strVal val="ppt_x"/>
                                          </p:val>
                                        </p:tav>
                                      </p:tavLst>
                                    </p:anim>
                                    <p:anim calcmode="lin" valueType="num">
                                      <p:cBhvr>
                                        <p:cTn id="42" dur="1000"/>
                                        <p:tgtEl>
                                          <p:spTgt spid="8"/>
                                        </p:tgtEl>
                                        <p:attrNameLst>
                                          <p:attrName>ppt_y</p:attrName>
                                        </p:attrNameLst>
                                      </p:cBhvr>
                                      <p:tavLst>
                                        <p:tav tm="0">
                                          <p:val>
                                            <p:strVal val="ppt_y"/>
                                          </p:val>
                                        </p:tav>
                                        <p:tav tm="100000">
                                          <p:val>
                                            <p:strVal val="ppt_y-.1"/>
                                          </p:val>
                                        </p:tav>
                                      </p:tavLst>
                                    </p:anim>
                                    <p:set>
                                      <p:cBhvr>
                                        <p:cTn id="43" dur="1" fill="hold">
                                          <p:stCondLst>
                                            <p:cond delay="999"/>
                                          </p:stCondLst>
                                        </p:cTn>
                                        <p:tgtEl>
                                          <p:spTgt spid="8"/>
                                        </p:tgtEl>
                                        <p:attrNameLst>
                                          <p:attrName>style.visibility</p:attrName>
                                        </p:attrNameLst>
                                      </p:cBhvr>
                                      <p:to>
                                        <p:strVal val="hidden"/>
                                      </p:to>
                                    </p:set>
                                  </p:childTnLst>
                                </p:cTn>
                              </p:par>
                            </p:childTnLst>
                          </p:cTn>
                        </p:par>
                        <p:par>
                          <p:cTn id="44" fill="hold">
                            <p:stCondLst>
                              <p:cond delay="1000"/>
                            </p:stCondLst>
                            <p:childTnLst>
                              <p:par>
                                <p:cTn id="45" presetID="42"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1" nodeType="clickEffect">
                                  <p:stCondLst>
                                    <p:cond delay="0"/>
                                  </p:stCondLst>
                                  <p:childTnLst>
                                    <p:animEffect transition="out" filter="fade">
                                      <p:cBhvr>
                                        <p:cTn id="53" dur="1000"/>
                                        <p:tgtEl>
                                          <p:spTgt spid="11"/>
                                        </p:tgtEl>
                                      </p:cBhvr>
                                    </p:animEffect>
                                    <p:anim calcmode="lin" valueType="num">
                                      <p:cBhvr>
                                        <p:cTn id="54" dur="1000"/>
                                        <p:tgtEl>
                                          <p:spTgt spid="11"/>
                                        </p:tgtEl>
                                        <p:attrNameLst>
                                          <p:attrName>ppt_x</p:attrName>
                                        </p:attrNameLst>
                                      </p:cBhvr>
                                      <p:tavLst>
                                        <p:tav tm="0">
                                          <p:val>
                                            <p:strVal val="ppt_x"/>
                                          </p:val>
                                        </p:tav>
                                        <p:tav tm="100000">
                                          <p:val>
                                            <p:strVal val="ppt_x"/>
                                          </p:val>
                                        </p:tav>
                                      </p:tavLst>
                                    </p:anim>
                                    <p:anim calcmode="lin" valueType="num">
                                      <p:cBhvr>
                                        <p:cTn id="55" dur="1000"/>
                                        <p:tgtEl>
                                          <p:spTgt spid="11"/>
                                        </p:tgtEl>
                                        <p:attrNameLst>
                                          <p:attrName>ppt_y</p:attrName>
                                        </p:attrNameLst>
                                      </p:cBhvr>
                                      <p:tavLst>
                                        <p:tav tm="0">
                                          <p:val>
                                            <p:strVal val="ppt_y"/>
                                          </p:val>
                                        </p:tav>
                                        <p:tav tm="100000">
                                          <p:val>
                                            <p:strVal val="ppt_y-.1"/>
                                          </p:val>
                                        </p:tav>
                                      </p:tavLst>
                                    </p:anim>
                                    <p:set>
                                      <p:cBhvr>
                                        <p:cTn id="56" dur="1" fill="hold">
                                          <p:stCondLst>
                                            <p:cond delay="999"/>
                                          </p:stCondLst>
                                        </p:cTn>
                                        <p:tgtEl>
                                          <p:spTgt spid="11"/>
                                        </p:tgtEl>
                                        <p:attrNameLst>
                                          <p:attrName>style.visibility</p:attrName>
                                        </p:attrNameLst>
                                      </p:cBhvr>
                                      <p:to>
                                        <p:strVal val="hidden"/>
                                      </p:to>
                                    </p:set>
                                  </p:childTnLst>
                                </p:cTn>
                              </p:par>
                            </p:childTnLst>
                          </p:cTn>
                        </p:par>
                        <p:par>
                          <p:cTn id="57" fill="hold">
                            <p:stCondLst>
                              <p:cond delay="1000"/>
                            </p:stCondLst>
                            <p:childTnLst>
                              <p:par>
                                <p:cTn id="58" presetID="42"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1" nodeType="clickEffect">
                                  <p:stCondLst>
                                    <p:cond delay="0"/>
                                  </p:stCondLst>
                                  <p:childTnLst>
                                    <p:animEffect transition="out" filter="fade">
                                      <p:cBhvr>
                                        <p:cTn id="66" dur="1000"/>
                                        <p:tgtEl>
                                          <p:spTgt spid="14"/>
                                        </p:tgtEl>
                                      </p:cBhvr>
                                    </p:animEffect>
                                    <p:anim calcmode="lin" valueType="num">
                                      <p:cBhvr>
                                        <p:cTn id="67" dur="1000"/>
                                        <p:tgtEl>
                                          <p:spTgt spid="14"/>
                                        </p:tgtEl>
                                        <p:attrNameLst>
                                          <p:attrName>ppt_x</p:attrName>
                                        </p:attrNameLst>
                                      </p:cBhvr>
                                      <p:tavLst>
                                        <p:tav tm="0">
                                          <p:val>
                                            <p:strVal val="ppt_x"/>
                                          </p:val>
                                        </p:tav>
                                        <p:tav tm="100000">
                                          <p:val>
                                            <p:strVal val="ppt_x"/>
                                          </p:val>
                                        </p:tav>
                                      </p:tavLst>
                                    </p:anim>
                                    <p:anim calcmode="lin" valueType="num">
                                      <p:cBhvr>
                                        <p:cTn id="68" dur="1000"/>
                                        <p:tgtEl>
                                          <p:spTgt spid="14"/>
                                        </p:tgtEl>
                                        <p:attrNameLst>
                                          <p:attrName>ppt_y</p:attrName>
                                        </p:attrNameLst>
                                      </p:cBhvr>
                                      <p:tavLst>
                                        <p:tav tm="0">
                                          <p:val>
                                            <p:strVal val="ppt_y"/>
                                          </p:val>
                                        </p:tav>
                                        <p:tav tm="100000">
                                          <p:val>
                                            <p:strVal val="ppt_y-.1"/>
                                          </p:val>
                                        </p:tav>
                                      </p:tavLst>
                                    </p:anim>
                                    <p:set>
                                      <p:cBhvr>
                                        <p:cTn id="69" dur="1" fill="hold">
                                          <p:stCondLst>
                                            <p:cond delay="999"/>
                                          </p:stCondLst>
                                        </p:cTn>
                                        <p:tgtEl>
                                          <p:spTgt spid="14"/>
                                        </p:tgtEl>
                                        <p:attrNameLst>
                                          <p:attrName>style.visibility</p:attrName>
                                        </p:attrNameLst>
                                      </p:cBhvr>
                                      <p:to>
                                        <p:strVal val="hidden"/>
                                      </p:to>
                                    </p:set>
                                  </p:childTnLst>
                                </p:cTn>
                              </p:par>
                            </p:childTnLst>
                          </p:cTn>
                        </p:par>
                        <p:par>
                          <p:cTn id="70" fill="hold">
                            <p:stCondLst>
                              <p:cond delay="1000"/>
                            </p:stCondLst>
                            <p:childTnLst>
                              <p:par>
                                <p:cTn id="71" presetID="42"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par>
                          <p:cTn id="80" fill="hold">
                            <p:stCondLst>
                              <p:cond delay="2500"/>
                            </p:stCondLst>
                            <p:childTnLst>
                              <p:par>
                                <p:cTn id="81" presetID="22" presetClass="entr" presetSubtype="1"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up)">
                                      <p:cBhvr>
                                        <p:cTn id="8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7" grpId="1"/>
      <p:bldP spid="8" grpId="0"/>
      <p:bldP spid="8" grpId="1"/>
      <p:bldP spid="11" grpId="0"/>
      <p:bldP spid="11" grpId="1"/>
      <p:bldP spid="14" grpId="0"/>
      <p:bldP spid="14" grpId="1"/>
      <p:bldP spid="15"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llam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O CHAMADO DE DEUS A SERMOS JUSTOS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p:txBody>
      </p:sp>
      <p:sp>
        <p:nvSpPr>
          <p:cNvPr id="5" name="Rectangle 18"/>
          <p:cNvSpPr>
            <a:spLocks noChangeArrowheads="1"/>
          </p:cNvSpPr>
          <p:nvPr/>
        </p:nvSpPr>
        <p:spPr bwMode="auto">
          <a:xfrm>
            <a:off x="3198706" y="1423988"/>
            <a:ext cx="5400601"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a:ln w="11430"/>
                <a:solidFill>
                  <a:srgbClr val="CC00CC"/>
                </a:solidFill>
                <a:effectLst>
                  <a:outerShdw blurRad="76200" dist="50800" dir="5400000" algn="tl" rotWithShape="0">
                    <a:srgbClr val="000000">
                      <a:alpha val="65000"/>
                    </a:srgbClr>
                  </a:outerShdw>
                </a:effectLst>
                <a:latin typeface="Swis721 Blk BT" pitchFamily="34" charset="0"/>
              </a:rPr>
              <a:t>SABEDORIA</a:t>
            </a:r>
            <a:endParaRPr lang="es-ES" sz="4800" b="1" u="none" spc="50" dirty="0">
              <a:ln w="11430"/>
              <a:solidFill>
                <a:srgbClr val="CC00CC"/>
              </a:solidFill>
              <a:effectLst>
                <a:outerShdw blurRad="76200" dist="50800" dir="5400000" algn="tl" rotWithShape="0">
                  <a:srgbClr val="000000">
                    <a:alpha val="65000"/>
                  </a:srgbClr>
                </a:outerShdw>
              </a:effectLst>
              <a:latin typeface="Swis721 Blk BT" pitchFamily="34" charset="0"/>
            </a:endParaRPr>
          </a:p>
        </p:txBody>
      </p:sp>
      <p:sp>
        <p:nvSpPr>
          <p:cNvPr id="6" name="5 Rectángulo" hidden="1"/>
          <p:cNvSpPr/>
          <p:nvPr/>
        </p:nvSpPr>
        <p:spPr>
          <a:xfrm>
            <a:off x="3459145" y="3031212"/>
            <a:ext cx="500008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spc="50" dirty="0">
                <a:ln w="11430"/>
                <a:effectLst>
                  <a:outerShdw blurRad="76200" dist="50800" dir="5400000" algn="tl" rotWithShape="0">
                    <a:srgbClr val="000000">
                      <a:alpha val="65000"/>
                    </a:srgbClr>
                  </a:outerShdw>
                </a:effectLst>
                <a:latin typeface="Swis721 BlkCn BT" pitchFamily="34" charset="0"/>
              </a:rPr>
              <a:t>Nos atrae hacia Él</a:t>
            </a:r>
          </a:p>
          <a:p>
            <a:pPr algn="ctr"/>
            <a:r>
              <a:rPr lang="es-ES_tradnl"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12:32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7" name="6 Rectángulo"/>
          <p:cNvSpPr/>
          <p:nvPr/>
        </p:nvSpPr>
        <p:spPr>
          <a:xfrm>
            <a:off x="4245418" y="2887196"/>
            <a:ext cx="342754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Chama-nos</a:t>
            </a:r>
          </a:p>
          <a:p>
            <a:pPr algn="ctr"/>
            <a:r>
              <a:rPr lang="es-ES"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Mateus</a:t>
            </a: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 11:28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075528" y="2420888"/>
            <a:ext cx="3746538" cy="273921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busca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como a la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oveja perdida</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18:12-13</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10 Rectángulo" hidden="1"/>
          <p:cNvSpPr/>
          <p:nvPr/>
        </p:nvSpPr>
        <p:spPr>
          <a:xfrm>
            <a:off x="3380295" y="2959204"/>
            <a:ext cx="515076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sed de Dios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Salmos 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4307623" y="2978716"/>
            <a:ext cx="332494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la fe</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6:29</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3557340" y="2924944"/>
            <a:ext cx="4801314"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muestra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nuestros pecados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16:8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2" name="Lucas 10"/>
          <p:cNvSpPr txBox="1">
            <a:spLocks/>
          </p:cNvSpPr>
          <p:nvPr/>
        </p:nvSpPr>
        <p:spPr>
          <a:xfrm>
            <a:off x="2627784" y="4293096"/>
            <a:ext cx="5976665" cy="1944216"/>
          </a:xfrm>
          <a:prstGeom prst="rect">
            <a:avLst/>
          </a:prstGeom>
          <a:noFill/>
          <a:effectLst>
            <a:glow rad="292100">
              <a:schemeClr val="bg1">
                <a:alpha val="30000"/>
              </a:schemeClr>
            </a:glow>
            <a:softEdge rad="101600"/>
          </a:effectLst>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Vinde</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mim</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todos os que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estais</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cansados e oprimidos, 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eu</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vos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aliviarei</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310652730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11"/>
                                        </p:tgtEl>
                                      </p:cBhvr>
                                    </p:animEffect>
                                    <p:anim calcmode="lin" valueType="num">
                                      <p:cBhvr>
                                        <p:cTn id="39" dur="1000"/>
                                        <p:tgtEl>
                                          <p:spTgt spid="11"/>
                                        </p:tgtEl>
                                        <p:attrNameLst>
                                          <p:attrName>ppt_x</p:attrName>
                                        </p:attrNameLst>
                                      </p:cBhvr>
                                      <p:tavLst>
                                        <p:tav tm="0">
                                          <p:val>
                                            <p:strVal val="ppt_x"/>
                                          </p:val>
                                        </p:tav>
                                        <p:tav tm="100000">
                                          <p:val>
                                            <p:strVal val="ppt_x"/>
                                          </p:val>
                                        </p:tav>
                                      </p:tavLst>
                                    </p:anim>
                                    <p:anim calcmode="lin" valueType="num">
                                      <p:cBhvr>
                                        <p:cTn id="40" dur="1000"/>
                                        <p:tgtEl>
                                          <p:spTgt spid="11"/>
                                        </p:tgtEl>
                                        <p:attrNameLst>
                                          <p:attrName>ppt_y</p:attrName>
                                        </p:attrNameLst>
                                      </p:cBhvr>
                                      <p:tavLst>
                                        <p:tav tm="0">
                                          <p:val>
                                            <p:strVal val="ppt_y"/>
                                          </p:val>
                                        </p:tav>
                                        <p:tav tm="100000">
                                          <p:val>
                                            <p:strVal val="ppt_y-.1"/>
                                          </p:val>
                                        </p:tav>
                                      </p:tavLst>
                                    </p:anim>
                                    <p:set>
                                      <p:cBhvr>
                                        <p:cTn id="41" dur="1" fill="hold">
                                          <p:stCondLst>
                                            <p:cond delay="999"/>
                                          </p:stCondLst>
                                        </p:cTn>
                                        <p:tgtEl>
                                          <p:spTgt spid="11"/>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par>
                          <p:cTn id="65" fill="hold">
                            <p:stCondLst>
                              <p:cond delay="2500"/>
                            </p:stCondLst>
                            <p:childTnLst>
                              <p:par>
                                <p:cTn id="66" presetID="22" presetClass="entr" presetSubtype="1"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up)">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8" grpId="1"/>
      <p:bldP spid="11" grpId="0"/>
      <p:bldP spid="11" grpId="1"/>
      <p:bldP spid="14" grpId="0"/>
      <p:bldP spid="14" grpId="1"/>
      <p:bldP spid="15"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llam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O CHAMADO DE DEUS A SERMOS JUSTOS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p:txBody>
      </p:sp>
      <p:sp>
        <p:nvSpPr>
          <p:cNvPr id="5" name="Rectangle 18"/>
          <p:cNvSpPr>
            <a:spLocks noChangeArrowheads="1"/>
          </p:cNvSpPr>
          <p:nvPr/>
        </p:nvSpPr>
        <p:spPr bwMode="auto">
          <a:xfrm>
            <a:off x="3243573" y="1398488"/>
            <a:ext cx="5400601"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a:ln w="11430"/>
                <a:solidFill>
                  <a:srgbClr val="CC00CC"/>
                </a:solidFill>
                <a:effectLst>
                  <a:outerShdw blurRad="76200" dist="50800" dir="5400000" algn="tl" rotWithShape="0">
                    <a:srgbClr val="000000">
                      <a:alpha val="65000"/>
                    </a:srgbClr>
                  </a:outerShdw>
                </a:effectLst>
                <a:latin typeface="Swis721 Blk BT" pitchFamily="34" charset="0"/>
              </a:rPr>
              <a:t>SABEDORIA</a:t>
            </a:r>
            <a:endParaRPr lang="es-ES" sz="4800" b="1" u="none" spc="50" dirty="0">
              <a:ln w="11430"/>
              <a:solidFill>
                <a:srgbClr val="CC00CC"/>
              </a:solidFill>
              <a:effectLst>
                <a:outerShdw blurRad="76200" dist="50800" dir="5400000" algn="tl" rotWithShape="0">
                  <a:srgbClr val="000000">
                    <a:alpha val="65000"/>
                  </a:srgbClr>
                </a:outerShdw>
              </a:effectLst>
              <a:latin typeface="Swis721 Blk BT" pitchFamily="34" charset="0"/>
            </a:endParaRPr>
          </a:p>
        </p:txBody>
      </p:sp>
      <p:sp>
        <p:nvSpPr>
          <p:cNvPr id="6" name="5 Rectángulo" hidden="1"/>
          <p:cNvSpPr/>
          <p:nvPr/>
        </p:nvSpPr>
        <p:spPr>
          <a:xfrm>
            <a:off x="3459145" y="3031212"/>
            <a:ext cx="500008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spc="50" dirty="0">
                <a:ln w="11430"/>
                <a:effectLst>
                  <a:outerShdw blurRad="76200" dist="50800" dir="5400000" algn="tl" rotWithShape="0">
                    <a:srgbClr val="000000">
                      <a:alpha val="65000"/>
                    </a:srgbClr>
                  </a:outerShdw>
                </a:effectLst>
                <a:latin typeface="Swis721 BlkCn BT" pitchFamily="34" charset="0"/>
              </a:rPr>
              <a:t>Nos atrae hacia Él</a:t>
            </a:r>
          </a:p>
          <a:p>
            <a:pPr algn="ctr"/>
            <a:r>
              <a:rPr lang="es-ES_tradnl"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12:32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7" name="6 Rectángulo" hidden="1"/>
          <p:cNvSpPr/>
          <p:nvPr/>
        </p:nvSpPr>
        <p:spPr>
          <a:xfrm>
            <a:off x="4577239" y="2887196"/>
            <a:ext cx="27638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llama</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Mateo 11:28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8" name="7 Rectángulo"/>
          <p:cNvSpPr/>
          <p:nvPr/>
        </p:nvSpPr>
        <p:spPr>
          <a:xfrm>
            <a:off x="3700535" y="2800877"/>
            <a:ext cx="4486679" cy="27392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Busca-nos como a </a:t>
            </a:r>
            <a:r>
              <a:rPr lang="es-ES" sz="4800" spc="50" dirty="0" err="1">
                <a:ln w="11430"/>
                <a:effectLst>
                  <a:outerShdw blurRad="76200" dist="50800" dir="5400000" algn="tl" rotWithShape="0">
                    <a:srgbClr val="000000">
                      <a:alpha val="65000"/>
                    </a:srgbClr>
                  </a:outerShdw>
                </a:effectLst>
                <a:latin typeface="Swis721 BlkCn BT" pitchFamily="34" charset="0"/>
              </a:rPr>
              <a:t>ovelha</a:t>
            </a:r>
            <a:r>
              <a:rPr lang="es-ES" sz="4800" spc="50" dirty="0">
                <a:ln w="11430"/>
                <a:effectLst>
                  <a:outerShdw blurRad="76200" dist="50800" dir="5400000" algn="tl" rotWithShape="0">
                    <a:srgbClr val="000000">
                      <a:alpha val="65000"/>
                    </a:srgbClr>
                  </a:outerShdw>
                </a:effectLst>
                <a:latin typeface="Swis721 BlkCn BT" pitchFamily="34" charset="0"/>
              </a:rPr>
              <a:t> perdida</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Mateus 18:12-13</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10 Rectángulo" hidden="1"/>
          <p:cNvSpPr/>
          <p:nvPr/>
        </p:nvSpPr>
        <p:spPr>
          <a:xfrm>
            <a:off x="3380295" y="2959204"/>
            <a:ext cx="515076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sed de Dios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Salmos 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4307623" y="2978716"/>
            <a:ext cx="332494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la fe</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6:29</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3557340" y="2924944"/>
            <a:ext cx="4801314"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muestra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nuestros pecados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16:8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pic>
        <p:nvPicPr>
          <p:cNvPr id="1026" name="Picture 2" descr="C:\Users\Gerhard\Documents\_Estudios Biblicos PPT\oveja perdi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877" y="1412776"/>
            <a:ext cx="3336027" cy="52577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0962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1" nodeType="clickEffect">
                                  <p:stCondLst>
                                    <p:cond delay="0"/>
                                  </p:stCondLst>
                                  <p:childTnLst>
                                    <p:animEffect transition="out" filter="fade">
                                      <p:cBhvr>
                                        <p:cTn id="31" dur="1000"/>
                                        <p:tgtEl>
                                          <p:spTgt spid="11"/>
                                        </p:tgtEl>
                                      </p:cBhvr>
                                    </p:animEffect>
                                    <p:anim calcmode="lin" valueType="num">
                                      <p:cBhvr>
                                        <p:cTn id="32" dur="1000"/>
                                        <p:tgtEl>
                                          <p:spTgt spid="11"/>
                                        </p:tgtEl>
                                        <p:attrNameLst>
                                          <p:attrName>ppt_x</p:attrName>
                                        </p:attrNameLst>
                                      </p:cBhvr>
                                      <p:tavLst>
                                        <p:tav tm="0">
                                          <p:val>
                                            <p:strVal val="ppt_x"/>
                                          </p:val>
                                        </p:tav>
                                        <p:tav tm="100000">
                                          <p:val>
                                            <p:strVal val="ppt_x"/>
                                          </p:val>
                                        </p:tav>
                                      </p:tavLst>
                                    </p:anim>
                                    <p:anim calcmode="lin" valueType="num">
                                      <p:cBhvr>
                                        <p:cTn id="33" dur="1000"/>
                                        <p:tgtEl>
                                          <p:spTgt spid="11"/>
                                        </p:tgtEl>
                                        <p:attrNameLst>
                                          <p:attrName>ppt_y</p:attrName>
                                        </p:attrNameLst>
                                      </p:cBhvr>
                                      <p:tavLst>
                                        <p:tav tm="0">
                                          <p:val>
                                            <p:strVal val="ppt_y"/>
                                          </p:val>
                                        </p:tav>
                                        <p:tav tm="100000">
                                          <p:val>
                                            <p:strVal val="ppt_y-.1"/>
                                          </p:val>
                                        </p:tav>
                                      </p:tavLst>
                                    </p:anim>
                                    <p:set>
                                      <p:cBhvr>
                                        <p:cTn id="34" dur="1" fill="hold">
                                          <p:stCondLst>
                                            <p:cond delay="999"/>
                                          </p:stCondLst>
                                        </p:cTn>
                                        <p:tgtEl>
                                          <p:spTgt spid="11"/>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1" nodeType="clickEffect">
                                  <p:stCondLst>
                                    <p:cond delay="0"/>
                                  </p:stCondLst>
                                  <p:childTnLst>
                                    <p:animEffect transition="out" filter="fade">
                                      <p:cBhvr>
                                        <p:cTn id="44" dur="1000"/>
                                        <p:tgtEl>
                                          <p:spTgt spid="14"/>
                                        </p:tgtEl>
                                      </p:cBhvr>
                                    </p:animEffect>
                                    <p:anim calcmode="lin" valueType="num">
                                      <p:cBhvr>
                                        <p:cTn id="45" dur="1000"/>
                                        <p:tgtEl>
                                          <p:spTgt spid="14"/>
                                        </p:tgtEl>
                                        <p:attrNameLst>
                                          <p:attrName>ppt_x</p:attrName>
                                        </p:attrNameLst>
                                      </p:cBhvr>
                                      <p:tavLst>
                                        <p:tav tm="0">
                                          <p:val>
                                            <p:strVal val="ppt_x"/>
                                          </p:val>
                                        </p:tav>
                                        <p:tav tm="100000">
                                          <p:val>
                                            <p:strVal val="ppt_x"/>
                                          </p:val>
                                        </p:tav>
                                      </p:tavLst>
                                    </p:anim>
                                    <p:anim calcmode="lin" valueType="num">
                                      <p:cBhvr>
                                        <p:cTn id="46" dur="1000"/>
                                        <p:tgtEl>
                                          <p:spTgt spid="14"/>
                                        </p:tgtEl>
                                        <p:attrNameLst>
                                          <p:attrName>ppt_y</p:attrName>
                                        </p:attrNameLst>
                                      </p:cBhvr>
                                      <p:tavLst>
                                        <p:tav tm="0">
                                          <p:val>
                                            <p:strVal val="ppt_y"/>
                                          </p:val>
                                        </p:tav>
                                        <p:tav tm="100000">
                                          <p:val>
                                            <p:strVal val="ppt_y-.1"/>
                                          </p:val>
                                        </p:tav>
                                      </p:tavLst>
                                    </p:anim>
                                    <p:set>
                                      <p:cBhvr>
                                        <p:cTn id="47" dur="1" fill="hold">
                                          <p:stCondLst>
                                            <p:cond delay="999"/>
                                          </p:stCondLst>
                                        </p:cTn>
                                        <p:tgtEl>
                                          <p:spTgt spid="14"/>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026"/>
                                        </p:tgtEl>
                                        <p:attrNameLst>
                                          <p:attrName>style.visibility</p:attrName>
                                        </p:attrNameLst>
                                      </p:cBhvr>
                                      <p:to>
                                        <p:strVal val="visible"/>
                                      </p:to>
                                    </p:set>
                                    <p:animEffect transition="in" filter="fade">
                                      <p:cBhvr>
                                        <p:cTn id="56" dur="1000"/>
                                        <p:tgtEl>
                                          <p:spTgt spid="1026"/>
                                        </p:tgtEl>
                                      </p:cBhvr>
                                    </p:animEffect>
                                    <p:anim calcmode="lin" valueType="num">
                                      <p:cBhvr>
                                        <p:cTn id="57" dur="1000" fill="hold"/>
                                        <p:tgtEl>
                                          <p:spTgt spid="1026"/>
                                        </p:tgtEl>
                                        <p:attrNameLst>
                                          <p:attrName>ppt_x</p:attrName>
                                        </p:attrNameLst>
                                      </p:cBhvr>
                                      <p:tavLst>
                                        <p:tav tm="0">
                                          <p:val>
                                            <p:strVal val="#ppt_x"/>
                                          </p:val>
                                        </p:tav>
                                        <p:tav tm="100000">
                                          <p:val>
                                            <p:strVal val="#ppt_x"/>
                                          </p:val>
                                        </p:tav>
                                      </p:tavLst>
                                    </p:anim>
                                    <p:anim calcmode="lin" valueType="num">
                                      <p:cBhvr>
                                        <p:cTn id="58" dur="1000" fill="hold"/>
                                        <p:tgtEl>
                                          <p:spTgt spid="1026"/>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22" presetClass="entr" presetSubtype="1"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up)">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1" grpId="1"/>
      <p:bldP spid="14" grpId="0"/>
      <p:bldP spid="14" grpId="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llam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O CHAMADO DE DEUS A SERMOS JUSTOS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p:txBody>
      </p:sp>
      <p:sp>
        <p:nvSpPr>
          <p:cNvPr id="5" name="Rectangle 18"/>
          <p:cNvSpPr>
            <a:spLocks noChangeArrowheads="1"/>
          </p:cNvSpPr>
          <p:nvPr/>
        </p:nvSpPr>
        <p:spPr bwMode="auto">
          <a:xfrm>
            <a:off x="3203847" y="1464166"/>
            <a:ext cx="5400601"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a:ln w="11430"/>
                <a:solidFill>
                  <a:srgbClr val="CC00CC"/>
                </a:solidFill>
                <a:effectLst>
                  <a:outerShdw blurRad="76200" dist="50800" dir="5400000" algn="tl" rotWithShape="0">
                    <a:srgbClr val="000000">
                      <a:alpha val="65000"/>
                    </a:srgbClr>
                  </a:outerShdw>
                </a:effectLst>
                <a:latin typeface="Swis721 Blk BT" pitchFamily="34" charset="0"/>
              </a:rPr>
              <a:t>SABEDORIA</a:t>
            </a:r>
            <a:endParaRPr lang="es-ES" sz="4800" b="1" u="none" spc="50" dirty="0">
              <a:ln w="11430"/>
              <a:solidFill>
                <a:srgbClr val="CC00CC"/>
              </a:solidFill>
              <a:effectLst>
                <a:outerShdw blurRad="76200" dist="50800" dir="5400000" algn="tl" rotWithShape="0">
                  <a:srgbClr val="000000">
                    <a:alpha val="65000"/>
                  </a:srgbClr>
                </a:outerShdw>
              </a:effectLst>
              <a:latin typeface="Swis721 Blk BT" pitchFamily="34" charset="0"/>
            </a:endParaRPr>
          </a:p>
        </p:txBody>
      </p:sp>
      <p:sp>
        <p:nvSpPr>
          <p:cNvPr id="6" name="5 Rectángulo" hidden="1"/>
          <p:cNvSpPr/>
          <p:nvPr/>
        </p:nvSpPr>
        <p:spPr>
          <a:xfrm>
            <a:off x="3459145" y="3031212"/>
            <a:ext cx="500008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spc="50" dirty="0">
                <a:ln w="11430"/>
                <a:effectLst>
                  <a:outerShdw blurRad="76200" dist="50800" dir="5400000" algn="tl" rotWithShape="0">
                    <a:srgbClr val="000000">
                      <a:alpha val="65000"/>
                    </a:srgbClr>
                  </a:outerShdw>
                </a:effectLst>
                <a:latin typeface="Swis721 BlkCn BT" pitchFamily="34" charset="0"/>
              </a:rPr>
              <a:t>Nos atrae hacia Él</a:t>
            </a:r>
          </a:p>
          <a:p>
            <a:pPr algn="ctr"/>
            <a:r>
              <a:rPr lang="es-ES_tradnl"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12:32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7" name="6 Rectángulo" hidden="1"/>
          <p:cNvSpPr/>
          <p:nvPr/>
        </p:nvSpPr>
        <p:spPr>
          <a:xfrm>
            <a:off x="4577239" y="2887196"/>
            <a:ext cx="27638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llama</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Mateo 11:28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075528" y="3140968"/>
            <a:ext cx="3746538" cy="249019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busca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como a la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oveja perdida</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18:12-13</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10 Rectángulo"/>
          <p:cNvSpPr/>
          <p:nvPr/>
        </p:nvSpPr>
        <p:spPr>
          <a:xfrm>
            <a:off x="3276101" y="3175228"/>
            <a:ext cx="5359160"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err="1">
                <a:ln w="11430"/>
                <a:effectLst>
                  <a:outerShdw blurRad="76200" dist="50800" dir="5400000" algn="tl" rotWithShape="0">
                    <a:srgbClr val="000000">
                      <a:alpha val="65000"/>
                    </a:srgbClr>
                  </a:outerShdw>
                </a:effectLst>
                <a:latin typeface="Swis721 BlkCn BT" pitchFamily="34" charset="0"/>
              </a:rPr>
              <a:t>Sedentos</a:t>
            </a:r>
            <a:r>
              <a:rPr lang="es-ES" sz="4800" spc="50" dirty="0">
                <a:ln w="11430"/>
                <a:effectLst>
                  <a:outerShdw blurRad="76200" dist="50800" dir="5400000" algn="tl" rotWithShape="0">
                    <a:srgbClr val="000000">
                      <a:alpha val="65000"/>
                    </a:srgbClr>
                  </a:outerShdw>
                </a:effectLst>
                <a:latin typeface="Swis721 BlkCn BT" pitchFamily="34" charset="0"/>
              </a:rPr>
              <a:t> de Deus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Salmos 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4307623" y="2978716"/>
            <a:ext cx="332494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la fe</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6:29</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3557340" y="2924944"/>
            <a:ext cx="4801314"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muestra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nuestros pecados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16:8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3" name="Lucas 10"/>
          <p:cNvSpPr txBox="1">
            <a:spLocks/>
          </p:cNvSpPr>
          <p:nvPr/>
        </p:nvSpPr>
        <p:spPr>
          <a:xfrm>
            <a:off x="3203847" y="4653136"/>
            <a:ext cx="5400601" cy="1512168"/>
          </a:xfrm>
          <a:prstGeom prst="rect">
            <a:avLst/>
          </a:prstGeom>
          <a:no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minha</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alma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tem</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sede de ti…”</a:t>
            </a:r>
            <a:endPar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spTree>
    <p:extLst>
      <p:ext uri="{BB962C8B-B14F-4D97-AF65-F5344CB8AC3E}">
        <p14:creationId xmlns:p14="http://schemas.microsoft.com/office/powerpoint/2010/main" val="85426241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xit" presetSubtype="0" fill="hold" grpId="1" nodeType="clickEffect">
                                  <p:stCondLst>
                                    <p:cond delay="0"/>
                                  </p:stCondLst>
                                  <p:childTnLst>
                                    <p:animEffect transition="out" filter="fade">
                                      <p:cBhvr>
                                        <p:cTn id="37" dur="1000"/>
                                        <p:tgtEl>
                                          <p:spTgt spid="14"/>
                                        </p:tgtEl>
                                      </p:cBhvr>
                                    </p:animEffect>
                                    <p:anim calcmode="lin" valueType="num">
                                      <p:cBhvr>
                                        <p:cTn id="38" dur="1000"/>
                                        <p:tgtEl>
                                          <p:spTgt spid="14"/>
                                        </p:tgtEl>
                                        <p:attrNameLst>
                                          <p:attrName>ppt_x</p:attrName>
                                        </p:attrNameLst>
                                      </p:cBhvr>
                                      <p:tavLst>
                                        <p:tav tm="0">
                                          <p:val>
                                            <p:strVal val="ppt_x"/>
                                          </p:val>
                                        </p:tav>
                                        <p:tav tm="100000">
                                          <p:val>
                                            <p:strVal val="ppt_x"/>
                                          </p:val>
                                        </p:tav>
                                      </p:tavLst>
                                    </p:anim>
                                    <p:anim calcmode="lin" valueType="num">
                                      <p:cBhvr>
                                        <p:cTn id="39" dur="1000"/>
                                        <p:tgtEl>
                                          <p:spTgt spid="14"/>
                                        </p:tgtEl>
                                        <p:attrNameLst>
                                          <p:attrName>ppt_y</p:attrName>
                                        </p:attrNameLst>
                                      </p:cBhvr>
                                      <p:tavLst>
                                        <p:tav tm="0">
                                          <p:val>
                                            <p:strVal val="ppt_y"/>
                                          </p:val>
                                        </p:tav>
                                        <p:tav tm="100000">
                                          <p:val>
                                            <p:strVal val="ppt_y-.1"/>
                                          </p:val>
                                        </p:tav>
                                      </p:tavLst>
                                    </p:anim>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2500"/>
                            </p:stCondLst>
                            <p:childTnLst>
                              <p:par>
                                <p:cTn id="52" presetID="22" presetClass="entr" presetSubtype="1"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4" grpId="0"/>
      <p:bldP spid="14" grpId="1"/>
      <p:bldP spid="15"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llam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O CHAMADO DE DEUS A SERMOS JUSTOS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p:txBody>
      </p:sp>
      <p:sp>
        <p:nvSpPr>
          <p:cNvPr id="5" name="Rectangle 18"/>
          <p:cNvSpPr>
            <a:spLocks noChangeArrowheads="1"/>
          </p:cNvSpPr>
          <p:nvPr/>
        </p:nvSpPr>
        <p:spPr bwMode="auto">
          <a:xfrm>
            <a:off x="3203846" y="1504345"/>
            <a:ext cx="5400601"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a:ln w="11430"/>
                <a:solidFill>
                  <a:srgbClr val="CC00CC"/>
                </a:solidFill>
                <a:effectLst>
                  <a:outerShdw blurRad="76200" dist="50800" dir="5400000" algn="tl" rotWithShape="0">
                    <a:srgbClr val="000000">
                      <a:alpha val="65000"/>
                    </a:srgbClr>
                  </a:outerShdw>
                </a:effectLst>
                <a:latin typeface="Swis721 Blk BT" pitchFamily="34" charset="0"/>
              </a:rPr>
              <a:t>SABEDORIA</a:t>
            </a:r>
            <a:endParaRPr lang="es-ES" sz="4800" b="1" u="none" spc="50" dirty="0">
              <a:ln w="11430"/>
              <a:solidFill>
                <a:srgbClr val="CC00CC"/>
              </a:solidFill>
              <a:effectLst>
                <a:outerShdw blurRad="76200" dist="50800" dir="5400000" algn="tl" rotWithShape="0">
                  <a:srgbClr val="000000">
                    <a:alpha val="65000"/>
                  </a:srgbClr>
                </a:outerShdw>
              </a:effectLst>
              <a:latin typeface="Swis721 Blk BT" pitchFamily="34" charset="0"/>
            </a:endParaRPr>
          </a:p>
        </p:txBody>
      </p:sp>
      <p:sp>
        <p:nvSpPr>
          <p:cNvPr id="6" name="5 Rectángulo" hidden="1"/>
          <p:cNvSpPr/>
          <p:nvPr/>
        </p:nvSpPr>
        <p:spPr>
          <a:xfrm>
            <a:off x="3459145" y="3031212"/>
            <a:ext cx="500008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spc="50" dirty="0">
                <a:ln w="11430"/>
                <a:effectLst>
                  <a:outerShdw blurRad="76200" dist="50800" dir="5400000" algn="tl" rotWithShape="0">
                    <a:srgbClr val="000000">
                      <a:alpha val="65000"/>
                    </a:srgbClr>
                  </a:outerShdw>
                </a:effectLst>
                <a:latin typeface="Swis721 BlkCn BT" pitchFamily="34" charset="0"/>
              </a:rPr>
              <a:t>Nos atrae hacia Él</a:t>
            </a:r>
          </a:p>
          <a:p>
            <a:pPr algn="ctr"/>
            <a:r>
              <a:rPr lang="es-ES_tradnl"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12:32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7" name="6 Rectángulo" hidden="1"/>
          <p:cNvSpPr/>
          <p:nvPr/>
        </p:nvSpPr>
        <p:spPr>
          <a:xfrm>
            <a:off x="4577239" y="2887196"/>
            <a:ext cx="27638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llama</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Mateo 11:28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075528" y="3140968"/>
            <a:ext cx="3746538" cy="249019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busca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como a la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oveja perdida</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18:12-13</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10 Rectángulo" hidden="1"/>
          <p:cNvSpPr/>
          <p:nvPr/>
        </p:nvSpPr>
        <p:spPr>
          <a:xfrm>
            <a:off x="3380295" y="3175228"/>
            <a:ext cx="515076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sed de Dios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Salmos 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p:cNvSpPr/>
          <p:nvPr/>
        </p:nvSpPr>
        <p:spPr>
          <a:xfrm>
            <a:off x="4269152" y="3175228"/>
            <a:ext cx="340189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Concede </a:t>
            </a:r>
            <a:r>
              <a:rPr lang="es-ES" sz="4800" spc="50" dirty="0" err="1">
                <a:ln w="11430"/>
                <a:effectLst>
                  <a:outerShdw blurRad="76200" dist="50800" dir="5400000" algn="tl" rotWithShape="0">
                    <a:srgbClr val="000000">
                      <a:alpha val="65000"/>
                    </a:srgbClr>
                  </a:outerShdw>
                </a:effectLst>
                <a:latin typeface="Swis721 BlkCn BT" pitchFamily="34" charset="0"/>
              </a:rPr>
              <a:t>fé</a:t>
            </a:r>
            <a:endParaRPr lang="es-ES" sz="4800" spc="50" dirty="0">
              <a:ln w="11430"/>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João 6:29</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3557340" y="2924944"/>
            <a:ext cx="4801314"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muestra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nuestros pecados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16:8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3" name="Lucas 10"/>
          <p:cNvSpPr txBox="1">
            <a:spLocks/>
          </p:cNvSpPr>
          <p:nvPr/>
        </p:nvSpPr>
        <p:spPr>
          <a:xfrm>
            <a:off x="3203847" y="4653136"/>
            <a:ext cx="5400601" cy="1512168"/>
          </a:xfrm>
          <a:prstGeom prst="rect">
            <a:avLst/>
          </a:prstGeom>
          <a:noFill/>
          <a:effectLst>
            <a:glow rad="292100">
              <a:schemeClr val="bg1">
                <a:alpha val="30000"/>
              </a:schemeClr>
            </a:glow>
            <a:softEdge rad="101600"/>
          </a:effectLst>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 obra de Deus é esta: que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creiais</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naquele</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que ele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enviou</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endPar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spTree>
    <p:extLst>
      <p:ext uri="{BB962C8B-B14F-4D97-AF65-F5344CB8AC3E}">
        <p14:creationId xmlns:p14="http://schemas.microsoft.com/office/powerpoint/2010/main" val="246223167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6500"/>
                            </p:stCondLst>
                            <p:childTnLst>
                              <p:par>
                                <p:cTn id="45" presetID="22" presetClass="entr" presetSubtype="1"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4" grpId="0"/>
      <p:bldP spid="15"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llam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O CHAMADO DE DEUS A SERMOS JUSTOS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p:txBody>
      </p:sp>
      <p:sp>
        <p:nvSpPr>
          <p:cNvPr id="5" name="Rectangle 18"/>
          <p:cNvSpPr>
            <a:spLocks noChangeArrowheads="1"/>
          </p:cNvSpPr>
          <p:nvPr/>
        </p:nvSpPr>
        <p:spPr bwMode="auto">
          <a:xfrm>
            <a:off x="3203847" y="1246238"/>
            <a:ext cx="5400601"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a:ln w="11430"/>
                <a:solidFill>
                  <a:srgbClr val="CC00CC"/>
                </a:solidFill>
                <a:effectLst>
                  <a:outerShdw blurRad="76200" dist="50800" dir="5400000" algn="tl" rotWithShape="0">
                    <a:srgbClr val="000000">
                      <a:alpha val="65000"/>
                    </a:srgbClr>
                  </a:outerShdw>
                </a:effectLst>
                <a:latin typeface="Swis721 Blk BT" pitchFamily="34" charset="0"/>
              </a:rPr>
              <a:t>SABEDORIA</a:t>
            </a:r>
            <a:endParaRPr lang="es-ES" sz="4800" b="1" u="none" spc="50" dirty="0">
              <a:ln w="11430"/>
              <a:solidFill>
                <a:srgbClr val="CC00CC"/>
              </a:solidFill>
              <a:effectLst>
                <a:outerShdw blurRad="76200" dist="50800" dir="5400000" algn="tl" rotWithShape="0">
                  <a:srgbClr val="000000">
                    <a:alpha val="65000"/>
                  </a:srgbClr>
                </a:outerShdw>
              </a:effectLst>
              <a:latin typeface="Swis721 Blk BT" pitchFamily="34" charset="0"/>
            </a:endParaRPr>
          </a:p>
        </p:txBody>
      </p:sp>
      <p:sp>
        <p:nvSpPr>
          <p:cNvPr id="6" name="5 Rectángulo" hidden="1"/>
          <p:cNvSpPr/>
          <p:nvPr/>
        </p:nvSpPr>
        <p:spPr>
          <a:xfrm>
            <a:off x="3459145" y="3031212"/>
            <a:ext cx="500008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spc="50" dirty="0">
                <a:ln w="11430"/>
                <a:effectLst>
                  <a:outerShdw blurRad="76200" dist="50800" dir="5400000" algn="tl" rotWithShape="0">
                    <a:srgbClr val="000000">
                      <a:alpha val="65000"/>
                    </a:srgbClr>
                  </a:outerShdw>
                </a:effectLst>
                <a:latin typeface="Swis721 BlkCn BT" pitchFamily="34" charset="0"/>
              </a:rPr>
              <a:t>Nos atrae hacia Él</a:t>
            </a:r>
          </a:p>
          <a:p>
            <a:pPr algn="ctr"/>
            <a:r>
              <a:rPr lang="es-ES_tradnl"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12:32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7" name="6 Rectángulo" hidden="1"/>
          <p:cNvSpPr/>
          <p:nvPr/>
        </p:nvSpPr>
        <p:spPr>
          <a:xfrm>
            <a:off x="4577239" y="2887196"/>
            <a:ext cx="27638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llama</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Mateo 11:28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075528" y="3140968"/>
            <a:ext cx="3746538" cy="249019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busca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como a la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oveja perdida</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18:12-13</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10 Rectángulo" hidden="1"/>
          <p:cNvSpPr/>
          <p:nvPr/>
        </p:nvSpPr>
        <p:spPr>
          <a:xfrm>
            <a:off x="3380295" y="3175228"/>
            <a:ext cx="515076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sed de Dios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Salmos 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4307623" y="3175228"/>
            <a:ext cx="332494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la fe</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6:29</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p:cNvSpPr/>
          <p:nvPr/>
        </p:nvSpPr>
        <p:spPr>
          <a:xfrm>
            <a:off x="3635896" y="2492896"/>
            <a:ext cx="4968552"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Revela-nos os </a:t>
            </a:r>
            <a:r>
              <a:rPr lang="es-ES" sz="4800" spc="50" dirty="0" err="1">
                <a:ln w="11430"/>
                <a:effectLst>
                  <a:outerShdw blurRad="76200" dist="50800" dir="5400000" algn="tl" rotWithShape="0">
                    <a:srgbClr val="000000">
                      <a:alpha val="65000"/>
                    </a:srgbClr>
                  </a:outerShdw>
                </a:effectLst>
                <a:latin typeface="Swis721 BlkCn BT" pitchFamily="34" charset="0"/>
              </a:rPr>
              <a:t>nossos</a:t>
            </a:r>
            <a:r>
              <a:rPr lang="es-ES" sz="4800" spc="50" dirty="0">
                <a:ln w="11430"/>
                <a:effectLst>
                  <a:outerShdw blurRad="76200" dist="50800" dir="5400000" algn="tl" rotWithShape="0">
                    <a:srgbClr val="000000">
                      <a:alpha val="65000"/>
                    </a:srgbClr>
                  </a:outerShdw>
                </a:effectLst>
                <a:latin typeface="Swis721 BlkCn BT" pitchFamily="34" charset="0"/>
              </a:rPr>
              <a:t> pecados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João 16:8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3" name="Lucas 10"/>
          <p:cNvSpPr txBox="1">
            <a:spLocks/>
          </p:cNvSpPr>
          <p:nvPr/>
        </p:nvSpPr>
        <p:spPr>
          <a:xfrm>
            <a:off x="3203847" y="4581128"/>
            <a:ext cx="5400601" cy="1512168"/>
          </a:xfrm>
          <a:prstGeom prst="rect">
            <a:avLst/>
          </a:prstGeom>
          <a:noFill/>
          <a:effectLst>
            <a:glow rad="292100">
              <a:schemeClr val="bg1">
                <a:alpha val="30000"/>
              </a:schemeClr>
            </a:glow>
            <a:softEdge rad="101600"/>
          </a:effectLst>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quando</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ele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vier</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convencerá o mundo do pecado....”</a:t>
            </a:r>
            <a:endPar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pic>
        <p:nvPicPr>
          <p:cNvPr id="2050" name="Picture 2" descr="C:\Users\Gerhard\Documents\_Estudios Biblicos PPT\espejo le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34" y="1412776"/>
            <a:ext cx="3804586" cy="51845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4490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1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6500"/>
                            </p:stCondLst>
                            <p:childTnLst>
                              <p:par>
                                <p:cTn id="50" presetID="22" presetClass="entr" presetSubtype="1"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4" grpId="0"/>
      <p:bldP spid="15"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5 fon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2" y="4653136"/>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043608" y="836712"/>
            <a:ext cx="7560840" cy="554461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Em</a:t>
            </a: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 que consiste </a:t>
            </a:r>
            <a:b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b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o segundo </a:t>
            </a:r>
            <a:r>
              <a:rPr lang="es-ES" sz="66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milagre</a:t>
            </a: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p>
        </p:txBody>
      </p:sp>
      <p:sp>
        <p:nvSpPr>
          <p:cNvPr id="6" name="Rectangle 18"/>
          <p:cNvSpPr>
            <a:spLocks noChangeArrowheads="1"/>
          </p:cNvSpPr>
          <p:nvPr/>
        </p:nvSpPr>
        <p:spPr bwMode="auto">
          <a:xfrm>
            <a:off x="1789652" y="836712"/>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2</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7190367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fltVal val="0"/>
                                          </p:val>
                                        </p:tav>
                                        <p:tav tm="100000">
                                          <p:val>
                                            <p:strVal val="#ppt_w"/>
                                          </p:val>
                                        </p:tav>
                                      </p:tavLst>
                                    </p:anim>
                                    <p:anim calcmode="lin" valueType="num">
                                      <p:cBhvr>
                                        <p:cTn id="11" dur="3000" fill="hold"/>
                                        <p:tgtEl>
                                          <p:spTgt spid="6"/>
                                        </p:tgtEl>
                                        <p:attrNameLst>
                                          <p:attrName>ppt_h</p:attrName>
                                        </p:attrNameLst>
                                      </p:cBhvr>
                                      <p:tavLst>
                                        <p:tav tm="0">
                                          <p:val>
                                            <p:fltVal val="0"/>
                                          </p:val>
                                        </p:tav>
                                        <p:tav tm="100000">
                                          <p:val>
                                            <p:strVal val="#ppt_h"/>
                                          </p:val>
                                        </p:tav>
                                      </p:tavLst>
                                    </p:anim>
                                    <p:animEffect transition="in" filter="fade">
                                      <p:cBhvr>
                                        <p:cTn id="12" dur="3000"/>
                                        <p:tgtEl>
                                          <p:spTgt spid="6"/>
                                        </p:tgtEl>
                                      </p:cBhvr>
                                    </p:animEffect>
                                  </p:childTnLst>
                                </p:cTn>
                              </p:par>
                            </p:childTnLst>
                          </p:cTn>
                        </p:par>
                        <p:par>
                          <p:cTn id="13" fill="hold">
                            <p:stCondLst>
                              <p:cond delay="3000"/>
                            </p:stCondLst>
                            <p:childTnLst>
                              <p:par>
                                <p:cTn id="14" presetID="6" presetClass="emph" presetSubtype="0" fill="hold" grpId="1" nodeType="afterEffect">
                                  <p:stCondLst>
                                    <p:cond delay="0"/>
                                  </p:stCondLst>
                                  <p:childTnLst>
                                    <p:animScale>
                                      <p:cBhvr>
                                        <p:cTn id="15" dur="3500" fill="hold"/>
                                        <p:tgtEl>
                                          <p:spTgt spid="6"/>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par>
                          <p:cTn id="19" fill="hold">
                            <p:stCondLst>
                              <p:cond delay="6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6"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10. MUTIMEDIA SDA\Imagenes para estudio\tema 05 jus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DECLARADO JUSTO APESAR DE SER CULPADO</a:t>
            </a:r>
          </a:p>
        </p:txBody>
      </p:sp>
      <p:sp>
        <p:nvSpPr>
          <p:cNvPr id="5" name="Rectangle 18"/>
          <p:cNvSpPr>
            <a:spLocks noChangeArrowheads="1"/>
          </p:cNvSpPr>
          <p:nvPr/>
        </p:nvSpPr>
        <p:spPr bwMode="auto">
          <a:xfrm>
            <a:off x="2992420" y="1275210"/>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JUSTIFICAÇÃO</a:t>
            </a:r>
            <a:endParaRPr lang="es-ES" sz="4400" b="1" u="none" spc="50" dirty="0">
              <a:ln w="11430"/>
              <a:solidFill>
                <a:srgbClr val="CC00CC"/>
              </a:solidFill>
              <a:effectLst>
                <a:outerShdw blurRad="76200" dist="50800" dir="5400000" algn="tl" rotWithShape="0">
                  <a:srgbClr val="000000">
                    <a:alpha val="65000"/>
                  </a:srgbClr>
                </a:outerShdw>
              </a:effectLst>
              <a:latin typeface="Swis721 Blk BT" pitchFamily="34" charset="0"/>
            </a:endParaRPr>
          </a:p>
        </p:txBody>
      </p:sp>
      <p:sp>
        <p:nvSpPr>
          <p:cNvPr id="6" name="5 Rectángulo"/>
          <p:cNvSpPr/>
          <p:nvPr/>
        </p:nvSpPr>
        <p:spPr>
          <a:xfrm>
            <a:off x="2644019" y="2887196"/>
            <a:ext cx="6630341" cy="304698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Cristo imputa, </a:t>
            </a:r>
          </a:p>
          <a:p>
            <a:pPr algn="ctr"/>
            <a:r>
              <a:rPr lang="es-ES" sz="4800" spc="50" dirty="0" err="1">
                <a:ln w="11430"/>
                <a:effectLst>
                  <a:outerShdw blurRad="76200" dist="50800" dir="5400000" algn="tl" rotWithShape="0">
                    <a:srgbClr val="000000">
                      <a:alpha val="65000"/>
                    </a:srgbClr>
                  </a:outerShdw>
                </a:effectLst>
                <a:latin typeface="Swis721 BlkCn BT" pitchFamily="34" charset="0"/>
              </a:rPr>
              <a:t>ou</a:t>
            </a:r>
            <a:r>
              <a:rPr lang="es-ES" sz="4800" spc="50" dirty="0">
                <a:ln w="11430"/>
                <a:effectLst>
                  <a:outerShdw blurRad="76200" dist="50800" dir="5400000" algn="tl" rotWithShape="0">
                    <a:srgbClr val="000000">
                      <a:alpha val="65000"/>
                    </a:srgbClr>
                  </a:outerShdw>
                </a:effectLst>
                <a:latin typeface="Swis721 BlkCn BT" pitchFamily="34" charset="0"/>
              </a:rPr>
              <a:t> </a:t>
            </a:r>
            <a:r>
              <a:rPr lang="es-ES" sz="4800" spc="50" dirty="0" err="1">
                <a:ln w="11430"/>
                <a:effectLst>
                  <a:outerShdw blurRad="76200" dist="50800" dir="5400000" algn="tl" rotWithShape="0">
                    <a:srgbClr val="000000">
                      <a:alpha val="65000"/>
                    </a:srgbClr>
                  </a:outerShdw>
                </a:effectLst>
                <a:latin typeface="Swis721 BlkCn BT" pitchFamily="34" charset="0"/>
              </a:rPr>
              <a:t>seja</a:t>
            </a:r>
            <a:r>
              <a:rPr lang="es-ES" sz="4800" spc="50" dirty="0">
                <a:ln w="11430"/>
                <a:effectLst>
                  <a:outerShdw blurRad="76200" dist="50800" dir="5400000" algn="tl" rotWithShape="0">
                    <a:srgbClr val="000000">
                      <a:alpha val="65000"/>
                    </a:srgbClr>
                  </a:outerShdw>
                </a:effectLst>
                <a:latin typeface="Swis721 BlkCn BT" pitchFamily="34" charset="0"/>
              </a:rPr>
              <a:t>, </a:t>
            </a:r>
          </a:p>
          <a:p>
            <a:pPr algn="ctr"/>
            <a:r>
              <a:rPr lang="es-ES" sz="4800" spc="50" dirty="0">
                <a:ln w="11430"/>
                <a:effectLst>
                  <a:outerShdw blurRad="76200" dist="50800" dir="5400000" algn="tl" rotWithShape="0">
                    <a:srgbClr val="000000">
                      <a:alpha val="65000"/>
                    </a:srgbClr>
                  </a:outerShdw>
                </a:effectLst>
                <a:latin typeface="Swis721 BlkCn BT" pitchFamily="34" charset="0"/>
              </a:rPr>
              <a:t>anota os </a:t>
            </a:r>
            <a:r>
              <a:rPr lang="es-ES" sz="4800" spc="50" dirty="0" err="1">
                <a:ln w="11430"/>
                <a:effectLst>
                  <a:outerShdw blurRad="76200" dist="50800" dir="5400000" algn="tl" rotWithShape="0">
                    <a:srgbClr val="000000">
                      <a:alpha val="65000"/>
                    </a:srgbClr>
                  </a:outerShdw>
                </a:effectLst>
                <a:latin typeface="Swis721 BlkCn BT" pitchFamily="34" charset="0"/>
              </a:rPr>
              <a:t>Seus</a:t>
            </a:r>
            <a:r>
              <a:rPr lang="es-ES" sz="4800" spc="50" dirty="0">
                <a:ln w="11430"/>
                <a:effectLst>
                  <a:outerShdw blurRad="76200" dist="50800" dir="5400000" algn="tl" rotWithShape="0">
                    <a:srgbClr val="000000">
                      <a:alpha val="65000"/>
                    </a:srgbClr>
                  </a:outerShdw>
                </a:effectLst>
                <a:latin typeface="Swis721 BlkCn BT" pitchFamily="34" charset="0"/>
              </a:rPr>
              <a:t> méritos </a:t>
            </a:r>
          </a:p>
          <a:p>
            <a:pPr algn="ctr"/>
            <a:r>
              <a:rPr lang="es-ES" sz="4800" spc="50" dirty="0">
                <a:ln w="11430"/>
                <a:effectLst>
                  <a:outerShdw blurRad="76200" dist="50800" dir="5400000" algn="tl" rotWithShape="0">
                    <a:srgbClr val="000000">
                      <a:alpha val="65000"/>
                    </a:srgbClr>
                  </a:outerShdw>
                </a:effectLst>
                <a:latin typeface="Swis721 BlkCn BT" pitchFamily="34" charset="0"/>
              </a:rPr>
              <a:t>a </a:t>
            </a:r>
            <a:r>
              <a:rPr lang="es-ES" sz="4800" spc="50" dirty="0" err="1">
                <a:ln w="11430"/>
                <a:effectLst>
                  <a:outerShdw blurRad="76200" dist="50800" dir="5400000" algn="tl" rotWithShape="0">
                    <a:srgbClr val="000000">
                      <a:alpha val="65000"/>
                    </a:srgbClr>
                  </a:outerShdw>
                </a:effectLst>
                <a:latin typeface="Swis721 BlkCn BT" pitchFamily="34" charset="0"/>
              </a:rPr>
              <a:t>nosso</a:t>
            </a:r>
            <a:r>
              <a:rPr lang="es-ES" sz="4800" spc="50" dirty="0">
                <a:ln w="11430"/>
                <a:effectLst>
                  <a:outerShdw blurRad="76200" dist="50800" dir="5400000" algn="tl" rotWithShape="0">
                    <a:srgbClr val="000000">
                      <a:alpha val="65000"/>
                    </a:srgbClr>
                  </a:outerShdw>
                </a:effectLst>
                <a:latin typeface="Swis721 BlkCn BT" pitchFamily="34" charset="0"/>
              </a:rPr>
              <a:t> favor.</a:t>
            </a:r>
          </a:p>
        </p:txBody>
      </p:sp>
      <p:sp>
        <p:nvSpPr>
          <p:cNvPr id="13" name="12 Rectángulo" hidden="1"/>
          <p:cNvSpPr/>
          <p:nvPr/>
        </p:nvSpPr>
        <p:spPr>
          <a:xfrm>
            <a:off x="4287098" y="2852936"/>
            <a:ext cx="3304110" cy="156966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justos</a:t>
            </a:r>
          </a:p>
        </p:txBody>
      </p:sp>
      <p:sp>
        <p:nvSpPr>
          <p:cNvPr id="7" name="6 Rectángulo" hidden="1"/>
          <p:cNvSpPr/>
          <p:nvPr/>
        </p:nvSpPr>
        <p:spPr>
          <a:xfrm>
            <a:off x="4577239" y="2887196"/>
            <a:ext cx="27638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llama</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Mateo 11:28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075528" y="2420888"/>
            <a:ext cx="3746538" cy="273921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busca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como a la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oveja perdida</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18:12-13</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10 Rectángulo" hidden="1"/>
          <p:cNvSpPr/>
          <p:nvPr/>
        </p:nvSpPr>
        <p:spPr>
          <a:xfrm>
            <a:off x="3380295" y="2959204"/>
            <a:ext cx="515076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sed de Dios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Salmos 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4307623" y="2978716"/>
            <a:ext cx="332494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la fe</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6:29</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3557340" y="2924944"/>
            <a:ext cx="4801314"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muestra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nuestros pecados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16:8</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Tree>
    <p:extLst>
      <p:ext uri="{BB962C8B-B14F-4D97-AF65-F5344CB8AC3E}">
        <p14:creationId xmlns:p14="http://schemas.microsoft.com/office/powerpoint/2010/main" val="317033570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grpId="1" nodeType="click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xit" presetSubtype="0" fill="hold" grpId="1" nodeType="clickEffect">
                                  <p:stCondLst>
                                    <p:cond delay="0"/>
                                  </p:stCondLst>
                                  <p:childTnLst>
                                    <p:animEffect transition="out" filter="fade">
                                      <p:cBhvr>
                                        <p:cTn id="34" dur="1000"/>
                                        <p:tgtEl>
                                          <p:spTgt spid="7"/>
                                        </p:tgtEl>
                                      </p:cBhvr>
                                    </p:animEffect>
                                    <p:anim calcmode="lin" valueType="num">
                                      <p:cBhvr>
                                        <p:cTn id="35" dur="1000"/>
                                        <p:tgtEl>
                                          <p:spTgt spid="7"/>
                                        </p:tgtEl>
                                        <p:attrNameLst>
                                          <p:attrName>ppt_x</p:attrName>
                                        </p:attrNameLst>
                                      </p:cBhvr>
                                      <p:tavLst>
                                        <p:tav tm="0">
                                          <p:val>
                                            <p:strVal val="ppt_x"/>
                                          </p:val>
                                        </p:tav>
                                        <p:tav tm="100000">
                                          <p:val>
                                            <p:strVal val="ppt_x"/>
                                          </p:val>
                                        </p:tav>
                                      </p:tavLst>
                                    </p:anim>
                                    <p:anim calcmode="lin" valueType="num">
                                      <p:cBhvr>
                                        <p:cTn id="36" dur="1000"/>
                                        <p:tgtEl>
                                          <p:spTgt spid="7"/>
                                        </p:tgtEl>
                                        <p:attrNameLst>
                                          <p:attrName>ppt_y</p:attrName>
                                        </p:attrNameLst>
                                      </p:cBhvr>
                                      <p:tavLst>
                                        <p:tav tm="0">
                                          <p:val>
                                            <p:strVal val="ppt_y"/>
                                          </p:val>
                                        </p:tav>
                                        <p:tav tm="100000">
                                          <p:val>
                                            <p:strVal val="ppt_y-.1"/>
                                          </p:val>
                                        </p:tav>
                                      </p:tavLst>
                                    </p:anim>
                                    <p:set>
                                      <p:cBhvr>
                                        <p:cTn id="37" dur="1" fill="hold">
                                          <p:stCondLst>
                                            <p:cond delay="999"/>
                                          </p:stCondLst>
                                        </p:cTn>
                                        <p:tgtEl>
                                          <p:spTgt spid="7"/>
                                        </p:tgtEl>
                                        <p:attrNameLst>
                                          <p:attrName>style.visibility</p:attrName>
                                        </p:attrNameLst>
                                      </p:cBhvr>
                                      <p:to>
                                        <p:strVal val="hidden"/>
                                      </p:to>
                                    </p:set>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1000"/>
                                        <p:tgtEl>
                                          <p:spTgt spid="8"/>
                                        </p:tgtEl>
                                      </p:cBhvr>
                                    </p:animEffect>
                                    <p:anim calcmode="lin" valueType="num">
                                      <p:cBhvr>
                                        <p:cTn id="48" dur="1000"/>
                                        <p:tgtEl>
                                          <p:spTgt spid="8"/>
                                        </p:tgtEl>
                                        <p:attrNameLst>
                                          <p:attrName>ppt_x</p:attrName>
                                        </p:attrNameLst>
                                      </p:cBhvr>
                                      <p:tavLst>
                                        <p:tav tm="0">
                                          <p:val>
                                            <p:strVal val="ppt_x"/>
                                          </p:val>
                                        </p:tav>
                                        <p:tav tm="100000">
                                          <p:val>
                                            <p:strVal val="ppt_x"/>
                                          </p:val>
                                        </p:tav>
                                      </p:tavLst>
                                    </p:anim>
                                    <p:anim calcmode="lin" valueType="num">
                                      <p:cBhvr>
                                        <p:cTn id="49" dur="1000"/>
                                        <p:tgtEl>
                                          <p:spTgt spid="8"/>
                                        </p:tgtEl>
                                        <p:attrNameLst>
                                          <p:attrName>ppt_y</p:attrName>
                                        </p:attrNameLst>
                                      </p:cBhvr>
                                      <p:tavLst>
                                        <p:tav tm="0">
                                          <p:val>
                                            <p:strVal val="ppt_y"/>
                                          </p:val>
                                        </p:tav>
                                        <p:tav tm="100000">
                                          <p:val>
                                            <p:strVal val="ppt_y-.1"/>
                                          </p:val>
                                        </p:tav>
                                      </p:tavLst>
                                    </p:anim>
                                    <p:set>
                                      <p:cBhvr>
                                        <p:cTn id="50" dur="1" fill="hold">
                                          <p:stCondLst>
                                            <p:cond delay="999"/>
                                          </p:stCondLst>
                                        </p:cTn>
                                        <p:tgtEl>
                                          <p:spTgt spid="8"/>
                                        </p:tgtEl>
                                        <p:attrNameLst>
                                          <p:attrName>style.visibility</p:attrName>
                                        </p:attrNameLst>
                                      </p:cBhvr>
                                      <p:to>
                                        <p:strVal val="hidden"/>
                                      </p:to>
                                    </p:set>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xit" presetSubtype="0" fill="hold" grpId="1" nodeType="clickEffect">
                                  <p:stCondLst>
                                    <p:cond delay="0"/>
                                  </p:stCondLst>
                                  <p:childTnLst>
                                    <p:animEffect transition="out" filter="fade">
                                      <p:cBhvr>
                                        <p:cTn id="60" dur="1000"/>
                                        <p:tgtEl>
                                          <p:spTgt spid="11"/>
                                        </p:tgtEl>
                                      </p:cBhvr>
                                    </p:animEffect>
                                    <p:anim calcmode="lin" valueType="num">
                                      <p:cBhvr>
                                        <p:cTn id="61" dur="1000"/>
                                        <p:tgtEl>
                                          <p:spTgt spid="11"/>
                                        </p:tgtEl>
                                        <p:attrNameLst>
                                          <p:attrName>ppt_x</p:attrName>
                                        </p:attrNameLst>
                                      </p:cBhvr>
                                      <p:tavLst>
                                        <p:tav tm="0">
                                          <p:val>
                                            <p:strVal val="ppt_x"/>
                                          </p:val>
                                        </p:tav>
                                        <p:tav tm="100000">
                                          <p:val>
                                            <p:strVal val="ppt_x"/>
                                          </p:val>
                                        </p:tav>
                                      </p:tavLst>
                                    </p:anim>
                                    <p:anim calcmode="lin" valueType="num">
                                      <p:cBhvr>
                                        <p:cTn id="62" dur="1000"/>
                                        <p:tgtEl>
                                          <p:spTgt spid="11"/>
                                        </p:tgtEl>
                                        <p:attrNameLst>
                                          <p:attrName>ppt_y</p:attrName>
                                        </p:attrNameLst>
                                      </p:cBhvr>
                                      <p:tavLst>
                                        <p:tav tm="0">
                                          <p:val>
                                            <p:strVal val="ppt_y"/>
                                          </p:val>
                                        </p:tav>
                                        <p:tav tm="100000">
                                          <p:val>
                                            <p:strVal val="ppt_y-.1"/>
                                          </p:val>
                                        </p:tav>
                                      </p:tavLst>
                                    </p:anim>
                                    <p:set>
                                      <p:cBhvr>
                                        <p:cTn id="63" dur="1" fill="hold">
                                          <p:stCondLst>
                                            <p:cond delay="999"/>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xit" presetSubtype="0" fill="hold" grpId="1" nodeType="clickEffect">
                                  <p:stCondLst>
                                    <p:cond delay="0"/>
                                  </p:stCondLst>
                                  <p:childTnLst>
                                    <p:animEffect transition="out" filter="fade">
                                      <p:cBhvr>
                                        <p:cTn id="73" dur="1000"/>
                                        <p:tgtEl>
                                          <p:spTgt spid="14"/>
                                        </p:tgtEl>
                                      </p:cBhvr>
                                    </p:animEffect>
                                    <p:anim calcmode="lin" valueType="num">
                                      <p:cBhvr>
                                        <p:cTn id="74" dur="1000"/>
                                        <p:tgtEl>
                                          <p:spTgt spid="14"/>
                                        </p:tgtEl>
                                        <p:attrNameLst>
                                          <p:attrName>ppt_x</p:attrName>
                                        </p:attrNameLst>
                                      </p:cBhvr>
                                      <p:tavLst>
                                        <p:tav tm="0">
                                          <p:val>
                                            <p:strVal val="ppt_x"/>
                                          </p:val>
                                        </p:tav>
                                        <p:tav tm="100000">
                                          <p:val>
                                            <p:strVal val="ppt_x"/>
                                          </p:val>
                                        </p:tav>
                                      </p:tavLst>
                                    </p:anim>
                                    <p:anim calcmode="lin" valueType="num">
                                      <p:cBhvr>
                                        <p:cTn id="75" dur="1000"/>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childTnLst>
                          </p:cTn>
                        </p:par>
                        <p:par>
                          <p:cTn id="83" fill="hold">
                            <p:stCondLst>
                              <p:cond delay="2000"/>
                            </p:stCondLst>
                            <p:childTnLst>
                              <p:par>
                                <p:cTn id="84" presetID="42" presetClass="entr" presetSubtype="0" fill="hold" grpId="0"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1000"/>
                                        <p:tgtEl>
                                          <p:spTgt spid="13"/>
                                        </p:tgtEl>
                                      </p:cBhvr>
                                    </p:animEffect>
                                    <p:anim calcmode="lin" valueType="num">
                                      <p:cBhvr>
                                        <p:cTn id="87" dur="1000" fill="hold"/>
                                        <p:tgtEl>
                                          <p:spTgt spid="13"/>
                                        </p:tgtEl>
                                        <p:attrNameLst>
                                          <p:attrName>ppt_x</p:attrName>
                                        </p:attrNameLst>
                                      </p:cBhvr>
                                      <p:tavLst>
                                        <p:tav tm="0">
                                          <p:val>
                                            <p:strVal val="#ppt_x"/>
                                          </p:val>
                                        </p:tav>
                                        <p:tav tm="100000">
                                          <p:val>
                                            <p:strVal val="#ppt_x"/>
                                          </p:val>
                                        </p:tav>
                                      </p:tavLst>
                                    </p:anim>
                                    <p:anim calcmode="lin" valueType="num">
                                      <p:cBhvr>
                                        <p:cTn id="8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xit" presetSubtype="0" fill="hold" grpId="1" nodeType="clickEffect">
                                  <p:stCondLst>
                                    <p:cond delay="0"/>
                                  </p:stCondLst>
                                  <p:childTnLst>
                                    <p:animEffect transition="out" filter="fade">
                                      <p:cBhvr>
                                        <p:cTn id="92" dur="1000"/>
                                        <p:tgtEl>
                                          <p:spTgt spid="13"/>
                                        </p:tgtEl>
                                      </p:cBhvr>
                                    </p:animEffect>
                                    <p:anim calcmode="lin" valueType="num">
                                      <p:cBhvr>
                                        <p:cTn id="93" dur="1000"/>
                                        <p:tgtEl>
                                          <p:spTgt spid="13"/>
                                        </p:tgtEl>
                                        <p:attrNameLst>
                                          <p:attrName>ppt_x</p:attrName>
                                        </p:attrNameLst>
                                      </p:cBhvr>
                                      <p:tavLst>
                                        <p:tav tm="0">
                                          <p:val>
                                            <p:strVal val="ppt_x"/>
                                          </p:val>
                                        </p:tav>
                                        <p:tav tm="100000">
                                          <p:val>
                                            <p:strVal val="ppt_x"/>
                                          </p:val>
                                        </p:tav>
                                      </p:tavLst>
                                    </p:anim>
                                    <p:anim calcmode="lin" valueType="num">
                                      <p:cBhvr>
                                        <p:cTn id="94" dur="1000"/>
                                        <p:tgtEl>
                                          <p:spTgt spid="13"/>
                                        </p:tgtEl>
                                        <p:attrNameLst>
                                          <p:attrName>ppt_y</p:attrName>
                                        </p:attrNameLst>
                                      </p:cBhvr>
                                      <p:tavLst>
                                        <p:tav tm="0">
                                          <p:val>
                                            <p:strVal val="ppt_y"/>
                                          </p:val>
                                        </p:tav>
                                        <p:tav tm="100000">
                                          <p:val>
                                            <p:strVal val="ppt_y-.1"/>
                                          </p:val>
                                        </p:tav>
                                      </p:tavLst>
                                    </p:anim>
                                    <p:set>
                                      <p:cBhvr>
                                        <p:cTn id="95" dur="1" fill="hold">
                                          <p:stCondLst>
                                            <p:cond delay="999"/>
                                          </p:stCondLst>
                                        </p:cTn>
                                        <p:tgtEl>
                                          <p:spTgt spid="13"/>
                                        </p:tgtEl>
                                        <p:attrNameLst>
                                          <p:attrName>style.visibility</p:attrName>
                                        </p:attrNameLst>
                                      </p:cBhvr>
                                      <p:to>
                                        <p:strVal val="hidden"/>
                                      </p:to>
                                    </p:set>
                                  </p:childTnLst>
                                </p:cTn>
                              </p:par>
                            </p:childTnLst>
                          </p:cTn>
                        </p:par>
                        <p:par>
                          <p:cTn id="96" fill="hold">
                            <p:stCondLst>
                              <p:cond delay="1000"/>
                            </p:stCondLst>
                            <p:childTnLst>
                              <p:par>
                                <p:cTn id="97" presetID="22" presetClass="entr" presetSubtype="1" fill="hold" nodeType="after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wipe(up)">
                                      <p:cBhvr>
                                        <p:cTn id="9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6" grpId="1"/>
      <p:bldP spid="13" grpId="0"/>
      <p:bldP spid="13" grpId="1"/>
      <p:bldP spid="7" grpId="0"/>
      <p:bldP spid="7" grpId="1"/>
      <p:bldP spid="8" grpId="0"/>
      <p:bldP spid="8" grpId="1"/>
      <p:bldP spid="11" grpId="0"/>
      <p:bldP spid="11" grpId="1"/>
      <p:bldP spid="14" grpId="0"/>
      <p:bldP spid="14" grpId="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is Docs\_Multimedia IMS\Curso Biblico PPS\Tema 05\titulo tema 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5"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63688" y="1356637"/>
            <a:ext cx="8352928" cy="4144724"/>
          </a:xfrm>
          <a:prstGeom prst="rect">
            <a:avLst/>
          </a:prstGeom>
          <a:noFill/>
          <a:effectLst>
            <a:glow rad="736600">
              <a:schemeClr val="bg1">
                <a:alpha val="54000"/>
              </a:schemeClr>
            </a:glow>
            <a:softEdge rad="190500"/>
          </a:effectLst>
        </p:spPr>
        <p:txBody>
          <a:bodyPr wrap="square">
            <a:spAutoFit/>
            <a:scene3d>
              <a:camera prst="perspectiveHeroicExtremeRightFacing"/>
              <a:lightRig rig="contrasting" dir="t">
                <a:rot lat="0" lon="0" rev="12600000"/>
              </a:lightRig>
            </a:scene3d>
            <a:sp3d extrusionH="50800" contourW="12700" prstMaterial="metal">
              <a:bevelT w="127000" h="63500" prst="hardEdge"/>
              <a:extrusionClr>
                <a:schemeClr val="tx1"/>
              </a:extrusionClr>
              <a:contourClr>
                <a:schemeClr val="tx1"/>
              </a:contourClr>
            </a:sp3d>
          </a:bodyPr>
          <a:lstStyle/>
          <a:p>
            <a:pPr algn="ctr">
              <a:lnSpc>
                <a:spcPts val="7900"/>
              </a:lnSpc>
            </a:pPr>
            <a:r>
              <a:rPr lang="es-ES" sz="7400" u="none" cap="all" dirty="0">
                <a:ln w="0"/>
                <a:gradFill>
                  <a:gsLst>
                    <a:gs pos="0">
                      <a:schemeClr val="tx1"/>
                    </a:gs>
                    <a:gs pos="30000">
                      <a:srgbClr val="FF0000"/>
                    </a:gs>
                    <a:gs pos="60000">
                      <a:srgbClr val="FFC000"/>
                    </a:gs>
                    <a:gs pos="92000">
                      <a:srgbClr val="FFFF00"/>
                    </a:gs>
                  </a:gsLst>
                  <a:lin ang="16200000" scaled="1"/>
                </a:gradFill>
                <a:effectLst>
                  <a:glow rad="495300">
                    <a:schemeClr val="bg1">
                      <a:alpha val="49000"/>
                    </a:schemeClr>
                  </a:glow>
                </a:effectLst>
                <a:latin typeface="Swis721 BlkCn BT" pitchFamily="34" charset="0"/>
              </a:rPr>
              <a:t>Como </a:t>
            </a:r>
          </a:p>
          <a:p>
            <a:pPr algn="ctr">
              <a:lnSpc>
                <a:spcPts val="7900"/>
              </a:lnSpc>
            </a:pPr>
            <a:r>
              <a:rPr lang="es-ES" sz="7400" u="none" cap="all" dirty="0">
                <a:ln w="0"/>
                <a:gradFill>
                  <a:gsLst>
                    <a:gs pos="0">
                      <a:schemeClr val="tx1"/>
                    </a:gs>
                    <a:gs pos="30000">
                      <a:srgbClr val="FF0000"/>
                    </a:gs>
                    <a:gs pos="60000">
                      <a:srgbClr val="FFC000"/>
                    </a:gs>
                    <a:gs pos="92000">
                      <a:srgbClr val="FFFF00"/>
                    </a:gs>
                  </a:gsLst>
                  <a:lin ang="16200000" scaled="1"/>
                </a:gradFill>
                <a:effectLst>
                  <a:glow rad="495300">
                    <a:schemeClr val="bg1">
                      <a:alpha val="49000"/>
                    </a:schemeClr>
                  </a:glow>
                </a:effectLst>
                <a:latin typeface="Swis721 BlkCn BT" pitchFamily="34" charset="0"/>
              </a:rPr>
              <a:t>enriquecer </a:t>
            </a:r>
          </a:p>
          <a:p>
            <a:pPr algn="ctr">
              <a:lnSpc>
                <a:spcPts val="7900"/>
              </a:lnSpc>
            </a:pPr>
            <a:r>
              <a:rPr lang="es-ES" sz="7400" u="none" cap="all" dirty="0">
                <a:ln w="0"/>
                <a:gradFill>
                  <a:gsLst>
                    <a:gs pos="0">
                      <a:schemeClr val="tx1"/>
                    </a:gs>
                    <a:gs pos="30000">
                      <a:srgbClr val="FF0000"/>
                    </a:gs>
                    <a:gs pos="60000">
                      <a:srgbClr val="FFC000"/>
                    </a:gs>
                    <a:gs pos="92000">
                      <a:srgbClr val="FFFF00"/>
                    </a:gs>
                  </a:gsLst>
                  <a:lin ang="16200000" scaled="1"/>
                </a:gradFill>
                <a:effectLst>
                  <a:glow rad="495300">
                    <a:schemeClr val="bg1">
                      <a:alpha val="49000"/>
                    </a:schemeClr>
                  </a:glow>
                </a:effectLst>
                <a:latin typeface="Swis721 BlkCn BT" pitchFamily="34" charset="0"/>
              </a:rPr>
              <a:t>A NOSSA </a:t>
            </a:r>
            <a:r>
              <a:rPr lang="es-ES" sz="7400" u="none" cap="all" dirty="0" err="1">
                <a:ln w="0"/>
                <a:gradFill>
                  <a:gsLst>
                    <a:gs pos="0">
                      <a:schemeClr val="tx1"/>
                    </a:gs>
                    <a:gs pos="30000">
                      <a:srgbClr val="FF0000"/>
                    </a:gs>
                    <a:gs pos="60000">
                      <a:srgbClr val="FFC000"/>
                    </a:gs>
                    <a:gs pos="92000">
                      <a:srgbClr val="FFFF00"/>
                    </a:gs>
                  </a:gsLst>
                  <a:lin ang="16200000" scaled="1"/>
                </a:gradFill>
                <a:effectLst>
                  <a:glow rad="495300">
                    <a:schemeClr val="bg1">
                      <a:alpha val="49000"/>
                    </a:schemeClr>
                  </a:glow>
                </a:effectLst>
                <a:latin typeface="Swis721 BlkCn BT" pitchFamily="34" charset="0"/>
              </a:rPr>
              <a:t>personalidadE</a:t>
            </a:r>
            <a:endParaRPr lang="es-ES" sz="7400" u="none" cap="all" dirty="0">
              <a:ln w="0"/>
              <a:gradFill>
                <a:gsLst>
                  <a:gs pos="0">
                    <a:schemeClr val="tx1"/>
                  </a:gs>
                  <a:gs pos="30000">
                    <a:srgbClr val="FF0000"/>
                  </a:gs>
                  <a:gs pos="60000">
                    <a:srgbClr val="FFC000"/>
                  </a:gs>
                  <a:gs pos="92000">
                    <a:srgbClr val="FFFF00"/>
                  </a:gs>
                </a:gsLst>
                <a:lin ang="16200000" scaled="1"/>
              </a:gradFill>
              <a:effectLst>
                <a:glow rad="495300">
                  <a:schemeClr val="bg1">
                    <a:alpha val="49000"/>
                  </a:schemeClr>
                </a:glow>
              </a:effectLst>
              <a:latin typeface="Swis721 BlkCn BT" pitchFamily="34"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5</a:t>
            </a:r>
            <a:endParaRPr lang="en-US" sz="7200" b="0" u="none" dirty="0">
              <a:solidFill>
                <a:srgbClr val="800000"/>
              </a:solidFill>
              <a:latin typeface="Impact" pitchFamily="34" charset="0"/>
            </a:endParaRPr>
          </a:p>
        </p:txBody>
      </p:sp>
    </p:spTree>
    <p:extLst>
      <p:ext uri="{BB962C8B-B14F-4D97-AF65-F5344CB8AC3E}">
        <p14:creationId xmlns:p14="http://schemas.microsoft.com/office/powerpoint/2010/main" val="238360136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5 medi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www.sxc.hu/assets/182963/1829620214/wood-cross-1117132-m.jpg"/>
          <p:cNvPicPr>
            <a:picLocks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38130" y="1772815"/>
            <a:ext cx="3186398" cy="5029200"/>
          </a:xfrm>
          <a:prstGeom prst="rect">
            <a:avLst/>
          </a:prstGeom>
          <a:noFill/>
          <a:effectLst>
            <a:glow rad="419100">
              <a:schemeClr val="bg1">
                <a:alpha val="44000"/>
              </a:schemeClr>
            </a:glow>
            <a:softEdge rad="50800"/>
          </a:effectLst>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6156176" y="1988840"/>
            <a:ext cx="648072" cy="4392488"/>
          </a:xfrm>
          <a:prstGeom prst="rect">
            <a:avLst/>
          </a:prstGeom>
          <a:gradFill>
            <a:gsLst>
              <a:gs pos="0">
                <a:schemeClr val="accent5">
                  <a:shade val="51000"/>
                  <a:satMod val="130000"/>
                </a:schemeClr>
              </a:gs>
              <a:gs pos="80000">
                <a:schemeClr val="accent5">
                  <a:shade val="93000"/>
                  <a:satMod val="130000"/>
                  <a:alpha val="12000"/>
                </a:schemeClr>
              </a:gs>
              <a:gs pos="100000">
                <a:schemeClr val="accent5">
                  <a:shade val="94000"/>
                  <a:satMod val="135000"/>
                  <a:alpha val="58000"/>
                </a:schemeClr>
              </a:gs>
            </a:gsLst>
          </a:gradFill>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wis721 Blk BT" pitchFamily="34" charset="0"/>
              </a:rPr>
              <a:t>PERFEIÇÃO  DIVINA</a:t>
            </a:r>
          </a:p>
        </p:txBody>
      </p:sp>
      <p:sp>
        <p:nvSpPr>
          <p:cNvPr id="6" name="1 Título"/>
          <p:cNvSpPr txBox="1">
            <a:spLocks/>
          </p:cNvSpPr>
          <p:nvPr/>
        </p:nvSpPr>
        <p:spPr>
          <a:xfrm>
            <a:off x="758751" y="13320"/>
            <a:ext cx="7632848" cy="2016224"/>
          </a:xfrm>
          <a:prstGeom prst="rect">
            <a:avLst/>
          </a:prstGeom>
        </p:spPr>
        <p:txBody>
          <a:bodyPr vert="horz" lIns="91440" tIns="45720" rIns="91440" bIns="45720" rtlCol="0" anchor="ctr">
            <a:normAutofit fontScale="97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err="1">
                <a:ln w="11430"/>
                <a:solidFill>
                  <a:srgbClr val="CC00CC"/>
                </a:solidFill>
                <a:effectLst>
                  <a:outerShdw blurRad="76200" dist="50800" dir="5400000" algn="tl" rotWithShape="0">
                    <a:srgbClr val="000000">
                      <a:alpha val="65000"/>
                    </a:srgbClr>
                  </a:outerShdw>
                </a:effectLst>
                <a:latin typeface="Swis721 Blk BT" pitchFamily="34" charset="0"/>
              </a:rPr>
              <a:t>Justiça</a:t>
            </a:r>
            <a:r>
              <a:rPr lang="es-ES" b="1" spc="50" dirty="0">
                <a:ln w="11430"/>
                <a:solidFill>
                  <a:srgbClr val="CC00CC"/>
                </a:solidFill>
                <a:effectLst>
                  <a:outerShdw blurRad="76200" dist="50800" dir="5400000" algn="tl" rotWithShape="0">
                    <a:srgbClr val="000000">
                      <a:alpha val="65000"/>
                    </a:srgbClr>
                  </a:outerShdw>
                </a:effectLst>
                <a:latin typeface="Swis721 Blk BT" pitchFamily="34" charset="0"/>
              </a:rPr>
              <a:t> significa: </a:t>
            </a:r>
          </a:p>
          <a:p>
            <a:r>
              <a:rPr lang="es-ES" b="1" spc="50" dirty="0" err="1">
                <a:ln w="11430"/>
                <a:solidFill>
                  <a:srgbClr val="CC00CC"/>
                </a:solidFill>
                <a:effectLst>
                  <a:outerShdw blurRad="76200" dist="50800" dir="5400000" algn="tl" rotWithShape="0">
                    <a:srgbClr val="000000">
                      <a:alpha val="65000"/>
                    </a:srgbClr>
                  </a:outerShdw>
                </a:effectLst>
                <a:latin typeface="Swis721 Blk BT" pitchFamily="34" charset="0"/>
              </a:rPr>
              <a:t>Alcançar</a:t>
            </a:r>
            <a:r>
              <a:rPr lang="es-ES" b="1" spc="50" dirty="0">
                <a:ln w="11430"/>
                <a:solidFill>
                  <a:srgbClr val="CC00CC"/>
                </a:solidFill>
                <a:effectLst>
                  <a:outerShdw blurRad="76200" dist="50800" dir="5400000" algn="tl" rotWithShape="0">
                    <a:srgbClr val="000000">
                      <a:alpha val="65000"/>
                    </a:srgbClr>
                  </a:outerShdw>
                </a:effectLst>
                <a:latin typeface="Swis721 Blk BT" pitchFamily="34" charset="0"/>
              </a:rPr>
              <a:t> a medida </a:t>
            </a:r>
            <a:r>
              <a:rPr lang="es-ES" b="1" spc="50" dirty="0" err="1">
                <a:ln w="11430"/>
                <a:solidFill>
                  <a:srgbClr val="CC00CC"/>
                </a:solidFill>
                <a:effectLst>
                  <a:outerShdw blurRad="76200" dist="50800" dir="5400000" algn="tl" rotWithShape="0">
                    <a:srgbClr val="000000">
                      <a:alpha val="65000"/>
                    </a:srgbClr>
                  </a:outerShdw>
                </a:effectLst>
                <a:latin typeface="Swis721 Blk BT" pitchFamily="34" charset="0"/>
              </a:rPr>
              <a:t>perfeita</a:t>
            </a:r>
            <a:endParaRPr lang="es-ES" b="1" spc="50" dirty="0">
              <a:ln w="11430"/>
              <a:solidFill>
                <a:srgbClr val="CC00CC"/>
              </a:solidFill>
              <a:effectLst>
                <a:outerShdw blurRad="76200" dist="50800" dir="5400000" algn="tl" rotWithShape="0">
                  <a:srgbClr val="000000">
                    <a:alpha val="65000"/>
                  </a:srgbClr>
                </a:outerShdw>
              </a:effectLst>
              <a:latin typeface="Swis721 Blk BT" pitchFamily="34" charset="0"/>
            </a:endParaRPr>
          </a:p>
        </p:txBody>
      </p:sp>
      <p:pic>
        <p:nvPicPr>
          <p:cNvPr id="10243" name="Picture 3" descr="D:\10. MUTIMEDIA SDA\Imagenes para estudio\silueta1.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008" y="1988839"/>
            <a:ext cx="1710631" cy="4752529"/>
          </a:xfrm>
          <a:prstGeom prst="rect">
            <a:avLst/>
          </a:prstGeom>
          <a:noFill/>
        </p:spPr>
      </p:pic>
      <p:cxnSp>
        <p:nvCxnSpPr>
          <p:cNvPr id="9" name="8 Conector recto"/>
          <p:cNvCxnSpPr/>
          <p:nvPr/>
        </p:nvCxnSpPr>
        <p:spPr>
          <a:xfrm>
            <a:off x="-72008" y="1988840"/>
            <a:ext cx="9252520" cy="0"/>
          </a:xfrm>
          <a:prstGeom prst="line">
            <a:avLst/>
          </a:prstGeom>
          <a:ln w="41275"/>
          <a:scene3d>
            <a:camera prst="orthographicFront"/>
            <a:lightRig rig="threePt" dir="t"/>
          </a:scene3d>
          <a:sp3d>
            <a:bevelT/>
          </a:sp3d>
        </p:spPr>
        <p:style>
          <a:lnRef idx="3">
            <a:schemeClr val="accent6"/>
          </a:lnRef>
          <a:fillRef idx="0">
            <a:schemeClr val="accent6"/>
          </a:fillRef>
          <a:effectRef idx="2">
            <a:schemeClr val="accent6"/>
          </a:effectRef>
          <a:fontRef idx="minor">
            <a:schemeClr val="tx1"/>
          </a:fontRef>
        </p:style>
      </p:cxnSp>
      <p:cxnSp>
        <p:nvCxnSpPr>
          <p:cNvPr id="11" name="10 Conector recto"/>
          <p:cNvCxnSpPr/>
          <p:nvPr/>
        </p:nvCxnSpPr>
        <p:spPr>
          <a:xfrm>
            <a:off x="-180528" y="6381328"/>
            <a:ext cx="95050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3" descr="D:\10. MUTIMEDIA SDA\Imagenes para estudio\silueta1.jpg"/>
          <p:cNvPicPr>
            <a:picLocks noChangeAspect="1" noChangeArrowheads="1"/>
          </p:cNvPicPr>
          <p:nvPr/>
        </p:nvPicPr>
        <p:blipFill>
          <a:blip r:embed="rId9"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4248" y="4725144"/>
            <a:ext cx="647966" cy="1800200"/>
          </a:xfrm>
          <a:prstGeom prst="rect">
            <a:avLst/>
          </a:prstGeom>
          <a:noFill/>
          <a:effectLst>
            <a:softEdge rad="0"/>
          </a:effectLst>
        </p:spPr>
      </p:pic>
      <p:sp>
        <p:nvSpPr>
          <p:cNvPr id="16" name="1 Título"/>
          <p:cNvSpPr txBox="1">
            <a:spLocks/>
          </p:cNvSpPr>
          <p:nvPr/>
        </p:nvSpPr>
        <p:spPr>
          <a:xfrm>
            <a:off x="748477" y="2487215"/>
            <a:ext cx="3795501" cy="36004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800" b="1" spc="50" dirty="0">
                <a:ln w="11430"/>
                <a:solidFill>
                  <a:srgbClr val="C00000"/>
                </a:solidFill>
                <a:effectLst>
                  <a:outerShdw blurRad="76200" dist="50800" dir="5400000" algn="tl" rotWithShape="0">
                    <a:srgbClr val="000000">
                      <a:alpha val="65000"/>
                    </a:srgbClr>
                  </a:outerShdw>
                </a:effectLst>
                <a:latin typeface="Swis721 BlkCn BT" pitchFamily="34" charset="0"/>
              </a:rPr>
              <a:t>A LEI DE DEUS:</a:t>
            </a:r>
          </a:p>
          <a:p>
            <a:r>
              <a:rPr lang="es-ES" sz="4800" b="1" spc="50" dirty="0">
                <a:ln w="11430"/>
                <a:solidFill>
                  <a:srgbClr val="C00000"/>
                </a:solidFill>
                <a:effectLst>
                  <a:outerShdw blurRad="76200" dist="50800" dir="5400000" algn="tl" rotWithShape="0">
                    <a:srgbClr val="000000">
                      <a:alpha val="65000"/>
                    </a:srgbClr>
                  </a:outerShdw>
                </a:effectLst>
                <a:latin typeface="Swis721 BlkCn BT" pitchFamily="34" charset="0"/>
              </a:rPr>
              <a:t>a medida da </a:t>
            </a:r>
            <a:r>
              <a:rPr lang="es-ES" sz="4800" b="1" spc="50" dirty="0" err="1">
                <a:ln w="11430"/>
                <a:solidFill>
                  <a:srgbClr val="C00000"/>
                </a:solidFill>
                <a:effectLst>
                  <a:outerShdw blurRad="76200" dist="50800" dir="5400000" algn="tl" rotWithShape="0">
                    <a:srgbClr val="000000">
                      <a:alpha val="65000"/>
                    </a:srgbClr>
                  </a:outerShdw>
                </a:effectLst>
                <a:latin typeface="Swis721 BlkCn BT" pitchFamily="34" charset="0"/>
              </a:rPr>
              <a:t>Sua</a:t>
            </a:r>
            <a:r>
              <a:rPr lang="es-ES" sz="4800" b="1" spc="50" dirty="0">
                <a:ln w="11430"/>
                <a:solidFill>
                  <a:srgbClr val="C00000"/>
                </a:solidFill>
                <a:effectLst>
                  <a:outerShdw blurRad="76200" dist="50800" dir="5400000" algn="tl" rotWithShape="0">
                    <a:srgbClr val="000000">
                      <a:alpha val="65000"/>
                    </a:srgbClr>
                  </a:outerShdw>
                </a:effectLst>
                <a:latin typeface="Swis721 BlkCn BT" pitchFamily="34" charset="0"/>
              </a:rPr>
              <a:t> </a:t>
            </a:r>
            <a:r>
              <a:rPr lang="es-ES" sz="4800" b="1" spc="50" dirty="0" err="1">
                <a:ln w="11430"/>
                <a:solidFill>
                  <a:srgbClr val="C00000"/>
                </a:solidFill>
                <a:effectLst>
                  <a:outerShdw blurRad="76200" dist="50800" dir="5400000" algn="tl" rotWithShape="0">
                    <a:srgbClr val="000000">
                      <a:alpha val="65000"/>
                    </a:srgbClr>
                  </a:outerShdw>
                </a:effectLst>
                <a:latin typeface="Swis721 BlkCn BT" pitchFamily="34" charset="0"/>
              </a:rPr>
              <a:t>justiça</a:t>
            </a:r>
            <a:endParaRPr lang="es-ES" sz="4800" b="1" spc="50" dirty="0">
              <a:ln w="11430"/>
              <a:solidFill>
                <a:srgbClr val="C00000"/>
              </a:solidFill>
              <a:effectLst>
                <a:outerShdw blurRad="76200" dist="50800" dir="5400000" algn="tl" rotWithShape="0">
                  <a:srgbClr val="000000">
                    <a:alpha val="65000"/>
                  </a:srgbClr>
                </a:outerShdw>
              </a:effectLst>
              <a:latin typeface="Swis721 BlkCn BT" pitchFamily="34" charset="0"/>
            </a:endParaRPr>
          </a:p>
        </p:txBody>
      </p:sp>
    </p:spTree>
    <p:extLst>
      <p:ext uri="{BB962C8B-B14F-4D97-AF65-F5344CB8AC3E}">
        <p14:creationId xmlns:p14="http://schemas.microsoft.com/office/powerpoint/2010/main" val="33397620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2000"/>
                            </p:stCondLst>
                            <p:childTnLst>
                              <p:par>
                                <p:cTn id="20" presetID="53" presetClass="entr" presetSubtype="528" fill="hold" nodeType="afterEffect">
                                  <p:stCondLst>
                                    <p:cond delay="0"/>
                                  </p:stCondLst>
                                  <p:childTnLst>
                                    <p:set>
                                      <p:cBhvr>
                                        <p:cTn id="21" dur="1" fill="hold">
                                          <p:stCondLst>
                                            <p:cond delay="0"/>
                                          </p:stCondLst>
                                        </p:cTn>
                                        <p:tgtEl>
                                          <p:spTgt spid="10243"/>
                                        </p:tgtEl>
                                        <p:attrNameLst>
                                          <p:attrName>style.visibility</p:attrName>
                                        </p:attrNameLst>
                                      </p:cBhvr>
                                      <p:to>
                                        <p:strVal val="visible"/>
                                      </p:to>
                                    </p:set>
                                    <p:anim calcmode="lin" valueType="num">
                                      <p:cBhvr>
                                        <p:cTn id="22" dur="1000" fill="hold"/>
                                        <p:tgtEl>
                                          <p:spTgt spid="10243"/>
                                        </p:tgtEl>
                                        <p:attrNameLst>
                                          <p:attrName>ppt_w</p:attrName>
                                        </p:attrNameLst>
                                      </p:cBhvr>
                                      <p:tavLst>
                                        <p:tav tm="0">
                                          <p:val>
                                            <p:fltVal val="0"/>
                                          </p:val>
                                        </p:tav>
                                        <p:tav tm="100000">
                                          <p:val>
                                            <p:strVal val="#ppt_w"/>
                                          </p:val>
                                        </p:tav>
                                      </p:tavLst>
                                    </p:anim>
                                    <p:anim calcmode="lin" valueType="num">
                                      <p:cBhvr>
                                        <p:cTn id="23" dur="1000" fill="hold"/>
                                        <p:tgtEl>
                                          <p:spTgt spid="10243"/>
                                        </p:tgtEl>
                                        <p:attrNameLst>
                                          <p:attrName>ppt_h</p:attrName>
                                        </p:attrNameLst>
                                      </p:cBhvr>
                                      <p:tavLst>
                                        <p:tav tm="0">
                                          <p:val>
                                            <p:fltVal val="0"/>
                                          </p:val>
                                        </p:tav>
                                        <p:tav tm="100000">
                                          <p:val>
                                            <p:strVal val="#ppt_h"/>
                                          </p:val>
                                        </p:tav>
                                      </p:tavLst>
                                    </p:anim>
                                    <p:animEffect transition="in" filter="fade">
                                      <p:cBhvr>
                                        <p:cTn id="24" dur="1000"/>
                                        <p:tgtEl>
                                          <p:spTgt spid="10243"/>
                                        </p:tgtEl>
                                      </p:cBhvr>
                                    </p:animEffect>
                                    <p:anim calcmode="lin" valueType="num">
                                      <p:cBhvr>
                                        <p:cTn id="25" dur="1000" fill="hold"/>
                                        <p:tgtEl>
                                          <p:spTgt spid="10243"/>
                                        </p:tgtEl>
                                        <p:attrNameLst>
                                          <p:attrName>ppt_x</p:attrName>
                                        </p:attrNameLst>
                                      </p:cBhvr>
                                      <p:tavLst>
                                        <p:tav tm="0">
                                          <p:val>
                                            <p:fltVal val="0.5"/>
                                          </p:val>
                                        </p:tav>
                                        <p:tav tm="100000">
                                          <p:val>
                                            <p:strVal val="#ppt_x"/>
                                          </p:val>
                                        </p:tav>
                                      </p:tavLst>
                                    </p:anim>
                                    <p:anim calcmode="lin" valueType="num">
                                      <p:cBhvr>
                                        <p:cTn id="26" dur="1000" fill="hold"/>
                                        <p:tgtEl>
                                          <p:spTgt spid="10243"/>
                                        </p:tgtEl>
                                        <p:attrNameLst>
                                          <p:attrName>ppt_y</p:attrName>
                                        </p:attrNameLst>
                                      </p:cBhvr>
                                      <p:tavLst>
                                        <p:tav tm="0">
                                          <p:val>
                                            <p:fltVal val="0.5"/>
                                          </p:val>
                                        </p:tav>
                                        <p:tav tm="100000">
                                          <p:val>
                                            <p:strVal val="#ppt_y"/>
                                          </p:val>
                                        </p:tav>
                                      </p:tavLst>
                                    </p:anim>
                                  </p:childTnLst>
                                </p:cTn>
                              </p:par>
                            </p:childTnLst>
                          </p:cTn>
                        </p:par>
                        <p:par>
                          <p:cTn id="27" fill="hold">
                            <p:stCondLst>
                              <p:cond delay="3000"/>
                            </p:stCondLst>
                            <p:childTnLst>
                              <p:par>
                                <p:cTn id="28" presetID="16" presetClass="entr" presetSubtype="4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outHorizontal)">
                                      <p:cBhvr>
                                        <p:cTn id="30" dur="1500"/>
                                        <p:tgtEl>
                                          <p:spTgt spid="12"/>
                                        </p:tgtEl>
                                      </p:cBhvr>
                                    </p:animEffect>
                                  </p:childTnLst>
                                </p:cTn>
                              </p:par>
                            </p:childTnLst>
                          </p:cTn>
                        </p:par>
                        <p:par>
                          <p:cTn id="31" fill="hold">
                            <p:stCondLst>
                              <p:cond delay="45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2000" fill="hold"/>
                                        <p:tgtEl>
                                          <p:spTgt spid="15"/>
                                        </p:tgtEl>
                                        <p:attrNameLst>
                                          <p:attrName>ppt_w</p:attrName>
                                        </p:attrNameLst>
                                      </p:cBhvr>
                                      <p:tavLst>
                                        <p:tav tm="0">
                                          <p:val>
                                            <p:fltVal val="0"/>
                                          </p:val>
                                        </p:tav>
                                        <p:tav tm="100000">
                                          <p:val>
                                            <p:strVal val="#ppt_w"/>
                                          </p:val>
                                        </p:tav>
                                      </p:tavLst>
                                    </p:anim>
                                    <p:anim calcmode="lin" valueType="num">
                                      <p:cBhvr>
                                        <p:cTn id="35" dur="2000" fill="hold"/>
                                        <p:tgtEl>
                                          <p:spTgt spid="15"/>
                                        </p:tgtEl>
                                        <p:attrNameLst>
                                          <p:attrName>ppt_h</p:attrName>
                                        </p:attrNameLst>
                                      </p:cBhvr>
                                      <p:tavLst>
                                        <p:tav tm="0">
                                          <p:val>
                                            <p:fltVal val="0"/>
                                          </p:val>
                                        </p:tav>
                                        <p:tav tm="100000">
                                          <p:val>
                                            <p:strVal val="#ppt_h"/>
                                          </p:val>
                                        </p:tav>
                                      </p:tavLst>
                                    </p:anim>
                                    <p:animEffect transition="in" filter="fade">
                                      <p:cBhvr>
                                        <p:cTn id="36" dur="2000"/>
                                        <p:tgtEl>
                                          <p:spTgt spid="15"/>
                                        </p:tgtEl>
                                      </p:cBhvr>
                                    </p:animEffect>
                                  </p:childTnLst>
                                </p:cTn>
                              </p:par>
                            </p:childTnLst>
                          </p:cTn>
                        </p:par>
                        <p:par>
                          <p:cTn id="37" fill="hold">
                            <p:stCondLst>
                              <p:cond delay="6500"/>
                            </p:stCondLst>
                            <p:childTnLst>
                              <p:par>
                                <p:cTn id="38" presetID="22" presetClass="entr" presetSubtype="4" fill="hold" nodeType="afterEffect">
                                  <p:stCondLst>
                                    <p:cond delay="0"/>
                                  </p:stCondLst>
                                  <p:childTnLst>
                                    <p:set>
                                      <p:cBhvr>
                                        <p:cTn id="39" dur="1" fill="hold">
                                          <p:stCondLst>
                                            <p:cond delay="0"/>
                                          </p:stCondLst>
                                        </p:cTn>
                                        <p:tgtEl>
                                          <p:spTgt spid="14338"/>
                                        </p:tgtEl>
                                        <p:attrNameLst>
                                          <p:attrName>style.visibility</p:attrName>
                                        </p:attrNameLst>
                                      </p:cBhvr>
                                      <p:to>
                                        <p:strVal val="visible"/>
                                      </p:to>
                                    </p:set>
                                    <p:animEffect transition="in" filter="wipe(down)">
                                      <p:cBhvr>
                                        <p:cTn id="40" dur="2500"/>
                                        <p:tgtEl>
                                          <p:spTgt spid="14338"/>
                                        </p:tgtEl>
                                      </p:cBhvr>
                                    </p:animEffect>
                                  </p:childTnLst>
                                </p:cTn>
                              </p:par>
                            </p:childTnLst>
                          </p:cTn>
                        </p:par>
                        <p:par>
                          <p:cTn id="41" fill="hold">
                            <p:stCondLst>
                              <p:cond delay="9000"/>
                            </p:stCondLst>
                            <p:childTnLst>
                              <p:par>
                                <p:cTn id="42" presetID="26" presetClass="emph" presetSubtype="0" fill="hold" nodeType="afterEffect">
                                  <p:stCondLst>
                                    <p:cond delay="0"/>
                                  </p:stCondLst>
                                  <p:childTnLst>
                                    <p:animEffect transition="out" filter="fade">
                                      <p:cBhvr>
                                        <p:cTn id="43" dur="500" tmFilter="0, 0; .2, .5; .8, .5; 1, 0"/>
                                        <p:tgtEl>
                                          <p:spTgt spid="14338"/>
                                        </p:tgtEl>
                                      </p:cBhvr>
                                    </p:animEffect>
                                    <p:animScale>
                                      <p:cBhvr>
                                        <p:cTn id="44" dur="250" autoRev="1" fill="hold"/>
                                        <p:tgtEl>
                                          <p:spTgt spid="14338"/>
                                        </p:tgtEl>
                                      </p:cBhvr>
                                      <p:by x="105000" y="105000"/>
                                    </p:animScale>
                                  </p:childTnLst>
                                </p:cTn>
                              </p:par>
                            </p:childTnLst>
                          </p:cTn>
                        </p:par>
                        <p:par>
                          <p:cTn id="45" fill="hold">
                            <p:stCondLst>
                              <p:cond delay="9500"/>
                            </p:stCondLst>
                            <p:childTnLst>
                              <p:par>
                                <p:cTn id="46" presetID="22" presetClass="entr" presetSubtype="1"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2" descr="D:\10. MUTIMEDIA SDA\Imagenes para estudio\tema 05 v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44016" y="385500"/>
            <a:ext cx="3779912"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Romanos 8:3-4</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6" name="1 Título"/>
          <p:cNvSpPr txBox="1">
            <a:spLocks/>
          </p:cNvSpPr>
          <p:nvPr/>
        </p:nvSpPr>
        <p:spPr>
          <a:xfrm>
            <a:off x="898915" y="1304061"/>
            <a:ext cx="7776864" cy="4752528"/>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Porquanto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 que era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impossível</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à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lei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visto como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estava</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enferma pela carne, Deus, enviando 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seu</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Filho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semelhança</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 carne do pecado, pelo pecado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condenou</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o pecado na carne, para que a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justiça</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da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lei</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se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cumprisse</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em</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nós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que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andamos segundo a carne, mas segundo 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espírito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6930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10. MUTIMEDIA SDA\Imagenes para estudio\tema 05 jus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DECLARADO JUSTO APESAR DE SER CULPADO</a:t>
            </a:r>
          </a:p>
        </p:txBody>
      </p:sp>
      <p:sp>
        <p:nvSpPr>
          <p:cNvPr id="5" name="Justificacion"/>
          <p:cNvSpPr>
            <a:spLocks noChangeArrowheads="1"/>
          </p:cNvSpPr>
          <p:nvPr/>
        </p:nvSpPr>
        <p:spPr bwMode="auto">
          <a:xfrm>
            <a:off x="2980668" y="1618507"/>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JUSTIFICAÇÃO</a:t>
            </a:r>
          </a:p>
          <a:p>
            <a:pPr algn="ctr"/>
            <a:r>
              <a:rPr lang="es-ES" sz="2800" b="1" u="none"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u="none" spc="50" dirty="0">
                <a:ln w="11430"/>
                <a:solidFill>
                  <a:srgbClr val="FF0000"/>
                </a:solidFill>
                <a:effectLst>
                  <a:outerShdw blurRad="76200" dist="50800" dir="5400000" algn="tl" rotWithShape="0">
                    <a:srgbClr val="000000">
                      <a:alpha val="65000"/>
                    </a:srgbClr>
                  </a:outerShdw>
                </a:effectLst>
                <a:latin typeface="Swis721 Blk BT" pitchFamily="34" charset="0"/>
              </a:rPr>
              <a:t> Imputada</a:t>
            </a:r>
          </a:p>
        </p:txBody>
      </p:sp>
      <p:sp>
        <p:nvSpPr>
          <p:cNvPr id="13" name="Nos declara justos"/>
          <p:cNvSpPr/>
          <p:nvPr/>
        </p:nvSpPr>
        <p:spPr>
          <a:xfrm>
            <a:off x="4211960" y="3419883"/>
            <a:ext cx="3441968"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Somos </a:t>
            </a:r>
          </a:p>
          <a:p>
            <a:pPr algn="ctr"/>
            <a:r>
              <a:rPr lang="es-ES" sz="4800" spc="50" dirty="0">
                <a:ln w="11430"/>
                <a:effectLst>
                  <a:outerShdw blurRad="76200" dist="50800" dir="5400000" algn="tl" rotWithShape="0">
                    <a:srgbClr val="000000">
                      <a:alpha val="65000"/>
                    </a:srgbClr>
                  </a:outerShdw>
                </a:effectLst>
                <a:latin typeface="Swis721 BlkCn BT" pitchFamily="34" charset="0"/>
              </a:rPr>
              <a:t>declarados </a:t>
            </a:r>
          </a:p>
          <a:p>
            <a:pPr algn="ctr"/>
            <a:r>
              <a:rPr lang="es-ES" sz="4800" spc="50" dirty="0">
                <a:ln w="11430"/>
                <a:effectLst>
                  <a:outerShdw blurRad="76200" dist="50800" dir="5400000" algn="tl" rotWithShape="0">
                    <a:srgbClr val="000000">
                      <a:alpha val="65000"/>
                    </a:srgbClr>
                  </a:outerShdw>
                </a:effectLst>
                <a:latin typeface="Swis721 BlkCn BT" pitchFamily="34" charset="0"/>
              </a:rPr>
              <a:t>justos</a:t>
            </a:r>
          </a:p>
        </p:txBody>
      </p:sp>
      <p:sp>
        <p:nvSpPr>
          <p:cNvPr id="7" name="Por nosotros" hidden="1"/>
          <p:cNvSpPr/>
          <p:nvPr/>
        </p:nvSpPr>
        <p:spPr>
          <a:xfrm>
            <a:off x="3499223" y="3068960"/>
            <a:ext cx="4919937"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“POR NOSOTROS”</a:t>
            </a:r>
          </a:p>
        </p:txBody>
      </p:sp>
      <p:pic>
        <p:nvPicPr>
          <p:cNvPr id="12" name="Indios" hidden="1"/>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076057" y="4077072"/>
            <a:ext cx="3600399" cy="2387532"/>
          </a:xfrm>
          <a:prstGeom prst="rect">
            <a:avLst/>
          </a:prstGeom>
          <a:ln w="190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Paga nuestras culpas" hidden="1"/>
          <p:cNvSpPr/>
          <p:nvPr/>
        </p:nvSpPr>
        <p:spPr>
          <a:xfrm>
            <a:off x="3896015" y="2959204"/>
            <a:ext cx="4119333"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Paga nuestras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culpas</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53:5-6</a:t>
            </a:r>
          </a:p>
          <a:p>
            <a:pPr algn="ctr"/>
            <a:r>
              <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rPr>
              <a:t>Romanos 5:10</a:t>
            </a:r>
          </a:p>
        </p:txBody>
      </p:sp>
      <p:sp>
        <p:nvSpPr>
          <p:cNvPr id="14" name="Nos da el perdon" hidden="1"/>
          <p:cNvSpPr/>
          <p:nvPr/>
        </p:nvSpPr>
        <p:spPr>
          <a:xfrm>
            <a:off x="4644252" y="3068960"/>
            <a:ext cx="2651688"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perdón</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1:18</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43:25</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8" name="Isaías 1" hidden="1"/>
          <p:cNvSpPr txBox="1">
            <a:spLocks/>
          </p:cNvSpPr>
          <p:nvPr/>
        </p:nvSpPr>
        <p:spPr>
          <a:xfrm>
            <a:off x="467544" y="3068960"/>
            <a:ext cx="3960440"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6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“Venid luego, dice Jehová, y estemos a cuenta: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vuestros pecados fueren como la grana</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como la nieve serán emblanquecidos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fueren rojos como el carmesí, </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vendrán a ser como blanca lana</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6" name="Nos declara hijos" hidden="1"/>
          <p:cNvSpPr/>
          <p:nvPr/>
        </p:nvSpPr>
        <p:spPr>
          <a:xfrm>
            <a:off x="4317798" y="3084636"/>
            <a:ext cx="330411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hijos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1:12</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9" name="Juan 1" hidden="1"/>
          <p:cNvSpPr txBox="1">
            <a:spLocks/>
          </p:cNvSpPr>
          <p:nvPr/>
        </p:nvSpPr>
        <p:spPr>
          <a:xfrm>
            <a:off x="357358" y="3084636"/>
            <a:ext cx="3782594"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a todos los que le recibieron, a los que creen en su nombre, les dio potestad de ser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hechos hijos de Dios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5" name="Nos anota" hidden="1"/>
          <p:cNvSpPr/>
          <p:nvPr/>
        </p:nvSpPr>
        <p:spPr>
          <a:xfrm>
            <a:off x="4144039" y="2924944"/>
            <a:ext cx="3627916" cy="273921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anota en</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Libro</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de la Vida</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Lucas 10:20</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20" name="Lucas 10" hidden="1"/>
          <p:cNvSpPr txBox="1">
            <a:spLocks/>
          </p:cNvSpPr>
          <p:nvPr/>
        </p:nvSpPr>
        <p:spPr>
          <a:xfrm>
            <a:off x="323528" y="3068960"/>
            <a:ext cx="3672408"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“Pero no os regocijéis de que los espíritus se os sujetan, sino regocijaos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de que vuestros nombres están escritos en los cielos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290917517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xit" presetSubtype="0" fill="hold" grpId="1"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xit" presetSubtype="0" fill="hold" grpId="1" nodeType="clickEffect">
                                  <p:stCondLst>
                                    <p:cond delay="0"/>
                                  </p:stCondLst>
                                  <p:childTnLst>
                                    <p:animEffect transition="out" filter="fade">
                                      <p:cBhvr>
                                        <p:cTn id="49" dur="1000"/>
                                        <p:tgtEl>
                                          <p:spTgt spid="11"/>
                                        </p:tgtEl>
                                      </p:cBhvr>
                                    </p:animEffect>
                                    <p:anim calcmode="lin" valueType="num">
                                      <p:cBhvr>
                                        <p:cTn id="50" dur="1000"/>
                                        <p:tgtEl>
                                          <p:spTgt spid="11"/>
                                        </p:tgtEl>
                                        <p:attrNameLst>
                                          <p:attrName>ppt_x</p:attrName>
                                        </p:attrNameLst>
                                      </p:cBhvr>
                                      <p:tavLst>
                                        <p:tav tm="0">
                                          <p:val>
                                            <p:strVal val="ppt_x"/>
                                          </p:val>
                                        </p:tav>
                                        <p:tav tm="100000">
                                          <p:val>
                                            <p:strVal val="ppt_x"/>
                                          </p:val>
                                        </p:tav>
                                      </p:tavLst>
                                    </p:anim>
                                    <p:anim calcmode="lin" valueType="num">
                                      <p:cBhvr>
                                        <p:cTn id="51" dur="1000"/>
                                        <p:tgtEl>
                                          <p:spTgt spid="11"/>
                                        </p:tgtEl>
                                        <p:attrNameLst>
                                          <p:attrName>ppt_y</p:attrName>
                                        </p:attrNameLst>
                                      </p:cBhvr>
                                      <p:tavLst>
                                        <p:tav tm="0">
                                          <p:val>
                                            <p:strVal val="ppt_y"/>
                                          </p:val>
                                        </p:tav>
                                        <p:tav tm="100000">
                                          <p:val>
                                            <p:strVal val="ppt_y-.1"/>
                                          </p:val>
                                        </p:tav>
                                      </p:tavLst>
                                    </p:anim>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1" nodeType="clickEffect">
                                  <p:stCondLst>
                                    <p:cond delay="0"/>
                                  </p:stCondLst>
                                  <p:childTnLst>
                                    <p:animEffect transition="out" filter="fade">
                                      <p:cBhvr>
                                        <p:cTn id="66" dur="1000"/>
                                        <p:tgtEl>
                                          <p:spTgt spid="14"/>
                                        </p:tgtEl>
                                      </p:cBhvr>
                                    </p:animEffect>
                                    <p:anim calcmode="lin" valueType="num">
                                      <p:cBhvr>
                                        <p:cTn id="67" dur="1000"/>
                                        <p:tgtEl>
                                          <p:spTgt spid="14"/>
                                        </p:tgtEl>
                                        <p:attrNameLst>
                                          <p:attrName>ppt_x</p:attrName>
                                        </p:attrNameLst>
                                      </p:cBhvr>
                                      <p:tavLst>
                                        <p:tav tm="0">
                                          <p:val>
                                            <p:strVal val="ppt_x"/>
                                          </p:val>
                                        </p:tav>
                                        <p:tav tm="100000">
                                          <p:val>
                                            <p:strVal val="ppt_x"/>
                                          </p:val>
                                        </p:tav>
                                      </p:tavLst>
                                    </p:anim>
                                    <p:anim calcmode="lin" valueType="num">
                                      <p:cBhvr>
                                        <p:cTn id="68" dur="1000"/>
                                        <p:tgtEl>
                                          <p:spTgt spid="14"/>
                                        </p:tgtEl>
                                        <p:attrNameLst>
                                          <p:attrName>ppt_y</p:attrName>
                                        </p:attrNameLst>
                                      </p:cBhvr>
                                      <p:tavLst>
                                        <p:tav tm="0">
                                          <p:val>
                                            <p:strVal val="ppt_y"/>
                                          </p:val>
                                        </p:tav>
                                        <p:tav tm="100000">
                                          <p:val>
                                            <p:strVal val="ppt_y-.1"/>
                                          </p:val>
                                        </p:tav>
                                      </p:tavLst>
                                    </p:anim>
                                    <p:set>
                                      <p:cBhvr>
                                        <p:cTn id="69" dur="1" fill="hold">
                                          <p:stCondLst>
                                            <p:cond delay="9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par>
                          <p:cTn id="73" fill="hold">
                            <p:stCondLst>
                              <p:cond delay="2000"/>
                            </p:stCondLst>
                            <p:childTnLst>
                              <p:par>
                                <p:cTn id="74" presetID="42"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1000"/>
                                        <p:tgtEl>
                                          <p:spTgt spid="16"/>
                                        </p:tgtEl>
                                      </p:cBhvr>
                                    </p:animEffect>
                                    <p:anim calcmode="lin" valueType="num">
                                      <p:cBhvr>
                                        <p:cTn id="77" dur="1000" fill="hold"/>
                                        <p:tgtEl>
                                          <p:spTgt spid="16"/>
                                        </p:tgtEl>
                                        <p:attrNameLst>
                                          <p:attrName>ppt_x</p:attrName>
                                        </p:attrNameLst>
                                      </p:cBhvr>
                                      <p:tavLst>
                                        <p:tav tm="0">
                                          <p:val>
                                            <p:strVal val="#ppt_x"/>
                                          </p:val>
                                        </p:tav>
                                        <p:tav tm="100000">
                                          <p:val>
                                            <p:strVal val="#ppt_x"/>
                                          </p:val>
                                        </p:tav>
                                      </p:tavLst>
                                    </p:anim>
                                    <p:anim calcmode="lin" valueType="num">
                                      <p:cBhvr>
                                        <p:cTn id="78" dur="1000" fill="hold"/>
                                        <p:tgtEl>
                                          <p:spTgt spid="16"/>
                                        </p:tgtEl>
                                        <p:attrNameLst>
                                          <p:attrName>ppt_y</p:attrName>
                                        </p:attrNameLst>
                                      </p:cBhvr>
                                      <p:tavLst>
                                        <p:tav tm="0">
                                          <p:val>
                                            <p:strVal val="#ppt_y+.1"/>
                                          </p:val>
                                        </p:tav>
                                        <p:tav tm="100000">
                                          <p:val>
                                            <p:strVal val="#ppt_y"/>
                                          </p:val>
                                        </p:tav>
                                      </p:tavLst>
                                    </p:anim>
                                  </p:childTnLst>
                                </p:cTn>
                              </p:par>
                            </p:childTnLst>
                          </p:cTn>
                        </p:par>
                        <p:par>
                          <p:cTn id="79" fill="hold">
                            <p:stCondLst>
                              <p:cond delay="3000"/>
                            </p:stCondLst>
                            <p:childTnLst>
                              <p:par>
                                <p:cTn id="80" presetID="10" presetClass="entr" presetSubtype="0" fill="hold" grpId="0"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47" presetClass="exit" presetSubtype="0" fill="hold" grpId="1" nodeType="clickEffect">
                                  <p:stCondLst>
                                    <p:cond delay="0"/>
                                  </p:stCondLst>
                                  <p:childTnLst>
                                    <p:animEffect transition="out" filter="fade">
                                      <p:cBhvr>
                                        <p:cTn id="86" dur="1000"/>
                                        <p:tgtEl>
                                          <p:spTgt spid="16"/>
                                        </p:tgtEl>
                                      </p:cBhvr>
                                    </p:animEffect>
                                    <p:anim calcmode="lin" valueType="num">
                                      <p:cBhvr>
                                        <p:cTn id="87" dur="1000"/>
                                        <p:tgtEl>
                                          <p:spTgt spid="16"/>
                                        </p:tgtEl>
                                        <p:attrNameLst>
                                          <p:attrName>ppt_x</p:attrName>
                                        </p:attrNameLst>
                                      </p:cBhvr>
                                      <p:tavLst>
                                        <p:tav tm="0">
                                          <p:val>
                                            <p:strVal val="ppt_x"/>
                                          </p:val>
                                        </p:tav>
                                        <p:tav tm="100000">
                                          <p:val>
                                            <p:strVal val="ppt_x"/>
                                          </p:val>
                                        </p:tav>
                                      </p:tavLst>
                                    </p:anim>
                                    <p:anim calcmode="lin" valueType="num">
                                      <p:cBhvr>
                                        <p:cTn id="88" dur="1000"/>
                                        <p:tgtEl>
                                          <p:spTgt spid="16"/>
                                        </p:tgtEl>
                                        <p:attrNameLst>
                                          <p:attrName>ppt_y</p:attrName>
                                        </p:attrNameLst>
                                      </p:cBhvr>
                                      <p:tavLst>
                                        <p:tav tm="0">
                                          <p:val>
                                            <p:strVal val="ppt_y"/>
                                          </p:val>
                                        </p:tav>
                                        <p:tav tm="100000">
                                          <p:val>
                                            <p:strVal val="ppt_y-.1"/>
                                          </p:val>
                                        </p:tav>
                                      </p:tavLst>
                                    </p:anim>
                                    <p:set>
                                      <p:cBhvr>
                                        <p:cTn id="89" dur="1" fill="hold">
                                          <p:stCondLst>
                                            <p:cond delay="999"/>
                                          </p:stCondLst>
                                        </p:cTn>
                                        <p:tgtEl>
                                          <p:spTgt spid="1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childTnLst>
                          </p:cTn>
                        </p:par>
                        <p:par>
                          <p:cTn id="93" fill="hold">
                            <p:stCondLst>
                              <p:cond delay="1000"/>
                            </p:stCondLst>
                            <p:childTnLst>
                              <p:par>
                                <p:cTn id="94" presetID="42" presetClass="entr" presetSubtype="0" fill="hold" grpId="0" nodeType="after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1000"/>
                                        <p:tgtEl>
                                          <p:spTgt spid="15"/>
                                        </p:tgtEl>
                                      </p:cBhvr>
                                    </p:animEffect>
                                    <p:anim calcmode="lin" valueType="num">
                                      <p:cBhvr>
                                        <p:cTn id="97" dur="1000" fill="hold"/>
                                        <p:tgtEl>
                                          <p:spTgt spid="15"/>
                                        </p:tgtEl>
                                        <p:attrNameLst>
                                          <p:attrName>ppt_x</p:attrName>
                                        </p:attrNameLst>
                                      </p:cBhvr>
                                      <p:tavLst>
                                        <p:tav tm="0">
                                          <p:val>
                                            <p:strVal val="#ppt_x"/>
                                          </p:val>
                                        </p:tav>
                                        <p:tav tm="100000">
                                          <p:val>
                                            <p:strVal val="#ppt_x"/>
                                          </p:val>
                                        </p:tav>
                                      </p:tavLst>
                                    </p:anim>
                                    <p:anim calcmode="lin" valueType="num">
                                      <p:cBhvr>
                                        <p:cTn id="98" dur="1000" fill="hold"/>
                                        <p:tgtEl>
                                          <p:spTgt spid="15"/>
                                        </p:tgtEl>
                                        <p:attrNameLst>
                                          <p:attrName>ppt_y</p:attrName>
                                        </p:attrNameLst>
                                      </p:cBhvr>
                                      <p:tavLst>
                                        <p:tav tm="0">
                                          <p:val>
                                            <p:strVal val="#ppt_y+.1"/>
                                          </p:val>
                                        </p:tav>
                                        <p:tav tm="100000">
                                          <p:val>
                                            <p:strVal val="#ppt_y"/>
                                          </p:val>
                                        </p:tav>
                                      </p:tavLst>
                                    </p:anim>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500"/>
                                        <p:tgtEl>
                                          <p:spTgt spid="20"/>
                                        </p:tgtEl>
                                      </p:cBhvr>
                                    </p:animEffect>
                                  </p:childTnLst>
                                </p:cTn>
                              </p:par>
                            </p:childTnLst>
                          </p:cTn>
                        </p:par>
                        <p:par>
                          <p:cTn id="103" fill="hold">
                            <p:stCondLst>
                              <p:cond delay="2500"/>
                            </p:stCondLst>
                            <p:childTnLst>
                              <p:par>
                                <p:cTn id="104" presetID="22" presetClass="entr" presetSubtype="1" fill="hold" nodeType="after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wipe(up)">
                                      <p:cBhvr>
                                        <p:cTn id="10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3" grpId="0"/>
      <p:bldP spid="7" grpId="0"/>
      <p:bldP spid="7" grpId="1"/>
      <p:bldP spid="11" grpId="0"/>
      <p:bldP spid="11" grpId="1"/>
      <p:bldP spid="14" grpId="0"/>
      <p:bldP spid="14" grpId="1"/>
      <p:bldP spid="18" grpId="0" animBg="1"/>
      <p:bldP spid="18" grpId="1" animBg="1"/>
      <p:bldP spid="16" grpId="0"/>
      <p:bldP spid="16" grpId="1"/>
      <p:bldP spid="19" grpId="0" animBg="1"/>
      <p:bldP spid="19" grpId="1" animBg="1"/>
      <p:bldP spid="15" grpId="0"/>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10. MUTIMEDIA SDA\Imagenes para estudio\tema 05 jus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DECLARADO JUSTO APESAR DE SER CULPADO</a:t>
            </a:r>
          </a:p>
        </p:txBody>
      </p:sp>
      <p:sp>
        <p:nvSpPr>
          <p:cNvPr id="5" name="Justificacion"/>
          <p:cNvSpPr>
            <a:spLocks noChangeArrowheads="1"/>
          </p:cNvSpPr>
          <p:nvPr/>
        </p:nvSpPr>
        <p:spPr bwMode="auto">
          <a:xfrm>
            <a:off x="2984781" y="1376772"/>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JUSTIFICAÇÃO</a:t>
            </a:r>
          </a:p>
          <a:p>
            <a:pPr algn="ctr"/>
            <a:r>
              <a:rPr lang="es-ES" sz="2800" b="1" u="none"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u="none" spc="50" dirty="0">
                <a:ln w="11430"/>
                <a:solidFill>
                  <a:srgbClr val="FF0000"/>
                </a:solidFill>
                <a:effectLst>
                  <a:outerShdw blurRad="76200" dist="50800" dir="5400000" algn="tl" rotWithShape="0">
                    <a:srgbClr val="000000">
                      <a:alpha val="65000"/>
                    </a:srgbClr>
                  </a:outerShdw>
                </a:effectLst>
                <a:latin typeface="Swis721 Blk BT" pitchFamily="34" charset="0"/>
              </a:rPr>
              <a:t> Imputada</a:t>
            </a:r>
          </a:p>
        </p:txBody>
      </p:sp>
      <p:sp>
        <p:nvSpPr>
          <p:cNvPr id="13" name="Nos declara justos" hidden="1"/>
          <p:cNvSpPr/>
          <p:nvPr/>
        </p:nvSpPr>
        <p:spPr>
          <a:xfrm>
            <a:off x="4287098" y="3083476"/>
            <a:ext cx="3304110" cy="156966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justos</a:t>
            </a:r>
          </a:p>
        </p:txBody>
      </p:sp>
      <p:sp>
        <p:nvSpPr>
          <p:cNvPr id="7" name="Por nosotros"/>
          <p:cNvSpPr/>
          <p:nvPr/>
        </p:nvSpPr>
        <p:spPr>
          <a:xfrm>
            <a:off x="4213361" y="3068960"/>
            <a:ext cx="3491661"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“POR NÓS”</a:t>
            </a:r>
          </a:p>
        </p:txBody>
      </p:sp>
      <p:pic>
        <p:nvPicPr>
          <p:cNvPr id="12" name="Indios"/>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076057" y="4077072"/>
            <a:ext cx="3600399" cy="2387532"/>
          </a:xfrm>
          <a:prstGeom prst="rect">
            <a:avLst/>
          </a:prstGeom>
          <a:ln w="190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Paga nuestras culpas" hidden="1"/>
          <p:cNvSpPr/>
          <p:nvPr/>
        </p:nvSpPr>
        <p:spPr>
          <a:xfrm>
            <a:off x="3896015" y="2959204"/>
            <a:ext cx="4119333"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Paga nuestras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culpas</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53:5-6</a:t>
            </a:r>
          </a:p>
          <a:p>
            <a:pPr algn="ctr"/>
            <a:r>
              <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rPr>
              <a:t>Romanos 5:10</a:t>
            </a:r>
          </a:p>
        </p:txBody>
      </p:sp>
      <p:sp>
        <p:nvSpPr>
          <p:cNvPr id="14" name="Nos da el perdon" hidden="1"/>
          <p:cNvSpPr/>
          <p:nvPr/>
        </p:nvSpPr>
        <p:spPr>
          <a:xfrm>
            <a:off x="4644252" y="3068960"/>
            <a:ext cx="2651688"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perdón</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1:18</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43:25</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8" name="Isaías 1" hidden="1"/>
          <p:cNvSpPr txBox="1">
            <a:spLocks/>
          </p:cNvSpPr>
          <p:nvPr/>
        </p:nvSpPr>
        <p:spPr>
          <a:xfrm>
            <a:off x="467544" y="3068960"/>
            <a:ext cx="3960440"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6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“Venid luego, dice Jehová, y estemos a cuenta: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vuestros pecados fueren como la grana</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como la nieve serán emblanquecidos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fueren rojos como el carmesí, </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vendrán a ser como blanca lana</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6" name="Nos declara hijos" hidden="1"/>
          <p:cNvSpPr/>
          <p:nvPr/>
        </p:nvSpPr>
        <p:spPr>
          <a:xfrm>
            <a:off x="4317798" y="3084636"/>
            <a:ext cx="330411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hijos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1:12</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9" name="Juan 1" hidden="1"/>
          <p:cNvSpPr txBox="1">
            <a:spLocks/>
          </p:cNvSpPr>
          <p:nvPr/>
        </p:nvSpPr>
        <p:spPr>
          <a:xfrm>
            <a:off x="357358" y="3084636"/>
            <a:ext cx="3782594"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a todos los que le recibieron, a los que creen en su nombre, les dio potestad de ser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hechos hijos de Dios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5" name="Nos anota" hidden="1"/>
          <p:cNvSpPr/>
          <p:nvPr/>
        </p:nvSpPr>
        <p:spPr>
          <a:xfrm>
            <a:off x="4144039" y="2924944"/>
            <a:ext cx="3627916" cy="273921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anota en</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Libro</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de la Vida</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Lucas 10:20</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20" name="Lucas 10" hidden="1"/>
          <p:cNvSpPr txBox="1">
            <a:spLocks/>
          </p:cNvSpPr>
          <p:nvPr/>
        </p:nvSpPr>
        <p:spPr>
          <a:xfrm>
            <a:off x="323528" y="3068960"/>
            <a:ext cx="3672408"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“Pero no os regocijéis de que los espíritus se os sujetan, sino regocijaos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de que vuestros nombres están escritos en los cielos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19517921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11"/>
                                        </p:tgtEl>
                                      </p:cBhvr>
                                    </p:animEffect>
                                    <p:anim calcmode="lin" valueType="num">
                                      <p:cBhvr>
                                        <p:cTn id="39" dur="1000"/>
                                        <p:tgtEl>
                                          <p:spTgt spid="11"/>
                                        </p:tgtEl>
                                        <p:attrNameLst>
                                          <p:attrName>ppt_x</p:attrName>
                                        </p:attrNameLst>
                                      </p:cBhvr>
                                      <p:tavLst>
                                        <p:tav tm="0">
                                          <p:val>
                                            <p:strVal val="ppt_x"/>
                                          </p:val>
                                        </p:tav>
                                        <p:tav tm="100000">
                                          <p:val>
                                            <p:strVal val="ppt_x"/>
                                          </p:val>
                                        </p:tav>
                                      </p:tavLst>
                                    </p:anim>
                                    <p:anim calcmode="lin" valueType="num">
                                      <p:cBhvr>
                                        <p:cTn id="40" dur="1000"/>
                                        <p:tgtEl>
                                          <p:spTgt spid="11"/>
                                        </p:tgtEl>
                                        <p:attrNameLst>
                                          <p:attrName>ppt_y</p:attrName>
                                        </p:attrNameLst>
                                      </p:cBhvr>
                                      <p:tavLst>
                                        <p:tav tm="0">
                                          <p:val>
                                            <p:strVal val="ppt_y"/>
                                          </p:val>
                                        </p:tav>
                                        <p:tav tm="100000">
                                          <p:val>
                                            <p:strVal val="ppt_y-.1"/>
                                          </p:val>
                                        </p:tav>
                                      </p:tavLst>
                                    </p:anim>
                                    <p:set>
                                      <p:cBhvr>
                                        <p:cTn id="41" dur="1" fill="hold">
                                          <p:stCondLst>
                                            <p:cond delay="999"/>
                                          </p:stCondLst>
                                        </p:cTn>
                                        <p:tgtEl>
                                          <p:spTgt spid="11"/>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xit" presetSubtype="0" fill="hold" grpId="1" nodeType="clickEffect">
                                  <p:stCondLst>
                                    <p:cond delay="0"/>
                                  </p:stCondLst>
                                  <p:childTnLst>
                                    <p:animEffect transition="out" filter="fade">
                                      <p:cBhvr>
                                        <p:cTn id="55" dur="1000"/>
                                        <p:tgtEl>
                                          <p:spTgt spid="14"/>
                                        </p:tgtEl>
                                      </p:cBhvr>
                                    </p:animEffect>
                                    <p:anim calcmode="lin" valueType="num">
                                      <p:cBhvr>
                                        <p:cTn id="56" dur="1000"/>
                                        <p:tgtEl>
                                          <p:spTgt spid="14"/>
                                        </p:tgtEl>
                                        <p:attrNameLst>
                                          <p:attrName>ppt_x</p:attrName>
                                        </p:attrNameLst>
                                      </p:cBhvr>
                                      <p:tavLst>
                                        <p:tav tm="0">
                                          <p:val>
                                            <p:strVal val="ppt_x"/>
                                          </p:val>
                                        </p:tav>
                                        <p:tav tm="100000">
                                          <p:val>
                                            <p:strVal val="ppt_x"/>
                                          </p:val>
                                        </p:tav>
                                      </p:tavLst>
                                    </p:anim>
                                    <p:anim calcmode="lin" valueType="num">
                                      <p:cBhvr>
                                        <p:cTn id="57" dur="1000"/>
                                        <p:tgtEl>
                                          <p:spTgt spid="14"/>
                                        </p:tgtEl>
                                        <p:attrNameLst>
                                          <p:attrName>ppt_y</p:attrName>
                                        </p:attrNameLst>
                                      </p:cBhvr>
                                      <p:tavLst>
                                        <p:tav tm="0">
                                          <p:val>
                                            <p:strVal val="ppt_y"/>
                                          </p:val>
                                        </p:tav>
                                        <p:tav tm="100000">
                                          <p:val>
                                            <p:strVal val="ppt_y-.1"/>
                                          </p:val>
                                        </p:tav>
                                      </p:tavLst>
                                    </p:anim>
                                    <p:set>
                                      <p:cBhvr>
                                        <p:cTn id="58" dur="1" fill="hold">
                                          <p:stCondLst>
                                            <p:cond delay="999"/>
                                          </p:stCondLst>
                                        </p:cTn>
                                        <p:tgtEl>
                                          <p:spTgt spid="1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47" presetClass="exit" presetSubtype="0" fill="hold" grpId="1" nodeType="clickEffect">
                                  <p:stCondLst>
                                    <p:cond delay="0"/>
                                  </p:stCondLst>
                                  <p:childTnLst>
                                    <p:animEffect transition="out" filter="fade">
                                      <p:cBhvr>
                                        <p:cTn id="75" dur="1000"/>
                                        <p:tgtEl>
                                          <p:spTgt spid="16"/>
                                        </p:tgtEl>
                                      </p:cBhvr>
                                    </p:animEffect>
                                    <p:anim calcmode="lin" valueType="num">
                                      <p:cBhvr>
                                        <p:cTn id="76" dur="1000"/>
                                        <p:tgtEl>
                                          <p:spTgt spid="16"/>
                                        </p:tgtEl>
                                        <p:attrNameLst>
                                          <p:attrName>ppt_x</p:attrName>
                                        </p:attrNameLst>
                                      </p:cBhvr>
                                      <p:tavLst>
                                        <p:tav tm="0">
                                          <p:val>
                                            <p:strVal val="ppt_x"/>
                                          </p:val>
                                        </p:tav>
                                        <p:tav tm="100000">
                                          <p:val>
                                            <p:strVal val="ppt_x"/>
                                          </p:val>
                                        </p:tav>
                                      </p:tavLst>
                                    </p:anim>
                                    <p:anim calcmode="lin" valueType="num">
                                      <p:cBhvr>
                                        <p:cTn id="77" dur="1000"/>
                                        <p:tgtEl>
                                          <p:spTgt spid="16"/>
                                        </p:tgtEl>
                                        <p:attrNameLst>
                                          <p:attrName>ppt_y</p:attrName>
                                        </p:attrNameLst>
                                      </p:cBhvr>
                                      <p:tavLst>
                                        <p:tav tm="0">
                                          <p:val>
                                            <p:strVal val="ppt_y"/>
                                          </p:val>
                                        </p:tav>
                                        <p:tav tm="100000">
                                          <p:val>
                                            <p:strVal val="ppt_y-.1"/>
                                          </p:val>
                                        </p:tav>
                                      </p:tavLst>
                                    </p:anim>
                                    <p:set>
                                      <p:cBhvr>
                                        <p:cTn id="78" dur="1" fill="hold">
                                          <p:stCondLst>
                                            <p:cond delay="999"/>
                                          </p:stCondLst>
                                        </p:cTn>
                                        <p:tgtEl>
                                          <p:spTgt spid="16"/>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1000"/>
                                        <p:tgtEl>
                                          <p:spTgt spid="15"/>
                                        </p:tgtEl>
                                      </p:cBhvr>
                                    </p:animEffect>
                                    <p:anim calcmode="lin" valueType="num">
                                      <p:cBhvr>
                                        <p:cTn id="86" dur="1000" fill="hold"/>
                                        <p:tgtEl>
                                          <p:spTgt spid="15"/>
                                        </p:tgtEl>
                                        <p:attrNameLst>
                                          <p:attrName>ppt_x</p:attrName>
                                        </p:attrNameLst>
                                      </p:cBhvr>
                                      <p:tavLst>
                                        <p:tav tm="0">
                                          <p:val>
                                            <p:strVal val="#ppt_x"/>
                                          </p:val>
                                        </p:tav>
                                        <p:tav tm="100000">
                                          <p:val>
                                            <p:strVal val="#ppt_x"/>
                                          </p:val>
                                        </p:tav>
                                      </p:tavLst>
                                    </p:anim>
                                    <p:anim calcmode="lin" valueType="num">
                                      <p:cBhvr>
                                        <p:cTn id="87" dur="1000" fill="hold"/>
                                        <p:tgtEl>
                                          <p:spTgt spid="15"/>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par>
                          <p:cTn id="92" fill="hold">
                            <p:stCondLst>
                              <p:cond delay="2500"/>
                            </p:stCondLst>
                            <p:childTnLst>
                              <p:par>
                                <p:cTn id="93" presetID="22" presetClass="entr" presetSubtype="1"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up)">
                                      <p:cBhvr>
                                        <p:cTn id="9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7" grpId="0"/>
      <p:bldP spid="11" grpId="0"/>
      <p:bldP spid="11" grpId="1"/>
      <p:bldP spid="14" grpId="0"/>
      <p:bldP spid="14" grpId="1"/>
      <p:bldP spid="18" grpId="0" animBg="1"/>
      <p:bldP spid="18" grpId="1" animBg="1"/>
      <p:bldP spid="16" grpId="0"/>
      <p:bldP spid="16" grpId="1"/>
      <p:bldP spid="19" grpId="0" animBg="1"/>
      <p:bldP spid="19" grpId="1" animBg="1"/>
      <p:bldP spid="15"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10. MUTIMEDIA SDA\Imagenes para estudio\tema 05 jus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DECLARADO JUSTO APESAR DE SER CULPADO</a:t>
            </a:r>
          </a:p>
        </p:txBody>
      </p:sp>
      <p:sp>
        <p:nvSpPr>
          <p:cNvPr id="5" name="Justificacion"/>
          <p:cNvSpPr>
            <a:spLocks noChangeArrowheads="1"/>
          </p:cNvSpPr>
          <p:nvPr/>
        </p:nvSpPr>
        <p:spPr bwMode="auto">
          <a:xfrm>
            <a:off x="2973083" y="1355262"/>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JUSTIFICAÇÃO</a:t>
            </a:r>
          </a:p>
          <a:p>
            <a:pPr algn="ctr"/>
            <a:r>
              <a:rPr lang="es-ES" sz="2800" b="1" u="none"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u="none" spc="50" dirty="0">
                <a:ln w="11430"/>
                <a:solidFill>
                  <a:srgbClr val="FF0000"/>
                </a:solidFill>
                <a:effectLst>
                  <a:outerShdw blurRad="76200" dist="50800" dir="5400000" algn="tl" rotWithShape="0">
                    <a:srgbClr val="000000">
                      <a:alpha val="65000"/>
                    </a:srgbClr>
                  </a:outerShdw>
                </a:effectLst>
                <a:latin typeface="Swis721 Blk BT" pitchFamily="34" charset="0"/>
              </a:rPr>
              <a:t> Imputada</a:t>
            </a:r>
          </a:p>
        </p:txBody>
      </p:sp>
      <p:sp>
        <p:nvSpPr>
          <p:cNvPr id="13" name="Nos declara justos" hidden="1"/>
          <p:cNvSpPr/>
          <p:nvPr/>
        </p:nvSpPr>
        <p:spPr>
          <a:xfrm>
            <a:off x="4287098" y="3083476"/>
            <a:ext cx="3304110" cy="156966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justos</a:t>
            </a:r>
          </a:p>
        </p:txBody>
      </p:sp>
      <p:sp>
        <p:nvSpPr>
          <p:cNvPr id="7" name="Por nosotros" hidden="1"/>
          <p:cNvSpPr/>
          <p:nvPr/>
        </p:nvSpPr>
        <p:spPr>
          <a:xfrm>
            <a:off x="3499223" y="3068960"/>
            <a:ext cx="4919937"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“POR NOSOTROS”</a:t>
            </a:r>
          </a:p>
        </p:txBody>
      </p:sp>
      <p:pic>
        <p:nvPicPr>
          <p:cNvPr id="12" name="Indios" hidden="1"/>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076057" y="4077072"/>
            <a:ext cx="3600399" cy="2387532"/>
          </a:xfrm>
          <a:prstGeom prst="rect">
            <a:avLst/>
          </a:prstGeom>
          <a:ln w="190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Paga nuestras culpas"/>
          <p:cNvSpPr/>
          <p:nvPr/>
        </p:nvSpPr>
        <p:spPr>
          <a:xfrm>
            <a:off x="3536591" y="2959204"/>
            <a:ext cx="4838184"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Paga as </a:t>
            </a:r>
            <a:r>
              <a:rPr lang="es-ES" sz="4800" spc="50" dirty="0" err="1">
                <a:ln w="11430"/>
                <a:effectLst>
                  <a:outerShdw blurRad="76200" dist="50800" dir="5400000" algn="tl" rotWithShape="0">
                    <a:srgbClr val="000000">
                      <a:alpha val="65000"/>
                    </a:srgbClr>
                  </a:outerShdw>
                </a:effectLst>
                <a:latin typeface="Swis721 BlkCn BT" pitchFamily="34" charset="0"/>
              </a:rPr>
              <a:t>nossas</a:t>
            </a:r>
            <a:r>
              <a:rPr lang="es-ES" sz="4800" spc="50" dirty="0">
                <a:ln w="11430"/>
                <a:effectLst>
                  <a:outerShdw blurRad="76200" dist="50800" dir="5400000" algn="tl" rotWithShape="0">
                    <a:srgbClr val="000000">
                      <a:alpha val="65000"/>
                    </a:srgbClr>
                  </a:outerShdw>
                </a:effectLst>
                <a:latin typeface="Swis721 BlkCn BT" pitchFamily="34" charset="0"/>
              </a:rPr>
              <a:t>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culpas</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53:5-6</a:t>
            </a:r>
          </a:p>
          <a:p>
            <a:pPr algn="ctr"/>
            <a:r>
              <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rPr>
              <a:t>Romanos 5:10</a:t>
            </a:r>
          </a:p>
        </p:txBody>
      </p:sp>
      <p:sp>
        <p:nvSpPr>
          <p:cNvPr id="14" name="Nos da el perdon" hidden="1"/>
          <p:cNvSpPr/>
          <p:nvPr/>
        </p:nvSpPr>
        <p:spPr>
          <a:xfrm>
            <a:off x="4644252" y="3068960"/>
            <a:ext cx="2651688"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perdón</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1:18</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43:25</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8" name="Isaías 1" hidden="1"/>
          <p:cNvSpPr txBox="1">
            <a:spLocks/>
          </p:cNvSpPr>
          <p:nvPr/>
        </p:nvSpPr>
        <p:spPr>
          <a:xfrm>
            <a:off x="467544" y="3068960"/>
            <a:ext cx="3960440"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6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“Venid luego, dice Jehová, y estemos a cuenta: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vuestros pecados fueren como la grana</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como la nieve serán emblanquecidos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fueren rojos como el carmesí, </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vendrán a ser como blanca lana</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6" name="Nos declara hijos" hidden="1"/>
          <p:cNvSpPr/>
          <p:nvPr/>
        </p:nvSpPr>
        <p:spPr>
          <a:xfrm>
            <a:off x="4317798" y="3084636"/>
            <a:ext cx="330411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hijos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1:12</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9" name="Juan 1" hidden="1"/>
          <p:cNvSpPr txBox="1">
            <a:spLocks/>
          </p:cNvSpPr>
          <p:nvPr/>
        </p:nvSpPr>
        <p:spPr>
          <a:xfrm>
            <a:off x="357358" y="3084636"/>
            <a:ext cx="3782594"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a todos los que le recibieron, a los que creen en su nombre, les dio potestad de ser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hechos hijos de Dios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5" name="Nos anota" hidden="1"/>
          <p:cNvSpPr/>
          <p:nvPr/>
        </p:nvSpPr>
        <p:spPr>
          <a:xfrm>
            <a:off x="4144039" y="2924944"/>
            <a:ext cx="3627916" cy="273921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anota en</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Libro</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de la Vida</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Lucas 10:20</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20" name="Lucas 10" hidden="1"/>
          <p:cNvSpPr txBox="1">
            <a:spLocks/>
          </p:cNvSpPr>
          <p:nvPr/>
        </p:nvSpPr>
        <p:spPr>
          <a:xfrm>
            <a:off x="323528" y="3068960"/>
            <a:ext cx="3672408"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“Pero no os regocijéis de que los espíritus se os sujetan, sino regocijaos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de que vuestros nombres están escritos en los cielos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128644466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xit" presetSubtype="0" fill="hold" grpId="1" nodeType="clickEffect">
                                  <p:stCondLst>
                                    <p:cond delay="0"/>
                                  </p:stCondLst>
                                  <p:childTnLst>
                                    <p:animEffect transition="out" filter="fade">
                                      <p:cBhvr>
                                        <p:cTn id="58" dur="1000"/>
                                        <p:tgtEl>
                                          <p:spTgt spid="14"/>
                                        </p:tgtEl>
                                      </p:cBhvr>
                                    </p:animEffect>
                                    <p:anim calcmode="lin" valueType="num">
                                      <p:cBhvr>
                                        <p:cTn id="59" dur="1000"/>
                                        <p:tgtEl>
                                          <p:spTgt spid="14"/>
                                        </p:tgtEl>
                                        <p:attrNameLst>
                                          <p:attrName>ppt_x</p:attrName>
                                        </p:attrNameLst>
                                      </p:cBhvr>
                                      <p:tavLst>
                                        <p:tav tm="0">
                                          <p:val>
                                            <p:strVal val="ppt_x"/>
                                          </p:val>
                                        </p:tav>
                                        <p:tav tm="100000">
                                          <p:val>
                                            <p:strVal val="ppt_x"/>
                                          </p:val>
                                        </p:tav>
                                      </p:tavLst>
                                    </p:anim>
                                    <p:anim calcmode="lin" valueType="num">
                                      <p:cBhvr>
                                        <p:cTn id="60" dur="1000"/>
                                        <p:tgtEl>
                                          <p:spTgt spid="14"/>
                                        </p:tgtEl>
                                        <p:attrNameLst>
                                          <p:attrName>ppt_y</p:attrName>
                                        </p:attrNameLst>
                                      </p:cBhvr>
                                      <p:tavLst>
                                        <p:tav tm="0">
                                          <p:val>
                                            <p:strVal val="ppt_y"/>
                                          </p:val>
                                        </p:tav>
                                        <p:tav tm="100000">
                                          <p:val>
                                            <p:strVal val="ppt_y-.1"/>
                                          </p:val>
                                        </p:tav>
                                      </p:tavLst>
                                    </p:anim>
                                    <p:set>
                                      <p:cBhvr>
                                        <p:cTn id="61" dur="1" fill="hold">
                                          <p:stCondLst>
                                            <p:cond delay="9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xit" presetSubtype="0" fill="hold" grpId="1" nodeType="clickEffect">
                                  <p:stCondLst>
                                    <p:cond delay="0"/>
                                  </p:stCondLst>
                                  <p:childTnLst>
                                    <p:animEffect transition="out" filter="fade">
                                      <p:cBhvr>
                                        <p:cTn id="78" dur="1000"/>
                                        <p:tgtEl>
                                          <p:spTgt spid="16"/>
                                        </p:tgtEl>
                                      </p:cBhvr>
                                    </p:animEffect>
                                    <p:anim calcmode="lin" valueType="num">
                                      <p:cBhvr>
                                        <p:cTn id="79" dur="1000"/>
                                        <p:tgtEl>
                                          <p:spTgt spid="16"/>
                                        </p:tgtEl>
                                        <p:attrNameLst>
                                          <p:attrName>ppt_x</p:attrName>
                                        </p:attrNameLst>
                                      </p:cBhvr>
                                      <p:tavLst>
                                        <p:tav tm="0">
                                          <p:val>
                                            <p:strVal val="ppt_x"/>
                                          </p:val>
                                        </p:tav>
                                        <p:tav tm="100000">
                                          <p:val>
                                            <p:strVal val="ppt_x"/>
                                          </p:val>
                                        </p:tav>
                                      </p:tavLst>
                                    </p:anim>
                                    <p:anim calcmode="lin" valueType="num">
                                      <p:cBhvr>
                                        <p:cTn id="80" dur="1000"/>
                                        <p:tgtEl>
                                          <p:spTgt spid="16"/>
                                        </p:tgtEl>
                                        <p:attrNameLst>
                                          <p:attrName>ppt_y</p:attrName>
                                        </p:attrNameLst>
                                      </p:cBhvr>
                                      <p:tavLst>
                                        <p:tav tm="0">
                                          <p:val>
                                            <p:strVal val="ppt_y"/>
                                          </p:val>
                                        </p:tav>
                                        <p:tav tm="100000">
                                          <p:val>
                                            <p:strVal val="ppt_y-.1"/>
                                          </p:val>
                                        </p:tav>
                                      </p:tavLst>
                                    </p:anim>
                                    <p:set>
                                      <p:cBhvr>
                                        <p:cTn id="81" dur="1" fill="hold">
                                          <p:stCondLst>
                                            <p:cond delay="999"/>
                                          </p:stCondLst>
                                        </p:cTn>
                                        <p:tgtEl>
                                          <p:spTgt spid="16"/>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childTnLst>
                          </p:cTn>
                        </p:par>
                        <p:par>
                          <p:cTn id="85" fill="hold">
                            <p:stCondLst>
                              <p:cond delay="1000"/>
                            </p:stCondLst>
                            <p:childTnLst>
                              <p:par>
                                <p:cTn id="86" presetID="42" presetClass="entr" presetSubtype="0"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1000"/>
                                        <p:tgtEl>
                                          <p:spTgt spid="15"/>
                                        </p:tgtEl>
                                      </p:cBhvr>
                                    </p:animEffect>
                                    <p:anim calcmode="lin" valueType="num">
                                      <p:cBhvr>
                                        <p:cTn id="89" dur="1000" fill="hold"/>
                                        <p:tgtEl>
                                          <p:spTgt spid="15"/>
                                        </p:tgtEl>
                                        <p:attrNameLst>
                                          <p:attrName>ppt_x</p:attrName>
                                        </p:attrNameLst>
                                      </p:cBhvr>
                                      <p:tavLst>
                                        <p:tav tm="0">
                                          <p:val>
                                            <p:strVal val="#ppt_x"/>
                                          </p:val>
                                        </p:tav>
                                        <p:tav tm="100000">
                                          <p:val>
                                            <p:strVal val="#ppt_x"/>
                                          </p:val>
                                        </p:tav>
                                      </p:tavLst>
                                    </p:anim>
                                    <p:anim calcmode="lin" valueType="num">
                                      <p:cBhvr>
                                        <p:cTn id="90" dur="1000" fill="hold"/>
                                        <p:tgtEl>
                                          <p:spTgt spid="15"/>
                                        </p:tgtEl>
                                        <p:attrNameLst>
                                          <p:attrName>ppt_y</p:attrName>
                                        </p:attrNameLst>
                                      </p:cBhvr>
                                      <p:tavLst>
                                        <p:tav tm="0">
                                          <p:val>
                                            <p:strVal val="#ppt_y+.1"/>
                                          </p:val>
                                        </p:tav>
                                        <p:tav tm="100000">
                                          <p:val>
                                            <p:strVal val="#ppt_y"/>
                                          </p:val>
                                        </p:tav>
                                      </p:tavLst>
                                    </p:anim>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childTnLst>
                                </p:cTn>
                              </p:par>
                            </p:childTnLst>
                          </p:cTn>
                        </p:par>
                        <p:par>
                          <p:cTn id="95" fill="hold">
                            <p:stCondLst>
                              <p:cond delay="2500"/>
                            </p:stCondLst>
                            <p:childTnLst>
                              <p:par>
                                <p:cTn id="96" presetID="22" presetClass="entr" presetSubtype="1" fill="hold" nodeType="after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up)">
                                      <p:cBhvr>
                                        <p:cTn id="9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7" grpId="0"/>
      <p:bldP spid="7" grpId="1"/>
      <p:bldP spid="11" grpId="0"/>
      <p:bldP spid="14" grpId="0"/>
      <p:bldP spid="14" grpId="1"/>
      <p:bldP spid="18" grpId="0" animBg="1"/>
      <p:bldP spid="18" grpId="1" animBg="1"/>
      <p:bldP spid="16" grpId="0"/>
      <p:bldP spid="16" grpId="1"/>
      <p:bldP spid="19" grpId="0" animBg="1"/>
      <p:bldP spid="19" grpId="1" animBg="1"/>
      <p:bldP spid="15"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10. MUTIMEDIA SDA\Imagenes para estudio\tema 05 jus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DECLARADO JUSTO APESAR DE SER CULPADO</a:t>
            </a:r>
          </a:p>
        </p:txBody>
      </p:sp>
      <p:sp>
        <p:nvSpPr>
          <p:cNvPr id="5" name="Justificacion"/>
          <p:cNvSpPr>
            <a:spLocks noChangeArrowheads="1"/>
          </p:cNvSpPr>
          <p:nvPr/>
        </p:nvSpPr>
        <p:spPr bwMode="auto">
          <a:xfrm>
            <a:off x="3125779" y="1239307"/>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JUSTIFICAÇÃO</a:t>
            </a:r>
          </a:p>
          <a:p>
            <a:pPr algn="ctr"/>
            <a:r>
              <a:rPr lang="es-ES" sz="2800" b="1" u="none"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u="none" spc="50" dirty="0">
                <a:ln w="11430"/>
                <a:solidFill>
                  <a:srgbClr val="FF0000"/>
                </a:solidFill>
                <a:effectLst>
                  <a:outerShdw blurRad="76200" dist="50800" dir="5400000" algn="tl" rotWithShape="0">
                    <a:srgbClr val="000000">
                      <a:alpha val="65000"/>
                    </a:srgbClr>
                  </a:outerShdw>
                </a:effectLst>
                <a:latin typeface="Swis721 Blk BT" pitchFamily="34" charset="0"/>
              </a:rPr>
              <a:t> Imputada</a:t>
            </a:r>
          </a:p>
        </p:txBody>
      </p:sp>
      <p:sp>
        <p:nvSpPr>
          <p:cNvPr id="13" name="Nos declara justos" hidden="1"/>
          <p:cNvSpPr/>
          <p:nvPr/>
        </p:nvSpPr>
        <p:spPr>
          <a:xfrm>
            <a:off x="4287098" y="3083476"/>
            <a:ext cx="3304110" cy="156966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justos</a:t>
            </a:r>
          </a:p>
        </p:txBody>
      </p:sp>
      <p:sp>
        <p:nvSpPr>
          <p:cNvPr id="7" name="Por nosotros" hidden="1"/>
          <p:cNvSpPr/>
          <p:nvPr/>
        </p:nvSpPr>
        <p:spPr>
          <a:xfrm>
            <a:off x="3499223" y="3068960"/>
            <a:ext cx="4919937"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“POR NOSOTROS”</a:t>
            </a:r>
          </a:p>
        </p:txBody>
      </p:sp>
      <p:pic>
        <p:nvPicPr>
          <p:cNvPr id="12" name="Indios" hidden="1"/>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076057" y="4077072"/>
            <a:ext cx="3600399" cy="2387532"/>
          </a:xfrm>
          <a:prstGeom prst="rect">
            <a:avLst/>
          </a:prstGeom>
          <a:ln w="190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Paga nuestras culpas" hidden="1"/>
          <p:cNvSpPr/>
          <p:nvPr/>
        </p:nvSpPr>
        <p:spPr>
          <a:xfrm>
            <a:off x="3896015" y="2959204"/>
            <a:ext cx="4119333"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Paga nuestras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culpas</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53:5-6</a:t>
            </a:r>
          </a:p>
          <a:p>
            <a:pPr algn="ctr"/>
            <a:r>
              <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rPr>
              <a:t>Romanos 5:10</a:t>
            </a:r>
          </a:p>
        </p:txBody>
      </p:sp>
      <p:sp>
        <p:nvSpPr>
          <p:cNvPr id="14" name="Nos da el perdon"/>
          <p:cNvSpPr/>
          <p:nvPr/>
        </p:nvSpPr>
        <p:spPr>
          <a:xfrm>
            <a:off x="4427984" y="3068960"/>
            <a:ext cx="4099199"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Concede-nos </a:t>
            </a:r>
          </a:p>
          <a:p>
            <a:pPr algn="ctr"/>
            <a:r>
              <a:rPr lang="es-ES" sz="4800" spc="50" dirty="0">
                <a:ln w="11430"/>
                <a:effectLst>
                  <a:outerShdw blurRad="76200" dist="50800" dir="5400000" algn="tl" rotWithShape="0">
                    <a:srgbClr val="000000">
                      <a:alpha val="65000"/>
                    </a:srgbClr>
                  </a:outerShdw>
                </a:effectLst>
                <a:latin typeface="Swis721 BlkCn BT" pitchFamily="34" charset="0"/>
              </a:rPr>
              <a:t>o </a:t>
            </a:r>
            <a:r>
              <a:rPr lang="es-ES" sz="4800" spc="50" dirty="0" err="1">
                <a:ln w="11430"/>
                <a:effectLst>
                  <a:outerShdw blurRad="76200" dist="50800" dir="5400000" algn="tl" rotWithShape="0">
                    <a:srgbClr val="000000">
                      <a:alpha val="65000"/>
                    </a:srgbClr>
                  </a:outerShdw>
                </a:effectLst>
                <a:latin typeface="Swis721 BlkCn BT" pitchFamily="34" charset="0"/>
              </a:rPr>
              <a:t>perdão</a:t>
            </a:r>
            <a:endParaRPr lang="es-ES" sz="4800" spc="50" dirty="0">
              <a:ln w="11430"/>
              <a:effectLst>
                <a:outerShdw blurRad="76200" dist="50800" dir="5400000" algn="tl" rotWithShape="0">
                  <a:srgbClr val="000000">
                    <a:alpha val="65000"/>
                  </a:srgbClr>
                </a:outerShdw>
              </a:effectLst>
              <a:latin typeface="Swis721 BlkCn BT" pitchFamily="34" charset="0"/>
            </a:endParaRP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1:18</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43:25</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8" name="Isaías 1"/>
          <p:cNvSpPr txBox="1">
            <a:spLocks/>
          </p:cNvSpPr>
          <p:nvPr/>
        </p:nvSpPr>
        <p:spPr>
          <a:xfrm>
            <a:off x="109771" y="2656945"/>
            <a:ext cx="4320480"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Ainda</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que os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vossos</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pecados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sejam</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como a escarlata, eles se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tornarão</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brancos</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como a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neve</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ainda</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que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sejam</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vermelhos</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como o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carmesim</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se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tornarão</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como a branca </a:t>
            </a:r>
            <a:r>
              <a:rPr lang="es-ES" sz="28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lã</a:t>
            </a:r>
            <a:r>
              <a:rPr lang="es-ES" sz="28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6" name="Nos declara hijos" hidden="1"/>
          <p:cNvSpPr/>
          <p:nvPr/>
        </p:nvSpPr>
        <p:spPr>
          <a:xfrm>
            <a:off x="4317798" y="3084636"/>
            <a:ext cx="330411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hijos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1:12</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9" name="Juan 1" hidden="1"/>
          <p:cNvSpPr txBox="1">
            <a:spLocks/>
          </p:cNvSpPr>
          <p:nvPr/>
        </p:nvSpPr>
        <p:spPr>
          <a:xfrm>
            <a:off x="357358" y="3084636"/>
            <a:ext cx="3782594"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a todos los que le recibieron, a los que creen en su nombre, les dio potestad de ser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hechos hijos de Dios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5" name="Nos anota" hidden="1"/>
          <p:cNvSpPr/>
          <p:nvPr/>
        </p:nvSpPr>
        <p:spPr>
          <a:xfrm>
            <a:off x="4144039" y="2924944"/>
            <a:ext cx="3627916" cy="273921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anota en</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Libro</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de la Vida</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Lucas 10:20</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20" name="Lucas 10" hidden="1"/>
          <p:cNvSpPr txBox="1">
            <a:spLocks/>
          </p:cNvSpPr>
          <p:nvPr/>
        </p:nvSpPr>
        <p:spPr>
          <a:xfrm>
            <a:off x="323528" y="3068960"/>
            <a:ext cx="3672408"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“Pero no os regocijéis de que los espíritus se os sujetan, sino regocijaos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de que vuestros nombres están escritos en los cielos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123178834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1" nodeType="clickEffect">
                                  <p:stCondLst>
                                    <p:cond delay="0"/>
                                  </p:stCondLst>
                                  <p:childTnLst>
                                    <p:animEffect transition="out" filter="fade">
                                      <p:cBhvr>
                                        <p:cTn id="48" dur="1000"/>
                                        <p:tgtEl>
                                          <p:spTgt spid="11"/>
                                        </p:tgtEl>
                                      </p:cBhvr>
                                    </p:animEffect>
                                    <p:anim calcmode="lin" valueType="num">
                                      <p:cBhvr>
                                        <p:cTn id="49" dur="1000"/>
                                        <p:tgtEl>
                                          <p:spTgt spid="11"/>
                                        </p:tgtEl>
                                        <p:attrNameLst>
                                          <p:attrName>ppt_x</p:attrName>
                                        </p:attrNameLst>
                                      </p:cBhvr>
                                      <p:tavLst>
                                        <p:tav tm="0">
                                          <p:val>
                                            <p:strVal val="ppt_x"/>
                                          </p:val>
                                        </p:tav>
                                        <p:tav tm="100000">
                                          <p:val>
                                            <p:strVal val="ppt_x"/>
                                          </p:val>
                                        </p:tav>
                                      </p:tavLst>
                                    </p:anim>
                                    <p:anim calcmode="lin" valueType="num">
                                      <p:cBhvr>
                                        <p:cTn id="50" dur="1000"/>
                                        <p:tgtEl>
                                          <p:spTgt spid="11"/>
                                        </p:tgtEl>
                                        <p:attrNameLst>
                                          <p:attrName>ppt_y</p:attrName>
                                        </p:attrNameLst>
                                      </p:cBhvr>
                                      <p:tavLst>
                                        <p:tav tm="0">
                                          <p:val>
                                            <p:strVal val="ppt_y"/>
                                          </p:val>
                                        </p:tav>
                                        <p:tav tm="100000">
                                          <p:val>
                                            <p:strVal val="ppt_y-.1"/>
                                          </p:val>
                                        </p:tav>
                                      </p:tavLst>
                                    </p:anim>
                                    <p:set>
                                      <p:cBhvr>
                                        <p:cTn id="51" dur="1" fill="hold">
                                          <p:stCondLst>
                                            <p:cond delay="999"/>
                                          </p:stCondLst>
                                        </p:cTn>
                                        <p:tgtEl>
                                          <p:spTgt spid="11"/>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2500"/>
                            </p:stCondLst>
                            <p:childTnLst>
                              <p:par>
                                <p:cTn id="63" presetID="42"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47" presetClass="exit" presetSubtype="0" fill="hold" grpId="1" nodeType="clickEffect">
                                  <p:stCondLst>
                                    <p:cond delay="0"/>
                                  </p:stCondLst>
                                  <p:childTnLst>
                                    <p:animEffect transition="out" filter="fade">
                                      <p:cBhvr>
                                        <p:cTn id="75" dur="1000"/>
                                        <p:tgtEl>
                                          <p:spTgt spid="16"/>
                                        </p:tgtEl>
                                      </p:cBhvr>
                                    </p:animEffect>
                                    <p:anim calcmode="lin" valueType="num">
                                      <p:cBhvr>
                                        <p:cTn id="76" dur="1000"/>
                                        <p:tgtEl>
                                          <p:spTgt spid="16"/>
                                        </p:tgtEl>
                                        <p:attrNameLst>
                                          <p:attrName>ppt_x</p:attrName>
                                        </p:attrNameLst>
                                      </p:cBhvr>
                                      <p:tavLst>
                                        <p:tav tm="0">
                                          <p:val>
                                            <p:strVal val="ppt_x"/>
                                          </p:val>
                                        </p:tav>
                                        <p:tav tm="100000">
                                          <p:val>
                                            <p:strVal val="ppt_x"/>
                                          </p:val>
                                        </p:tav>
                                      </p:tavLst>
                                    </p:anim>
                                    <p:anim calcmode="lin" valueType="num">
                                      <p:cBhvr>
                                        <p:cTn id="77" dur="1000"/>
                                        <p:tgtEl>
                                          <p:spTgt spid="16"/>
                                        </p:tgtEl>
                                        <p:attrNameLst>
                                          <p:attrName>ppt_y</p:attrName>
                                        </p:attrNameLst>
                                      </p:cBhvr>
                                      <p:tavLst>
                                        <p:tav tm="0">
                                          <p:val>
                                            <p:strVal val="ppt_y"/>
                                          </p:val>
                                        </p:tav>
                                        <p:tav tm="100000">
                                          <p:val>
                                            <p:strVal val="ppt_y-.1"/>
                                          </p:val>
                                        </p:tav>
                                      </p:tavLst>
                                    </p:anim>
                                    <p:set>
                                      <p:cBhvr>
                                        <p:cTn id="78" dur="1" fill="hold">
                                          <p:stCondLst>
                                            <p:cond delay="999"/>
                                          </p:stCondLst>
                                        </p:cTn>
                                        <p:tgtEl>
                                          <p:spTgt spid="16"/>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1000"/>
                                        <p:tgtEl>
                                          <p:spTgt spid="15"/>
                                        </p:tgtEl>
                                      </p:cBhvr>
                                    </p:animEffect>
                                    <p:anim calcmode="lin" valueType="num">
                                      <p:cBhvr>
                                        <p:cTn id="86" dur="1000" fill="hold"/>
                                        <p:tgtEl>
                                          <p:spTgt spid="15"/>
                                        </p:tgtEl>
                                        <p:attrNameLst>
                                          <p:attrName>ppt_x</p:attrName>
                                        </p:attrNameLst>
                                      </p:cBhvr>
                                      <p:tavLst>
                                        <p:tav tm="0">
                                          <p:val>
                                            <p:strVal val="#ppt_x"/>
                                          </p:val>
                                        </p:tav>
                                        <p:tav tm="100000">
                                          <p:val>
                                            <p:strVal val="#ppt_x"/>
                                          </p:val>
                                        </p:tav>
                                      </p:tavLst>
                                    </p:anim>
                                    <p:anim calcmode="lin" valueType="num">
                                      <p:cBhvr>
                                        <p:cTn id="87" dur="1000" fill="hold"/>
                                        <p:tgtEl>
                                          <p:spTgt spid="15"/>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par>
                          <p:cTn id="92" fill="hold">
                            <p:stCondLst>
                              <p:cond delay="2500"/>
                            </p:stCondLst>
                            <p:childTnLst>
                              <p:par>
                                <p:cTn id="93" presetID="22" presetClass="entr" presetSubtype="1"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up)">
                                      <p:cBhvr>
                                        <p:cTn id="9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7" grpId="0"/>
      <p:bldP spid="7" grpId="1"/>
      <p:bldP spid="11" grpId="0"/>
      <p:bldP spid="11" grpId="1"/>
      <p:bldP spid="14" grpId="0"/>
      <p:bldP spid="18" grpId="0" animBg="1"/>
      <p:bldP spid="16" grpId="0"/>
      <p:bldP spid="16" grpId="1"/>
      <p:bldP spid="19" grpId="0" animBg="1"/>
      <p:bldP spid="19" grpId="1" animBg="1"/>
      <p:bldP spid="15"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10. MUTIMEDIA SDA\Imagenes para estudio\tema 05 jus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DECLARADO JUSTO APESAR DE SER CULPADO</a:t>
            </a:r>
          </a:p>
        </p:txBody>
      </p:sp>
      <p:sp>
        <p:nvSpPr>
          <p:cNvPr id="5" name="Justificacion"/>
          <p:cNvSpPr>
            <a:spLocks noChangeArrowheads="1"/>
          </p:cNvSpPr>
          <p:nvPr/>
        </p:nvSpPr>
        <p:spPr bwMode="auto">
          <a:xfrm>
            <a:off x="2986760" y="1257407"/>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JUSTIFICAÇÃO</a:t>
            </a:r>
          </a:p>
          <a:p>
            <a:pPr algn="ctr"/>
            <a:r>
              <a:rPr lang="es-ES" sz="2800" b="1" u="none"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u="none" spc="50" dirty="0">
                <a:ln w="11430"/>
                <a:solidFill>
                  <a:srgbClr val="FF0000"/>
                </a:solidFill>
                <a:effectLst>
                  <a:outerShdw blurRad="76200" dist="50800" dir="5400000" algn="tl" rotWithShape="0">
                    <a:srgbClr val="000000">
                      <a:alpha val="65000"/>
                    </a:srgbClr>
                  </a:outerShdw>
                </a:effectLst>
                <a:latin typeface="Swis721 Blk BT" pitchFamily="34" charset="0"/>
              </a:rPr>
              <a:t> Imputada</a:t>
            </a:r>
          </a:p>
        </p:txBody>
      </p:sp>
      <p:sp>
        <p:nvSpPr>
          <p:cNvPr id="13" name="Nos declara justos" hidden="1"/>
          <p:cNvSpPr/>
          <p:nvPr/>
        </p:nvSpPr>
        <p:spPr>
          <a:xfrm>
            <a:off x="4287098" y="3083476"/>
            <a:ext cx="3304110" cy="156966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justos</a:t>
            </a:r>
          </a:p>
        </p:txBody>
      </p:sp>
      <p:sp>
        <p:nvSpPr>
          <p:cNvPr id="7" name="Por nosotros" hidden="1"/>
          <p:cNvSpPr/>
          <p:nvPr/>
        </p:nvSpPr>
        <p:spPr>
          <a:xfrm>
            <a:off x="3499223" y="3068960"/>
            <a:ext cx="4919937"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“POR NOSOTROS”</a:t>
            </a:r>
          </a:p>
        </p:txBody>
      </p:sp>
      <p:pic>
        <p:nvPicPr>
          <p:cNvPr id="12" name="Indios" hidden="1"/>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076057" y="4077072"/>
            <a:ext cx="3600399" cy="2387532"/>
          </a:xfrm>
          <a:prstGeom prst="rect">
            <a:avLst/>
          </a:prstGeom>
          <a:ln w="190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Paga nuestras culpas" hidden="1"/>
          <p:cNvSpPr/>
          <p:nvPr/>
        </p:nvSpPr>
        <p:spPr>
          <a:xfrm>
            <a:off x="3896015" y="2959204"/>
            <a:ext cx="4119333"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Paga nuestras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culpas</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53:5-6</a:t>
            </a:r>
          </a:p>
          <a:p>
            <a:pPr algn="ctr"/>
            <a:r>
              <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rPr>
              <a:t>Romanos 5:10</a:t>
            </a:r>
          </a:p>
        </p:txBody>
      </p:sp>
      <p:sp>
        <p:nvSpPr>
          <p:cNvPr id="14" name="Nos da el perdon" hidden="1"/>
          <p:cNvSpPr/>
          <p:nvPr/>
        </p:nvSpPr>
        <p:spPr>
          <a:xfrm>
            <a:off x="4644252" y="3068960"/>
            <a:ext cx="2651688"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perdón</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1:18</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43:25</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8" name="Isaías 1" hidden="1"/>
          <p:cNvSpPr txBox="1">
            <a:spLocks/>
          </p:cNvSpPr>
          <p:nvPr/>
        </p:nvSpPr>
        <p:spPr>
          <a:xfrm>
            <a:off x="467544" y="3068960"/>
            <a:ext cx="3960440"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6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“Venid luego, dice Jehová, y estemos a cuenta: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vuestros pecados fueren como la grana</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como la nieve serán emblanquecidos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fueren rojos como el carmesí, </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vendrán a ser como blanca lana</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6" name="Nos declara hijos"/>
          <p:cNvSpPr/>
          <p:nvPr/>
        </p:nvSpPr>
        <p:spPr>
          <a:xfrm>
            <a:off x="4092578" y="3084636"/>
            <a:ext cx="3754554"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Declara-nos </a:t>
            </a:r>
          </a:p>
          <a:p>
            <a:pPr algn="ctr"/>
            <a:r>
              <a:rPr lang="es-ES" sz="4800" spc="50" dirty="0" err="1">
                <a:ln w="11430"/>
                <a:effectLst>
                  <a:outerShdw blurRad="76200" dist="50800" dir="5400000" algn="tl" rotWithShape="0">
                    <a:srgbClr val="000000">
                      <a:alpha val="65000"/>
                    </a:srgbClr>
                  </a:outerShdw>
                </a:effectLst>
                <a:latin typeface="Swis721 BlkCn BT" pitchFamily="34" charset="0"/>
              </a:rPr>
              <a:t>seus</a:t>
            </a:r>
            <a:r>
              <a:rPr lang="es-ES" sz="4800" spc="50" dirty="0">
                <a:ln w="11430"/>
                <a:effectLst>
                  <a:outerShdw blurRad="76200" dist="50800" dir="5400000" algn="tl" rotWithShape="0">
                    <a:srgbClr val="000000">
                      <a:alpha val="65000"/>
                    </a:srgbClr>
                  </a:outerShdw>
                </a:effectLst>
                <a:latin typeface="Swis721 BlkCn BT" pitchFamily="34" charset="0"/>
              </a:rPr>
              <a:t> </a:t>
            </a:r>
            <a:r>
              <a:rPr lang="es-ES" sz="4800" spc="50" dirty="0" err="1">
                <a:ln w="11430"/>
                <a:effectLst>
                  <a:outerShdw blurRad="76200" dist="50800" dir="5400000" algn="tl" rotWithShape="0">
                    <a:srgbClr val="000000">
                      <a:alpha val="65000"/>
                    </a:srgbClr>
                  </a:outerShdw>
                </a:effectLst>
                <a:latin typeface="Swis721 BlkCn BT" pitchFamily="34" charset="0"/>
              </a:rPr>
              <a:t>filhos</a:t>
            </a:r>
            <a:endParaRPr lang="es-ES" sz="4800" spc="50" dirty="0">
              <a:ln w="11430"/>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João 1:12</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9" name="Juan 1"/>
          <p:cNvSpPr txBox="1">
            <a:spLocks/>
          </p:cNvSpPr>
          <p:nvPr/>
        </p:nvSpPr>
        <p:spPr>
          <a:xfrm>
            <a:off x="357358" y="3084636"/>
            <a:ext cx="3782594"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a todos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quantos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receberam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deu-lhes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 poder de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serem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feitos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filhos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 Deus…”</a:t>
            </a:r>
          </a:p>
        </p:txBody>
      </p:sp>
      <p:sp>
        <p:nvSpPr>
          <p:cNvPr id="15" name="Nos anota" hidden="1"/>
          <p:cNvSpPr/>
          <p:nvPr/>
        </p:nvSpPr>
        <p:spPr>
          <a:xfrm>
            <a:off x="4144039" y="2924944"/>
            <a:ext cx="3627916" cy="273921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anota en</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Libro</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de la Vida</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Lucas 10:20</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20" name="Lucas 10" hidden="1"/>
          <p:cNvSpPr txBox="1">
            <a:spLocks/>
          </p:cNvSpPr>
          <p:nvPr/>
        </p:nvSpPr>
        <p:spPr>
          <a:xfrm>
            <a:off x="323528" y="3068960"/>
            <a:ext cx="3672408"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“Pero no os regocijéis de que los espíritus se os sujetan, sino regocijaos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de que vuestros nombres están escritos en los cielos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138608547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1" nodeType="clickEffect">
                                  <p:stCondLst>
                                    <p:cond delay="0"/>
                                  </p:stCondLst>
                                  <p:childTnLst>
                                    <p:animEffect transition="out" filter="fade">
                                      <p:cBhvr>
                                        <p:cTn id="48" dur="1000"/>
                                        <p:tgtEl>
                                          <p:spTgt spid="11"/>
                                        </p:tgtEl>
                                      </p:cBhvr>
                                    </p:animEffect>
                                    <p:anim calcmode="lin" valueType="num">
                                      <p:cBhvr>
                                        <p:cTn id="49" dur="1000"/>
                                        <p:tgtEl>
                                          <p:spTgt spid="11"/>
                                        </p:tgtEl>
                                        <p:attrNameLst>
                                          <p:attrName>ppt_x</p:attrName>
                                        </p:attrNameLst>
                                      </p:cBhvr>
                                      <p:tavLst>
                                        <p:tav tm="0">
                                          <p:val>
                                            <p:strVal val="ppt_x"/>
                                          </p:val>
                                        </p:tav>
                                        <p:tav tm="100000">
                                          <p:val>
                                            <p:strVal val="ppt_x"/>
                                          </p:val>
                                        </p:tav>
                                      </p:tavLst>
                                    </p:anim>
                                    <p:anim calcmode="lin" valueType="num">
                                      <p:cBhvr>
                                        <p:cTn id="50" dur="1000"/>
                                        <p:tgtEl>
                                          <p:spTgt spid="11"/>
                                        </p:tgtEl>
                                        <p:attrNameLst>
                                          <p:attrName>ppt_y</p:attrName>
                                        </p:attrNameLst>
                                      </p:cBhvr>
                                      <p:tavLst>
                                        <p:tav tm="0">
                                          <p:val>
                                            <p:strVal val="ppt_y"/>
                                          </p:val>
                                        </p:tav>
                                        <p:tav tm="100000">
                                          <p:val>
                                            <p:strVal val="ppt_y-.1"/>
                                          </p:val>
                                        </p:tav>
                                      </p:tavLst>
                                    </p:anim>
                                    <p:set>
                                      <p:cBhvr>
                                        <p:cTn id="51" dur="1" fill="hold">
                                          <p:stCondLst>
                                            <p:cond delay="999"/>
                                          </p:stCondLst>
                                        </p:cTn>
                                        <p:tgtEl>
                                          <p:spTgt spid="11"/>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4"/>
                                        </p:tgtEl>
                                      </p:cBhvr>
                                    </p:animEffect>
                                    <p:anim calcmode="lin" valueType="num">
                                      <p:cBhvr>
                                        <p:cTn id="66" dur="1000"/>
                                        <p:tgtEl>
                                          <p:spTgt spid="14"/>
                                        </p:tgtEl>
                                        <p:attrNameLst>
                                          <p:attrName>ppt_x</p:attrName>
                                        </p:attrNameLst>
                                      </p:cBhvr>
                                      <p:tavLst>
                                        <p:tav tm="0">
                                          <p:val>
                                            <p:strVal val="ppt_x"/>
                                          </p:val>
                                        </p:tav>
                                        <p:tav tm="100000">
                                          <p:val>
                                            <p:strVal val="ppt_x"/>
                                          </p:val>
                                        </p:tav>
                                      </p:tavLst>
                                    </p:anim>
                                    <p:anim calcmode="lin" valueType="num">
                                      <p:cBhvr>
                                        <p:cTn id="67" dur="1000"/>
                                        <p:tgtEl>
                                          <p:spTgt spid="14"/>
                                        </p:tgtEl>
                                        <p:attrNameLst>
                                          <p:attrName>ppt_y</p:attrName>
                                        </p:attrNameLst>
                                      </p:cBhvr>
                                      <p:tavLst>
                                        <p:tav tm="0">
                                          <p:val>
                                            <p:strVal val="ppt_y"/>
                                          </p:val>
                                        </p:tav>
                                        <p:tav tm="100000">
                                          <p:val>
                                            <p:strVal val="ppt_y-.1"/>
                                          </p:val>
                                        </p:tav>
                                      </p:tavLst>
                                    </p:anim>
                                    <p:set>
                                      <p:cBhvr>
                                        <p:cTn id="68" dur="1" fill="hold">
                                          <p:stCondLst>
                                            <p:cond delay="999"/>
                                          </p:stCondLst>
                                        </p:cTn>
                                        <p:tgtEl>
                                          <p:spTgt spid="1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par>
                          <p:cTn id="72" fill="hold">
                            <p:stCondLst>
                              <p:cond delay="2000"/>
                            </p:stCondLst>
                            <p:childTnLst>
                              <p:par>
                                <p:cTn id="73" presetID="42"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par>
                          <p:cTn id="82" fill="hold">
                            <p:stCondLst>
                              <p:cond delay="3500"/>
                            </p:stCondLst>
                            <p:childTnLst>
                              <p:par>
                                <p:cTn id="83" presetID="42" presetClass="entr" presetSubtype="0"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1000"/>
                                        <p:tgtEl>
                                          <p:spTgt spid="15"/>
                                        </p:tgtEl>
                                      </p:cBhvr>
                                    </p:animEffect>
                                    <p:anim calcmode="lin" valueType="num">
                                      <p:cBhvr>
                                        <p:cTn id="86" dur="1000" fill="hold"/>
                                        <p:tgtEl>
                                          <p:spTgt spid="15"/>
                                        </p:tgtEl>
                                        <p:attrNameLst>
                                          <p:attrName>ppt_x</p:attrName>
                                        </p:attrNameLst>
                                      </p:cBhvr>
                                      <p:tavLst>
                                        <p:tav tm="0">
                                          <p:val>
                                            <p:strVal val="#ppt_x"/>
                                          </p:val>
                                        </p:tav>
                                        <p:tav tm="100000">
                                          <p:val>
                                            <p:strVal val="#ppt_x"/>
                                          </p:val>
                                        </p:tav>
                                      </p:tavLst>
                                    </p:anim>
                                    <p:anim calcmode="lin" valueType="num">
                                      <p:cBhvr>
                                        <p:cTn id="87" dur="1000" fill="hold"/>
                                        <p:tgtEl>
                                          <p:spTgt spid="15"/>
                                        </p:tgtEl>
                                        <p:attrNameLst>
                                          <p:attrName>ppt_y</p:attrName>
                                        </p:attrNameLst>
                                      </p:cBhvr>
                                      <p:tavLst>
                                        <p:tav tm="0">
                                          <p:val>
                                            <p:strVal val="#ppt_y+.1"/>
                                          </p:val>
                                        </p:tav>
                                        <p:tav tm="100000">
                                          <p:val>
                                            <p:strVal val="#ppt_y"/>
                                          </p:val>
                                        </p:tav>
                                      </p:tavLst>
                                    </p:anim>
                                  </p:childTnLst>
                                </p:cTn>
                              </p:par>
                            </p:childTnLst>
                          </p:cTn>
                        </p:par>
                        <p:par>
                          <p:cTn id="88" fill="hold">
                            <p:stCondLst>
                              <p:cond delay="4500"/>
                            </p:stCondLst>
                            <p:childTnLst>
                              <p:par>
                                <p:cTn id="89" presetID="10" presetClass="entr" presetSubtype="0"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par>
                          <p:cTn id="92" fill="hold">
                            <p:stCondLst>
                              <p:cond delay="5000"/>
                            </p:stCondLst>
                            <p:childTnLst>
                              <p:par>
                                <p:cTn id="93" presetID="22" presetClass="entr" presetSubtype="1"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up)">
                                      <p:cBhvr>
                                        <p:cTn id="9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7" grpId="0"/>
      <p:bldP spid="7" grpId="1"/>
      <p:bldP spid="11" grpId="0"/>
      <p:bldP spid="11" grpId="1"/>
      <p:bldP spid="14" grpId="0"/>
      <p:bldP spid="14" grpId="1"/>
      <p:bldP spid="18" grpId="0" animBg="1"/>
      <p:bldP spid="18" grpId="1" animBg="1"/>
      <p:bldP spid="16" grpId="0"/>
      <p:bldP spid="19" grpId="0" animBg="1"/>
      <p:bldP spid="15"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10. MUTIMEDIA SDA\Imagenes para estudio\tema 05 jus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DECLARADO JUSTO APESAR DE SER CULPADO</a:t>
            </a:r>
          </a:p>
        </p:txBody>
      </p:sp>
      <p:sp>
        <p:nvSpPr>
          <p:cNvPr id="5" name="Justificacion"/>
          <p:cNvSpPr>
            <a:spLocks noChangeArrowheads="1"/>
          </p:cNvSpPr>
          <p:nvPr/>
        </p:nvSpPr>
        <p:spPr bwMode="auto">
          <a:xfrm>
            <a:off x="2998167" y="1193487"/>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JUSTIFICAÇÃO</a:t>
            </a:r>
          </a:p>
          <a:p>
            <a:pPr algn="ctr"/>
            <a:r>
              <a:rPr lang="es-ES" sz="2800" b="1" u="none"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u="none" spc="50" dirty="0">
                <a:ln w="11430"/>
                <a:solidFill>
                  <a:srgbClr val="FF0000"/>
                </a:solidFill>
                <a:effectLst>
                  <a:outerShdw blurRad="76200" dist="50800" dir="5400000" algn="tl" rotWithShape="0">
                    <a:srgbClr val="000000">
                      <a:alpha val="65000"/>
                    </a:srgbClr>
                  </a:outerShdw>
                </a:effectLst>
                <a:latin typeface="Swis721 Blk BT" pitchFamily="34" charset="0"/>
              </a:rPr>
              <a:t> Imputada</a:t>
            </a:r>
          </a:p>
        </p:txBody>
      </p:sp>
      <p:sp>
        <p:nvSpPr>
          <p:cNvPr id="13" name="Nos declara justos" hidden="1"/>
          <p:cNvSpPr/>
          <p:nvPr/>
        </p:nvSpPr>
        <p:spPr>
          <a:xfrm>
            <a:off x="4287098" y="3083476"/>
            <a:ext cx="3304110" cy="156966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justos</a:t>
            </a:r>
          </a:p>
        </p:txBody>
      </p:sp>
      <p:sp>
        <p:nvSpPr>
          <p:cNvPr id="7" name="Por nosotros" hidden="1"/>
          <p:cNvSpPr/>
          <p:nvPr/>
        </p:nvSpPr>
        <p:spPr>
          <a:xfrm>
            <a:off x="3499223" y="3068960"/>
            <a:ext cx="4919937"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“POR NOSOTROS”</a:t>
            </a:r>
          </a:p>
        </p:txBody>
      </p:sp>
      <p:pic>
        <p:nvPicPr>
          <p:cNvPr id="12" name="Indios" hidden="1"/>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5076057" y="4077072"/>
            <a:ext cx="3600399" cy="2387532"/>
          </a:xfrm>
          <a:prstGeom prst="rect">
            <a:avLst/>
          </a:prstGeom>
          <a:ln w="190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Paga nuestras culpas" hidden="1"/>
          <p:cNvSpPr/>
          <p:nvPr/>
        </p:nvSpPr>
        <p:spPr>
          <a:xfrm>
            <a:off x="3896015" y="2959204"/>
            <a:ext cx="4119333"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Paga nuestras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culpas</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53:5-6</a:t>
            </a:r>
          </a:p>
          <a:p>
            <a:pPr algn="ctr"/>
            <a:r>
              <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rPr>
              <a:t>Romanos 5:10</a:t>
            </a:r>
          </a:p>
        </p:txBody>
      </p:sp>
      <p:sp>
        <p:nvSpPr>
          <p:cNvPr id="14" name="Nos da el perdon" hidden="1"/>
          <p:cNvSpPr/>
          <p:nvPr/>
        </p:nvSpPr>
        <p:spPr>
          <a:xfrm>
            <a:off x="4644252" y="3068960"/>
            <a:ext cx="2651688" cy="243143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da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el perdón</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1:18</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43:25</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8" name="Isaías 1" hidden="1"/>
          <p:cNvSpPr txBox="1">
            <a:spLocks/>
          </p:cNvSpPr>
          <p:nvPr/>
        </p:nvSpPr>
        <p:spPr>
          <a:xfrm>
            <a:off x="467544" y="3068960"/>
            <a:ext cx="3960440"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6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“Venid luego, dice Jehová, y estemos a cuenta: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vuestros pecados fueren como la grana</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como la nieve serán emblanquecidos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si fueren rojos como el carmesí, </a:t>
            </a:r>
            <a:r>
              <a:rPr lang="es-ES" sz="4000" b="1" i="1" spc="50" dirty="0">
                <a:ln w="11430"/>
                <a:solidFill>
                  <a:srgbClr val="FF0000"/>
                </a:solidFill>
                <a:effectLst>
                  <a:outerShdw blurRad="76200" dist="50800" dir="5400000" algn="tl" rotWithShape="0">
                    <a:srgbClr val="000000">
                      <a:alpha val="65000"/>
                    </a:srgbClr>
                  </a:outerShdw>
                </a:effectLst>
                <a:latin typeface="Myriad Pro Cond" pitchFamily="34" charset="0"/>
              </a:rPr>
              <a:t>vendrán a ser como blanca lana</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6" name="Nos declara hijos" hidden="1"/>
          <p:cNvSpPr/>
          <p:nvPr/>
        </p:nvSpPr>
        <p:spPr>
          <a:xfrm>
            <a:off x="4317798" y="3084636"/>
            <a:ext cx="330411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Nos declara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hijos</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Juan 1:12</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9" name="Juan 1" hidden="1"/>
          <p:cNvSpPr txBox="1">
            <a:spLocks/>
          </p:cNvSpPr>
          <p:nvPr/>
        </p:nvSpPr>
        <p:spPr>
          <a:xfrm>
            <a:off x="357358" y="3084636"/>
            <a:ext cx="3782594"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a todos los que le recibieron, a los que creen en su nombre, les dio potestad de ser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hechos hijos de Dios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15" name="Nos anota"/>
          <p:cNvSpPr/>
          <p:nvPr/>
        </p:nvSpPr>
        <p:spPr>
          <a:xfrm>
            <a:off x="4002286" y="2901182"/>
            <a:ext cx="4387740" cy="273921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Anota o </a:t>
            </a:r>
            <a:r>
              <a:rPr lang="es-ES" sz="4800" spc="50" dirty="0" err="1">
                <a:ln w="11430"/>
                <a:effectLst>
                  <a:outerShdw blurRad="76200" dist="50800" dir="5400000" algn="tl" rotWithShape="0">
                    <a:srgbClr val="000000">
                      <a:alpha val="65000"/>
                    </a:srgbClr>
                  </a:outerShdw>
                </a:effectLst>
                <a:latin typeface="Swis721 BlkCn BT" pitchFamily="34" charset="0"/>
              </a:rPr>
              <a:t>nosso</a:t>
            </a:r>
            <a:r>
              <a:rPr lang="es-ES" sz="4800" spc="50" dirty="0">
                <a:ln w="11430"/>
                <a:effectLst>
                  <a:outerShdw blurRad="76200" dist="50800" dir="5400000" algn="tl" rotWithShape="0">
                    <a:srgbClr val="000000">
                      <a:alpha val="65000"/>
                    </a:srgbClr>
                  </a:outerShdw>
                </a:effectLst>
                <a:latin typeface="Swis721 BlkCn BT" pitchFamily="34" charset="0"/>
              </a:rPr>
              <a:t> </a:t>
            </a:r>
          </a:p>
          <a:p>
            <a:pPr algn="ctr"/>
            <a:r>
              <a:rPr lang="es-ES" sz="4800" spc="50" dirty="0" err="1">
                <a:ln w="11430"/>
                <a:effectLst>
                  <a:outerShdw blurRad="76200" dist="50800" dir="5400000" algn="tl" rotWithShape="0">
                    <a:srgbClr val="000000">
                      <a:alpha val="65000"/>
                    </a:srgbClr>
                  </a:outerShdw>
                </a:effectLst>
                <a:latin typeface="Swis721 BlkCn BT" pitchFamily="34" charset="0"/>
              </a:rPr>
              <a:t>nome</a:t>
            </a:r>
            <a:r>
              <a:rPr lang="es-ES" sz="4800" spc="50" dirty="0">
                <a:ln w="11430"/>
                <a:effectLst>
                  <a:outerShdw blurRad="76200" dist="50800" dir="5400000" algn="tl" rotWithShape="0">
                    <a:srgbClr val="000000">
                      <a:alpha val="65000"/>
                    </a:srgbClr>
                  </a:outerShdw>
                </a:effectLst>
                <a:latin typeface="Swis721 BlkCn BT" pitchFamily="34" charset="0"/>
              </a:rPr>
              <a:t> no </a:t>
            </a:r>
            <a:r>
              <a:rPr lang="es-ES" sz="4800" spc="50" dirty="0" err="1">
                <a:ln w="11430"/>
                <a:effectLst>
                  <a:outerShdw blurRad="76200" dist="50800" dir="5400000" algn="tl" rotWithShape="0">
                    <a:srgbClr val="000000">
                      <a:alpha val="65000"/>
                    </a:srgbClr>
                  </a:outerShdw>
                </a:effectLst>
                <a:latin typeface="Swis721 BlkCn BT" pitchFamily="34" charset="0"/>
              </a:rPr>
              <a:t>livro</a:t>
            </a:r>
            <a:r>
              <a:rPr lang="es-ES" sz="4800" spc="50" dirty="0">
                <a:ln w="11430"/>
                <a:effectLst>
                  <a:outerShdw blurRad="76200" dist="50800" dir="5400000" algn="tl" rotWithShape="0">
                    <a:srgbClr val="000000">
                      <a:alpha val="65000"/>
                    </a:srgbClr>
                  </a:outerShdw>
                </a:effectLst>
                <a:latin typeface="Swis721 BlkCn BT" pitchFamily="34" charset="0"/>
              </a:rPr>
              <a:t> </a:t>
            </a:r>
          </a:p>
          <a:p>
            <a:pPr algn="ctr"/>
            <a:r>
              <a:rPr lang="es-ES" sz="4800" spc="50" dirty="0">
                <a:ln w="11430"/>
                <a:effectLst>
                  <a:outerShdw blurRad="76200" dist="50800" dir="5400000" algn="tl" rotWithShape="0">
                    <a:srgbClr val="000000">
                      <a:alpha val="65000"/>
                    </a:srgbClr>
                  </a:outerShdw>
                </a:effectLst>
                <a:latin typeface="Swis721 BlkCn BT" pitchFamily="34" charset="0"/>
              </a:rPr>
              <a:t>da vida</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Lucas 10:20</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20" name="Lucas 10"/>
          <p:cNvSpPr txBox="1">
            <a:spLocks/>
          </p:cNvSpPr>
          <p:nvPr/>
        </p:nvSpPr>
        <p:spPr>
          <a:xfrm>
            <a:off x="275055" y="2901182"/>
            <a:ext cx="3672408" cy="352839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vos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alegreis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porque se vos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sujeitem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espíritos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alegrai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-vos antes por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estarem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vossos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nomes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escritos nos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céus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305526289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1" nodeType="clickEffect">
                                  <p:stCondLst>
                                    <p:cond delay="0"/>
                                  </p:stCondLst>
                                  <p:childTnLst>
                                    <p:animEffect transition="out" filter="fade">
                                      <p:cBhvr>
                                        <p:cTn id="48" dur="1000"/>
                                        <p:tgtEl>
                                          <p:spTgt spid="11"/>
                                        </p:tgtEl>
                                      </p:cBhvr>
                                    </p:animEffect>
                                    <p:anim calcmode="lin" valueType="num">
                                      <p:cBhvr>
                                        <p:cTn id="49" dur="1000"/>
                                        <p:tgtEl>
                                          <p:spTgt spid="11"/>
                                        </p:tgtEl>
                                        <p:attrNameLst>
                                          <p:attrName>ppt_x</p:attrName>
                                        </p:attrNameLst>
                                      </p:cBhvr>
                                      <p:tavLst>
                                        <p:tav tm="0">
                                          <p:val>
                                            <p:strVal val="ppt_x"/>
                                          </p:val>
                                        </p:tav>
                                        <p:tav tm="100000">
                                          <p:val>
                                            <p:strVal val="ppt_x"/>
                                          </p:val>
                                        </p:tav>
                                      </p:tavLst>
                                    </p:anim>
                                    <p:anim calcmode="lin" valueType="num">
                                      <p:cBhvr>
                                        <p:cTn id="50" dur="1000"/>
                                        <p:tgtEl>
                                          <p:spTgt spid="11"/>
                                        </p:tgtEl>
                                        <p:attrNameLst>
                                          <p:attrName>ppt_y</p:attrName>
                                        </p:attrNameLst>
                                      </p:cBhvr>
                                      <p:tavLst>
                                        <p:tav tm="0">
                                          <p:val>
                                            <p:strVal val="ppt_y"/>
                                          </p:val>
                                        </p:tav>
                                        <p:tav tm="100000">
                                          <p:val>
                                            <p:strVal val="ppt_y-.1"/>
                                          </p:val>
                                        </p:tav>
                                      </p:tavLst>
                                    </p:anim>
                                    <p:set>
                                      <p:cBhvr>
                                        <p:cTn id="51" dur="1" fill="hold">
                                          <p:stCondLst>
                                            <p:cond delay="999"/>
                                          </p:stCondLst>
                                        </p:cTn>
                                        <p:tgtEl>
                                          <p:spTgt spid="11"/>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4"/>
                                        </p:tgtEl>
                                      </p:cBhvr>
                                    </p:animEffect>
                                    <p:anim calcmode="lin" valueType="num">
                                      <p:cBhvr>
                                        <p:cTn id="66" dur="1000"/>
                                        <p:tgtEl>
                                          <p:spTgt spid="14"/>
                                        </p:tgtEl>
                                        <p:attrNameLst>
                                          <p:attrName>ppt_x</p:attrName>
                                        </p:attrNameLst>
                                      </p:cBhvr>
                                      <p:tavLst>
                                        <p:tav tm="0">
                                          <p:val>
                                            <p:strVal val="ppt_x"/>
                                          </p:val>
                                        </p:tav>
                                        <p:tav tm="100000">
                                          <p:val>
                                            <p:strVal val="ppt_x"/>
                                          </p:val>
                                        </p:tav>
                                      </p:tavLst>
                                    </p:anim>
                                    <p:anim calcmode="lin" valueType="num">
                                      <p:cBhvr>
                                        <p:cTn id="67" dur="1000"/>
                                        <p:tgtEl>
                                          <p:spTgt spid="14"/>
                                        </p:tgtEl>
                                        <p:attrNameLst>
                                          <p:attrName>ppt_y</p:attrName>
                                        </p:attrNameLst>
                                      </p:cBhvr>
                                      <p:tavLst>
                                        <p:tav tm="0">
                                          <p:val>
                                            <p:strVal val="ppt_y"/>
                                          </p:val>
                                        </p:tav>
                                        <p:tav tm="100000">
                                          <p:val>
                                            <p:strVal val="ppt_y-.1"/>
                                          </p:val>
                                        </p:tav>
                                      </p:tavLst>
                                    </p:anim>
                                    <p:set>
                                      <p:cBhvr>
                                        <p:cTn id="68" dur="1" fill="hold">
                                          <p:stCondLst>
                                            <p:cond delay="999"/>
                                          </p:stCondLst>
                                        </p:cTn>
                                        <p:tgtEl>
                                          <p:spTgt spid="1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par>
                          <p:cTn id="72" fill="hold">
                            <p:stCondLst>
                              <p:cond delay="2000"/>
                            </p:stCondLst>
                            <p:childTnLst>
                              <p:par>
                                <p:cTn id="73" presetID="42"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1000" fill="hold"/>
                                        <p:tgtEl>
                                          <p:spTgt spid="16"/>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47" presetClass="exit" presetSubtype="0" fill="hold" grpId="1" nodeType="clickEffect">
                                  <p:stCondLst>
                                    <p:cond delay="0"/>
                                  </p:stCondLst>
                                  <p:childTnLst>
                                    <p:animEffect transition="out" filter="fade">
                                      <p:cBhvr>
                                        <p:cTn id="85" dur="1000"/>
                                        <p:tgtEl>
                                          <p:spTgt spid="16"/>
                                        </p:tgtEl>
                                      </p:cBhvr>
                                    </p:animEffect>
                                    <p:anim calcmode="lin" valueType="num">
                                      <p:cBhvr>
                                        <p:cTn id="86" dur="1000"/>
                                        <p:tgtEl>
                                          <p:spTgt spid="16"/>
                                        </p:tgtEl>
                                        <p:attrNameLst>
                                          <p:attrName>ppt_x</p:attrName>
                                        </p:attrNameLst>
                                      </p:cBhvr>
                                      <p:tavLst>
                                        <p:tav tm="0">
                                          <p:val>
                                            <p:strVal val="ppt_x"/>
                                          </p:val>
                                        </p:tav>
                                        <p:tav tm="100000">
                                          <p:val>
                                            <p:strVal val="ppt_x"/>
                                          </p:val>
                                        </p:tav>
                                      </p:tavLst>
                                    </p:anim>
                                    <p:anim calcmode="lin" valueType="num">
                                      <p:cBhvr>
                                        <p:cTn id="87" dur="1000"/>
                                        <p:tgtEl>
                                          <p:spTgt spid="16"/>
                                        </p:tgtEl>
                                        <p:attrNameLst>
                                          <p:attrName>ppt_y</p:attrName>
                                        </p:attrNameLst>
                                      </p:cBhvr>
                                      <p:tavLst>
                                        <p:tav tm="0">
                                          <p:val>
                                            <p:strVal val="ppt_y"/>
                                          </p:val>
                                        </p:tav>
                                        <p:tav tm="100000">
                                          <p:val>
                                            <p:strVal val="ppt_y-.1"/>
                                          </p:val>
                                        </p:tav>
                                      </p:tavLst>
                                    </p:anim>
                                    <p:set>
                                      <p:cBhvr>
                                        <p:cTn id="88" dur="1" fill="hold">
                                          <p:stCondLst>
                                            <p:cond delay="999"/>
                                          </p:stCondLst>
                                        </p:cTn>
                                        <p:tgtEl>
                                          <p:spTgt spid="1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childTnLst>
                          </p:cTn>
                        </p:par>
                        <p:par>
                          <p:cTn id="92" fill="hold">
                            <p:stCondLst>
                              <p:cond delay="1000"/>
                            </p:stCondLst>
                            <p:childTnLst>
                              <p:par>
                                <p:cTn id="93" presetID="42" presetClass="entr" presetSubtype="0" fill="hold" grpId="0" nodeType="after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0"/>
                                        <p:tgtEl>
                                          <p:spTgt spid="15"/>
                                        </p:tgtEl>
                                      </p:cBhvr>
                                    </p:animEffect>
                                    <p:anim calcmode="lin" valueType="num">
                                      <p:cBhvr>
                                        <p:cTn id="96" dur="1000" fill="hold"/>
                                        <p:tgtEl>
                                          <p:spTgt spid="15"/>
                                        </p:tgtEl>
                                        <p:attrNameLst>
                                          <p:attrName>ppt_x</p:attrName>
                                        </p:attrNameLst>
                                      </p:cBhvr>
                                      <p:tavLst>
                                        <p:tav tm="0">
                                          <p:val>
                                            <p:strVal val="#ppt_x"/>
                                          </p:val>
                                        </p:tav>
                                        <p:tav tm="100000">
                                          <p:val>
                                            <p:strVal val="#ppt_x"/>
                                          </p:val>
                                        </p:tav>
                                      </p:tavLst>
                                    </p:anim>
                                    <p:anim calcmode="lin" valueType="num">
                                      <p:cBhvr>
                                        <p:cTn id="97" dur="1000" fill="hold"/>
                                        <p:tgtEl>
                                          <p:spTgt spid="15"/>
                                        </p:tgtEl>
                                        <p:attrNameLst>
                                          <p:attrName>ppt_y</p:attrName>
                                        </p:attrNameLst>
                                      </p:cBhvr>
                                      <p:tavLst>
                                        <p:tav tm="0">
                                          <p:val>
                                            <p:strVal val="#ppt_y+.1"/>
                                          </p:val>
                                        </p:tav>
                                        <p:tav tm="100000">
                                          <p:val>
                                            <p:strVal val="#ppt_y"/>
                                          </p:val>
                                        </p:tav>
                                      </p:tavLst>
                                    </p:anim>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childTnLst>
                          </p:cTn>
                        </p:par>
                        <p:par>
                          <p:cTn id="102" fill="hold">
                            <p:stCondLst>
                              <p:cond delay="2500"/>
                            </p:stCondLst>
                            <p:childTnLst>
                              <p:par>
                                <p:cTn id="103" presetID="22" presetClass="entr" presetSubtype="1"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up)">
                                      <p:cBhvr>
                                        <p:cTn id="10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7" grpId="0"/>
      <p:bldP spid="7" grpId="1"/>
      <p:bldP spid="11" grpId="0"/>
      <p:bldP spid="11" grpId="1"/>
      <p:bldP spid="14" grpId="0"/>
      <p:bldP spid="14" grpId="1"/>
      <p:bldP spid="18" grpId="0" animBg="1"/>
      <p:bldP spid="18" grpId="1" animBg="1"/>
      <p:bldP spid="16" grpId="0"/>
      <p:bldP spid="16" grpId="1"/>
      <p:bldP spid="19" grpId="0" animBg="1"/>
      <p:bldP spid="19" grpId="1" animBg="1"/>
      <p:bldP spid="15" grpId="0"/>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5 fariseo y publica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4067944" y="1484784"/>
            <a:ext cx="3222104" cy="369332"/>
          </a:xfrm>
          <a:prstGeom prst="rect">
            <a:avLst/>
          </a:prstGeom>
        </p:spPr>
        <p:txBody>
          <a:bodyPr wrap="square">
            <a:spAutoFit/>
          </a:bodyPr>
          <a:lstStyle/>
          <a:p>
            <a:endParaRPr lang="es-ES" dirty="0"/>
          </a:p>
        </p:txBody>
      </p:sp>
      <p:sp>
        <p:nvSpPr>
          <p:cNvPr id="7" name="1 Título"/>
          <p:cNvSpPr txBox="1">
            <a:spLocks/>
          </p:cNvSpPr>
          <p:nvPr/>
        </p:nvSpPr>
        <p:spPr>
          <a:xfrm>
            <a:off x="4067944" y="836712"/>
            <a:ext cx="4536504" cy="201622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5400" b="1" spc="50" dirty="0">
                <a:ln w="11430"/>
                <a:solidFill>
                  <a:srgbClr val="CC00CC"/>
                </a:solidFill>
                <a:effectLst>
                  <a:outerShdw blurRad="76200" dist="50800" dir="5400000" algn="tl" rotWithShape="0">
                    <a:srgbClr val="000000">
                      <a:alpha val="65000"/>
                    </a:srgbClr>
                  </a:outerShdw>
                </a:effectLst>
                <a:latin typeface="Swis721 BlkCn BT" pitchFamily="34" charset="0"/>
              </a:rPr>
              <a:t>O </a:t>
            </a:r>
            <a:r>
              <a:rPr lang="es-ES" sz="54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Fariseu</a:t>
            </a:r>
            <a:r>
              <a:rPr lang="es-ES" sz="5400" b="1" spc="50" dirty="0">
                <a:ln w="11430"/>
                <a:solidFill>
                  <a:srgbClr val="CC00CC"/>
                </a:solidFill>
                <a:effectLst>
                  <a:outerShdw blurRad="76200" dist="50800" dir="5400000" algn="tl" rotWithShape="0">
                    <a:srgbClr val="000000">
                      <a:alpha val="65000"/>
                    </a:srgbClr>
                  </a:outerShdw>
                </a:effectLst>
                <a:latin typeface="Swis721 BlkCn BT" pitchFamily="34" charset="0"/>
              </a:rPr>
              <a:t> e </a:t>
            </a:r>
          </a:p>
          <a:p>
            <a:r>
              <a:rPr lang="es-ES" sz="5400" b="1" spc="50" dirty="0">
                <a:ln w="11430"/>
                <a:solidFill>
                  <a:srgbClr val="CC00CC"/>
                </a:solidFill>
                <a:effectLst>
                  <a:outerShdw blurRad="76200" dist="50800" dir="5400000" algn="tl" rotWithShape="0">
                    <a:srgbClr val="000000">
                      <a:alpha val="65000"/>
                    </a:srgbClr>
                  </a:outerShdw>
                </a:effectLst>
                <a:latin typeface="Swis721 BlkCn BT" pitchFamily="34" charset="0"/>
              </a:rPr>
              <a:t>o Publicano</a:t>
            </a:r>
          </a:p>
        </p:txBody>
      </p:sp>
    </p:spTree>
    <p:extLst>
      <p:ext uri="{BB962C8B-B14F-4D97-AF65-F5344CB8AC3E}">
        <p14:creationId xmlns:p14="http://schemas.microsoft.com/office/powerpoint/2010/main" val="151975357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5 lib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0" y="5949280"/>
            <a:ext cx="9144000" cy="908720"/>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REGISTOS NO LIVRO DO CÉU</a:t>
            </a:r>
          </a:p>
        </p:txBody>
      </p:sp>
      <p:sp>
        <p:nvSpPr>
          <p:cNvPr id="4" name="3 CuadroTexto"/>
          <p:cNvSpPr txBox="1"/>
          <p:nvPr/>
        </p:nvSpPr>
        <p:spPr>
          <a:xfrm>
            <a:off x="2028018" y="1085835"/>
            <a:ext cx="1404552" cy="830997"/>
          </a:xfrm>
          <a:prstGeom prst="rect">
            <a:avLst/>
          </a:prstGeom>
          <a:noFill/>
        </p:spPr>
        <p:txBody>
          <a:bodyPr wrap="none" rtlCol="0">
            <a:spAutoFit/>
          </a:bodyPr>
          <a:lstStyle/>
          <a:p>
            <a:r>
              <a:rPr lang="es-ES" sz="4800" b="1" i="1" dirty="0">
                <a:latin typeface="Cambria" panose="02040503050406030204" pitchFamily="18" charset="0"/>
              </a:rPr>
              <a:t>João</a:t>
            </a:r>
          </a:p>
        </p:txBody>
      </p:sp>
      <p:sp>
        <p:nvSpPr>
          <p:cNvPr id="7" name="6 CuadroTexto"/>
          <p:cNvSpPr txBox="1"/>
          <p:nvPr/>
        </p:nvSpPr>
        <p:spPr>
          <a:xfrm>
            <a:off x="971600" y="2060848"/>
            <a:ext cx="3842104" cy="3170099"/>
          </a:xfrm>
          <a:prstGeom prst="rect">
            <a:avLst/>
          </a:prstGeom>
          <a:noFill/>
        </p:spPr>
        <p:txBody>
          <a:bodyPr wrap="square" rtlCol="0">
            <a:spAutoFit/>
          </a:bodyPr>
          <a:lstStyle/>
          <a:p>
            <a:r>
              <a:rPr lang="es-ES" sz="4000" b="1" i="1" dirty="0" err="1">
                <a:effectLst>
                  <a:outerShdw blurRad="38100" dist="38100" dir="2700000" algn="tl">
                    <a:srgbClr val="000000">
                      <a:alpha val="43137"/>
                    </a:srgbClr>
                  </a:outerShdw>
                </a:effectLst>
                <a:latin typeface="Cambria" panose="02040503050406030204" pitchFamily="18" charset="0"/>
              </a:rPr>
              <a:t>Ódio</a:t>
            </a:r>
            <a:endParaRPr lang="es-ES" sz="4000" b="1" i="1" dirty="0">
              <a:effectLst>
                <a:outerShdw blurRad="38100" dist="38100" dir="2700000" algn="tl">
                  <a:srgbClr val="000000">
                    <a:alpha val="43137"/>
                  </a:srgbClr>
                </a:outerShdw>
              </a:effectLst>
              <a:latin typeface="Cambria" panose="02040503050406030204" pitchFamily="18" charset="0"/>
            </a:endParaRPr>
          </a:p>
          <a:p>
            <a:r>
              <a:rPr lang="es-ES" sz="4000" b="1" i="1" dirty="0" err="1">
                <a:effectLst>
                  <a:outerShdw blurRad="38100" dist="38100" dir="2700000" algn="tl">
                    <a:srgbClr val="000000">
                      <a:alpha val="43137"/>
                    </a:srgbClr>
                  </a:outerShdw>
                </a:effectLst>
                <a:latin typeface="Cambria" panose="02040503050406030204" pitchFamily="18" charset="0"/>
              </a:rPr>
              <a:t>Orgulho</a:t>
            </a:r>
            <a:endParaRPr lang="es-ES" sz="4000" b="1" i="1" dirty="0">
              <a:effectLst>
                <a:outerShdw blurRad="38100" dist="38100" dir="2700000" algn="tl">
                  <a:srgbClr val="000000">
                    <a:alpha val="43137"/>
                  </a:srgbClr>
                </a:outerShdw>
              </a:effectLst>
              <a:latin typeface="Cambria" panose="02040503050406030204" pitchFamily="18" charset="0"/>
            </a:endParaRPr>
          </a:p>
          <a:p>
            <a:r>
              <a:rPr lang="es-ES" sz="4000" b="1" i="1" dirty="0" err="1">
                <a:effectLst>
                  <a:outerShdw blurRad="38100" dist="38100" dir="2700000" algn="tl">
                    <a:srgbClr val="000000">
                      <a:alpha val="43137"/>
                    </a:srgbClr>
                  </a:outerShdw>
                </a:effectLst>
                <a:latin typeface="Cambria" panose="02040503050406030204" pitchFamily="18" charset="0"/>
              </a:rPr>
              <a:t>Avarícia</a:t>
            </a:r>
            <a:endParaRPr lang="es-ES" sz="4000" b="1" i="1" dirty="0">
              <a:effectLst>
                <a:outerShdw blurRad="38100" dist="38100" dir="2700000" algn="tl">
                  <a:srgbClr val="000000">
                    <a:alpha val="43137"/>
                  </a:srgbClr>
                </a:outerShdw>
              </a:effectLst>
              <a:latin typeface="Cambria" panose="02040503050406030204" pitchFamily="18" charset="0"/>
            </a:endParaRPr>
          </a:p>
          <a:p>
            <a:r>
              <a:rPr lang="es-ES" sz="4000" b="1" i="1" dirty="0" err="1">
                <a:effectLst>
                  <a:outerShdw blurRad="38100" dist="38100" dir="2700000" algn="tl">
                    <a:srgbClr val="000000">
                      <a:alpha val="43137"/>
                    </a:srgbClr>
                  </a:outerShdw>
                </a:effectLst>
                <a:latin typeface="Cambria" panose="02040503050406030204" pitchFamily="18" charset="0"/>
              </a:rPr>
              <a:t>Desobediência</a:t>
            </a:r>
            <a:endParaRPr lang="es-ES" sz="4000" b="1" i="1" dirty="0">
              <a:effectLst>
                <a:outerShdw blurRad="38100" dist="38100" dir="2700000" algn="tl">
                  <a:srgbClr val="000000">
                    <a:alpha val="43137"/>
                  </a:srgbClr>
                </a:outerShdw>
              </a:effectLst>
              <a:latin typeface="Cambria" panose="02040503050406030204" pitchFamily="18" charset="0"/>
            </a:endParaRPr>
          </a:p>
          <a:p>
            <a:r>
              <a:rPr lang="es-ES" sz="4000" b="1" i="1" dirty="0" err="1">
                <a:effectLst>
                  <a:outerShdw blurRad="38100" dist="38100" dir="2700000" algn="tl">
                    <a:srgbClr val="000000">
                      <a:alpha val="43137"/>
                    </a:srgbClr>
                  </a:outerShdw>
                </a:effectLst>
                <a:latin typeface="Cambria" panose="02040503050406030204" pitchFamily="18" charset="0"/>
              </a:rPr>
              <a:t>Imoralidade</a:t>
            </a:r>
            <a:endParaRPr lang="es-ES" sz="4000" b="1" i="1" dirty="0">
              <a:effectLst>
                <a:outerShdw blurRad="38100" dist="38100" dir="2700000" algn="tl">
                  <a:srgbClr val="000000">
                    <a:alpha val="43137"/>
                  </a:srgbClr>
                </a:outerShdw>
              </a:effectLst>
              <a:latin typeface="Cambria" panose="02040503050406030204" pitchFamily="18" charset="0"/>
            </a:endParaRPr>
          </a:p>
        </p:txBody>
      </p:sp>
      <p:sp>
        <p:nvSpPr>
          <p:cNvPr id="8" name="1 Título"/>
          <p:cNvSpPr txBox="1">
            <a:spLocks/>
          </p:cNvSpPr>
          <p:nvPr/>
        </p:nvSpPr>
        <p:spPr>
          <a:xfrm>
            <a:off x="4860032" y="1196753"/>
            <a:ext cx="2915816" cy="424847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OS MEUS PECADOS</a:t>
            </a:r>
          </a:p>
        </p:txBody>
      </p:sp>
    </p:spTree>
    <p:extLst>
      <p:ext uri="{BB962C8B-B14F-4D97-AF65-F5344CB8AC3E}">
        <p14:creationId xmlns:p14="http://schemas.microsoft.com/office/powerpoint/2010/main" val="252853772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22" presetClass="entr" presetSubtype="1" fill="hold" grpId="1"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3000"/>
                                        <p:tgtEl>
                                          <p:spTgt spid="7"/>
                                        </p:tgtEl>
                                      </p:cBhvr>
                                    </p:animEffect>
                                  </p:childTnLst>
                                </p:cTn>
                              </p:par>
                            </p:childTnLst>
                          </p:cTn>
                        </p:par>
                        <p:par>
                          <p:cTn id="14" fill="hold">
                            <p:stCondLst>
                              <p:cond delay="35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5 pers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03848" y="764704"/>
            <a:ext cx="5421288" cy="5544616"/>
          </a:xfrm>
          <a:solidFill>
            <a:schemeClr val="bg1">
              <a:alpha val="17000"/>
            </a:schemeClr>
          </a:solidFill>
          <a:effectLst>
            <a:glow rad="292100">
              <a:schemeClr val="bg1">
                <a:alpha val="30000"/>
              </a:schemeClr>
            </a:glow>
            <a:softEdge rad="101600"/>
          </a:effec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Todos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desejamos</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ter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uma</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personalidade</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atraente</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Muitos</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se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perguntam</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b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Porque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sou</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assim</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b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Como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posso</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mudar? </a:t>
            </a:r>
            <a:b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Fui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sempre</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assim</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b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_tradnl"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Posso</a:t>
            </a:r>
            <a:r>
              <a:rPr lang="es-ES_tradnl" b="1" i="1" spc="50" dirty="0">
                <a:ln w="11430"/>
                <a:solidFill>
                  <a:srgbClr val="CC00CC"/>
                </a:solidFill>
                <a:effectLst>
                  <a:outerShdw blurRad="76200" dist="50800" dir="5400000" algn="tl" rotWithShape="0">
                    <a:srgbClr val="000000">
                      <a:alpha val="65000"/>
                    </a:srgbClr>
                  </a:outerShdw>
                </a:effectLst>
                <a:latin typeface="Myriad Pro Cond" pitchFamily="34" charset="0"/>
              </a:rPr>
              <a:t> ser diferente?</a:t>
            </a:r>
            <a:endParaRPr lang="es-ES"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spTree>
    <p:extLst>
      <p:ext uri="{BB962C8B-B14F-4D97-AF65-F5344CB8AC3E}">
        <p14:creationId xmlns:p14="http://schemas.microsoft.com/office/powerpoint/2010/main" val="211616456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5 lib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0" y="5949280"/>
            <a:ext cx="9144000" cy="908720"/>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REGISTOS NO LIVRO DO CÉU</a:t>
            </a:r>
          </a:p>
        </p:txBody>
      </p:sp>
      <p:sp>
        <p:nvSpPr>
          <p:cNvPr id="4" name="3 CuadroTexto"/>
          <p:cNvSpPr txBox="1"/>
          <p:nvPr/>
        </p:nvSpPr>
        <p:spPr>
          <a:xfrm>
            <a:off x="2028018" y="1085835"/>
            <a:ext cx="1404552" cy="830997"/>
          </a:xfrm>
          <a:prstGeom prst="rect">
            <a:avLst/>
          </a:prstGeom>
          <a:noFill/>
        </p:spPr>
        <p:txBody>
          <a:bodyPr wrap="none" rtlCol="0">
            <a:spAutoFit/>
          </a:bodyPr>
          <a:lstStyle/>
          <a:p>
            <a:r>
              <a:rPr lang="es-ES" sz="4800" b="1" i="1" dirty="0">
                <a:latin typeface="Cambria" panose="02040503050406030204" pitchFamily="18" charset="0"/>
              </a:rPr>
              <a:t>João</a:t>
            </a:r>
          </a:p>
        </p:txBody>
      </p:sp>
      <p:sp>
        <p:nvSpPr>
          <p:cNvPr id="9" name="8 CuadroTexto"/>
          <p:cNvSpPr txBox="1"/>
          <p:nvPr/>
        </p:nvSpPr>
        <p:spPr>
          <a:xfrm>
            <a:off x="971601" y="2060848"/>
            <a:ext cx="3456383" cy="3170099"/>
          </a:xfrm>
          <a:prstGeom prst="rect">
            <a:avLst/>
          </a:prstGeom>
          <a:noFill/>
        </p:spPr>
        <p:txBody>
          <a:bodyPr wrap="square" rtlCol="0">
            <a:spAutoFit/>
          </a:bodyPr>
          <a:lstStyle/>
          <a:p>
            <a:r>
              <a:rPr lang="es-ES" sz="4000" b="1" dirty="0">
                <a:solidFill>
                  <a:srgbClr val="C00000"/>
                </a:solidFill>
                <a:effectLst>
                  <a:outerShdw blurRad="38100" dist="38100" dir="2700000" algn="tl">
                    <a:srgbClr val="000000">
                      <a:alpha val="43137"/>
                    </a:srgbClr>
                  </a:outerShdw>
                </a:effectLst>
                <a:latin typeface="Cambria" panose="02040503050406030204" pitchFamily="18" charset="0"/>
              </a:rPr>
              <a:t>Amor</a:t>
            </a:r>
          </a:p>
          <a:p>
            <a:r>
              <a:rPr lang="es-ES" sz="4000" b="1" dirty="0" err="1">
                <a:solidFill>
                  <a:srgbClr val="C00000"/>
                </a:solidFill>
                <a:effectLst>
                  <a:outerShdw blurRad="38100" dist="38100" dir="2700000" algn="tl">
                    <a:srgbClr val="000000">
                      <a:alpha val="43137"/>
                    </a:srgbClr>
                  </a:outerShdw>
                </a:effectLst>
                <a:latin typeface="Cambria" panose="02040503050406030204" pitchFamily="18" charset="0"/>
              </a:rPr>
              <a:t>Humildade</a:t>
            </a:r>
            <a:endParaRPr lang="es-ES" sz="4000" b="1" dirty="0">
              <a:solidFill>
                <a:srgbClr val="C00000"/>
              </a:solidFill>
              <a:effectLst>
                <a:outerShdw blurRad="38100" dist="38100" dir="2700000" algn="tl">
                  <a:srgbClr val="000000">
                    <a:alpha val="43137"/>
                  </a:srgbClr>
                </a:outerShdw>
              </a:effectLst>
              <a:latin typeface="Cambria" panose="02040503050406030204" pitchFamily="18" charset="0"/>
            </a:endParaRPr>
          </a:p>
          <a:p>
            <a:r>
              <a:rPr lang="es-ES" sz="4000" b="1" dirty="0" err="1">
                <a:solidFill>
                  <a:srgbClr val="C00000"/>
                </a:solidFill>
                <a:effectLst>
                  <a:outerShdw blurRad="38100" dist="38100" dir="2700000" algn="tl">
                    <a:srgbClr val="000000">
                      <a:alpha val="43137"/>
                    </a:srgbClr>
                  </a:outerShdw>
                </a:effectLst>
                <a:latin typeface="Cambria" panose="02040503050406030204" pitchFamily="18" charset="0"/>
              </a:rPr>
              <a:t>Generosidade</a:t>
            </a:r>
            <a:endParaRPr lang="es-ES" sz="4000" b="1" dirty="0">
              <a:solidFill>
                <a:srgbClr val="C00000"/>
              </a:solidFill>
              <a:effectLst>
                <a:outerShdw blurRad="38100" dist="38100" dir="2700000" algn="tl">
                  <a:srgbClr val="000000">
                    <a:alpha val="43137"/>
                  </a:srgbClr>
                </a:outerShdw>
              </a:effectLst>
              <a:latin typeface="Cambria" panose="02040503050406030204" pitchFamily="18" charset="0"/>
            </a:endParaRPr>
          </a:p>
          <a:p>
            <a:r>
              <a:rPr lang="es-ES" sz="4000" b="1" dirty="0" err="1">
                <a:solidFill>
                  <a:srgbClr val="C00000"/>
                </a:solidFill>
                <a:effectLst>
                  <a:outerShdw blurRad="38100" dist="38100" dir="2700000" algn="tl">
                    <a:srgbClr val="000000">
                      <a:alpha val="43137"/>
                    </a:srgbClr>
                  </a:outerShdw>
                </a:effectLst>
                <a:latin typeface="Cambria" panose="02040503050406030204" pitchFamily="18" charset="0"/>
              </a:rPr>
              <a:t>Obediência</a:t>
            </a:r>
            <a:endParaRPr lang="es-ES" sz="4000" b="1" dirty="0">
              <a:solidFill>
                <a:srgbClr val="C00000"/>
              </a:solidFill>
              <a:effectLst>
                <a:outerShdw blurRad="38100" dist="38100" dir="2700000" algn="tl">
                  <a:srgbClr val="000000">
                    <a:alpha val="43137"/>
                  </a:srgbClr>
                </a:outerShdw>
              </a:effectLst>
              <a:latin typeface="Cambria" panose="02040503050406030204" pitchFamily="18" charset="0"/>
            </a:endParaRPr>
          </a:p>
          <a:p>
            <a:r>
              <a:rPr lang="es-ES" sz="4000" b="1" dirty="0">
                <a:solidFill>
                  <a:srgbClr val="C00000"/>
                </a:solidFill>
                <a:effectLst>
                  <a:outerShdw blurRad="38100" dist="38100" dir="2700000" algn="tl">
                    <a:srgbClr val="000000">
                      <a:alpha val="43137"/>
                    </a:srgbClr>
                  </a:outerShdw>
                </a:effectLst>
                <a:latin typeface="Cambria" panose="02040503050406030204" pitchFamily="18" charset="0"/>
              </a:rPr>
              <a:t>Pureza</a:t>
            </a:r>
          </a:p>
        </p:txBody>
      </p:sp>
      <p:sp>
        <p:nvSpPr>
          <p:cNvPr id="10" name="1 Título"/>
          <p:cNvSpPr txBox="1">
            <a:spLocks/>
          </p:cNvSpPr>
          <p:nvPr/>
        </p:nvSpPr>
        <p:spPr>
          <a:xfrm>
            <a:off x="4860032" y="1196752"/>
            <a:ext cx="2915816" cy="424847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OS MÉRITOS DE CRISTO EM MEU FAVOR</a:t>
            </a:r>
          </a:p>
        </p:txBody>
      </p:sp>
    </p:spTree>
    <p:extLst>
      <p:ext uri="{BB962C8B-B14F-4D97-AF65-F5344CB8AC3E}">
        <p14:creationId xmlns:p14="http://schemas.microsoft.com/office/powerpoint/2010/main" val="407042010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75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750"/>
                                        <p:tgtEl>
                                          <p:spTgt spid="9">
                                            <p:txEl>
                                              <p:pRg st="1" end="1"/>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750"/>
                                        <p:tgtEl>
                                          <p:spTgt spid="9">
                                            <p:txEl>
                                              <p:pRg st="2" end="2"/>
                                            </p:txEl>
                                          </p:spTgt>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750"/>
                                        <p:tgtEl>
                                          <p:spTgt spid="9">
                                            <p:txEl>
                                              <p:pRg st="3" end="3"/>
                                            </p:txEl>
                                          </p:spTgt>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750"/>
                                        <p:tgtEl>
                                          <p:spTgt spid="9">
                                            <p:txEl>
                                              <p:pRg st="4" end="4"/>
                                            </p:txEl>
                                          </p:spTgt>
                                        </p:tgtEl>
                                      </p:cBhvr>
                                    </p:animEffect>
                                  </p:childTnLst>
                                </p:cTn>
                              </p:par>
                            </p:childTnLst>
                          </p:cTn>
                        </p:par>
                        <p:par>
                          <p:cTn id="27" fill="hold">
                            <p:stCondLst>
                              <p:cond delay="3750"/>
                            </p:stCondLst>
                            <p:childTnLst>
                              <p:par>
                                <p:cTn id="28" presetID="22"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 05 jus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699792" y="836712"/>
            <a:ext cx="5904656" cy="4392488"/>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72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Qual</a:t>
            </a:r>
            <a:r>
              <a:rPr lang="es-ES" sz="7200" b="1" spc="50" dirty="0">
                <a:ln w="11430"/>
                <a:solidFill>
                  <a:srgbClr val="CC00CC"/>
                </a:solidFill>
                <a:effectLst>
                  <a:outerShdw blurRad="76200" dist="50800" dir="5400000" algn="tl" rotWithShape="0">
                    <a:srgbClr val="000000">
                      <a:alpha val="65000"/>
                    </a:srgbClr>
                  </a:outerShdw>
                </a:effectLst>
                <a:latin typeface="Swis721 BlkCn BT" pitchFamily="34" charset="0"/>
              </a:rPr>
              <a:t> é o resultado?</a:t>
            </a:r>
          </a:p>
        </p:txBody>
      </p:sp>
    </p:spTree>
    <p:extLst>
      <p:ext uri="{BB962C8B-B14F-4D97-AF65-F5344CB8AC3E}">
        <p14:creationId xmlns:p14="http://schemas.microsoft.com/office/powerpoint/2010/main" val="397370823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2" descr="D:\10. MUTIMEDIA SDA\Imagenes para estudio\tema 05 v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44016" y="385500"/>
            <a:ext cx="3779912" cy="5232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Romanos 5:1</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6" name="1 Título"/>
          <p:cNvSpPr txBox="1">
            <a:spLocks/>
          </p:cNvSpPr>
          <p:nvPr/>
        </p:nvSpPr>
        <p:spPr>
          <a:xfrm>
            <a:off x="1259632" y="1700808"/>
            <a:ext cx="7128792" cy="4752528"/>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Tendo</a:t>
            </a:r>
            <a:r>
              <a:rPr lang="es-ES" b="1" i="1" spc="50" dirty="0">
                <a:ln w="11430"/>
                <a:solidFill>
                  <a:srgbClr val="CC00CC"/>
                </a:solidFill>
                <a:effectLst>
                  <a:outerShdw blurRad="76200" dist="50800" dir="5400000" algn="tl" rotWithShape="0">
                    <a:srgbClr val="000000">
                      <a:alpha val="65000"/>
                    </a:srgbClr>
                  </a:outerShdw>
                </a:effectLst>
                <a:latin typeface="Myriad Pro Cond" pitchFamily="34" charset="0"/>
              </a:rPr>
              <a:t> sido, </a:t>
            </a:r>
            <a:r>
              <a:rPr lang="es-ES"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pois</a:t>
            </a:r>
            <a:r>
              <a:rPr lang="es-ES" b="1" i="1" spc="50" dirty="0">
                <a:ln w="11430"/>
                <a:solidFill>
                  <a:srgbClr val="CC00CC"/>
                </a:solidFill>
                <a:effectLst>
                  <a:outerShdw blurRad="76200" dist="50800" dir="5400000" algn="tl" rotWithShape="0">
                    <a:srgbClr val="000000">
                      <a:alpha val="65000"/>
                    </a:srgbClr>
                  </a:outerShdw>
                </a:effectLst>
                <a:latin typeface="Myriad Pro Cond" pitchFamily="34" charset="0"/>
              </a:rPr>
              <a:t>, justificados pela </a:t>
            </a:r>
            <a:r>
              <a:rPr lang="es-ES"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fé</a:t>
            </a:r>
            <a:r>
              <a:rPr lang="es-ES"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temos</a:t>
            </a:r>
            <a:r>
              <a:rPr lang="es-ES" b="1" i="1" spc="50" dirty="0">
                <a:ln w="11430"/>
                <a:solidFill>
                  <a:srgbClr val="FF0000"/>
                </a:solidFill>
                <a:effectLst>
                  <a:outerShdw blurRad="76200" dist="50800" dir="5400000" algn="tl" rotWithShape="0">
                    <a:srgbClr val="000000">
                      <a:alpha val="65000"/>
                    </a:srgbClr>
                  </a:outerShdw>
                </a:effectLst>
                <a:latin typeface="Myriad Pro Cond" pitchFamily="34" charset="0"/>
              </a:rPr>
              <a:t> paz </a:t>
            </a:r>
            <a:r>
              <a:rPr lang="es-ES"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com</a:t>
            </a:r>
            <a:r>
              <a:rPr lang="es-ES" b="1" i="1" spc="50" dirty="0">
                <a:ln w="11430"/>
                <a:solidFill>
                  <a:srgbClr val="FF0000"/>
                </a:solidFill>
                <a:effectLst>
                  <a:outerShdw blurRad="76200" dist="50800" dir="5400000" algn="tl" rotWithShape="0">
                    <a:srgbClr val="000000">
                      <a:alpha val="65000"/>
                    </a:srgbClr>
                  </a:outerShdw>
                </a:effectLst>
                <a:latin typeface="Myriad Pro Cond" pitchFamily="34" charset="0"/>
              </a:rPr>
              <a:t> Deus, </a:t>
            </a:r>
            <a:r>
              <a:rPr lang="es-ES" b="1" i="1" spc="50" dirty="0">
                <a:ln w="11430"/>
                <a:solidFill>
                  <a:srgbClr val="CC00CC"/>
                </a:solidFill>
                <a:effectLst>
                  <a:outerShdw blurRad="76200" dist="50800" dir="5400000" algn="tl" rotWithShape="0">
                    <a:srgbClr val="000000">
                      <a:alpha val="65000"/>
                    </a:srgbClr>
                  </a:outerShdw>
                </a:effectLst>
                <a:latin typeface="Myriad Pro Cond" pitchFamily="34" charset="0"/>
              </a:rPr>
              <a:t>por </a:t>
            </a:r>
            <a:r>
              <a:rPr lang="es-ES"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nosso</a:t>
            </a:r>
            <a:r>
              <a:rPr lang="es-ES"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Senhor</a:t>
            </a:r>
            <a:r>
              <a:rPr lang="es-ES"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Jesus</a:t>
            </a:r>
            <a:r>
              <a:rPr lang="es-ES" b="1" i="1" spc="50" dirty="0">
                <a:ln w="11430"/>
                <a:solidFill>
                  <a:srgbClr val="CC00CC"/>
                </a:solidFill>
                <a:effectLst>
                  <a:outerShdw blurRad="76200" dist="50800" dir="5400000" algn="tl" rotWithShape="0">
                    <a:srgbClr val="000000">
                      <a:alpha val="65000"/>
                    </a:srgbClr>
                  </a:outerShdw>
                </a:effectLst>
                <a:latin typeface="Myriad Pro Cond" pitchFamily="34" charset="0"/>
              </a:rPr>
              <a:t> Cristo.”</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1" y="343217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26109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5 fon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043608" y="836712"/>
            <a:ext cx="7560840" cy="554461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Em</a:t>
            </a: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 que consiste </a:t>
            </a:r>
            <a:b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b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o </a:t>
            </a:r>
            <a:r>
              <a:rPr lang="es-ES" sz="66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terceiro</a:t>
            </a: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sz="66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milagre</a:t>
            </a: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p>
        </p:txBody>
      </p:sp>
      <p:sp>
        <p:nvSpPr>
          <p:cNvPr id="6" name="Rectangle 18"/>
          <p:cNvSpPr>
            <a:spLocks noChangeArrowheads="1"/>
          </p:cNvSpPr>
          <p:nvPr/>
        </p:nvSpPr>
        <p:spPr bwMode="auto">
          <a:xfrm>
            <a:off x="2019300" y="656692"/>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3</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
        <p:nvSpPr>
          <p:cNvPr id="7" name="1 Título"/>
          <p:cNvSpPr>
            <a:spLocks noGrp="1"/>
          </p:cNvSpPr>
          <p:nvPr>
            <p:ph type="title"/>
          </p:nvPr>
        </p:nvSpPr>
        <p:spPr>
          <a:xfrm>
            <a:off x="1043608" y="5472696"/>
            <a:ext cx="7640017"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RESTAURAÇÃO DO ROSTO PERDIDO</a:t>
            </a:r>
          </a:p>
        </p:txBody>
      </p:sp>
    </p:spTree>
    <p:extLst>
      <p:ext uri="{BB962C8B-B14F-4D97-AF65-F5344CB8AC3E}">
        <p14:creationId xmlns:p14="http://schemas.microsoft.com/office/powerpoint/2010/main" val="22421443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fltVal val="0"/>
                                          </p:val>
                                        </p:tav>
                                        <p:tav tm="100000">
                                          <p:val>
                                            <p:strVal val="#ppt_w"/>
                                          </p:val>
                                        </p:tav>
                                      </p:tavLst>
                                    </p:anim>
                                    <p:anim calcmode="lin" valueType="num">
                                      <p:cBhvr>
                                        <p:cTn id="11" dur="3000" fill="hold"/>
                                        <p:tgtEl>
                                          <p:spTgt spid="6"/>
                                        </p:tgtEl>
                                        <p:attrNameLst>
                                          <p:attrName>ppt_h</p:attrName>
                                        </p:attrNameLst>
                                      </p:cBhvr>
                                      <p:tavLst>
                                        <p:tav tm="0">
                                          <p:val>
                                            <p:fltVal val="0"/>
                                          </p:val>
                                        </p:tav>
                                        <p:tav tm="100000">
                                          <p:val>
                                            <p:strVal val="#ppt_h"/>
                                          </p:val>
                                        </p:tav>
                                      </p:tavLst>
                                    </p:anim>
                                    <p:animEffect transition="in" filter="fade">
                                      <p:cBhvr>
                                        <p:cTn id="12" dur="3000"/>
                                        <p:tgtEl>
                                          <p:spTgt spid="6"/>
                                        </p:tgtEl>
                                      </p:cBhvr>
                                    </p:animEffect>
                                  </p:childTnLst>
                                </p:cTn>
                              </p:par>
                            </p:childTnLst>
                          </p:cTn>
                        </p:par>
                        <p:par>
                          <p:cTn id="13" fill="hold">
                            <p:stCondLst>
                              <p:cond delay="3000"/>
                            </p:stCondLst>
                            <p:childTnLst>
                              <p:par>
                                <p:cTn id="14" presetID="6" presetClass="emph" presetSubtype="0" fill="hold" grpId="1" nodeType="afterEffect">
                                  <p:stCondLst>
                                    <p:cond delay="0"/>
                                  </p:stCondLst>
                                  <p:childTnLst>
                                    <p:animScale>
                                      <p:cBhvr>
                                        <p:cTn id="15" dur="3500" fill="hold"/>
                                        <p:tgtEl>
                                          <p:spTgt spid="6"/>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par>
                          <p:cTn id="19" fill="hold">
                            <p:stCondLst>
                              <p:cond delay="6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500"/>
                                        <p:tgtEl>
                                          <p:spTgt spid="7"/>
                                        </p:tgtEl>
                                      </p:cBhvr>
                                    </p:animEffect>
                                  </p:childTnLst>
                                </p:cTn>
                              </p:par>
                            </p:childTnLst>
                          </p:cTn>
                        </p:par>
                        <p:par>
                          <p:cTn id="23" fill="hold">
                            <p:stCondLst>
                              <p:cond delay="8000"/>
                            </p:stCondLst>
                            <p:childTnLst>
                              <p:par>
                                <p:cTn id="24" presetID="22" presetClass="entr" presetSubtype="1"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6" grpId="2"/>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10. MUTIMEDIA SDA\Imagenes para estudio\tema 05 cansa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899592" y="4797152"/>
            <a:ext cx="7776864" cy="1584176"/>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Pode o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homem</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mudar </a:t>
            </a:r>
            <a:b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b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mediante os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seus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próprios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esforços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158663697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5 leopar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01351" y="332656"/>
            <a:ext cx="5544616" cy="2448272"/>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Porventura</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pode o etíope mudar a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sua</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pele,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ou</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 leopardo as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suas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manchas?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Então</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podereis</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vós</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fazer</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o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bem</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sendo</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ensinados</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fazer</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o mal</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endPar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endParaRPr>
          </a:p>
        </p:txBody>
      </p:sp>
      <p:sp>
        <p:nvSpPr>
          <p:cNvPr id="11" name="10 Rectángulo"/>
          <p:cNvSpPr/>
          <p:nvPr/>
        </p:nvSpPr>
        <p:spPr>
          <a:xfrm>
            <a:off x="4355976" y="3861048"/>
            <a:ext cx="2715344"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Jeremias</a:t>
            </a:r>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 13:23</a:t>
            </a:r>
          </a:p>
        </p:txBody>
      </p:sp>
    </p:spTree>
    <p:extLst>
      <p:ext uri="{BB962C8B-B14F-4D97-AF65-F5344CB8AC3E}">
        <p14:creationId xmlns:p14="http://schemas.microsoft.com/office/powerpoint/2010/main" val="42546180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5 san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2915816" y="1873650"/>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SANTIFICAÇÃO</a:t>
            </a:r>
            <a:b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br>
            <a:r>
              <a:rPr lang="es-ES" sz="2800" b="1"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t> Transmitida</a:t>
            </a:r>
          </a:p>
        </p:txBody>
      </p:sp>
      <p:sp>
        <p:nvSpPr>
          <p:cNvPr id="13" name="“EN NOSOTROS”"/>
          <p:cNvSpPr/>
          <p:nvPr/>
        </p:nvSpPr>
        <p:spPr>
          <a:xfrm>
            <a:off x="3615795" y="4351491"/>
            <a:ext cx="3074881"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“EM NÓS”</a:t>
            </a:r>
          </a:p>
        </p:txBody>
      </p:sp>
      <p:sp>
        <p:nvSpPr>
          <p:cNvPr id="20" name="1 Título"/>
          <p:cNvSpPr>
            <a:spLocks noGrp="1"/>
          </p:cNvSpPr>
          <p:nvPr>
            <p:ph type="title"/>
          </p:nvPr>
        </p:nvSpPr>
        <p:spPr>
          <a:xfrm>
            <a:off x="1547664" y="188640"/>
            <a:ext cx="7211144"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A RESTAURAÇÃO DO ROSTO PERDIDO</a:t>
            </a:r>
          </a:p>
        </p:txBody>
      </p:sp>
    </p:spTree>
    <p:extLst>
      <p:ext uri="{BB962C8B-B14F-4D97-AF65-F5344CB8AC3E}">
        <p14:creationId xmlns:p14="http://schemas.microsoft.com/office/powerpoint/2010/main" val="175082477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grpId="1" nodeType="clickEffect">
                                  <p:stCondLst>
                                    <p:cond delay="0"/>
                                  </p:stCondLst>
                                  <p:childTnLst>
                                    <p:animEffect transition="out" filter="fade">
                                      <p:cBhvr>
                                        <p:cTn id="21" dur="1000"/>
                                        <p:tgtEl>
                                          <p:spTgt spid="13"/>
                                        </p:tgtEl>
                                      </p:cBhvr>
                                    </p:animEffect>
                                    <p:anim calcmode="lin" valueType="num">
                                      <p:cBhvr>
                                        <p:cTn id="22" dur="1000"/>
                                        <p:tgtEl>
                                          <p:spTgt spid="13"/>
                                        </p:tgtEl>
                                        <p:attrNameLst>
                                          <p:attrName>ppt_x</p:attrName>
                                        </p:attrNameLst>
                                      </p:cBhvr>
                                      <p:tavLst>
                                        <p:tav tm="0">
                                          <p:val>
                                            <p:strVal val="ppt_x"/>
                                          </p:val>
                                        </p:tav>
                                        <p:tav tm="100000">
                                          <p:val>
                                            <p:strVal val="ppt_x"/>
                                          </p:val>
                                        </p:tav>
                                      </p:tavLst>
                                    </p:anim>
                                    <p:anim calcmode="lin" valueType="num">
                                      <p:cBhvr>
                                        <p:cTn id="23" dur="1000"/>
                                        <p:tgtEl>
                                          <p:spTgt spid="13"/>
                                        </p:tgtEl>
                                        <p:attrNameLst>
                                          <p:attrName>ppt_y</p:attrName>
                                        </p:attrNameLst>
                                      </p:cBhvr>
                                      <p:tavLst>
                                        <p:tav tm="0">
                                          <p:val>
                                            <p:strVal val="ppt_y"/>
                                          </p:val>
                                        </p:tav>
                                        <p:tav tm="100000">
                                          <p:val>
                                            <p:strVal val="ppt_y-.1"/>
                                          </p:val>
                                        </p:tav>
                                      </p:tavLst>
                                    </p:anim>
                                    <p:set>
                                      <p:cBhvr>
                                        <p:cTn id="24" dur="1" fill="hold">
                                          <p:stCondLst>
                                            <p:cond delay="999"/>
                                          </p:stCondLst>
                                        </p:cTn>
                                        <p:tgtEl>
                                          <p:spTgt spid="13"/>
                                        </p:tgtEl>
                                        <p:attrNameLst>
                                          <p:attrName>style.visibility</p:attrName>
                                        </p:attrNameLst>
                                      </p:cBhvr>
                                      <p:to>
                                        <p:strVal val="hidden"/>
                                      </p:to>
                                    </p:se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3" grpId="1"/>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5 san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547664" y="188640"/>
            <a:ext cx="7211144"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A RESTAURAÇÃO DO ROSTO </a:t>
            </a:r>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PERDIDO</a:t>
            </a:r>
          </a:p>
        </p:txBody>
      </p:sp>
      <p:sp>
        <p:nvSpPr>
          <p:cNvPr id="5" name="Rectangle 18"/>
          <p:cNvSpPr>
            <a:spLocks noChangeArrowheads="1"/>
          </p:cNvSpPr>
          <p:nvPr/>
        </p:nvSpPr>
        <p:spPr bwMode="auto">
          <a:xfrm>
            <a:off x="2987823" y="1022687"/>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SANTIFICAÇÃO</a:t>
            </a:r>
            <a:b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br>
            <a:r>
              <a:rPr lang="es-ES" sz="2800" b="1"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t> Transmitida</a:t>
            </a:r>
          </a:p>
        </p:txBody>
      </p:sp>
      <p:sp>
        <p:nvSpPr>
          <p:cNvPr id="6" name="Nos da su"/>
          <p:cNvSpPr/>
          <p:nvPr/>
        </p:nvSpPr>
        <p:spPr>
          <a:xfrm>
            <a:off x="1691680" y="2420888"/>
            <a:ext cx="6696744"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Concede-nos o Espírito Santo</a:t>
            </a:r>
          </a:p>
          <a:p>
            <a:pPr lvl="0"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Ezequiel 36:25-26</a:t>
            </a:r>
          </a:p>
        </p:txBody>
      </p:sp>
      <p:sp>
        <p:nvSpPr>
          <p:cNvPr id="16" name="Ezequiel 36:25-26"/>
          <p:cNvSpPr txBox="1">
            <a:spLocks/>
          </p:cNvSpPr>
          <p:nvPr/>
        </p:nvSpPr>
        <p:spPr>
          <a:xfrm>
            <a:off x="107504" y="4509120"/>
            <a:ext cx="8928992" cy="2160240"/>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Então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aspergirei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agua pura sobre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vós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ficareis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purificados; de todas as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vossas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imundícias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de todos 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vossos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ídolos vos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purificarei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E dar-vos-</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ei</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um</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coração</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novo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porei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dentro de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vós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um</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espírito</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novo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endPar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endParaRPr>
          </a:p>
        </p:txBody>
      </p:sp>
    </p:spTree>
    <p:extLst>
      <p:ext uri="{BB962C8B-B14F-4D97-AF65-F5344CB8AC3E}">
        <p14:creationId xmlns:p14="http://schemas.microsoft.com/office/powerpoint/2010/main" val="1482721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6"/>
                                        </p:tgtEl>
                                      </p:cBhvr>
                                    </p:animEffect>
                                    <p:anim calcmode="lin" valueType="num">
                                      <p:cBhvr>
                                        <p:cTn id="18" dur="1000"/>
                                        <p:tgtEl>
                                          <p:spTgt spid="6"/>
                                        </p:tgtEl>
                                        <p:attrNameLst>
                                          <p:attrName>ppt_x</p:attrName>
                                        </p:attrNameLst>
                                      </p:cBhvr>
                                      <p:tavLst>
                                        <p:tav tm="0">
                                          <p:val>
                                            <p:strVal val="ppt_x"/>
                                          </p:val>
                                        </p:tav>
                                        <p:tav tm="100000">
                                          <p:val>
                                            <p:strVal val="ppt_x"/>
                                          </p:val>
                                        </p:tav>
                                      </p:tavLst>
                                    </p:anim>
                                    <p:anim calcmode="lin" valueType="num">
                                      <p:cBhvr>
                                        <p:cTn id="19" dur="1000"/>
                                        <p:tgtEl>
                                          <p:spTgt spid="6"/>
                                        </p:tgtEl>
                                        <p:attrNameLst>
                                          <p:attrName>ppt_y</p:attrName>
                                        </p:attrNameLst>
                                      </p:cBhvr>
                                      <p:tavLst>
                                        <p:tav tm="0">
                                          <p:val>
                                            <p:strVal val="ppt_y"/>
                                          </p:val>
                                        </p:tav>
                                        <p:tav tm="100000">
                                          <p:val>
                                            <p:strVal val="ppt_y-.1"/>
                                          </p:val>
                                        </p:tav>
                                      </p:tavLst>
                                    </p:anim>
                                    <p:set>
                                      <p:cBhvr>
                                        <p:cTn id="20" dur="1" fill="hold">
                                          <p:stCondLst>
                                            <p:cond delay="999"/>
                                          </p:stCondLst>
                                        </p:cTn>
                                        <p:tgtEl>
                                          <p:spTgt spid="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animBg="1"/>
      <p:bldP spid="1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5 san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547664" y="188640"/>
            <a:ext cx="7211144"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A RESTAURAÇÃO DO ROSTO PERDIDO</a:t>
            </a:r>
          </a:p>
        </p:txBody>
      </p:sp>
      <p:sp>
        <p:nvSpPr>
          <p:cNvPr id="5" name="Rectangle 18"/>
          <p:cNvSpPr>
            <a:spLocks noChangeArrowheads="1"/>
          </p:cNvSpPr>
          <p:nvPr/>
        </p:nvSpPr>
        <p:spPr bwMode="auto">
          <a:xfrm>
            <a:off x="2987821" y="999220"/>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SANTIFICAÇÃO</a:t>
            </a:r>
            <a:b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br>
            <a:r>
              <a:rPr lang="es-ES" sz="2800" b="1"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t> Transmitida</a:t>
            </a:r>
          </a:p>
        </p:txBody>
      </p:sp>
      <p:sp>
        <p:nvSpPr>
          <p:cNvPr id="16" name="Ezequiel 36:25-26"/>
          <p:cNvSpPr txBox="1">
            <a:spLocks/>
          </p:cNvSpPr>
          <p:nvPr/>
        </p:nvSpPr>
        <p:spPr>
          <a:xfrm>
            <a:off x="107504" y="4653136"/>
            <a:ext cx="8928992" cy="2160240"/>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“E dar-vos-</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um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coração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novo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porei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dentro de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vós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um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espírito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novo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e</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tirarei</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da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vossa</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carne o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coração</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de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pedra</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e vos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darei</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um</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coração</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de carne</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endPar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endParaRPr>
          </a:p>
        </p:txBody>
      </p:sp>
      <p:sp>
        <p:nvSpPr>
          <p:cNvPr id="7" name="Cambia la"/>
          <p:cNvSpPr/>
          <p:nvPr/>
        </p:nvSpPr>
        <p:spPr>
          <a:xfrm>
            <a:off x="2521863" y="2534410"/>
            <a:ext cx="5758546"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Transforma a mente e o </a:t>
            </a:r>
            <a:r>
              <a:rPr lang="es-ES" sz="4800" spc="50" dirty="0" err="1">
                <a:ln w="11430"/>
                <a:effectLst>
                  <a:outerShdw blurRad="76200" dist="50800" dir="5400000" algn="tl" rotWithShape="0">
                    <a:srgbClr val="000000">
                      <a:alpha val="65000"/>
                    </a:srgbClr>
                  </a:outerShdw>
                </a:effectLst>
                <a:latin typeface="Swis721 BlkCn BT" pitchFamily="34" charset="0"/>
              </a:rPr>
              <a:t>coração</a:t>
            </a:r>
            <a:endParaRPr lang="es-ES" sz="4800" spc="50" dirty="0">
              <a:ln w="11430"/>
              <a:effectLst>
                <a:outerShdw blurRad="76200" dist="50800" dir="5400000" algn="tl" rotWithShape="0">
                  <a:srgbClr val="000000">
                    <a:alpha val="65000"/>
                  </a:srgbClr>
                </a:outerShdw>
              </a:effectLst>
              <a:latin typeface="Swis721 BlkCn BT" pitchFamily="34" charset="0"/>
            </a:endParaRP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Ezequiel 36:25-26</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Tree>
    <p:extLst>
      <p:ext uri="{BB962C8B-B14F-4D97-AF65-F5344CB8AC3E}">
        <p14:creationId xmlns:p14="http://schemas.microsoft.com/office/powerpoint/2010/main" val="2030055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7"/>
                                        </p:tgtEl>
                                      </p:cBhvr>
                                    </p:animEffect>
                                    <p:anim calcmode="lin" valueType="num">
                                      <p:cBhvr>
                                        <p:cTn id="18" dur="1000"/>
                                        <p:tgtEl>
                                          <p:spTgt spid="7"/>
                                        </p:tgtEl>
                                        <p:attrNameLst>
                                          <p:attrName>ppt_x</p:attrName>
                                        </p:attrNameLst>
                                      </p:cBhvr>
                                      <p:tavLst>
                                        <p:tav tm="0">
                                          <p:val>
                                            <p:strVal val="ppt_x"/>
                                          </p:val>
                                        </p:tav>
                                        <p:tav tm="100000">
                                          <p:val>
                                            <p:strVal val="ppt_x"/>
                                          </p:val>
                                        </p:tav>
                                      </p:tavLst>
                                    </p:anim>
                                    <p:anim calcmode="lin" valueType="num">
                                      <p:cBhvr>
                                        <p:cTn id="19" dur="1000"/>
                                        <p:tgtEl>
                                          <p:spTgt spid="7"/>
                                        </p:tgtEl>
                                        <p:attrNameLst>
                                          <p:attrName>ppt_y</p:attrName>
                                        </p:attrNameLst>
                                      </p:cBhvr>
                                      <p:tavLst>
                                        <p:tav tm="0">
                                          <p:val>
                                            <p:strVal val="ppt_y"/>
                                          </p:val>
                                        </p:tav>
                                        <p:tav tm="100000">
                                          <p:val>
                                            <p:strVal val="ppt_y-.1"/>
                                          </p:val>
                                        </p:tav>
                                      </p:tavLst>
                                    </p:anim>
                                    <p:set>
                                      <p:cBhvr>
                                        <p:cTn id="20" dur="1" fill="hold">
                                          <p:stCondLst>
                                            <p:cond delay="9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7" grpId="0"/>
      <p:bldP spid="7"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5 san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547664" y="188640"/>
            <a:ext cx="7211144"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A RESTAURAÇÃO DO ROSTO PERDIDO</a:t>
            </a:r>
          </a:p>
        </p:txBody>
      </p:sp>
      <p:sp>
        <p:nvSpPr>
          <p:cNvPr id="5" name="Rectangle 18"/>
          <p:cNvSpPr>
            <a:spLocks noChangeArrowheads="1"/>
          </p:cNvSpPr>
          <p:nvPr/>
        </p:nvSpPr>
        <p:spPr bwMode="auto">
          <a:xfrm>
            <a:off x="3037586" y="1266924"/>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SANTIFICAÇÃO</a:t>
            </a:r>
            <a:b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br>
            <a:r>
              <a:rPr lang="es-ES" sz="2800" b="1"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t> Transmitida</a:t>
            </a:r>
          </a:p>
        </p:txBody>
      </p:sp>
      <p:sp>
        <p:nvSpPr>
          <p:cNvPr id="8" name="Ayuda"/>
          <p:cNvSpPr/>
          <p:nvPr/>
        </p:nvSpPr>
        <p:spPr>
          <a:xfrm>
            <a:off x="1732856" y="2944561"/>
            <a:ext cx="7989840"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err="1">
                <a:ln w="11430"/>
                <a:effectLst>
                  <a:outerShdw blurRad="76200" dist="50800" dir="5400000" algn="tl" rotWithShape="0">
                    <a:srgbClr val="000000">
                      <a:alpha val="65000"/>
                    </a:srgbClr>
                  </a:outerShdw>
                </a:effectLst>
                <a:latin typeface="Swis721 BlkCn BT" pitchFamily="34" charset="0"/>
              </a:rPr>
              <a:t>Ajuda</a:t>
            </a:r>
            <a:r>
              <a:rPr lang="es-ES" sz="4800" spc="50" dirty="0">
                <a:ln w="11430"/>
                <a:effectLst>
                  <a:outerShdw blurRad="76200" dist="50800" dir="5400000" algn="tl" rotWithShape="0">
                    <a:srgbClr val="000000">
                      <a:alpha val="65000"/>
                    </a:srgbClr>
                  </a:outerShdw>
                </a:effectLst>
                <a:latin typeface="Swis721 BlkCn BT" pitchFamily="34" charset="0"/>
              </a:rPr>
              <a:t> a obedecer</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Ezequiel 36:27</a:t>
            </a:r>
          </a:p>
        </p:txBody>
      </p:sp>
      <p:sp>
        <p:nvSpPr>
          <p:cNvPr id="17" name="Ezequiel 36:27"/>
          <p:cNvSpPr txBox="1">
            <a:spLocks/>
          </p:cNvSpPr>
          <p:nvPr/>
        </p:nvSpPr>
        <p:spPr>
          <a:xfrm>
            <a:off x="1880317" y="4302441"/>
            <a:ext cx="6840760" cy="1808584"/>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porei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dentro de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vós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meu</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Espírito, 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farei</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que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andeis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nos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meus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estatutos, 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guardeis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meus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juízos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observeis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1606789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8"/>
                                        </p:tgtEl>
                                      </p:cBhvr>
                                    </p:animEffect>
                                    <p:anim calcmode="lin" valueType="num">
                                      <p:cBhvr>
                                        <p:cTn id="18" dur="1000"/>
                                        <p:tgtEl>
                                          <p:spTgt spid="8"/>
                                        </p:tgtEl>
                                        <p:attrNameLst>
                                          <p:attrName>ppt_x</p:attrName>
                                        </p:attrNameLst>
                                      </p:cBhvr>
                                      <p:tavLst>
                                        <p:tav tm="0">
                                          <p:val>
                                            <p:strVal val="ppt_x"/>
                                          </p:val>
                                        </p:tav>
                                        <p:tav tm="100000">
                                          <p:val>
                                            <p:strVal val="ppt_x"/>
                                          </p:val>
                                        </p:tav>
                                      </p:tavLst>
                                    </p:anim>
                                    <p:anim calcmode="lin" valueType="num">
                                      <p:cBhvr>
                                        <p:cTn id="19" dur="1000"/>
                                        <p:tgtEl>
                                          <p:spTgt spid="8"/>
                                        </p:tgtEl>
                                        <p:attrNameLst>
                                          <p:attrName>ppt_y</p:attrName>
                                        </p:attrNameLst>
                                      </p:cBhvr>
                                      <p:tavLst>
                                        <p:tav tm="0">
                                          <p:val>
                                            <p:strVal val="ppt_y"/>
                                          </p:val>
                                        </p:tav>
                                        <p:tav tm="100000">
                                          <p:val>
                                            <p:strVal val="ppt_y-.1"/>
                                          </p:val>
                                        </p:tav>
                                      </p:tavLst>
                                    </p:anim>
                                    <p:set>
                                      <p:cBhvr>
                                        <p:cTn id="20" dur="1" fill="hold">
                                          <p:stCondLst>
                                            <p:cond delay="9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madre-hijo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0"/>
            <a:ext cx="9144000" cy="6864803"/>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857655" y="5581689"/>
            <a:ext cx="3890809" cy="1015663"/>
          </a:xfrm>
          <a:prstGeom prst="rect">
            <a:avLst/>
          </a:prstGeom>
        </p:spPr>
        <p:txBody>
          <a:bodyPr wrap="none">
            <a:spAutoFit/>
          </a:bodyPr>
          <a:lstStyle/>
          <a:p>
            <a:r>
              <a:rPr lang="es-ES_tradnl" sz="6000" dirty="0">
                <a:solidFill>
                  <a:schemeClr val="accent2">
                    <a:lumMod val="50000"/>
                  </a:schemeClr>
                </a:solidFill>
                <a:latin typeface="Rage Italic" pitchFamily="66" charset="0"/>
              </a:rPr>
              <a:t>La Inocencia</a:t>
            </a:r>
            <a:endParaRPr lang="es-ES" sz="6000" dirty="0">
              <a:solidFill>
                <a:schemeClr val="accent2">
                  <a:lumMod val="50000"/>
                </a:schemeClr>
              </a:solidFill>
              <a:latin typeface="Rage Italic" pitchFamily="66"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71703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05914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5 san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547664" y="188640"/>
            <a:ext cx="7211144"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A RESTAURAÇÃO DO ROSTO PERDIDO</a:t>
            </a:r>
          </a:p>
        </p:txBody>
      </p:sp>
      <p:sp>
        <p:nvSpPr>
          <p:cNvPr id="5" name="Rectangle 18"/>
          <p:cNvSpPr>
            <a:spLocks noChangeArrowheads="1"/>
          </p:cNvSpPr>
          <p:nvPr/>
        </p:nvSpPr>
        <p:spPr bwMode="auto">
          <a:xfrm>
            <a:off x="3070175" y="1197428"/>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SANTIFICAÇÃO</a:t>
            </a:r>
            <a:b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br>
            <a:r>
              <a:rPr lang="es-ES" sz="2800" b="1"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t> Transmitida</a:t>
            </a:r>
          </a:p>
        </p:txBody>
      </p:sp>
      <p:sp>
        <p:nvSpPr>
          <p:cNvPr id="11" name="Nueva"/>
          <p:cNvSpPr/>
          <p:nvPr/>
        </p:nvSpPr>
        <p:spPr>
          <a:xfrm>
            <a:off x="4587357" y="2708920"/>
            <a:ext cx="2736647"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Nova</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err="1">
                <a:ln w="11430"/>
                <a:effectLst>
                  <a:outerShdw blurRad="76200" dist="50800" dir="5400000" algn="tl" rotWithShape="0">
                    <a:srgbClr val="000000">
                      <a:alpha val="65000"/>
                    </a:srgbClr>
                  </a:outerShdw>
                </a:effectLst>
                <a:latin typeface="Swis721 BlkCn BT" pitchFamily="34" charset="0"/>
              </a:rPr>
              <a:t>Natureza</a:t>
            </a:r>
            <a:endParaRPr lang="es-ES" sz="4800" spc="50" dirty="0">
              <a:ln w="11430"/>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Gálatas 2:20</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pic>
        <p:nvPicPr>
          <p:cNvPr id="19" name="3 Marcador de contenido"/>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25779" y="1524979"/>
            <a:ext cx="3078069" cy="4320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RightFacing"/>
            <a:lightRig rig="soft" dir="t"/>
          </a:scene3d>
          <a:sp3d contourW="12700" prstMaterial="matte">
            <a:bevelT w="63500" h="50800"/>
            <a:contourClr>
              <a:srgbClr val="C0C0C0"/>
            </a:contourClr>
          </a:sp3d>
        </p:spPr>
      </p:pic>
      <p:sp>
        <p:nvSpPr>
          <p:cNvPr id="18" name="Galatas"/>
          <p:cNvSpPr txBox="1">
            <a:spLocks/>
          </p:cNvSpPr>
          <p:nvPr/>
        </p:nvSpPr>
        <p:spPr>
          <a:xfrm>
            <a:off x="1979712" y="4941168"/>
            <a:ext cx="6840760" cy="1808584"/>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Já</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estou</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crucificado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com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Cristo; e vivo,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não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mais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eu</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mas Cristo vive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mim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 vida que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agora</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vivo na carne, vivo-a na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fé</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Filho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 Deus…”</a:t>
            </a:r>
          </a:p>
        </p:txBody>
      </p:sp>
    </p:spTree>
    <p:extLst>
      <p:ext uri="{BB962C8B-B14F-4D97-AF65-F5344CB8AC3E}">
        <p14:creationId xmlns:p14="http://schemas.microsoft.com/office/powerpoint/2010/main" val="3745513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11"/>
                                        </p:tgtEl>
                                      </p:cBhvr>
                                    </p:animEffect>
                                    <p:anim calcmode="lin" valueType="num">
                                      <p:cBhvr>
                                        <p:cTn id="24" dur="1000"/>
                                        <p:tgtEl>
                                          <p:spTgt spid="11"/>
                                        </p:tgtEl>
                                        <p:attrNameLst>
                                          <p:attrName>ppt_x</p:attrName>
                                        </p:attrNameLst>
                                      </p:cBhvr>
                                      <p:tavLst>
                                        <p:tav tm="0">
                                          <p:val>
                                            <p:strVal val="ppt_x"/>
                                          </p:val>
                                        </p:tav>
                                        <p:tav tm="100000">
                                          <p:val>
                                            <p:strVal val="ppt_x"/>
                                          </p:val>
                                        </p:tav>
                                      </p:tavLst>
                                    </p:anim>
                                    <p:anim calcmode="lin" valueType="num">
                                      <p:cBhvr>
                                        <p:cTn id="25" dur="1000"/>
                                        <p:tgtEl>
                                          <p:spTgt spid="11"/>
                                        </p:tgtEl>
                                        <p:attrNameLst>
                                          <p:attrName>ppt_y</p:attrName>
                                        </p:attrNameLst>
                                      </p:cBhvr>
                                      <p:tavLst>
                                        <p:tav tm="0">
                                          <p:val>
                                            <p:strVal val="ppt_y"/>
                                          </p:val>
                                        </p:tav>
                                        <p:tav tm="100000">
                                          <p:val>
                                            <p:strVal val="ppt_y-.1"/>
                                          </p:val>
                                        </p:tav>
                                      </p:tavLst>
                                    </p:anim>
                                    <p:set>
                                      <p:cBhvr>
                                        <p:cTn id="26" dur="1" fill="hold">
                                          <p:stCondLst>
                                            <p:cond delay="9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8" grpId="0" animBg="1"/>
      <p:bldP spid="1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5 santifica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547664" y="188640"/>
            <a:ext cx="7211144"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A RESTAURAÇÃO DO ROSTO PERDIDO</a:t>
            </a:r>
          </a:p>
        </p:txBody>
      </p:sp>
      <p:sp>
        <p:nvSpPr>
          <p:cNvPr id="5" name="Rectangle 18"/>
          <p:cNvSpPr>
            <a:spLocks noChangeArrowheads="1"/>
          </p:cNvSpPr>
          <p:nvPr/>
        </p:nvSpPr>
        <p:spPr bwMode="auto">
          <a:xfrm>
            <a:off x="3070175" y="1577988"/>
            <a:ext cx="5688633"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SANTIFICAÇÃO</a:t>
            </a:r>
            <a:b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br>
            <a:r>
              <a:rPr lang="es-ES" sz="2800" b="1" spc="50" dirty="0" err="1">
                <a:ln w="11430"/>
                <a:solidFill>
                  <a:srgbClr val="FF0000"/>
                </a:solidFill>
                <a:effectLst>
                  <a:outerShdw blurRad="76200" dist="50800" dir="5400000" algn="tl" rotWithShape="0">
                    <a:srgbClr val="000000">
                      <a:alpha val="65000"/>
                    </a:srgbClr>
                  </a:outerShdw>
                </a:effectLst>
                <a:latin typeface="Swis721 Blk BT" pitchFamily="34" charset="0"/>
              </a:rPr>
              <a:t>Justiça</a:t>
            </a:r>
            <a: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t> Transmitida</a:t>
            </a:r>
          </a:p>
        </p:txBody>
      </p:sp>
      <p:sp>
        <p:nvSpPr>
          <p:cNvPr id="14" name="13 Rectángulo"/>
          <p:cNvSpPr/>
          <p:nvPr/>
        </p:nvSpPr>
        <p:spPr>
          <a:xfrm>
            <a:off x="3364582" y="3675348"/>
            <a:ext cx="4597732" cy="156966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Capacita-nos a </a:t>
            </a:r>
          </a:p>
          <a:p>
            <a:pPr algn="ctr"/>
            <a:r>
              <a:rPr lang="es-ES" sz="4800" spc="50" dirty="0" err="1">
                <a:ln w="11430"/>
                <a:effectLst>
                  <a:outerShdw blurRad="76200" dist="50800" dir="5400000" algn="tl" rotWithShape="0">
                    <a:srgbClr val="000000">
                      <a:alpha val="65000"/>
                    </a:srgbClr>
                  </a:outerShdw>
                </a:effectLst>
                <a:latin typeface="Swis721 BlkCn BT" pitchFamily="34" charset="0"/>
              </a:rPr>
              <a:t>fazer</a:t>
            </a:r>
            <a:r>
              <a:rPr lang="es-ES" sz="4800" spc="50" dirty="0">
                <a:ln w="11430"/>
                <a:effectLst>
                  <a:outerShdw blurRad="76200" dist="50800" dir="5400000" algn="tl" rotWithShape="0">
                    <a:srgbClr val="000000">
                      <a:alpha val="65000"/>
                    </a:srgbClr>
                  </a:outerShdw>
                </a:effectLst>
                <a:latin typeface="Swis721 BlkCn BT" pitchFamily="34" charset="0"/>
              </a:rPr>
              <a:t> o </a:t>
            </a:r>
            <a:r>
              <a:rPr lang="es-ES" sz="4800" spc="50" dirty="0" err="1">
                <a:ln w="11430"/>
                <a:effectLst>
                  <a:outerShdw blurRad="76200" dist="50800" dir="5400000" algn="tl" rotWithShape="0">
                    <a:srgbClr val="000000">
                      <a:alpha val="65000"/>
                    </a:srgbClr>
                  </a:outerShdw>
                </a:effectLst>
                <a:latin typeface="Swis721 BlkCn BT" pitchFamily="34" charset="0"/>
              </a:rPr>
              <a:t>bem</a:t>
            </a:r>
            <a:endParaRPr lang="es-ES" sz="4800" spc="50" dirty="0">
              <a:ln w="11430"/>
              <a:effectLst>
                <a:outerShdw blurRad="76200" dist="50800" dir="5400000" algn="tl" rotWithShape="0">
                  <a:srgbClr val="000000">
                    <a:alpha val="65000"/>
                  </a:srgbClr>
                </a:outerShdw>
              </a:effectLst>
              <a:latin typeface="Swis721 BlkCn BT" pitchFamily="34" charset="0"/>
            </a:endParaRPr>
          </a:p>
        </p:txBody>
      </p:sp>
      <p:pic>
        <p:nvPicPr>
          <p:cNvPr id="10" name="3 Marcador de contenid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779" y="1524979"/>
            <a:ext cx="3078069" cy="4320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RightFacing"/>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18290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5 homb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3995936" y="692696"/>
            <a:ext cx="4896544" cy="2304256"/>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Que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aspetos</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do ser humano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abrange</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 </a:t>
            </a:r>
            <a:r>
              <a:rPr lang="es-ES" sz="40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santificação</a:t>
            </a:r>
            <a:r>
              <a:rPr lang="es-ES" sz="40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
        <p:nvSpPr>
          <p:cNvPr id="7" name="1 Título"/>
          <p:cNvSpPr txBox="1">
            <a:spLocks/>
          </p:cNvSpPr>
          <p:nvPr/>
        </p:nvSpPr>
        <p:spPr>
          <a:xfrm>
            <a:off x="683568" y="3068960"/>
            <a:ext cx="8208912" cy="3528391"/>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“E 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mesmo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Deus de paz vos santifique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tudo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todo o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vosso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espírito</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e alma, e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corpo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sejam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plenamente conservados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irrepreensíveis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para a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vinda</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nosso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Senhor</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Jesus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Cristo.”</a:t>
            </a:r>
          </a:p>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1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Tessalonicenses</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5:23.</a:t>
            </a:r>
          </a:p>
        </p:txBody>
      </p:sp>
    </p:spTree>
    <p:extLst>
      <p:ext uri="{BB962C8B-B14F-4D97-AF65-F5344CB8AC3E}">
        <p14:creationId xmlns:p14="http://schemas.microsoft.com/office/powerpoint/2010/main" val="334386697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5 homb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Justificacion"/>
          <p:cNvSpPr>
            <a:spLocks noChangeArrowheads="1"/>
          </p:cNvSpPr>
          <p:nvPr/>
        </p:nvSpPr>
        <p:spPr bwMode="auto">
          <a:xfrm>
            <a:off x="4211960" y="620688"/>
            <a:ext cx="4176464" cy="576064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ESPÍRITO</a:t>
            </a:r>
          </a:p>
          <a:p>
            <a:pPr lvl="0" algn="ctr"/>
            <a:r>
              <a:rPr lang="es-ES" sz="2800" b="1" spc="50" dirty="0" err="1">
                <a:ln w="11430"/>
                <a:solidFill>
                  <a:srgbClr val="FF0000"/>
                </a:solidFill>
                <a:effectLst>
                  <a:outerShdw blurRad="76200" dist="50800" dir="5400000" algn="tl" rotWithShape="0">
                    <a:srgbClr val="000000">
                      <a:alpha val="65000"/>
                    </a:srgbClr>
                  </a:outerShdw>
                </a:effectLst>
                <a:latin typeface="Swis721 Blk BT" pitchFamily="34" charset="0"/>
              </a:rPr>
              <a:t>Pensamentos</a:t>
            </a:r>
            <a:b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br>
            <a:endPar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endParaRPr>
          </a:p>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ALMA</a:t>
            </a:r>
          </a:p>
          <a:p>
            <a:pPr lvl="0" algn="ctr"/>
            <a:r>
              <a:rPr lang="es-ES" sz="2800" b="1" spc="50" dirty="0" err="1">
                <a:ln w="11430"/>
                <a:solidFill>
                  <a:srgbClr val="FF0000"/>
                </a:solidFill>
                <a:effectLst>
                  <a:outerShdw blurRad="76200" dist="50800" dir="5400000" algn="tl" rotWithShape="0">
                    <a:srgbClr val="000000">
                      <a:alpha val="65000"/>
                    </a:srgbClr>
                  </a:outerShdw>
                </a:effectLst>
                <a:latin typeface="Swis721 Blk BT" pitchFamily="34" charset="0"/>
              </a:rPr>
              <a:t>sentimentos</a:t>
            </a:r>
            <a: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t> </a:t>
            </a:r>
            <a:b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br>
            <a: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t>e </a:t>
            </a:r>
            <a:r>
              <a:rPr lang="es-ES" sz="2800" b="1" spc="50" dirty="0" err="1">
                <a:ln w="11430"/>
                <a:solidFill>
                  <a:srgbClr val="FF0000"/>
                </a:solidFill>
                <a:effectLst>
                  <a:outerShdw blurRad="76200" dist="50800" dir="5400000" algn="tl" rotWithShape="0">
                    <a:srgbClr val="000000">
                      <a:alpha val="65000"/>
                    </a:srgbClr>
                  </a:outerShdw>
                </a:effectLst>
                <a:latin typeface="Swis721 Blk BT" pitchFamily="34" charset="0"/>
              </a:rPr>
              <a:t>emoções</a:t>
            </a:r>
            <a:b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br>
            <a:endPar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endParaRPr>
          </a:p>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CORPO</a:t>
            </a:r>
          </a:p>
          <a:p>
            <a:pPr algn="ctr"/>
            <a:r>
              <a:rPr lang="es-ES" sz="2800" b="1" spc="50" dirty="0">
                <a:ln w="11430"/>
                <a:solidFill>
                  <a:srgbClr val="FF0000"/>
                </a:solidFill>
                <a:effectLst>
                  <a:outerShdw blurRad="76200" dist="50800" dir="5400000" algn="tl" rotWithShape="0">
                    <a:srgbClr val="000000">
                      <a:alpha val="65000"/>
                    </a:srgbClr>
                  </a:outerShdw>
                </a:effectLst>
                <a:latin typeface="Swis721 Blk BT" pitchFamily="34" charset="0"/>
              </a:rPr>
              <a:t>hábitos de vida</a:t>
            </a:r>
          </a:p>
        </p:txBody>
      </p:sp>
      <p:sp>
        <p:nvSpPr>
          <p:cNvPr id="9" name="8 Rectángulo"/>
          <p:cNvSpPr/>
          <p:nvPr/>
        </p:nvSpPr>
        <p:spPr>
          <a:xfrm rot="16200000">
            <a:off x="2367872" y="3116287"/>
            <a:ext cx="3782830" cy="769441"/>
          </a:xfrm>
          <a:prstGeom prst="rect">
            <a:avLst/>
          </a:prstGeom>
        </p:spPr>
        <p:txBody>
          <a:bodyPr wrap="none">
            <a:spAutoFit/>
          </a:bodyPr>
          <a:lstStyle/>
          <a:p>
            <a:r>
              <a:rPr lang="es-ES" sz="4400" b="1" spc="50" dirty="0">
                <a:ln w="11430"/>
                <a:solidFill>
                  <a:srgbClr val="FF0000"/>
                </a:solidFill>
                <a:effectLst>
                  <a:outerShdw blurRad="76200" dist="50800" dir="5400000" algn="tl" rotWithShape="0">
                    <a:srgbClr val="000000">
                      <a:alpha val="65000"/>
                    </a:srgbClr>
                  </a:outerShdw>
                </a:effectLst>
                <a:latin typeface="Swis721 Blk BT" pitchFamily="34" charset="0"/>
              </a:rPr>
              <a:t>TODO O SER</a:t>
            </a:r>
            <a:endParaRPr lang="es-ES" dirty="0">
              <a:solidFill>
                <a:srgbClr val="FF0000"/>
              </a:solidFill>
            </a:endParaRPr>
          </a:p>
        </p:txBody>
      </p:sp>
    </p:spTree>
    <p:extLst>
      <p:ext uri="{BB962C8B-B14F-4D97-AF65-F5344CB8AC3E}">
        <p14:creationId xmlns:p14="http://schemas.microsoft.com/office/powerpoint/2010/main" val="340674531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1000"/>
                                        <p:tgtEl>
                                          <p:spTgt spid="5">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childTnLst>
                                </p:cTn>
                              </p:par>
                            </p:childTnLst>
                          </p:cTn>
                        </p:par>
                        <p:par>
                          <p:cTn id="15" fill="hold">
                            <p:stCondLst>
                              <p:cond delay="2250"/>
                            </p:stCondLst>
                            <p:childTnLst>
                              <p:par>
                                <p:cTn id="16" presetID="10" presetClass="entr" presetSubtype="0" fill="hold" grpId="0"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par>
                          <p:cTn id="19" fill="hold">
                            <p:stCondLst>
                              <p:cond delay="3250"/>
                            </p:stCondLst>
                            <p:childTnLst>
                              <p:par>
                                <p:cTn id="20" presetID="10" presetClass="entr" presetSubtype="0" fill="hold" grpId="0" nodeType="afterEffect">
                                  <p:stCondLst>
                                    <p:cond delay="150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childTnLst>
                                </p:cTn>
                              </p:par>
                            </p:childTnLst>
                          </p:cTn>
                        </p:par>
                        <p:par>
                          <p:cTn id="23" fill="hold">
                            <p:stCondLst>
                              <p:cond delay="5750"/>
                            </p:stCondLst>
                            <p:childTnLst>
                              <p:par>
                                <p:cTn id="24" presetID="10" presetClass="entr" presetSubtype="0" fill="hold" grpId="0"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childTnLst>
                                </p:cTn>
                              </p:par>
                            </p:childTnLst>
                          </p:cTn>
                        </p:par>
                        <p:par>
                          <p:cTn id="27" fill="hold">
                            <p:stCondLst>
                              <p:cond delay="6750"/>
                            </p:stCondLst>
                            <p:childTnLst>
                              <p:par>
                                <p:cTn id="28" presetID="10" presetClass="entr" presetSubtype="0" fill="hold" grpId="0" nodeType="afterEffect">
                                  <p:stCondLst>
                                    <p:cond delay="150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1000"/>
                                        <p:tgtEl>
                                          <p:spTgt spid="5">
                                            <p:txEl>
                                              <p:pRg st="4" end="4"/>
                                            </p:txEl>
                                          </p:spTgt>
                                        </p:tgtEl>
                                      </p:cBhvr>
                                    </p:animEffect>
                                  </p:childTnLst>
                                </p:cTn>
                              </p:par>
                            </p:childTnLst>
                          </p:cTn>
                        </p:par>
                        <p:par>
                          <p:cTn id="31" fill="hold">
                            <p:stCondLst>
                              <p:cond delay="9250"/>
                            </p:stCondLst>
                            <p:childTnLst>
                              <p:par>
                                <p:cTn id="32" presetID="10" presetClass="entr" presetSubtype="0" fill="hold" grpId="0" nodeType="after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childTnLst>
                                </p:cTn>
                              </p:par>
                            </p:childTnLst>
                          </p:cTn>
                        </p:par>
                        <p:par>
                          <p:cTn id="35" fill="hold">
                            <p:stCondLst>
                              <p:cond delay="10250"/>
                            </p:stCondLst>
                            <p:childTnLst>
                              <p:par>
                                <p:cTn id="36" presetID="22" presetClass="entr" presetSubtype="1"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0. MUTIMEDIA SDA\Imagenes para estudio\tema 05 v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7"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Justificacion"/>
          <p:cNvSpPr>
            <a:spLocks noChangeArrowheads="1"/>
          </p:cNvSpPr>
          <p:nvPr/>
        </p:nvSpPr>
        <p:spPr bwMode="auto">
          <a:xfrm>
            <a:off x="179512" y="3429000"/>
            <a:ext cx="8784976" cy="2924944"/>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“Eu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sou</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videira</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vós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as varas;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quem</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está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em</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mim</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eu</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nele</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esse</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dá</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fruto; porque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sem</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mim</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nada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podeis</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6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fazer</a:t>
            </a: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p>
          <a:p>
            <a:pPr algn="r"/>
            <a:r>
              <a:rPr lang="es-ES" sz="3600" b="1" i="1" spc="50" dirty="0">
                <a:ln w="11430"/>
                <a:solidFill>
                  <a:srgbClr val="CC00CC"/>
                </a:solidFill>
                <a:effectLst>
                  <a:outerShdw blurRad="76200" dist="50800" dir="5400000" algn="tl" rotWithShape="0">
                    <a:srgbClr val="000000">
                      <a:alpha val="65000"/>
                    </a:srgbClr>
                  </a:outerShdw>
                </a:effectLst>
                <a:latin typeface="Myriad Pro Cond" pitchFamily="34" charset="0"/>
              </a:rPr>
              <a:t>João 15:5</a:t>
            </a:r>
          </a:p>
        </p:txBody>
      </p:sp>
    </p:spTree>
    <p:extLst>
      <p:ext uri="{BB962C8B-B14F-4D97-AF65-F5344CB8AC3E}">
        <p14:creationId xmlns:p14="http://schemas.microsoft.com/office/powerpoint/2010/main" val="322313954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0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5 fon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043608" y="404664"/>
            <a:ext cx="7560840" cy="554461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66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Quando</a:t>
            </a: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 se </a:t>
            </a:r>
            <a:r>
              <a:rPr lang="es-ES" sz="66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produzirá</a:t>
            </a: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 o </a:t>
            </a:r>
            <a:b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br>
            <a:r>
              <a:rPr lang="es-ES" sz="66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quarto</a:t>
            </a: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sz="6600" b="1" spc="50" dirty="0" err="1">
                <a:ln w="11430"/>
                <a:solidFill>
                  <a:srgbClr val="CC00CC"/>
                </a:solidFill>
                <a:effectLst>
                  <a:outerShdw blurRad="76200" dist="50800" dir="5400000" algn="tl" rotWithShape="0">
                    <a:srgbClr val="000000">
                      <a:alpha val="65000"/>
                    </a:srgbClr>
                  </a:outerShdw>
                </a:effectLst>
                <a:latin typeface="Swis721 BlkCn BT" pitchFamily="34" charset="0"/>
              </a:rPr>
              <a:t>milagre</a:t>
            </a:r>
            <a:r>
              <a:rPr lang="es-ES" sz="6600"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p>
        </p:txBody>
      </p:sp>
      <p:sp>
        <p:nvSpPr>
          <p:cNvPr id="6" name="Rectangle 18"/>
          <p:cNvSpPr>
            <a:spLocks noChangeArrowheads="1"/>
          </p:cNvSpPr>
          <p:nvPr/>
        </p:nvSpPr>
        <p:spPr bwMode="auto">
          <a:xfrm>
            <a:off x="1755096" y="490397"/>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4</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
        <p:nvSpPr>
          <p:cNvPr id="7" name="1 Título"/>
          <p:cNvSpPr>
            <a:spLocks noGrp="1"/>
          </p:cNvSpPr>
          <p:nvPr>
            <p:ph type="title"/>
          </p:nvPr>
        </p:nvSpPr>
        <p:spPr>
          <a:xfrm>
            <a:off x="1044592" y="5463513"/>
            <a:ext cx="7640017"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A REDENÇÃO OU GLORIFICAÇÃO</a:t>
            </a:r>
          </a:p>
        </p:txBody>
      </p:sp>
    </p:spTree>
    <p:extLst>
      <p:ext uri="{BB962C8B-B14F-4D97-AF65-F5344CB8AC3E}">
        <p14:creationId xmlns:p14="http://schemas.microsoft.com/office/powerpoint/2010/main" val="200489036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fltVal val="0"/>
                                          </p:val>
                                        </p:tav>
                                        <p:tav tm="100000">
                                          <p:val>
                                            <p:strVal val="#ppt_w"/>
                                          </p:val>
                                        </p:tav>
                                      </p:tavLst>
                                    </p:anim>
                                    <p:anim calcmode="lin" valueType="num">
                                      <p:cBhvr>
                                        <p:cTn id="11" dur="3000" fill="hold"/>
                                        <p:tgtEl>
                                          <p:spTgt spid="6"/>
                                        </p:tgtEl>
                                        <p:attrNameLst>
                                          <p:attrName>ppt_h</p:attrName>
                                        </p:attrNameLst>
                                      </p:cBhvr>
                                      <p:tavLst>
                                        <p:tav tm="0">
                                          <p:val>
                                            <p:fltVal val="0"/>
                                          </p:val>
                                        </p:tav>
                                        <p:tav tm="100000">
                                          <p:val>
                                            <p:strVal val="#ppt_h"/>
                                          </p:val>
                                        </p:tav>
                                      </p:tavLst>
                                    </p:anim>
                                    <p:animEffect transition="in" filter="fade">
                                      <p:cBhvr>
                                        <p:cTn id="12" dur="3000"/>
                                        <p:tgtEl>
                                          <p:spTgt spid="6"/>
                                        </p:tgtEl>
                                      </p:cBhvr>
                                    </p:animEffect>
                                  </p:childTnLst>
                                </p:cTn>
                              </p:par>
                            </p:childTnLst>
                          </p:cTn>
                        </p:par>
                        <p:par>
                          <p:cTn id="13" fill="hold">
                            <p:stCondLst>
                              <p:cond delay="3000"/>
                            </p:stCondLst>
                            <p:childTnLst>
                              <p:par>
                                <p:cTn id="14" presetID="6" presetClass="emph" presetSubtype="0" fill="hold" grpId="1" nodeType="afterEffect">
                                  <p:stCondLst>
                                    <p:cond delay="0"/>
                                  </p:stCondLst>
                                  <p:childTnLst>
                                    <p:animScale>
                                      <p:cBhvr>
                                        <p:cTn id="15" dur="3500" fill="hold"/>
                                        <p:tgtEl>
                                          <p:spTgt spid="6"/>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par>
                          <p:cTn id="19" fill="hold">
                            <p:stCondLst>
                              <p:cond delay="6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500"/>
                                        <p:tgtEl>
                                          <p:spTgt spid="7"/>
                                        </p:tgtEl>
                                      </p:cBhvr>
                                    </p:animEffect>
                                  </p:childTnLst>
                                </p:cTn>
                              </p:par>
                            </p:childTnLst>
                          </p:cTn>
                        </p:par>
                        <p:par>
                          <p:cTn id="23" fill="hold">
                            <p:stCondLst>
                              <p:cond delay="8000"/>
                            </p:stCondLst>
                            <p:childTnLst>
                              <p:par>
                                <p:cTn id="24" presetID="22" presetClass="entr" presetSubtype="1"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6" grpId="2"/>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5 venid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DENCIÓN"/>
          <p:cNvSpPr>
            <a:spLocks noChangeArrowheads="1"/>
          </p:cNvSpPr>
          <p:nvPr/>
        </p:nvSpPr>
        <p:spPr bwMode="auto">
          <a:xfrm>
            <a:off x="1043608" y="613957"/>
            <a:ext cx="7560840" cy="1349121"/>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REDENÇÃO</a:t>
            </a:r>
          </a:p>
        </p:txBody>
      </p:sp>
      <p:sp>
        <p:nvSpPr>
          <p:cNvPr id="11" name="Semejantes"/>
          <p:cNvSpPr/>
          <p:nvPr/>
        </p:nvSpPr>
        <p:spPr>
          <a:xfrm>
            <a:off x="2090747" y="2569993"/>
            <a:ext cx="546656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err="1">
                <a:ln w="11430"/>
                <a:effectLst>
                  <a:outerShdw blurRad="76200" dist="50800" dir="5400000" algn="tl" rotWithShape="0">
                    <a:srgbClr val="000000">
                      <a:alpha val="65000"/>
                    </a:srgbClr>
                  </a:outerShdw>
                </a:effectLst>
                <a:latin typeface="Swis721 BlkCn BT" pitchFamily="34" charset="0"/>
              </a:rPr>
              <a:t>Semelhantes</a:t>
            </a:r>
            <a:r>
              <a:rPr lang="es-ES" sz="4800" spc="50" dirty="0">
                <a:ln w="11430"/>
                <a:effectLst>
                  <a:outerShdw blurRad="76200" dist="50800" dir="5400000" algn="tl" rotWithShape="0">
                    <a:srgbClr val="000000">
                      <a:alpha val="65000"/>
                    </a:srgbClr>
                  </a:outerShdw>
                </a:effectLst>
                <a:latin typeface="Swis721 BlkCn BT" pitchFamily="34" charset="0"/>
              </a:rPr>
              <a:t> a Ele</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1ª João 3:2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Transformados" hidden="1"/>
          <p:cNvSpPr/>
          <p:nvPr/>
        </p:nvSpPr>
        <p:spPr>
          <a:xfrm>
            <a:off x="2479379" y="3861046"/>
            <a:ext cx="4689297"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Transformados</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a la inmortalidad</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1 Corintios 15:51-52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6" name="Carácter" hidden="1"/>
          <p:cNvSpPr/>
          <p:nvPr/>
        </p:nvSpPr>
        <p:spPr>
          <a:xfrm>
            <a:off x="2385603" y="4111332"/>
            <a:ext cx="487684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Carácter perfecto</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Apocalipsis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21:5</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Edén restaurado" hidden="1"/>
          <p:cNvSpPr/>
          <p:nvPr/>
        </p:nvSpPr>
        <p:spPr>
          <a:xfrm>
            <a:off x="2576457" y="4005064"/>
            <a:ext cx="449514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Edén restaurado</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Apocalipsis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21:5</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9" name="1 Título"/>
          <p:cNvSpPr txBox="1">
            <a:spLocks/>
          </p:cNvSpPr>
          <p:nvPr/>
        </p:nvSpPr>
        <p:spPr>
          <a:xfrm>
            <a:off x="1043608" y="4365104"/>
            <a:ext cx="7560840" cy="1800200"/>
          </a:xfrm>
          <a:prstGeom prst="rect">
            <a:avLst/>
          </a:prstGeom>
          <a:no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quando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ele se manifestar, </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seremos </a:t>
            </a:r>
            <a:r>
              <a:rPr lang="es-ES" sz="3200" b="1" i="1" spc="50" dirty="0" err="1">
                <a:ln w="11430"/>
                <a:solidFill>
                  <a:srgbClr val="FF0000"/>
                </a:solidFill>
                <a:effectLst>
                  <a:outerShdw blurRad="76200" dist="50800" dir="5400000" algn="tl" rotWithShape="0">
                    <a:srgbClr val="000000">
                      <a:alpha val="65000"/>
                    </a:srgbClr>
                  </a:outerShdw>
                </a:effectLst>
                <a:latin typeface="Myriad Pro Cond" pitchFamily="34" charset="0"/>
              </a:rPr>
              <a:t>semelhantes</a:t>
            </a:r>
            <a:r>
              <a:rPr lang="es-ES"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 a ele</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porque </a:t>
            </a:r>
            <a:r>
              <a:rPr lang="es-ES"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assim</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como é o veremos.”</a:t>
            </a:r>
          </a:p>
        </p:txBody>
      </p:sp>
    </p:spTree>
    <p:extLst>
      <p:ext uri="{BB962C8B-B14F-4D97-AF65-F5344CB8AC3E}">
        <p14:creationId xmlns:p14="http://schemas.microsoft.com/office/powerpoint/2010/main" val="183323995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14"/>
                                        </p:tgtEl>
                                      </p:cBhvr>
                                    </p:animEffect>
                                    <p:anim calcmode="lin" valueType="num">
                                      <p:cBhvr>
                                        <p:cTn id="24" dur="1000"/>
                                        <p:tgtEl>
                                          <p:spTgt spid="14"/>
                                        </p:tgtEl>
                                        <p:attrNameLst>
                                          <p:attrName>ppt_x</p:attrName>
                                        </p:attrNameLst>
                                      </p:cBhvr>
                                      <p:tavLst>
                                        <p:tav tm="0">
                                          <p:val>
                                            <p:strVal val="ppt_x"/>
                                          </p:val>
                                        </p:tav>
                                        <p:tav tm="100000">
                                          <p:val>
                                            <p:strVal val="ppt_x"/>
                                          </p:val>
                                        </p:tav>
                                      </p:tavLst>
                                    </p:anim>
                                    <p:anim calcmode="lin" valueType="num">
                                      <p:cBhvr>
                                        <p:cTn id="25" dur="1000"/>
                                        <p:tgtEl>
                                          <p:spTgt spid="14"/>
                                        </p:tgtEl>
                                        <p:attrNameLst>
                                          <p:attrName>ppt_y</p:attrName>
                                        </p:attrNameLst>
                                      </p:cBhvr>
                                      <p:tavLst>
                                        <p:tav tm="0">
                                          <p:val>
                                            <p:strVal val="ppt_y"/>
                                          </p:val>
                                        </p:tav>
                                        <p:tav tm="100000">
                                          <p:val>
                                            <p:strVal val="ppt_y-.1"/>
                                          </p:val>
                                        </p:tav>
                                      </p:tavLst>
                                    </p:anim>
                                    <p:set>
                                      <p:cBhvr>
                                        <p:cTn id="26" dur="1" fill="hold">
                                          <p:stCondLst>
                                            <p:cond delay="999"/>
                                          </p:stCondLst>
                                        </p:cTn>
                                        <p:tgtEl>
                                          <p:spTgt spid="14"/>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16"/>
                                        </p:tgtEl>
                                      </p:cBhvr>
                                    </p:animEffect>
                                    <p:anim calcmode="lin" valueType="num">
                                      <p:cBhvr>
                                        <p:cTn id="37" dur="1000"/>
                                        <p:tgtEl>
                                          <p:spTgt spid="16"/>
                                        </p:tgtEl>
                                        <p:attrNameLst>
                                          <p:attrName>ppt_x</p:attrName>
                                        </p:attrNameLst>
                                      </p:cBhvr>
                                      <p:tavLst>
                                        <p:tav tm="0">
                                          <p:val>
                                            <p:strVal val="ppt_x"/>
                                          </p:val>
                                        </p:tav>
                                        <p:tav tm="100000">
                                          <p:val>
                                            <p:strVal val="ppt_x"/>
                                          </p:val>
                                        </p:tav>
                                      </p:tavLst>
                                    </p:anim>
                                    <p:anim calcmode="lin" valueType="num">
                                      <p:cBhvr>
                                        <p:cTn id="38" dur="1000"/>
                                        <p:tgtEl>
                                          <p:spTgt spid="16"/>
                                        </p:tgtEl>
                                        <p:attrNameLst>
                                          <p:attrName>ppt_y</p:attrName>
                                        </p:attrNameLst>
                                      </p:cBhvr>
                                      <p:tavLst>
                                        <p:tav tm="0">
                                          <p:val>
                                            <p:strVal val="ppt_y"/>
                                          </p:val>
                                        </p:tav>
                                        <p:tav tm="100000">
                                          <p:val>
                                            <p:strVal val="ppt_y-.1"/>
                                          </p:val>
                                        </p:tav>
                                      </p:tavLst>
                                    </p:anim>
                                    <p:set>
                                      <p:cBhvr>
                                        <p:cTn id="39" dur="1" fill="hold">
                                          <p:stCondLst>
                                            <p:cond delay="999"/>
                                          </p:stCondLst>
                                        </p:cTn>
                                        <p:tgtEl>
                                          <p:spTgt spid="16"/>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22" presetClass="entr" presetSubtype="1"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up)">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4" grpId="0"/>
      <p:bldP spid="14" grpId="1"/>
      <p:bldP spid="16" grpId="0"/>
      <p:bldP spid="16" grpId="1"/>
      <p:bldP spid="15"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5 venid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DENCIÓN"/>
          <p:cNvSpPr>
            <a:spLocks noChangeArrowheads="1"/>
          </p:cNvSpPr>
          <p:nvPr/>
        </p:nvSpPr>
        <p:spPr bwMode="auto">
          <a:xfrm>
            <a:off x="1064027" y="607892"/>
            <a:ext cx="7560840" cy="1349121"/>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REDENÇÃO</a:t>
            </a:r>
          </a:p>
        </p:txBody>
      </p:sp>
      <p:sp>
        <p:nvSpPr>
          <p:cNvPr id="11" name="Semejantes" hidden="1"/>
          <p:cNvSpPr/>
          <p:nvPr/>
        </p:nvSpPr>
        <p:spPr>
          <a:xfrm>
            <a:off x="2633363" y="3031212"/>
            <a:ext cx="438132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Semejantes a Él</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1ª Juan 3:2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Transformados"/>
          <p:cNvSpPr/>
          <p:nvPr/>
        </p:nvSpPr>
        <p:spPr>
          <a:xfrm>
            <a:off x="2052657" y="2204864"/>
            <a:ext cx="5583581"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Transformados</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para a </a:t>
            </a:r>
            <a:r>
              <a:rPr lang="es-ES" sz="4800" spc="50" dirty="0" err="1">
                <a:ln w="11430"/>
                <a:effectLst>
                  <a:outerShdw blurRad="76200" dist="50800" dir="5400000" algn="tl" rotWithShape="0">
                    <a:srgbClr val="000000">
                      <a:alpha val="65000"/>
                    </a:srgbClr>
                  </a:outerShdw>
                </a:effectLst>
                <a:latin typeface="Swis721 BlkCn BT" pitchFamily="34" charset="0"/>
              </a:rPr>
              <a:t>imortalidade</a:t>
            </a:r>
            <a:endParaRPr lang="es-ES" sz="4800" spc="50" dirty="0">
              <a:ln w="11430"/>
              <a:effectLst>
                <a:outerShdw blurRad="76200" dist="50800" dir="5400000" algn="tl" rotWithShape="0">
                  <a:srgbClr val="000000">
                    <a:alpha val="65000"/>
                  </a:srgbClr>
                </a:outerShdw>
              </a:effectLst>
              <a:latin typeface="Swis721 BlkCn BT" pitchFamily="34" charset="0"/>
            </a:endParaRP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1 </a:t>
            </a:r>
            <a:r>
              <a:rPr lang="es-ES"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Coríntios</a:t>
            </a: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 15:51-52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6" name="Carácter" hidden="1"/>
          <p:cNvSpPr/>
          <p:nvPr/>
        </p:nvSpPr>
        <p:spPr>
          <a:xfrm>
            <a:off x="2385603" y="4111332"/>
            <a:ext cx="487684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Carácter perfecto</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Apocalipsis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21:5</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Edén restaurado" hidden="1"/>
          <p:cNvSpPr/>
          <p:nvPr/>
        </p:nvSpPr>
        <p:spPr>
          <a:xfrm>
            <a:off x="2576457" y="4005064"/>
            <a:ext cx="449514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Edén restaurado</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Apocalipsis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21:5</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9" name="1 Título"/>
          <p:cNvSpPr txBox="1">
            <a:spLocks/>
          </p:cNvSpPr>
          <p:nvPr/>
        </p:nvSpPr>
        <p:spPr>
          <a:xfrm>
            <a:off x="1043608" y="4509120"/>
            <a:ext cx="7560840" cy="1800200"/>
          </a:xfrm>
          <a:prstGeom prst="rect">
            <a:avLst/>
          </a:prstGeom>
          <a:noFill/>
          <a:effectLst>
            <a:glow rad="292100">
              <a:schemeClr val="bg1">
                <a:alpha val="30000"/>
              </a:schemeClr>
            </a:glow>
            <a:softEdge rad="101600"/>
          </a:effectLst>
        </p:spPr>
        <p:txBody>
          <a:bodyPr vert="horz" lIns="91440" tIns="45720" rIns="91440" bIns="45720" rtlCol="0" anchor="ct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a:ln w="11430"/>
                <a:solidFill>
                  <a:srgbClr val="FF0000"/>
                </a:solidFill>
                <a:effectLst>
                  <a:outerShdw blurRad="76200" dist="50800" dir="5400000" algn="tl" rotWithShape="0">
                    <a:srgbClr val="000000">
                      <a:alpha val="65000"/>
                    </a:srgbClr>
                  </a:outerShdw>
                </a:effectLst>
                <a:latin typeface="Myriad Pro Cond" pitchFamily="34" charset="0"/>
              </a:rPr>
              <a:t>mas todos seremos transformados,</a:t>
            </a:r>
          </a:p>
          <a:p>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Num</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momento,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num</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abrir e fechar de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olhos</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37305487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16"/>
                                        </p:tgtEl>
                                      </p:cBhvr>
                                    </p:animEffect>
                                    <p:anim calcmode="lin" valueType="num">
                                      <p:cBhvr>
                                        <p:cTn id="26" dur="1000"/>
                                        <p:tgtEl>
                                          <p:spTgt spid="16"/>
                                        </p:tgtEl>
                                        <p:attrNameLst>
                                          <p:attrName>ppt_x</p:attrName>
                                        </p:attrNameLst>
                                      </p:cBhvr>
                                      <p:tavLst>
                                        <p:tav tm="0">
                                          <p:val>
                                            <p:strVal val="ppt_x"/>
                                          </p:val>
                                        </p:tav>
                                        <p:tav tm="100000">
                                          <p:val>
                                            <p:strVal val="ppt_x"/>
                                          </p:val>
                                        </p:tav>
                                      </p:tavLst>
                                    </p:anim>
                                    <p:anim calcmode="lin" valueType="num">
                                      <p:cBhvr>
                                        <p:cTn id="27" dur="1000"/>
                                        <p:tgtEl>
                                          <p:spTgt spid="16"/>
                                        </p:tgtEl>
                                        <p:attrNameLst>
                                          <p:attrName>ppt_y</p:attrName>
                                        </p:attrNameLst>
                                      </p:cBhvr>
                                      <p:tavLst>
                                        <p:tav tm="0">
                                          <p:val>
                                            <p:strVal val="ppt_y"/>
                                          </p:val>
                                        </p:tav>
                                        <p:tav tm="100000">
                                          <p:val>
                                            <p:strVal val="ppt_y-.1"/>
                                          </p:val>
                                        </p:tav>
                                      </p:tavLst>
                                    </p:anim>
                                    <p:set>
                                      <p:cBhvr>
                                        <p:cTn id="28" dur="1" fill="hold">
                                          <p:stCondLst>
                                            <p:cond delay="999"/>
                                          </p:stCondLst>
                                        </p:cTn>
                                        <p:tgtEl>
                                          <p:spTgt spid="16"/>
                                        </p:tgtEl>
                                        <p:attrNameLst>
                                          <p:attrName>style.visibility</p:attrName>
                                        </p:attrNameLst>
                                      </p:cBhvr>
                                      <p:to>
                                        <p:strVal val="hidden"/>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22" presetClass="entr" presetSubtype="1"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6" grpId="1"/>
      <p:bldP spid="15"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5 venid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DENCIÓN"/>
          <p:cNvSpPr>
            <a:spLocks noChangeArrowheads="1"/>
          </p:cNvSpPr>
          <p:nvPr/>
        </p:nvSpPr>
        <p:spPr bwMode="auto">
          <a:xfrm>
            <a:off x="1043608" y="574837"/>
            <a:ext cx="7560840" cy="1349121"/>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REDENÇÃO</a:t>
            </a:r>
          </a:p>
        </p:txBody>
      </p:sp>
      <p:sp>
        <p:nvSpPr>
          <p:cNvPr id="11" name="Semejantes" hidden="1"/>
          <p:cNvSpPr/>
          <p:nvPr/>
        </p:nvSpPr>
        <p:spPr>
          <a:xfrm>
            <a:off x="2633363" y="3031212"/>
            <a:ext cx="438132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Semejantes a Él</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1ª Juan 3:2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Transformados" hidden="1"/>
          <p:cNvSpPr/>
          <p:nvPr/>
        </p:nvSpPr>
        <p:spPr>
          <a:xfrm>
            <a:off x="2479379" y="2564904"/>
            <a:ext cx="4689297"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Transformados</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a la inmortalidad</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1 Corintios 15:51-52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6" name="Carácter"/>
          <p:cNvSpPr/>
          <p:nvPr/>
        </p:nvSpPr>
        <p:spPr>
          <a:xfrm>
            <a:off x="2140441" y="2348880"/>
            <a:ext cx="536717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err="1">
                <a:ln w="11430"/>
                <a:effectLst>
                  <a:outerShdw blurRad="76200" dist="50800" dir="5400000" algn="tl" rotWithShape="0">
                    <a:srgbClr val="000000">
                      <a:alpha val="65000"/>
                    </a:srgbClr>
                  </a:outerShdw>
                </a:effectLst>
                <a:latin typeface="Swis721 BlkCn BT" pitchFamily="34" charset="0"/>
              </a:rPr>
              <a:t>Caráter</a:t>
            </a:r>
            <a:r>
              <a:rPr lang="es-ES" sz="4800" spc="50" dirty="0">
                <a:ln w="11430"/>
                <a:effectLst>
                  <a:outerShdw blurRad="76200" dist="50800" dir="5400000" algn="tl" rotWithShape="0">
                    <a:srgbClr val="000000">
                      <a:alpha val="65000"/>
                    </a:srgbClr>
                  </a:outerShdw>
                </a:effectLst>
                <a:latin typeface="Swis721 BlkCn BT" pitchFamily="34" charset="0"/>
              </a:rPr>
              <a:t> </a:t>
            </a:r>
            <a:r>
              <a:rPr lang="es-ES" sz="4800" spc="50" dirty="0" err="1">
                <a:ln w="11430"/>
                <a:effectLst>
                  <a:outerShdw blurRad="76200" dist="50800" dir="5400000" algn="tl" rotWithShape="0">
                    <a:srgbClr val="000000">
                      <a:alpha val="65000"/>
                    </a:srgbClr>
                  </a:outerShdw>
                </a:effectLst>
                <a:latin typeface="Swis721 BlkCn BT" pitchFamily="34" charset="0"/>
              </a:rPr>
              <a:t>perfeito</a:t>
            </a:r>
            <a:r>
              <a:rPr lang="es-ES" sz="4800" spc="50" dirty="0">
                <a:ln w="11430"/>
                <a:effectLst>
                  <a:outerShdw blurRad="76200" dist="50800" dir="5400000" algn="tl" rotWithShape="0">
                    <a:srgbClr val="000000">
                      <a:alpha val="65000"/>
                    </a:srgbClr>
                  </a:outerShdw>
                </a:effectLst>
                <a:latin typeface="Swis721 BlkCn BT" pitchFamily="34" charset="0"/>
              </a:rPr>
              <a:t> </a:t>
            </a:r>
            <a:br>
              <a:rPr lang="es-ES" sz="4800" spc="50" dirty="0">
                <a:ln w="11430"/>
                <a:effectLst>
                  <a:outerShdw blurRad="76200" dist="50800" dir="5400000" algn="tl" rotWithShape="0">
                    <a:srgbClr val="000000">
                      <a:alpha val="65000"/>
                    </a:srgbClr>
                  </a:outerShdw>
                </a:effectLst>
                <a:latin typeface="Swis721 BlkCn BT" pitchFamily="34" charset="0"/>
              </a:rPr>
            </a:br>
            <a:r>
              <a:rPr lang="es-ES" sz="4800" spc="50" dirty="0">
                <a:ln w="11430"/>
                <a:effectLst>
                  <a:outerShdw blurRad="76200" dist="50800" dir="5400000" algn="tl" rotWithShape="0">
                    <a:srgbClr val="000000">
                      <a:alpha val="65000"/>
                    </a:srgbClr>
                  </a:outerShdw>
                </a:effectLst>
                <a:latin typeface="Swis721 BlkCn BT" pitchFamily="34" charset="0"/>
              </a:rPr>
              <a:t>e Edén restaurado</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Apocalipse 21:5</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Edén restaurado" hidden="1"/>
          <p:cNvSpPr/>
          <p:nvPr/>
        </p:nvSpPr>
        <p:spPr>
          <a:xfrm>
            <a:off x="2576457" y="4005064"/>
            <a:ext cx="449514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effectLst>
                  <a:outerShdw blurRad="76200" dist="50800" dir="5400000" algn="tl" rotWithShape="0">
                    <a:srgbClr val="000000">
                      <a:alpha val="65000"/>
                    </a:srgbClr>
                  </a:outerShdw>
                </a:effectLst>
                <a:latin typeface="Swis721 BlkCn BT" pitchFamily="34" charset="0"/>
              </a:rPr>
              <a:t>Edén restaurado</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Apocalipsis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21:5</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9" name="1 Título"/>
          <p:cNvSpPr txBox="1">
            <a:spLocks/>
          </p:cNvSpPr>
          <p:nvPr/>
        </p:nvSpPr>
        <p:spPr>
          <a:xfrm>
            <a:off x="1043608" y="4653136"/>
            <a:ext cx="7560840" cy="1440160"/>
          </a:xfrm>
          <a:prstGeom prst="rect">
            <a:avLst/>
          </a:prstGeom>
          <a:no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eis</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que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faço</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novas todas as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coisas</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159955575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16"/>
                                        </p:tgtEl>
                                      </p:cBhvr>
                                    </p:animEffect>
                                    <p:anim calcmode="lin" valueType="num">
                                      <p:cBhvr>
                                        <p:cTn id="26" dur="1000"/>
                                        <p:tgtEl>
                                          <p:spTgt spid="16"/>
                                        </p:tgtEl>
                                        <p:attrNameLst>
                                          <p:attrName>ppt_x</p:attrName>
                                        </p:attrNameLst>
                                      </p:cBhvr>
                                      <p:tavLst>
                                        <p:tav tm="0">
                                          <p:val>
                                            <p:strVal val="ppt_x"/>
                                          </p:val>
                                        </p:tav>
                                        <p:tav tm="100000">
                                          <p:val>
                                            <p:strVal val="ppt_x"/>
                                          </p:val>
                                        </p:tav>
                                      </p:tavLst>
                                    </p:anim>
                                    <p:anim calcmode="lin" valueType="num">
                                      <p:cBhvr>
                                        <p:cTn id="27" dur="1000"/>
                                        <p:tgtEl>
                                          <p:spTgt spid="16"/>
                                        </p:tgtEl>
                                        <p:attrNameLst>
                                          <p:attrName>ppt_y</p:attrName>
                                        </p:attrNameLst>
                                      </p:cBhvr>
                                      <p:tavLst>
                                        <p:tav tm="0">
                                          <p:val>
                                            <p:strVal val="ppt_y"/>
                                          </p:val>
                                        </p:tav>
                                        <p:tav tm="100000">
                                          <p:val>
                                            <p:strVal val="ppt_y-.1"/>
                                          </p:val>
                                        </p:tav>
                                      </p:tavLst>
                                    </p:anim>
                                    <p:set>
                                      <p:cBhvr>
                                        <p:cTn id="28" dur="1" fill="hold">
                                          <p:stCondLst>
                                            <p:cond delay="999"/>
                                          </p:stCondLst>
                                        </p:cTn>
                                        <p:tgtEl>
                                          <p:spTgt spid="16"/>
                                        </p:tgtEl>
                                        <p:attrNameLst>
                                          <p:attrName>style.visibility</p:attrName>
                                        </p:attrNameLst>
                                      </p:cBhvr>
                                      <p:to>
                                        <p:strVal val="hidden"/>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22" presetClass="entr" presetSubtype="1"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6" grpId="1"/>
      <p:bldP spid="15"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10. MUTIMEDIA SDA\Imagenes para estudio\tema 05 veni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4"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27896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5 crim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7" y="0"/>
            <a:ext cx="9150351" cy="68643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4 Rectángulo"/>
          <p:cNvSpPr/>
          <p:nvPr/>
        </p:nvSpPr>
        <p:spPr>
          <a:xfrm>
            <a:off x="6012160" y="5869721"/>
            <a:ext cx="2914580" cy="1015663"/>
          </a:xfrm>
          <a:prstGeom prst="rect">
            <a:avLst/>
          </a:prstGeom>
        </p:spPr>
        <p:txBody>
          <a:bodyPr wrap="none">
            <a:spAutoFit/>
          </a:bodyPr>
          <a:lstStyle/>
          <a:p>
            <a:r>
              <a:rPr lang="es-ES_tradnl" sz="6000" dirty="0">
                <a:latin typeface="Rage Italic" pitchFamily="66" charset="0"/>
              </a:rPr>
              <a:t>El crimen</a:t>
            </a:r>
            <a:endParaRPr lang="es-ES" sz="6000" dirty="0">
              <a:latin typeface="Rage Italic"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9520">
            <a:off x="1771106" y="3869639"/>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55756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5 gen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043608" y="4149080"/>
            <a:ext cx="7632848" cy="2016224"/>
          </a:xfrm>
          <a:prstGeom prst="rect">
            <a:avLst/>
          </a:prstGeom>
        </p:spPr>
        <p:txBody>
          <a:bodyPr vert="horz" lIns="91440" tIns="45720" rIns="91440" bIns="45720" rtlCol="0" anchor="ctr">
            <a:normAutofit fontScale="97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O que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posso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fazer</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para que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Jesus</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faça</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estes</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milagres</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na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minha</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vida? </a:t>
            </a:r>
          </a:p>
        </p:txBody>
      </p:sp>
    </p:spTree>
    <p:extLst>
      <p:ext uri="{BB962C8B-B14F-4D97-AF65-F5344CB8AC3E}">
        <p14:creationId xmlns:p14="http://schemas.microsoft.com/office/powerpoint/2010/main" val="254195174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5 pers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9" name="Semejantes"/>
          <p:cNvSpPr/>
          <p:nvPr/>
        </p:nvSpPr>
        <p:spPr>
          <a:xfrm>
            <a:off x="3635896" y="1628800"/>
            <a:ext cx="4968551"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Deixar</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-me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atrair</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por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Jesus</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45:22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0" name="Transformados" hidden="1"/>
          <p:cNvSpPr/>
          <p:nvPr/>
        </p:nvSpPr>
        <p:spPr>
          <a:xfrm>
            <a:off x="4022863" y="1268760"/>
            <a:ext cx="4203395" cy="34778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Creer en Él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aceptarlo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como Salvador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Señor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Hechos 16:31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Carácter" hidden="1"/>
          <p:cNvSpPr/>
          <p:nvPr/>
        </p:nvSpPr>
        <p:spPr>
          <a:xfrm>
            <a:off x="3913859" y="1860500"/>
            <a:ext cx="4421402"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Arrepentirme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 mis pecados </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Hechos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3:19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3" name="Carácter" hidden="1"/>
          <p:cNvSpPr/>
          <p:nvPr/>
        </p:nvSpPr>
        <p:spPr>
          <a:xfrm>
            <a:off x="4706895" y="1932508"/>
            <a:ext cx="3177473"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Aceptar su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santa ley</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Hebreos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5:8-9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Carácter" hidden="1"/>
          <p:cNvSpPr/>
          <p:nvPr/>
        </p:nvSpPr>
        <p:spPr>
          <a:xfrm>
            <a:off x="4637469" y="1772816"/>
            <a:ext cx="3334567"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Renovar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diariamente</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mi decisión</a:t>
            </a:r>
          </a:p>
        </p:txBody>
      </p:sp>
      <p:sp>
        <p:nvSpPr>
          <p:cNvPr id="12" name="Edén restaurado" hidden="1"/>
          <p:cNvSpPr/>
          <p:nvPr/>
        </p:nvSpPr>
        <p:spPr>
          <a:xfrm>
            <a:off x="4642903" y="1932508"/>
            <a:ext cx="3169457"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Perseverar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hasta el fin</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24:13</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 Título"/>
          <p:cNvSpPr txBox="1">
            <a:spLocks/>
          </p:cNvSpPr>
          <p:nvPr/>
        </p:nvSpPr>
        <p:spPr>
          <a:xfrm>
            <a:off x="3971566" y="4077072"/>
            <a:ext cx="4632881" cy="1800200"/>
          </a:xfrm>
          <a:prstGeom prst="rect">
            <a:avLst/>
          </a:prstGeom>
          <a:noFill/>
          <a:effectLst>
            <a:glow rad="292100">
              <a:schemeClr val="bg1">
                <a:alpha val="30000"/>
              </a:schemeClr>
            </a:glow>
            <a:softEdge rad="101600"/>
          </a:effectLst>
        </p:spPr>
        <p:txBody>
          <a:bodyPr vert="horz" lIns="91440" tIns="45720" rIns="91440" bIns="45720" rtlCol="0" anchor="ctr">
            <a:normAutofit fontScale="85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Olhai</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para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mim</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sereis</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salvos,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vós</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e todos os termos da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terra</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porque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eu</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sou</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Deus 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não</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há</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outro</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394557543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10"/>
                                        </p:tgtEl>
                                      </p:cBhvr>
                                    </p:animEffect>
                                    <p:anim calcmode="lin" valueType="num">
                                      <p:cBhvr>
                                        <p:cTn id="20" dur="1000"/>
                                        <p:tgtEl>
                                          <p:spTgt spid="10"/>
                                        </p:tgtEl>
                                        <p:attrNameLst>
                                          <p:attrName>ppt_x</p:attrName>
                                        </p:attrNameLst>
                                      </p:cBhvr>
                                      <p:tavLst>
                                        <p:tav tm="0">
                                          <p:val>
                                            <p:strVal val="ppt_x"/>
                                          </p:val>
                                        </p:tav>
                                        <p:tav tm="100000">
                                          <p:val>
                                            <p:strVal val="ppt_x"/>
                                          </p:val>
                                        </p:tav>
                                      </p:tavLst>
                                    </p:anim>
                                    <p:anim calcmode="lin" valueType="num">
                                      <p:cBhvr>
                                        <p:cTn id="21" dur="1000"/>
                                        <p:tgtEl>
                                          <p:spTgt spid="10"/>
                                        </p:tgtEl>
                                        <p:attrNameLst>
                                          <p:attrName>ppt_y</p:attrName>
                                        </p:attrNameLst>
                                      </p:cBhvr>
                                      <p:tavLst>
                                        <p:tav tm="0">
                                          <p:val>
                                            <p:strVal val="ppt_y"/>
                                          </p:val>
                                        </p:tav>
                                        <p:tav tm="100000">
                                          <p:val>
                                            <p:strVal val="ppt_y-.1"/>
                                          </p:val>
                                        </p:tav>
                                      </p:tavLst>
                                    </p:anim>
                                    <p:set>
                                      <p:cBhvr>
                                        <p:cTn id="22" dur="1" fill="hold">
                                          <p:stCondLst>
                                            <p:cond delay="999"/>
                                          </p:stCondLst>
                                        </p:cTn>
                                        <p:tgtEl>
                                          <p:spTgt spid="10"/>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11"/>
                                        </p:tgtEl>
                                      </p:cBhvr>
                                    </p:animEffect>
                                    <p:anim calcmode="lin" valueType="num">
                                      <p:cBhvr>
                                        <p:cTn id="33" dur="1000"/>
                                        <p:tgtEl>
                                          <p:spTgt spid="11"/>
                                        </p:tgtEl>
                                        <p:attrNameLst>
                                          <p:attrName>ppt_x</p:attrName>
                                        </p:attrNameLst>
                                      </p:cBhvr>
                                      <p:tavLst>
                                        <p:tav tm="0">
                                          <p:val>
                                            <p:strVal val="ppt_x"/>
                                          </p:val>
                                        </p:tav>
                                        <p:tav tm="100000">
                                          <p:val>
                                            <p:strVal val="ppt_x"/>
                                          </p:val>
                                        </p:tav>
                                      </p:tavLst>
                                    </p:anim>
                                    <p:anim calcmode="lin" valueType="num">
                                      <p:cBhvr>
                                        <p:cTn id="34" dur="1000"/>
                                        <p:tgtEl>
                                          <p:spTgt spid="11"/>
                                        </p:tgtEl>
                                        <p:attrNameLst>
                                          <p:attrName>ppt_y</p:attrName>
                                        </p:attrNameLst>
                                      </p:cBhvr>
                                      <p:tavLst>
                                        <p:tav tm="0">
                                          <p:val>
                                            <p:strVal val="ppt_y"/>
                                          </p:val>
                                        </p:tav>
                                        <p:tav tm="100000">
                                          <p:val>
                                            <p:strVal val="ppt_y-.1"/>
                                          </p:val>
                                        </p:tav>
                                      </p:tavLst>
                                    </p:anim>
                                    <p:set>
                                      <p:cBhvr>
                                        <p:cTn id="35" dur="1" fill="hold">
                                          <p:stCondLst>
                                            <p:cond delay="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13"/>
                                        </p:tgtEl>
                                      </p:cBhvr>
                                    </p:animEffect>
                                    <p:anim calcmode="lin" valueType="num">
                                      <p:cBhvr>
                                        <p:cTn id="46" dur="1000"/>
                                        <p:tgtEl>
                                          <p:spTgt spid="13"/>
                                        </p:tgtEl>
                                        <p:attrNameLst>
                                          <p:attrName>ppt_x</p:attrName>
                                        </p:attrNameLst>
                                      </p:cBhvr>
                                      <p:tavLst>
                                        <p:tav tm="0">
                                          <p:val>
                                            <p:strVal val="ppt_x"/>
                                          </p:val>
                                        </p:tav>
                                        <p:tav tm="100000">
                                          <p:val>
                                            <p:strVal val="ppt_x"/>
                                          </p:val>
                                        </p:tav>
                                      </p:tavLst>
                                    </p:anim>
                                    <p:anim calcmode="lin" valueType="num">
                                      <p:cBhvr>
                                        <p:cTn id="47" dur="1000"/>
                                        <p:tgtEl>
                                          <p:spTgt spid="13"/>
                                        </p:tgtEl>
                                        <p:attrNameLst>
                                          <p:attrName>ppt_y</p:attrName>
                                        </p:attrNameLst>
                                      </p:cBhvr>
                                      <p:tavLst>
                                        <p:tav tm="0">
                                          <p:val>
                                            <p:strVal val="ppt_y"/>
                                          </p:val>
                                        </p:tav>
                                        <p:tav tm="100000">
                                          <p:val>
                                            <p:strVal val="ppt_y-.1"/>
                                          </p:val>
                                        </p:tav>
                                      </p:tavLst>
                                    </p:anim>
                                    <p:set>
                                      <p:cBhvr>
                                        <p:cTn id="48" dur="1" fill="hold">
                                          <p:stCondLst>
                                            <p:cond delay="999"/>
                                          </p:stCondLst>
                                        </p:cTn>
                                        <p:tgtEl>
                                          <p:spTgt spid="13"/>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xit" presetSubtype="0" fill="hold" grpId="1" nodeType="clickEffect">
                                  <p:stCondLst>
                                    <p:cond delay="0"/>
                                  </p:stCondLst>
                                  <p:childTnLst>
                                    <p:animEffect transition="out" filter="fade">
                                      <p:cBhvr>
                                        <p:cTn id="58" dur="1000"/>
                                        <p:tgtEl>
                                          <p:spTgt spid="14"/>
                                        </p:tgtEl>
                                      </p:cBhvr>
                                    </p:animEffect>
                                    <p:anim calcmode="lin" valueType="num">
                                      <p:cBhvr>
                                        <p:cTn id="59" dur="1000"/>
                                        <p:tgtEl>
                                          <p:spTgt spid="14"/>
                                        </p:tgtEl>
                                        <p:attrNameLst>
                                          <p:attrName>ppt_x</p:attrName>
                                        </p:attrNameLst>
                                      </p:cBhvr>
                                      <p:tavLst>
                                        <p:tav tm="0">
                                          <p:val>
                                            <p:strVal val="ppt_x"/>
                                          </p:val>
                                        </p:tav>
                                        <p:tav tm="100000">
                                          <p:val>
                                            <p:strVal val="ppt_x"/>
                                          </p:val>
                                        </p:tav>
                                      </p:tavLst>
                                    </p:anim>
                                    <p:anim calcmode="lin" valueType="num">
                                      <p:cBhvr>
                                        <p:cTn id="60" dur="1000"/>
                                        <p:tgtEl>
                                          <p:spTgt spid="14"/>
                                        </p:tgtEl>
                                        <p:attrNameLst>
                                          <p:attrName>ppt_y</p:attrName>
                                        </p:attrNameLst>
                                      </p:cBhvr>
                                      <p:tavLst>
                                        <p:tav tm="0">
                                          <p:val>
                                            <p:strVal val="ppt_y"/>
                                          </p:val>
                                        </p:tav>
                                        <p:tav tm="100000">
                                          <p:val>
                                            <p:strVal val="ppt_y-.1"/>
                                          </p:val>
                                        </p:tav>
                                      </p:tavLst>
                                    </p:anim>
                                    <p:set>
                                      <p:cBhvr>
                                        <p:cTn id="61" dur="1" fill="hold">
                                          <p:stCondLst>
                                            <p:cond delay="999"/>
                                          </p:stCondLst>
                                        </p:cTn>
                                        <p:tgtEl>
                                          <p:spTgt spid="14"/>
                                        </p:tgtEl>
                                        <p:attrNameLst>
                                          <p:attrName>style.visibility</p:attrName>
                                        </p:attrNameLst>
                                      </p:cBhvr>
                                      <p:to>
                                        <p:strVal val="hidden"/>
                                      </p:to>
                                    </p:set>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par>
                          <p:cTn id="73" fill="hold">
                            <p:stCondLst>
                              <p:cond delay="2000"/>
                            </p:stCondLst>
                            <p:childTnLst>
                              <p:par>
                                <p:cTn id="74" presetID="22" presetClass="entr" presetSubtype="1" fill="hold"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up)">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P spid="11" grpId="1"/>
      <p:bldP spid="13" grpId="0"/>
      <p:bldP spid="13" grpId="1"/>
      <p:bldP spid="14" grpId="0"/>
      <p:bldP spid="14" grpId="1"/>
      <p:bldP spid="12"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5 pers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9" name="Semejantes" hidden="1"/>
          <p:cNvSpPr/>
          <p:nvPr/>
        </p:nvSpPr>
        <p:spPr>
          <a:xfrm>
            <a:off x="3971567" y="1628800"/>
            <a:ext cx="463288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Dejarme atraer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por Jesús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45:22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0" name="Transformados"/>
          <p:cNvSpPr/>
          <p:nvPr/>
        </p:nvSpPr>
        <p:spPr>
          <a:xfrm>
            <a:off x="2915816" y="599197"/>
            <a:ext cx="5688631"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Crer</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em</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Jesus</a:t>
            </a:r>
            <a:endPar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endParaRP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e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aceitá</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-Lo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como Salvador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e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Senhor</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a:t>
            </a:r>
          </a:p>
          <a:p>
            <a:pPr algn="ctr"/>
            <a:r>
              <a:rPr lang="es-ES"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Atos</a:t>
            </a: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 16:31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Carácter" hidden="1"/>
          <p:cNvSpPr/>
          <p:nvPr/>
        </p:nvSpPr>
        <p:spPr>
          <a:xfrm>
            <a:off x="3913859" y="1860500"/>
            <a:ext cx="4421402"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Arrepentirme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 mis pecados </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Hechos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3:19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3" name="Carácter" hidden="1"/>
          <p:cNvSpPr/>
          <p:nvPr/>
        </p:nvSpPr>
        <p:spPr>
          <a:xfrm>
            <a:off x="4706895" y="1932508"/>
            <a:ext cx="3177473"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Aceptar su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santa ley</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Hebreos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5:8-9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Carácter" hidden="1"/>
          <p:cNvSpPr/>
          <p:nvPr/>
        </p:nvSpPr>
        <p:spPr>
          <a:xfrm>
            <a:off x="4637469" y="1772816"/>
            <a:ext cx="3334567"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Renovar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diariamente</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mi decisión</a:t>
            </a:r>
          </a:p>
        </p:txBody>
      </p:sp>
      <p:sp>
        <p:nvSpPr>
          <p:cNvPr id="12" name="Edén restaurado" hidden="1"/>
          <p:cNvSpPr/>
          <p:nvPr/>
        </p:nvSpPr>
        <p:spPr>
          <a:xfrm>
            <a:off x="4642903" y="1932508"/>
            <a:ext cx="3169457"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Perseverar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hasta el fin</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24:13</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 Título"/>
          <p:cNvSpPr txBox="1">
            <a:spLocks/>
          </p:cNvSpPr>
          <p:nvPr/>
        </p:nvSpPr>
        <p:spPr>
          <a:xfrm>
            <a:off x="3971566" y="4221088"/>
            <a:ext cx="4632881" cy="1800200"/>
          </a:xfrm>
          <a:prstGeom prst="rect">
            <a:avLst/>
          </a:prstGeom>
          <a:no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Crê</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no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Senhor</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Jesus</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Cristo e serás salvo, tu e a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tua</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casa.”</a:t>
            </a:r>
            <a:endPar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endParaRPr>
          </a:p>
        </p:txBody>
      </p:sp>
    </p:spTree>
    <p:extLst>
      <p:ext uri="{BB962C8B-B14F-4D97-AF65-F5344CB8AC3E}">
        <p14:creationId xmlns:p14="http://schemas.microsoft.com/office/powerpoint/2010/main" val="307442660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11"/>
                                        </p:tgtEl>
                                      </p:cBhvr>
                                    </p:animEffect>
                                    <p:anim calcmode="lin" valueType="num">
                                      <p:cBhvr>
                                        <p:cTn id="26" dur="1000"/>
                                        <p:tgtEl>
                                          <p:spTgt spid="11"/>
                                        </p:tgtEl>
                                        <p:attrNameLst>
                                          <p:attrName>ppt_x</p:attrName>
                                        </p:attrNameLst>
                                      </p:cBhvr>
                                      <p:tavLst>
                                        <p:tav tm="0">
                                          <p:val>
                                            <p:strVal val="ppt_x"/>
                                          </p:val>
                                        </p:tav>
                                        <p:tav tm="100000">
                                          <p:val>
                                            <p:strVal val="ppt_x"/>
                                          </p:val>
                                        </p:tav>
                                      </p:tavLst>
                                    </p:anim>
                                    <p:anim calcmode="lin" valueType="num">
                                      <p:cBhvr>
                                        <p:cTn id="27" dur="1000"/>
                                        <p:tgtEl>
                                          <p:spTgt spid="11"/>
                                        </p:tgtEl>
                                        <p:attrNameLst>
                                          <p:attrName>ppt_y</p:attrName>
                                        </p:attrNameLst>
                                      </p:cBhvr>
                                      <p:tavLst>
                                        <p:tav tm="0">
                                          <p:val>
                                            <p:strVal val="ppt_y"/>
                                          </p:val>
                                        </p:tav>
                                        <p:tav tm="100000">
                                          <p:val>
                                            <p:strVal val="ppt_y-.1"/>
                                          </p:val>
                                        </p:tav>
                                      </p:tavLst>
                                    </p:anim>
                                    <p:set>
                                      <p:cBhvr>
                                        <p:cTn id="28" dur="1" fill="hold">
                                          <p:stCondLst>
                                            <p:cond delay="999"/>
                                          </p:stCondLst>
                                        </p:cTn>
                                        <p:tgtEl>
                                          <p:spTgt spid="11"/>
                                        </p:tgtEl>
                                        <p:attrNameLst>
                                          <p:attrName>style.visibility</p:attrName>
                                        </p:attrNameLst>
                                      </p:cBhvr>
                                      <p:to>
                                        <p:strVal val="hidden"/>
                                      </p:to>
                                    </p:se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13"/>
                                        </p:tgtEl>
                                      </p:cBhvr>
                                    </p:animEffect>
                                    <p:anim calcmode="lin" valueType="num">
                                      <p:cBhvr>
                                        <p:cTn id="39" dur="1000"/>
                                        <p:tgtEl>
                                          <p:spTgt spid="13"/>
                                        </p:tgtEl>
                                        <p:attrNameLst>
                                          <p:attrName>ppt_x</p:attrName>
                                        </p:attrNameLst>
                                      </p:cBhvr>
                                      <p:tavLst>
                                        <p:tav tm="0">
                                          <p:val>
                                            <p:strVal val="ppt_x"/>
                                          </p:val>
                                        </p:tav>
                                        <p:tav tm="100000">
                                          <p:val>
                                            <p:strVal val="ppt_x"/>
                                          </p:val>
                                        </p:tav>
                                      </p:tavLst>
                                    </p:anim>
                                    <p:anim calcmode="lin" valueType="num">
                                      <p:cBhvr>
                                        <p:cTn id="40" dur="1000"/>
                                        <p:tgtEl>
                                          <p:spTgt spid="13"/>
                                        </p:tgtEl>
                                        <p:attrNameLst>
                                          <p:attrName>ppt_y</p:attrName>
                                        </p:attrNameLst>
                                      </p:cBhvr>
                                      <p:tavLst>
                                        <p:tav tm="0">
                                          <p:val>
                                            <p:strVal val="ppt_y"/>
                                          </p:val>
                                        </p:tav>
                                        <p:tav tm="100000">
                                          <p:val>
                                            <p:strVal val="ppt_y-.1"/>
                                          </p:val>
                                        </p:tav>
                                      </p:tavLst>
                                    </p:anim>
                                    <p:set>
                                      <p:cBhvr>
                                        <p:cTn id="41" dur="1" fill="hold">
                                          <p:stCondLst>
                                            <p:cond delay="999"/>
                                          </p:stCondLst>
                                        </p:cTn>
                                        <p:tgtEl>
                                          <p:spTgt spid="13"/>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22" presetClass="entr" presetSubtype="1"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up)">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1" grpId="1"/>
      <p:bldP spid="13" grpId="0"/>
      <p:bldP spid="13" grpId="1"/>
      <p:bldP spid="14" grpId="0"/>
      <p:bldP spid="14" grpId="1"/>
      <p:bldP spid="12"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5 pers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9" name="Semejantes" hidden="1"/>
          <p:cNvSpPr/>
          <p:nvPr/>
        </p:nvSpPr>
        <p:spPr>
          <a:xfrm>
            <a:off x="3971567" y="1628800"/>
            <a:ext cx="463288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Dejarme atraer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por Jesús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45:22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0" name="Transformados" hidden="1"/>
          <p:cNvSpPr/>
          <p:nvPr/>
        </p:nvSpPr>
        <p:spPr>
          <a:xfrm>
            <a:off x="3971566" y="599197"/>
            <a:ext cx="4632881"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Creer en Él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aceptarlo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como Salvador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Señor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Hechos 16:31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Carácter"/>
          <p:cNvSpPr/>
          <p:nvPr/>
        </p:nvSpPr>
        <p:spPr>
          <a:xfrm>
            <a:off x="3913859" y="917783"/>
            <a:ext cx="4690588" cy="27392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Arrepender</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-me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dos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meus</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pecados </a:t>
            </a: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Atos 3:19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3" name="Carácter" hidden="1"/>
          <p:cNvSpPr/>
          <p:nvPr/>
        </p:nvSpPr>
        <p:spPr>
          <a:xfrm>
            <a:off x="4706895" y="1932508"/>
            <a:ext cx="3177473"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Aceptar su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santa ley</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Hebreos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5:8-9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Carácter" hidden="1"/>
          <p:cNvSpPr/>
          <p:nvPr/>
        </p:nvSpPr>
        <p:spPr>
          <a:xfrm>
            <a:off x="4637469" y="1772816"/>
            <a:ext cx="3334567"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Renovar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diariamente</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mi decisión</a:t>
            </a:r>
          </a:p>
        </p:txBody>
      </p:sp>
      <p:sp>
        <p:nvSpPr>
          <p:cNvPr id="12" name="Edén restaurado" hidden="1"/>
          <p:cNvSpPr/>
          <p:nvPr/>
        </p:nvSpPr>
        <p:spPr>
          <a:xfrm>
            <a:off x="4642903" y="1932508"/>
            <a:ext cx="3169457"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Perseverar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hasta el fin</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24:13</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 Título"/>
          <p:cNvSpPr txBox="1">
            <a:spLocks/>
          </p:cNvSpPr>
          <p:nvPr/>
        </p:nvSpPr>
        <p:spPr>
          <a:xfrm>
            <a:off x="3971566" y="4005064"/>
            <a:ext cx="4632881" cy="1800200"/>
          </a:xfrm>
          <a:prstGeom prst="rect">
            <a:avLst/>
          </a:prstGeom>
          <a:no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“Arrependei-vos, pois, e convertei-vos, para que sejam apagados os vossos pecados</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283115752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1" nodeType="clickEffect">
                                  <p:stCondLst>
                                    <p:cond delay="0"/>
                                  </p:stCondLst>
                                  <p:childTnLst>
                                    <p:animEffect transition="out" filter="fade">
                                      <p:cBhvr>
                                        <p:cTn id="31" dur="1000"/>
                                        <p:tgtEl>
                                          <p:spTgt spid="13"/>
                                        </p:tgtEl>
                                      </p:cBhvr>
                                    </p:animEffect>
                                    <p:anim calcmode="lin" valueType="num">
                                      <p:cBhvr>
                                        <p:cTn id="32" dur="1000"/>
                                        <p:tgtEl>
                                          <p:spTgt spid="13"/>
                                        </p:tgtEl>
                                        <p:attrNameLst>
                                          <p:attrName>ppt_x</p:attrName>
                                        </p:attrNameLst>
                                      </p:cBhvr>
                                      <p:tavLst>
                                        <p:tav tm="0">
                                          <p:val>
                                            <p:strVal val="ppt_x"/>
                                          </p:val>
                                        </p:tav>
                                        <p:tav tm="100000">
                                          <p:val>
                                            <p:strVal val="ppt_x"/>
                                          </p:val>
                                        </p:tav>
                                      </p:tavLst>
                                    </p:anim>
                                    <p:anim calcmode="lin" valueType="num">
                                      <p:cBhvr>
                                        <p:cTn id="33" dur="1000"/>
                                        <p:tgtEl>
                                          <p:spTgt spid="13"/>
                                        </p:tgtEl>
                                        <p:attrNameLst>
                                          <p:attrName>ppt_y</p:attrName>
                                        </p:attrNameLst>
                                      </p:cBhvr>
                                      <p:tavLst>
                                        <p:tav tm="0">
                                          <p:val>
                                            <p:strVal val="ppt_y"/>
                                          </p:val>
                                        </p:tav>
                                        <p:tav tm="100000">
                                          <p:val>
                                            <p:strVal val="ppt_y-.1"/>
                                          </p:val>
                                        </p:tav>
                                      </p:tavLst>
                                    </p:anim>
                                    <p:set>
                                      <p:cBhvr>
                                        <p:cTn id="34" dur="1" fill="hold">
                                          <p:stCondLst>
                                            <p:cond delay="999"/>
                                          </p:stCondLst>
                                        </p:cTn>
                                        <p:tgtEl>
                                          <p:spTgt spid="13"/>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1" nodeType="clickEffect">
                                  <p:stCondLst>
                                    <p:cond delay="0"/>
                                  </p:stCondLst>
                                  <p:childTnLst>
                                    <p:animEffect transition="out" filter="fade">
                                      <p:cBhvr>
                                        <p:cTn id="44" dur="1000"/>
                                        <p:tgtEl>
                                          <p:spTgt spid="14"/>
                                        </p:tgtEl>
                                      </p:cBhvr>
                                    </p:animEffect>
                                    <p:anim calcmode="lin" valueType="num">
                                      <p:cBhvr>
                                        <p:cTn id="45" dur="1000"/>
                                        <p:tgtEl>
                                          <p:spTgt spid="14"/>
                                        </p:tgtEl>
                                        <p:attrNameLst>
                                          <p:attrName>ppt_x</p:attrName>
                                        </p:attrNameLst>
                                      </p:cBhvr>
                                      <p:tavLst>
                                        <p:tav tm="0">
                                          <p:val>
                                            <p:strVal val="ppt_x"/>
                                          </p:val>
                                        </p:tav>
                                        <p:tav tm="100000">
                                          <p:val>
                                            <p:strVal val="ppt_x"/>
                                          </p:val>
                                        </p:tav>
                                      </p:tavLst>
                                    </p:anim>
                                    <p:anim calcmode="lin" valueType="num">
                                      <p:cBhvr>
                                        <p:cTn id="46" dur="1000"/>
                                        <p:tgtEl>
                                          <p:spTgt spid="14"/>
                                        </p:tgtEl>
                                        <p:attrNameLst>
                                          <p:attrName>ppt_y</p:attrName>
                                        </p:attrNameLst>
                                      </p:cBhvr>
                                      <p:tavLst>
                                        <p:tav tm="0">
                                          <p:val>
                                            <p:strVal val="ppt_y"/>
                                          </p:val>
                                        </p:tav>
                                        <p:tav tm="100000">
                                          <p:val>
                                            <p:strVal val="ppt_y-.1"/>
                                          </p:val>
                                        </p:tav>
                                      </p:tavLst>
                                    </p:anim>
                                    <p:set>
                                      <p:cBhvr>
                                        <p:cTn id="47" dur="1" fill="hold">
                                          <p:stCondLst>
                                            <p:cond delay="999"/>
                                          </p:stCondLst>
                                        </p:cTn>
                                        <p:tgtEl>
                                          <p:spTgt spid="14"/>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22" presetClass="entr" presetSubtype="1"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up)">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3" grpId="1"/>
      <p:bldP spid="14" grpId="0"/>
      <p:bldP spid="14" grpId="1"/>
      <p:bldP spid="12"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5 pers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9" name="Semejantes" hidden="1"/>
          <p:cNvSpPr/>
          <p:nvPr/>
        </p:nvSpPr>
        <p:spPr>
          <a:xfrm>
            <a:off x="3971567" y="1628800"/>
            <a:ext cx="463288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Dejarme atraer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por Jesús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45:22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0" name="Transformados" hidden="1"/>
          <p:cNvSpPr/>
          <p:nvPr/>
        </p:nvSpPr>
        <p:spPr>
          <a:xfrm>
            <a:off x="3971566" y="599197"/>
            <a:ext cx="4632881"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Creer en Él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aceptarlo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como Salvador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Señor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Hechos 16:31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Carácter" hidden="1"/>
          <p:cNvSpPr/>
          <p:nvPr/>
        </p:nvSpPr>
        <p:spPr>
          <a:xfrm>
            <a:off x="3913859" y="1412776"/>
            <a:ext cx="4690588"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Arrepentirme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 mis pecados </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Hechos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3:19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3" name="Carácter"/>
          <p:cNvSpPr/>
          <p:nvPr/>
        </p:nvSpPr>
        <p:spPr>
          <a:xfrm>
            <a:off x="3971566" y="1428452"/>
            <a:ext cx="4632881"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Aceitar a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Sua</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santa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lei</a:t>
            </a:r>
            <a:endPar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Hebreus 5:8-9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Carácter" hidden="1"/>
          <p:cNvSpPr/>
          <p:nvPr/>
        </p:nvSpPr>
        <p:spPr>
          <a:xfrm>
            <a:off x="4637469" y="1772816"/>
            <a:ext cx="3334567"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Renovar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diariamente</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mi decisión</a:t>
            </a:r>
          </a:p>
        </p:txBody>
      </p:sp>
      <p:sp>
        <p:nvSpPr>
          <p:cNvPr id="12" name="Edén restaurado" hidden="1"/>
          <p:cNvSpPr/>
          <p:nvPr/>
        </p:nvSpPr>
        <p:spPr>
          <a:xfrm>
            <a:off x="4642903" y="1932508"/>
            <a:ext cx="3169457"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Perseverar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hasta el fin</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24:13</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 Título"/>
          <p:cNvSpPr txBox="1">
            <a:spLocks/>
          </p:cNvSpPr>
          <p:nvPr/>
        </p:nvSpPr>
        <p:spPr>
          <a:xfrm>
            <a:off x="3971566" y="4077072"/>
            <a:ext cx="4632881" cy="1800200"/>
          </a:xfrm>
          <a:prstGeom prst="rect">
            <a:avLst/>
          </a:prstGeom>
          <a:no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veio</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 ser a causa da eterna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salvação</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para todos os que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lhe</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obedecem</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428511122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xit" presetSubtype="0" fill="hold" grpId="1" nodeType="clickEffect">
                                  <p:stCondLst>
                                    <p:cond delay="0"/>
                                  </p:stCondLst>
                                  <p:childTnLst>
                                    <p:animEffect transition="out" filter="fade">
                                      <p:cBhvr>
                                        <p:cTn id="37" dur="1000"/>
                                        <p:tgtEl>
                                          <p:spTgt spid="14"/>
                                        </p:tgtEl>
                                      </p:cBhvr>
                                    </p:animEffect>
                                    <p:anim calcmode="lin" valueType="num">
                                      <p:cBhvr>
                                        <p:cTn id="38" dur="1000"/>
                                        <p:tgtEl>
                                          <p:spTgt spid="14"/>
                                        </p:tgtEl>
                                        <p:attrNameLst>
                                          <p:attrName>ppt_x</p:attrName>
                                        </p:attrNameLst>
                                      </p:cBhvr>
                                      <p:tavLst>
                                        <p:tav tm="0">
                                          <p:val>
                                            <p:strVal val="ppt_x"/>
                                          </p:val>
                                        </p:tav>
                                        <p:tav tm="100000">
                                          <p:val>
                                            <p:strVal val="ppt_x"/>
                                          </p:val>
                                        </p:tav>
                                      </p:tavLst>
                                    </p:anim>
                                    <p:anim calcmode="lin" valueType="num">
                                      <p:cBhvr>
                                        <p:cTn id="39" dur="1000"/>
                                        <p:tgtEl>
                                          <p:spTgt spid="14"/>
                                        </p:tgtEl>
                                        <p:attrNameLst>
                                          <p:attrName>ppt_y</p:attrName>
                                        </p:attrNameLst>
                                      </p:cBhvr>
                                      <p:tavLst>
                                        <p:tav tm="0">
                                          <p:val>
                                            <p:strVal val="ppt_y"/>
                                          </p:val>
                                        </p:tav>
                                        <p:tav tm="100000">
                                          <p:val>
                                            <p:strVal val="ppt_y-.1"/>
                                          </p:val>
                                        </p:tav>
                                      </p:tavLst>
                                    </p:anim>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22" presetClass="entr" presetSubtype="1"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4" grpId="1"/>
      <p:bldP spid="12"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5 pers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9" name="Semejantes" hidden="1"/>
          <p:cNvSpPr/>
          <p:nvPr/>
        </p:nvSpPr>
        <p:spPr>
          <a:xfrm>
            <a:off x="3971567" y="1628800"/>
            <a:ext cx="463288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Dejarme atraer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por Jesús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45:22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0" name="Transformados" hidden="1"/>
          <p:cNvSpPr/>
          <p:nvPr/>
        </p:nvSpPr>
        <p:spPr>
          <a:xfrm>
            <a:off x="3971566" y="599197"/>
            <a:ext cx="4632881"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Creer en Él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aceptarlo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como Salvador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Señor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Hechos 16:31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Carácter" hidden="1"/>
          <p:cNvSpPr/>
          <p:nvPr/>
        </p:nvSpPr>
        <p:spPr>
          <a:xfrm>
            <a:off x="3913859" y="1412776"/>
            <a:ext cx="4690588"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Arrepentirme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 mis pecados </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Hechos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3:19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3" name="Carácter" hidden="1"/>
          <p:cNvSpPr/>
          <p:nvPr/>
        </p:nvSpPr>
        <p:spPr>
          <a:xfrm>
            <a:off x="3971566" y="1428452"/>
            <a:ext cx="4632881"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Aceptar su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santa ley</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Hebreos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5:8-9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Carácter"/>
          <p:cNvSpPr/>
          <p:nvPr/>
        </p:nvSpPr>
        <p:spPr>
          <a:xfrm>
            <a:off x="4566938" y="2056780"/>
            <a:ext cx="3475631" cy="304698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Renovar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diariamente</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minha</a:t>
            </a:r>
            <a:endPar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endParaRP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decisão</a:t>
            </a:r>
            <a:endPar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12" name="Edén restaurado" hidden="1"/>
          <p:cNvSpPr/>
          <p:nvPr/>
        </p:nvSpPr>
        <p:spPr>
          <a:xfrm>
            <a:off x="4642903" y="1932508"/>
            <a:ext cx="3169457"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Perseverar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hasta el fin</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Mateo</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24:13</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 Título" hidden="1"/>
          <p:cNvSpPr txBox="1">
            <a:spLocks/>
          </p:cNvSpPr>
          <p:nvPr/>
        </p:nvSpPr>
        <p:spPr>
          <a:xfrm>
            <a:off x="3971566" y="4437112"/>
            <a:ext cx="4632881" cy="1800200"/>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vino a ser autor de eterna salvación para todos los que le obedecen.</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23625330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1" nodeType="clickEffect">
                                  <p:stCondLst>
                                    <p:cond delay="0"/>
                                  </p:stCondLst>
                                  <p:childTnLst>
                                    <p:animEffect transition="out" filter="fade">
                                      <p:cBhvr>
                                        <p:cTn id="31" dur="1000"/>
                                        <p:tgtEl>
                                          <p:spTgt spid="13"/>
                                        </p:tgtEl>
                                      </p:cBhvr>
                                    </p:animEffect>
                                    <p:anim calcmode="lin" valueType="num">
                                      <p:cBhvr>
                                        <p:cTn id="32" dur="1000"/>
                                        <p:tgtEl>
                                          <p:spTgt spid="13"/>
                                        </p:tgtEl>
                                        <p:attrNameLst>
                                          <p:attrName>ppt_x</p:attrName>
                                        </p:attrNameLst>
                                      </p:cBhvr>
                                      <p:tavLst>
                                        <p:tav tm="0">
                                          <p:val>
                                            <p:strVal val="ppt_x"/>
                                          </p:val>
                                        </p:tav>
                                        <p:tav tm="100000">
                                          <p:val>
                                            <p:strVal val="ppt_x"/>
                                          </p:val>
                                        </p:tav>
                                      </p:tavLst>
                                    </p:anim>
                                    <p:anim calcmode="lin" valueType="num">
                                      <p:cBhvr>
                                        <p:cTn id="33" dur="1000"/>
                                        <p:tgtEl>
                                          <p:spTgt spid="13"/>
                                        </p:tgtEl>
                                        <p:attrNameLst>
                                          <p:attrName>ppt_y</p:attrName>
                                        </p:attrNameLst>
                                      </p:cBhvr>
                                      <p:tavLst>
                                        <p:tav tm="0">
                                          <p:val>
                                            <p:strVal val="ppt_y"/>
                                          </p:val>
                                        </p:tav>
                                        <p:tav tm="100000">
                                          <p:val>
                                            <p:strVal val="ppt_y-.1"/>
                                          </p:val>
                                        </p:tav>
                                      </p:tavLst>
                                    </p:anim>
                                    <p:set>
                                      <p:cBhvr>
                                        <p:cTn id="34" dur="1" fill="hold">
                                          <p:stCondLst>
                                            <p:cond delay="999"/>
                                          </p:stCondLst>
                                        </p:cTn>
                                        <p:tgtEl>
                                          <p:spTgt spid="13"/>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22" presetClass="entr" presetSubtype="1"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3" grpId="1"/>
      <p:bldP spid="14" grpId="0"/>
      <p:bldP spid="12" grpId="0"/>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5 pers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3"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9" name="Semejantes" hidden="1"/>
          <p:cNvSpPr/>
          <p:nvPr/>
        </p:nvSpPr>
        <p:spPr>
          <a:xfrm>
            <a:off x="3971567" y="1628800"/>
            <a:ext cx="463288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Dejarme atraer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por Jesús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Isaías 45:22</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0" name="Transformados" hidden="1"/>
          <p:cNvSpPr/>
          <p:nvPr/>
        </p:nvSpPr>
        <p:spPr>
          <a:xfrm>
            <a:off x="3971566" y="599197"/>
            <a:ext cx="4632881"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Creer en Él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aceptarlo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como Salvador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y Señor </a:t>
            </a:r>
          </a:p>
          <a:p>
            <a:pPr algn="ctr"/>
            <a:r>
              <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rPr>
              <a:t>Hechos 16:31</a:t>
            </a:r>
            <a:endParaRPr lang="es-ES" sz="2800" u="none"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1" name="Carácter" hidden="1"/>
          <p:cNvSpPr/>
          <p:nvPr/>
        </p:nvSpPr>
        <p:spPr>
          <a:xfrm>
            <a:off x="3913859" y="1412776"/>
            <a:ext cx="4690588"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Arrepentirme </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de mis pecados </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Hechos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3:19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3" name="Carácter" hidden="1"/>
          <p:cNvSpPr/>
          <p:nvPr/>
        </p:nvSpPr>
        <p:spPr>
          <a:xfrm>
            <a:off x="3971566" y="1428452"/>
            <a:ext cx="4632881"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Aceptar su </a:t>
            </a:r>
          </a:p>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santa ley</a:t>
            </a:r>
          </a:p>
          <a:p>
            <a:pPr algn="ctr"/>
            <a:r>
              <a:rPr lang="pt-BR" sz="2800" spc="50" dirty="0" err="1">
                <a:ln w="11430"/>
                <a:solidFill>
                  <a:srgbClr val="CC00CC"/>
                </a:solidFill>
                <a:effectLst>
                  <a:outerShdw blurRad="76200" dist="50800" dir="5400000" algn="tl" rotWithShape="0">
                    <a:srgbClr val="000000">
                      <a:alpha val="65000"/>
                    </a:srgbClr>
                  </a:outerShdw>
                </a:effectLst>
                <a:latin typeface="Swis721 BlkCn BT" pitchFamily="34" charset="0"/>
              </a:rPr>
              <a:t>Hebreos</a:t>
            </a: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 5:8-9</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4" name="Carácter" hidden="1"/>
          <p:cNvSpPr/>
          <p:nvPr/>
        </p:nvSpPr>
        <p:spPr>
          <a:xfrm>
            <a:off x="4637469" y="2056780"/>
            <a:ext cx="3334567"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Renovar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diariamente</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mi decisión</a:t>
            </a:r>
          </a:p>
        </p:txBody>
      </p:sp>
      <p:sp>
        <p:nvSpPr>
          <p:cNvPr id="12" name="Edén restaurado"/>
          <p:cNvSpPr/>
          <p:nvPr/>
        </p:nvSpPr>
        <p:spPr>
          <a:xfrm>
            <a:off x="3971566" y="1628800"/>
            <a:ext cx="4632881"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Perseverar</a:t>
            </a:r>
            <a:b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até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ao</a:t>
            </a:r>
            <a:r>
              <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a:t>
            </a:r>
            <a:r>
              <a:rPr lang="es-E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fim</a:t>
            </a:r>
            <a:endParaRPr lang="es-ES" sz="4800" spc="50" dirty="0">
              <a:ln w="11430"/>
              <a:solidFill>
                <a:srgbClr val="FF0000"/>
              </a:solidFill>
              <a:effectLst>
                <a:outerShdw blurRad="76200" dist="50800" dir="5400000" algn="tl" rotWithShape="0">
                  <a:srgbClr val="000000">
                    <a:alpha val="65000"/>
                  </a:srgbClr>
                </a:outerShdw>
              </a:effectLst>
              <a:latin typeface="Swis721 BlkCn BT" pitchFamily="34" charset="0"/>
            </a:endParaRPr>
          </a:p>
          <a:p>
            <a:pPr algn="ctr"/>
            <a:r>
              <a:rPr lang="pt-BR" sz="2800" spc="50" dirty="0">
                <a:ln w="11430"/>
                <a:solidFill>
                  <a:srgbClr val="CC00CC"/>
                </a:solidFill>
                <a:effectLst>
                  <a:outerShdw blurRad="76200" dist="50800" dir="5400000" algn="tl" rotWithShape="0">
                    <a:srgbClr val="000000">
                      <a:alpha val="65000"/>
                    </a:srgbClr>
                  </a:outerShdw>
                </a:effectLst>
                <a:latin typeface="Swis721 BlkCn BT" pitchFamily="34" charset="0"/>
              </a:rPr>
              <a:t>Mateus 24:13</a:t>
            </a:r>
            <a:endParaRPr lang="es-ES" sz="2800"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
        <p:nvSpPr>
          <p:cNvPr id="15" name="1 Título"/>
          <p:cNvSpPr txBox="1">
            <a:spLocks/>
          </p:cNvSpPr>
          <p:nvPr/>
        </p:nvSpPr>
        <p:spPr>
          <a:xfrm>
            <a:off x="3971566" y="4437112"/>
            <a:ext cx="4632881" cy="1800200"/>
          </a:xfrm>
          <a:prstGeom prst="rect">
            <a:avLst/>
          </a:prstGeom>
          <a:no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Mas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aquele</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que perseverar até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ao</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a:t>
            </a:r>
            <a:r>
              <a:rPr lang="es-AR" sz="3200" b="1" i="1" spc="50" dirty="0" err="1">
                <a:ln w="11430"/>
                <a:solidFill>
                  <a:srgbClr val="CC00CC"/>
                </a:solidFill>
                <a:effectLst>
                  <a:outerShdw blurRad="76200" dist="50800" dir="5400000" algn="tl" rotWithShape="0">
                    <a:srgbClr val="000000">
                      <a:alpha val="65000"/>
                    </a:srgbClr>
                  </a:outerShdw>
                </a:effectLst>
                <a:latin typeface="Myriad Pro Cond" pitchFamily="34" charset="0"/>
              </a:rPr>
              <a:t>fim</a:t>
            </a:r>
            <a:r>
              <a:rPr lang="es-AR"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 será salvo.</a:t>
            </a:r>
            <a:r>
              <a:rPr lang="es-ES" sz="3200" b="1" i="1" spc="50" dirty="0">
                <a:ln w="11430"/>
                <a:solidFill>
                  <a:srgbClr val="CC00CC"/>
                </a:solidFill>
                <a:effectLst>
                  <a:outerShdw blurRad="76200" dist="50800" dir="5400000" algn="tl" rotWithShape="0">
                    <a:srgbClr val="000000">
                      <a:alpha val="65000"/>
                    </a:srgbClr>
                  </a:outerShdw>
                </a:effectLst>
                <a:latin typeface="Myriad Pro Cond" pitchFamily="34" charset="0"/>
              </a:rPr>
              <a:t>”</a:t>
            </a:r>
          </a:p>
        </p:txBody>
      </p:sp>
    </p:spTree>
    <p:extLst>
      <p:ext uri="{BB962C8B-B14F-4D97-AF65-F5344CB8AC3E}">
        <p14:creationId xmlns:p14="http://schemas.microsoft.com/office/powerpoint/2010/main" val="250926895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1" nodeType="clickEffect">
                                  <p:stCondLst>
                                    <p:cond delay="0"/>
                                  </p:stCondLst>
                                  <p:childTnLst>
                                    <p:animEffect transition="out" filter="fade">
                                      <p:cBhvr>
                                        <p:cTn id="31" dur="1000"/>
                                        <p:tgtEl>
                                          <p:spTgt spid="13"/>
                                        </p:tgtEl>
                                      </p:cBhvr>
                                    </p:animEffect>
                                    <p:anim calcmode="lin" valueType="num">
                                      <p:cBhvr>
                                        <p:cTn id="32" dur="1000"/>
                                        <p:tgtEl>
                                          <p:spTgt spid="13"/>
                                        </p:tgtEl>
                                        <p:attrNameLst>
                                          <p:attrName>ppt_x</p:attrName>
                                        </p:attrNameLst>
                                      </p:cBhvr>
                                      <p:tavLst>
                                        <p:tav tm="0">
                                          <p:val>
                                            <p:strVal val="ppt_x"/>
                                          </p:val>
                                        </p:tav>
                                        <p:tav tm="100000">
                                          <p:val>
                                            <p:strVal val="ppt_x"/>
                                          </p:val>
                                        </p:tav>
                                      </p:tavLst>
                                    </p:anim>
                                    <p:anim calcmode="lin" valueType="num">
                                      <p:cBhvr>
                                        <p:cTn id="33" dur="1000"/>
                                        <p:tgtEl>
                                          <p:spTgt spid="13"/>
                                        </p:tgtEl>
                                        <p:attrNameLst>
                                          <p:attrName>ppt_y</p:attrName>
                                        </p:attrNameLst>
                                      </p:cBhvr>
                                      <p:tavLst>
                                        <p:tav tm="0">
                                          <p:val>
                                            <p:strVal val="ppt_y"/>
                                          </p:val>
                                        </p:tav>
                                        <p:tav tm="100000">
                                          <p:val>
                                            <p:strVal val="ppt_y-.1"/>
                                          </p:val>
                                        </p:tav>
                                      </p:tavLst>
                                    </p:anim>
                                    <p:set>
                                      <p:cBhvr>
                                        <p:cTn id="34" dur="1" fill="hold">
                                          <p:stCondLst>
                                            <p:cond delay="999"/>
                                          </p:stCondLst>
                                        </p:cTn>
                                        <p:tgtEl>
                                          <p:spTgt spid="13"/>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1" nodeType="clickEffect">
                                  <p:stCondLst>
                                    <p:cond delay="0"/>
                                  </p:stCondLst>
                                  <p:childTnLst>
                                    <p:animEffect transition="out" filter="fade">
                                      <p:cBhvr>
                                        <p:cTn id="44" dur="1000"/>
                                        <p:tgtEl>
                                          <p:spTgt spid="14"/>
                                        </p:tgtEl>
                                      </p:cBhvr>
                                    </p:animEffect>
                                    <p:anim calcmode="lin" valueType="num">
                                      <p:cBhvr>
                                        <p:cTn id="45" dur="1000"/>
                                        <p:tgtEl>
                                          <p:spTgt spid="14"/>
                                        </p:tgtEl>
                                        <p:attrNameLst>
                                          <p:attrName>ppt_x</p:attrName>
                                        </p:attrNameLst>
                                      </p:cBhvr>
                                      <p:tavLst>
                                        <p:tav tm="0">
                                          <p:val>
                                            <p:strVal val="ppt_x"/>
                                          </p:val>
                                        </p:tav>
                                        <p:tav tm="100000">
                                          <p:val>
                                            <p:strVal val="ppt_x"/>
                                          </p:val>
                                        </p:tav>
                                      </p:tavLst>
                                    </p:anim>
                                    <p:anim calcmode="lin" valueType="num">
                                      <p:cBhvr>
                                        <p:cTn id="46" dur="1000"/>
                                        <p:tgtEl>
                                          <p:spTgt spid="14"/>
                                        </p:tgtEl>
                                        <p:attrNameLst>
                                          <p:attrName>ppt_y</p:attrName>
                                        </p:attrNameLst>
                                      </p:cBhvr>
                                      <p:tavLst>
                                        <p:tav tm="0">
                                          <p:val>
                                            <p:strVal val="ppt_y"/>
                                          </p:val>
                                        </p:tav>
                                        <p:tav tm="100000">
                                          <p:val>
                                            <p:strVal val="ppt_y-.1"/>
                                          </p:val>
                                        </p:tav>
                                      </p:tavLst>
                                    </p:anim>
                                    <p:set>
                                      <p:cBhvr>
                                        <p:cTn id="47" dur="1" fill="hold">
                                          <p:stCondLst>
                                            <p:cond delay="999"/>
                                          </p:stCondLst>
                                        </p:cTn>
                                        <p:tgtEl>
                                          <p:spTgt spid="14"/>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22" presetClass="entr" presetSubtype="1"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up)">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3" grpId="1"/>
      <p:bldP spid="14" grpId="0"/>
      <p:bldP spid="14" grpId="1"/>
      <p:bldP spid="12"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5 fon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txBox="1">
            <a:spLocks/>
          </p:cNvSpPr>
          <p:nvPr/>
        </p:nvSpPr>
        <p:spPr>
          <a:xfrm>
            <a:off x="1022920" y="3541337"/>
            <a:ext cx="7509520" cy="1386154"/>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7200" b="1" spc="50" dirty="0">
                <a:ln w="11430"/>
                <a:solidFill>
                  <a:srgbClr val="CC00CC"/>
                </a:solidFill>
                <a:effectLst>
                  <a:outerShdw blurRad="76200" dist="50800" dir="5400000" algn="tl" rotWithShape="0">
                    <a:srgbClr val="000000">
                      <a:alpha val="65000"/>
                    </a:srgbClr>
                  </a:outerShdw>
                </a:effectLst>
                <a:latin typeface="Swis721 BlkCn BT" pitchFamily="34" charset="0"/>
              </a:rPr>
              <a:t>CONCLUSÃO</a:t>
            </a:r>
            <a:endParaRPr lang="es-ES" sz="7200" b="1"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3541337"/>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19128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5 fon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DENCIÓN"/>
          <p:cNvSpPr>
            <a:spLocks noChangeArrowheads="1"/>
          </p:cNvSpPr>
          <p:nvPr/>
        </p:nvSpPr>
        <p:spPr bwMode="auto">
          <a:xfrm>
            <a:off x="1043608" y="332656"/>
            <a:ext cx="7560840" cy="936104"/>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CC00CC"/>
                </a:solidFill>
                <a:effectLst>
                  <a:outerShdw blurRad="76200" dist="50800" dir="5400000" algn="tl" rotWithShape="0">
                    <a:srgbClr val="000000">
                      <a:alpha val="65000"/>
                    </a:srgbClr>
                  </a:outerShdw>
                </a:effectLst>
                <a:latin typeface="Swis721 Blk BT" pitchFamily="34" charset="0"/>
              </a:rPr>
              <a:t>RESUMO</a:t>
            </a:r>
          </a:p>
        </p:txBody>
      </p:sp>
      <p:sp>
        <p:nvSpPr>
          <p:cNvPr id="6" name="2 Marcador de contenido"/>
          <p:cNvSpPr txBox="1">
            <a:spLocks/>
          </p:cNvSpPr>
          <p:nvPr/>
        </p:nvSpPr>
        <p:spPr>
          <a:xfrm>
            <a:off x="1475656" y="1412776"/>
            <a:ext cx="6696744" cy="4968552"/>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PRIMEIRO MILAGRE</a:t>
            </a:r>
            <a:endParaRPr lang="es-ES_tradnl" sz="3600" b="1" spc="50" dirty="0">
              <a:ln w="11430"/>
              <a:solidFill>
                <a:srgbClr val="0070C0"/>
              </a:solidFill>
              <a:effectLst>
                <a:outerShdw blurRad="76200" dist="50800" dir="5400000" algn="tl" rotWithShape="0">
                  <a:srgbClr val="000000">
                    <a:alpha val="65000"/>
                  </a:srgbClr>
                </a:outerShdw>
              </a:effectLst>
              <a:latin typeface="Swis721 BlkCn BT" pitchFamily="34" charset="0"/>
            </a:endParaRPr>
          </a:p>
          <a:p>
            <a:r>
              <a:rPr lang="es-ES_tradnl" sz="3600" b="1" spc="50" dirty="0">
                <a:ln w="11430"/>
                <a:solidFill>
                  <a:srgbClr val="0070C0"/>
                </a:solidFill>
                <a:effectLst>
                  <a:outerShdw blurRad="76200" dist="50800" dir="5400000" algn="tl" rotWithShape="0">
                    <a:srgbClr val="000000">
                      <a:alpha val="65000"/>
                    </a:srgbClr>
                  </a:outerShdw>
                </a:effectLst>
                <a:latin typeface="Swis721 BlkCn BT" pitchFamily="34" charset="0"/>
              </a:rPr>
              <a:t>SABEDORIA </a:t>
            </a:r>
            <a:r>
              <a:rPr lang="es-ES_tradnl" sz="2400" b="1" spc="50" dirty="0">
                <a:ln w="11430"/>
                <a:solidFill>
                  <a:srgbClr val="FF0000"/>
                </a:solidFill>
                <a:effectLst>
                  <a:outerShdw blurRad="76200" dist="50800" dir="5400000" algn="tl" rotWithShape="0">
                    <a:srgbClr val="000000">
                      <a:alpha val="65000"/>
                    </a:srgbClr>
                  </a:outerShdw>
                </a:effectLst>
                <a:latin typeface="Swis721 BlkCn BT" pitchFamily="34" charset="0"/>
              </a:rPr>
              <a:t>(Chamado)</a:t>
            </a:r>
          </a:p>
          <a:p>
            <a:pPr marL="0" indent="0">
              <a:buNone/>
            </a:pPr>
            <a:r>
              <a:rPr lang="es-ES_tradnl" b="1" spc="50" dirty="0">
                <a:ln w="11430"/>
                <a:solidFill>
                  <a:srgbClr val="FF0000"/>
                </a:solidFill>
                <a:effectLst>
                  <a:outerShdw blurRad="76200" dist="50800" dir="5400000" algn="tl" rotWithShape="0">
                    <a:srgbClr val="000000">
                      <a:alpha val="65000"/>
                    </a:srgbClr>
                  </a:outerShdw>
                </a:effectLst>
                <a:latin typeface="Swis721 BlkCn BT" pitchFamily="34" charset="0"/>
              </a:rPr>
              <a:t>SEGUNDO MILAGRE</a:t>
            </a:r>
            <a:endParaRPr lang="es-ES_tradnl" b="1" spc="50" dirty="0">
              <a:ln w="11430"/>
              <a:solidFill>
                <a:srgbClr val="0070C0"/>
              </a:solidFill>
              <a:effectLst>
                <a:outerShdw blurRad="76200" dist="50800" dir="5400000" algn="tl" rotWithShape="0">
                  <a:srgbClr val="000000">
                    <a:alpha val="65000"/>
                  </a:srgbClr>
                </a:outerShdw>
              </a:effectLst>
              <a:latin typeface="Swis721 BlkCn BT" pitchFamily="34" charset="0"/>
            </a:endParaRPr>
          </a:p>
          <a:p>
            <a:r>
              <a:rPr lang="es-ES_tradnl" sz="3600" b="1" spc="50" dirty="0">
                <a:ln w="11430"/>
                <a:solidFill>
                  <a:srgbClr val="0070C0"/>
                </a:solidFill>
                <a:effectLst>
                  <a:outerShdw blurRad="76200" dist="50800" dir="5400000" algn="tl" rotWithShape="0">
                    <a:srgbClr val="000000">
                      <a:alpha val="65000"/>
                    </a:srgbClr>
                  </a:outerShdw>
                </a:effectLst>
                <a:latin typeface="Swis721 BlkCn BT" pitchFamily="34" charset="0"/>
              </a:rPr>
              <a:t>JUSTIFICAÇÃO</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 </a:t>
            </a:r>
            <a:r>
              <a:rPr lang="es-ES_tradnl" sz="2400" b="1" spc="50" dirty="0">
                <a:ln w="11430"/>
                <a:solidFill>
                  <a:srgbClr val="FF0000"/>
                </a:solidFill>
                <a:effectLst>
                  <a:outerShdw blurRad="76200" dist="50800" dir="5400000" algn="tl" rotWithShape="0">
                    <a:srgbClr val="000000">
                      <a:alpha val="65000"/>
                    </a:srgbClr>
                  </a:outerShdw>
                </a:effectLst>
                <a:latin typeface="Swis721 BlkCn BT" pitchFamily="34" charset="0"/>
              </a:rPr>
              <a:t>(</a:t>
            </a:r>
            <a:r>
              <a:rPr lang="es-ES_tradnl" sz="24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Perdão</a:t>
            </a:r>
            <a:r>
              <a:rPr lang="es-ES_tradnl" sz="2400" b="1" spc="50" dirty="0">
                <a:ln w="11430"/>
                <a:solidFill>
                  <a:srgbClr val="FF0000"/>
                </a:solidFill>
                <a:effectLst>
                  <a:outerShdw blurRad="76200" dist="50800" dir="5400000" algn="tl" rotWithShape="0">
                    <a:srgbClr val="000000">
                      <a:alpha val="65000"/>
                    </a:srgbClr>
                  </a:outerShdw>
                </a:effectLst>
                <a:latin typeface="Swis721 BlkCn BT" pitchFamily="34" charset="0"/>
              </a:rPr>
              <a:t>)</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a:p>
            <a:pPr marL="0" indent="0">
              <a:buNone/>
            </a:pPr>
            <a:r>
              <a:rPr lang="es-ES_tradnl" b="1" spc="50" dirty="0">
                <a:ln w="11430"/>
                <a:solidFill>
                  <a:srgbClr val="FF0000"/>
                </a:solidFill>
                <a:effectLst>
                  <a:outerShdw blurRad="76200" dist="50800" dir="5400000" algn="tl" rotWithShape="0">
                    <a:srgbClr val="000000">
                      <a:alpha val="65000"/>
                    </a:srgbClr>
                  </a:outerShdw>
                </a:effectLst>
                <a:latin typeface="Swis721 BlkCn BT" pitchFamily="34" charset="0"/>
              </a:rPr>
              <a:t>TERCEIRO MILAGRE</a:t>
            </a:r>
            <a:endParaRPr lang="es-ES_tradnl" b="1" spc="50" dirty="0">
              <a:ln w="11430"/>
              <a:solidFill>
                <a:srgbClr val="0070C0"/>
              </a:solidFill>
              <a:effectLst>
                <a:outerShdw blurRad="76200" dist="50800" dir="5400000" algn="tl" rotWithShape="0">
                  <a:srgbClr val="000000">
                    <a:alpha val="65000"/>
                  </a:srgbClr>
                </a:outerShdw>
              </a:effectLst>
              <a:latin typeface="Swis721 BlkCn BT" pitchFamily="34" charset="0"/>
            </a:endParaRPr>
          </a:p>
          <a:p>
            <a:r>
              <a:rPr lang="es-ES_tradnl" sz="3600" b="1" spc="50" dirty="0">
                <a:ln w="11430"/>
                <a:solidFill>
                  <a:srgbClr val="0070C0"/>
                </a:solidFill>
                <a:effectLst>
                  <a:outerShdw blurRad="76200" dist="50800" dir="5400000" algn="tl" rotWithShape="0">
                    <a:srgbClr val="000000">
                      <a:alpha val="65000"/>
                    </a:srgbClr>
                  </a:outerShdw>
                </a:effectLst>
                <a:latin typeface="Swis721 BlkCn BT" pitchFamily="34" charset="0"/>
              </a:rPr>
              <a:t>SANTIFICAÇÃO</a:t>
            </a:r>
            <a: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 </a:t>
            </a:r>
            <a:r>
              <a:rPr lang="es-ES_tradnl" sz="2400" b="1" spc="50" dirty="0">
                <a:ln w="11430"/>
                <a:solidFill>
                  <a:srgbClr val="FF0000"/>
                </a:solidFill>
                <a:effectLst>
                  <a:outerShdw blurRad="76200" dist="50800" dir="5400000" algn="tl" rotWithShape="0">
                    <a:srgbClr val="000000">
                      <a:alpha val="65000"/>
                    </a:srgbClr>
                  </a:outerShdw>
                </a:effectLst>
                <a:latin typeface="Swis721 BlkCn BT" pitchFamily="34" charset="0"/>
              </a:rPr>
              <a:t>(</a:t>
            </a:r>
            <a:r>
              <a:rPr lang="es-ES_tradnl" sz="24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Mudança</a:t>
            </a:r>
            <a:r>
              <a:rPr lang="es-ES_tradnl" sz="2400" b="1" spc="50" dirty="0">
                <a:ln w="11430"/>
                <a:solidFill>
                  <a:srgbClr val="FF0000"/>
                </a:solidFill>
                <a:effectLst>
                  <a:outerShdw blurRad="76200" dist="50800" dir="5400000" algn="tl" rotWithShape="0">
                    <a:srgbClr val="000000">
                      <a:alpha val="65000"/>
                    </a:srgbClr>
                  </a:outerShdw>
                </a:effectLst>
                <a:latin typeface="Swis721 BlkCn BT" pitchFamily="34" charset="0"/>
              </a:rPr>
              <a:t> na vida)</a:t>
            </a:r>
          </a:p>
          <a:p>
            <a:pPr marL="0" indent="0">
              <a:buNone/>
            </a:pPr>
            <a:r>
              <a:rPr lang="es-ES_tradnl" b="1" spc="50" dirty="0">
                <a:ln w="11430"/>
                <a:solidFill>
                  <a:srgbClr val="FF0000"/>
                </a:solidFill>
                <a:effectLst>
                  <a:outerShdw blurRad="76200" dist="50800" dir="5400000" algn="tl" rotWithShape="0">
                    <a:srgbClr val="000000">
                      <a:alpha val="65000"/>
                    </a:srgbClr>
                  </a:outerShdw>
                </a:effectLst>
                <a:latin typeface="Swis721 BlkCn BT" pitchFamily="34" charset="0"/>
              </a:rPr>
              <a:t>QUARTO MILAGRE</a:t>
            </a:r>
            <a:endParaRPr lang="es-ES_tradnl" b="1" spc="50" dirty="0">
              <a:ln w="11430"/>
              <a:solidFill>
                <a:srgbClr val="0070C0"/>
              </a:solidFill>
              <a:effectLst>
                <a:outerShdw blurRad="76200" dist="50800" dir="5400000" algn="tl" rotWithShape="0">
                  <a:srgbClr val="000000">
                    <a:alpha val="65000"/>
                  </a:srgbClr>
                </a:outerShdw>
              </a:effectLst>
              <a:latin typeface="Swis721 BlkCn BT" pitchFamily="34" charset="0"/>
            </a:endParaRPr>
          </a:p>
          <a:p>
            <a:r>
              <a:rPr lang="es-ES_tradnl" sz="3600" b="1" spc="50" dirty="0">
                <a:ln w="11430"/>
                <a:solidFill>
                  <a:srgbClr val="0070C0"/>
                </a:solidFill>
                <a:effectLst>
                  <a:outerShdw blurRad="76200" dist="50800" dir="5400000" algn="tl" rotWithShape="0">
                    <a:srgbClr val="000000">
                      <a:alpha val="65000"/>
                    </a:srgbClr>
                  </a:outerShdw>
                </a:effectLst>
                <a:latin typeface="Swis721 BlkCn BT" pitchFamily="34" charset="0"/>
              </a:rPr>
              <a:t>REDENÇÃO</a:t>
            </a:r>
            <a:r>
              <a:rPr lang="es-ES_tradnl"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t> </a:t>
            </a:r>
            <a:r>
              <a:rPr lang="es-ES_tradnl" sz="2400" b="1" spc="50" dirty="0">
                <a:ln w="11430"/>
                <a:solidFill>
                  <a:srgbClr val="FF0000"/>
                </a:solidFill>
                <a:effectLst>
                  <a:outerShdw blurRad="76200" dist="50800" dir="5400000" algn="tl" rotWithShape="0">
                    <a:srgbClr val="000000">
                      <a:alpha val="65000"/>
                    </a:srgbClr>
                  </a:outerShdw>
                </a:effectLst>
                <a:latin typeface="Swis721 BlkCn BT" pitchFamily="34" charset="0"/>
              </a:rPr>
              <a:t>(Transformado e </a:t>
            </a:r>
            <a:r>
              <a:rPr lang="es-ES_tradnl" sz="24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imortal</a:t>
            </a:r>
            <a:r>
              <a:rPr lang="es-ES_tradnl" sz="2400" b="1" spc="50" dirty="0">
                <a:ln w="11430"/>
                <a:solidFill>
                  <a:srgbClr val="FF0000"/>
                </a:solidFill>
                <a:effectLst>
                  <a:outerShdw blurRad="76200" dist="50800" dir="5400000" algn="tl" rotWithShape="0">
                    <a:srgbClr val="000000">
                      <a:alpha val="65000"/>
                    </a:srgbClr>
                  </a:outerShdw>
                </a:effectLst>
                <a:latin typeface="Swis721 BlkCn BT" pitchFamily="34" charset="0"/>
              </a:rPr>
              <a:t>)</a:t>
            </a:r>
            <a:endParaRPr lang="es-E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a:p>
            <a:pPr marL="0" indent="0">
              <a:buNone/>
            </a:pP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p:txBody>
      </p:sp>
    </p:spTree>
    <p:extLst>
      <p:ext uri="{BB962C8B-B14F-4D97-AF65-F5344CB8AC3E}">
        <p14:creationId xmlns:p14="http://schemas.microsoft.com/office/powerpoint/2010/main" val="189290446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anim calcmode="lin" valueType="num">
                                      <p:cBhvr>
                                        <p:cTn id="8" dur="1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500"/>
                                        <p:tgtEl>
                                          <p:spTgt spid="6">
                                            <p:txEl>
                                              <p:pRg st="1" end="1"/>
                                            </p:txEl>
                                          </p:spTgt>
                                        </p:tgtEl>
                                      </p:cBhvr>
                                    </p:animEffect>
                                    <p:anim calcmode="lin" valueType="num">
                                      <p:cBhvr>
                                        <p:cTn id="14" dur="1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500"/>
                                        <p:tgtEl>
                                          <p:spTgt spid="6">
                                            <p:txEl>
                                              <p:pRg st="2" end="2"/>
                                            </p:txEl>
                                          </p:spTgt>
                                        </p:tgtEl>
                                      </p:cBhvr>
                                    </p:animEffect>
                                    <p:anim calcmode="lin" valueType="num">
                                      <p:cBhvr>
                                        <p:cTn id="21" dur="1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2" dur="1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500"/>
                                        <p:tgtEl>
                                          <p:spTgt spid="6">
                                            <p:txEl>
                                              <p:pRg st="3" end="3"/>
                                            </p:txEl>
                                          </p:spTgt>
                                        </p:tgtEl>
                                      </p:cBhvr>
                                    </p:animEffect>
                                    <p:anim calcmode="lin" valueType="num">
                                      <p:cBhvr>
                                        <p:cTn id="27" dur="1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500"/>
                                        <p:tgtEl>
                                          <p:spTgt spid="6">
                                            <p:txEl>
                                              <p:pRg st="4" end="4"/>
                                            </p:txEl>
                                          </p:spTgt>
                                        </p:tgtEl>
                                      </p:cBhvr>
                                    </p:animEffect>
                                    <p:anim calcmode="lin" valueType="num">
                                      <p:cBhvr>
                                        <p:cTn id="34" dur="1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1500"/>
                                        <p:tgtEl>
                                          <p:spTgt spid="6">
                                            <p:txEl>
                                              <p:pRg st="5" end="5"/>
                                            </p:txEl>
                                          </p:spTgt>
                                        </p:tgtEl>
                                      </p:cBhvr>
                                    </p:animEffect>
                                    <p:anim calcmode="lin" valueType="num">
                                      <p:cBhvr>
                                        <p:cTn id="40" dur="1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1" dur="1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Effect transition="in" filter="fade">
                                      <p:cBhvr>
                                        <p:cTn id="46" dur="1500"/>
                                        <p:tgtEl>
                                          <p:spTgt spid="6">
                                            <p:txEl>
                                              <p:pRg st="6" end="6"/>
                                            </p:txEl>
                                          </p:spTgt>
                                        </p:tgtEl>
                                      </p:cBhvr>
                                    </p:animEffect>
                                    <p:anim calcmode="lin" valueType="num">
                                      <p:cBhvr>
                                        <p:cTn id="47" dur="1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8" dur="1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49" fill="hold">
                            <p:stCondLst>
                              <p:cond delay="1500"/>
                            </p:stCondLst>
                            <p:childTnLst>
                              <p:par>
                                <p:cTn id="50" presetID="42" presetClass="entr" presetSubtype="0" fill="hold" grpId="0" nodeType="after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1500"/>
                                        <p:tgtEl>
                                          <p:spTgt spid="6">
                                            <p:txEl>
                                              <p:pRg st="7" end="7"/>
                                            </p:txEl>
                                          </p:spTgt>
                                        </p:tgtEl>
                                      </p:cBhvr>
                                    </p:animEffect>
                                    <p:anim calcmode="lin" valueType="num">
                                      <p:cBhvr>
                                        <p:cTn id="53" dur="1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4" dur="1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22" presetClass="entr" presetSubtype="1"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up)">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0. MUTIMEDIA SDA\Imagenes para estudio\tema 05 fon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1" name="1 Título"/>
          <p:cNvSpPr txBox="1">
            <a:spLocks/>
          </p:cNvSpPr>
          <p:nvPr/>
        </p:nvSpPr>
        <p:spPr>
          <a:xfrm>
            <a:off x="990144" y="332657"/>
            <a:ext cx="7830328" cy="504055"/>
          </a:xfrm>
          <a:prstGeom prst="rect">
            <a:avLst/>
          </a:prstGeom>
          <a:solidFill>
            <a:schemeClr val="bg1">
              <a:alpha val="17000"/>
            </a:schemeClr>
          </a:solidFill>
          <a:effectLst>
            <a:glow rad="292100">
              <a:schemeClr val="bg1">
                <a:alpha val="30000"/>
              </a:schemeClr>
            </a:glow>
            <a:softEdge rad="101600"/>
          </a:effectLst>
        </p:spPr>
        <p:txBody>
          <a:bodyPr vert="horz" lIns="91440" tIns="45720" rIns="91440" bIns="45720" rtlCol="0" anchor="ctr">
            <a:normAutofit fontScale="4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7200" b="1" spc="50" dirty="0">
                <a:ln w="11430"/>
                <a:solidFill>
                  <a:srgbClr val="FF0000"/>
                </a:solidFill>
                <a:effectLst>
                  <a:outerShdw blurRad="76200" dist="50800" dir="5400000" algn="tl" rotWithShape="0">
                    <a:srgbClr val="000000">
                      <a:alpha val="65000"/>
                    </a:srgbClr>
                  </a:outerShdw>
                </a:effectLst>
                <a:latin typeface="Swis721 Blk BT" pitchFamily="34" charset="0"/>
              </a:rPr>
              <a:t>RESUMO</a:t>
            </a:r>
            <a:endParaRPr lang="es-ES" sz="7200" b="1" spc="50" dirty="0">
              <a:ln w="11430"/>
              <a:solidFill>
                <a:srgbClr val="FF0000"/>
              </a:solidFill>
              <a:effectLst>
                <a:outerShdw blurRad="76200" dist="50800" dir="5400000" algn="tl" rotWithShape="0">
                  <a:srgbClr val="000000">
                    <a:alpha val="65000"/>
                  </a:srgbClr>
                </a:outerShdw>
              </a:effectLst>
              <a:latin typeface="Swis721 Blk BT" pitchFamily="34" charset="0"/>
            </a:endParaRPr>
          </a:p>
        </p:txBody>
      </p:sp>
      <p:sp>
        <p:nvSpPr>
          <p:cNvPr id="12" name="11 Rectángulo"/>
          <p:cNvSpPr/>
          <p:nvPr/>
        </p:nvSpPr>
        <p:spPr>
          <a:xfrm>
            <a:off x="827584" y="1052736"/>
            <a:ext cx="7992888" cy="432048"/>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sp>
        <p:nvSpPr>
          <p:cNvPr id="13" name="12 Rectángulo"/>
          <p:cNvSpPr/>
          <p:nvPr/>
        </p:nvSpPr>
        <p:spPr>
          <a:xfrm>
            <a:off x="990144" y="1023119"/>
            <a:ext cx="7686311" cy="46166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2400" b="1" spc="300" dirty="0">
                <a:ln w="11430"/>
                <a:solidFill>
                  <a:sysClr val="windowText" lastClr="000000"/>
                </a:solidFill>
                <a:effectLst>
                  <a:outerShdw blurRad="76200" dist="50800" dir="5400000" algn="tl" rotWithShape="0">
                    <a:srgbClr val="000000">
                      <a:alpha val="65000"/>
                    </a:srgbClr>
                  </a:outerShdw>
                </a:effectLst>
                <a:latin typeface="Swis721 BlkCn BT" pitchFamily="34" charset="0"/>
              </a:rPr>
              <a:t>A MEDIDA DE DEUS:  JUSTIÇA 100 %</a:t>
            </a:r>
            <a:endParaRPr lang="es-ES" sz="2400" b="1" spc="300" dirty="0">
              <a:ln w="11430"/>
              <a:solidFill>
                <a:sysClr val="windowText" lastClr="00000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p:cNvSpPr/>
          <p:nvPr/>
        </p:nvSpPr>
        <p:spPr>
          <a:xfrm>
            <a:off x="323528" y="1484784"/>
            <a:ext cx="8496944" cy="43204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pic>
        <p:nvPicPr>
          <p:cNvPr id="7" name="Picture 2" descr="D:\10. MUTIMEDIA SDA\Imagenes para estudio\tema 05 cuadro.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23353"/>
          <a:stretch/>
        </p:blipFill>
        <p:spPr bwMode="auto">
          <a:xfrm>
            <a:off x="-587397" y="-106784"/>
            <a:ext cx="10174777" cy="5850320"/>
          </a:xfrm>
          <a:prstGeom prst="rect">
            <a:avLst/>
          </a:prstGeom>
          <a:noFill/>
          <a:extLst>
            <a:ext uri="{909E8E84-426E-40DD-AFC4-6F175D3DCCD1}">
              <a14:hiddenFill xmlns:a14="http://schemas.microsoft.com/office/drawing/2010/main">
                <a:solidFill>
                  <a:srgbClr val="FFFFFF"/>
                </a:solidFill>
              </a14:hiddenFill>
            </a:ext>
          </a:extLst>
        </p:spPr>
      </p:pic>
      <p:sp>
        <p:nvSpPr>
          <p:cNvPr id="15" name="14 Rectángulo"/>
          <p:cNvSpPr/>
          <p:nvPr/>
        </p:nvSpPr>
        <p:spPr>
          <a:xfrm>
            <a:off x="841151" y="1469975"/>
            <a:ext cx="7686311" cy="46166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2400" b="1" spc="600" dirty="0">
                <a:ln w="11430"/>
                <a:solidFill>
                  <a:srgbClr val="FF0000"/>
                </a:solidFill>
                <a:effectLst>
                  <a:outerShdw blurRad="76200" dist="50800" dir="5400000" algn="tl" rotWithShape="0">
                    <a:srgbClr val="000000">
                      <a:alpha val="65000"/>
                    </a:srgbClr>
                  </a:outerShdw>
                </a:effectLst>
                <a:latin typeface="Swis721 Blk BT" pitchFamily="34" charset="0"/>
              </a:rPr>
              <a:t>A JUSTIÇA DE CRISTO: 100 %</a:t>
            </a:r>
            <a:endParaRPr lang="es-ES" sz="2400" b="1" spc="600" dirty="0">
              <a:ln w="11430"/>
              <a:solidFill>
                <a:srgbClr val="FF0000"/>
              </a:solidFill>
              <a:effectLst>
                <a:outerShdw blurRad="76200" dist="50800" dir="5400000" algn="tl" rotWithShape="0">
                  <a:srgbClr val="000000">
                    <a:alpha val="65000"/>
                  </a:srgbClr>
                </a:outerShdw>
              </a:effectLst>
              <a:latin typeface="Swis721 Blk BT" pitchFamily="34" charset="0"/>
            </a:endParaRPr>
          </a:p>
        </p:txBody>
      </p:sp>
      <p:sp>
        <p:nvSpPr>
          <p:cNvPr id="16" name="15 Rectángulo"/>
          <p:cNvSpPr/>
          <p:nvPr/>
        </p:nvSpPr>
        <p:spPr>
          <a:xfrm>
            <a:off x="107503" y="5758345"/>
            <a:ext cx="2304257"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800" b="1" spc="50" dirty="0">
                <a:ln w="11430"/>
                <a:solidFill>
                  <a:srgbClr val="FF0000"/>
                </a:solidFill>
                <a:effectLst>
                  <a:outerShdw blurRad="76200" dist="50800" dir="5400000" algn="tl" rotWithShape="0">
                    <a:srgbClr val="000000">
                      <a:alpha val="65000"/>
                    </a:srgbClr>
                  </a:outerShdw>
                </a:effectLst>
                <a:latin typeface="Swis721 Blk BT" pitchFamily="34" charset="0"/>
              </a:rPr>
              <a:t>0</a:t>
            </a:r>
          </a:p>
          <a:p>
            <a:r>
              <a:rPr lang="es-ES_tradnl" sz="28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Nascimento</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p:cNvSpPr/>
          <p:nvPr/>
        </p:nvSpPr>
        <p:spPr>
          <a:xfrm>
            <a:off x="2339751" y="5733256"/>
            <a:ext cx="2217561"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2800" b="1" spc="50" dirty="0">
                <a:ln w="11430"/>
                <a:solidFill>
                  <a:srgbClr val="FF0000"/>
                </a:solidFill>
                <a:effectLst>
                  <a:outerShdw blurRad="76200" dist="50800" dir="5400000" algn="tl" rotWithShape="0">
                    <a:srgbClr val="000000">
                      <a:alpha val="65000"/>
                    </a:srgbClr>
                  </a:outerShdw>
                </a:effectLst>
                <a:latin typeface="Swis721 Blk BT" pitchFamily="34" charset="0"/>
              </a:rPr>
              <a:t>30</a:t>
            </a:r>
          </a:p>
          <a:p>
            <a:pPr algn="ctr"/>
            <a:r>
              <a:rPr lang="es-ES_tradnl" sz="28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Conversão</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18" name="17 Rectángulo"/>
          <p:cNvSpPr/>
          <p:nvPr/>
        </p:nvSpPr>
        <p:spPr>
          <a:xfrm>
            <a:off x="7020272" y="5733256"/>
            <a:ext cx="2016224" cy="95410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2800" b="1" spc="50" dirty="0">
                <a:ln w="11430"/>
                <a:solidFill>
                  <a:srgbClr val="FF0000"/>
                </a:solidFill>
                <a:effectLst>
                  <a:outerShdw blurRad="76200" dist="50800" dir="5400000" algn="tl" rotWithShape="0">
                    <a:srgbClr val="000000">
                      <a:alpha val="65000"/>
                    </a:srgbClr>
                  </a:outerShdw>
                </a:effectLst>
                <a:latin typeface="Swis721 Blk BT" pitchFamily="34" charset="0"/>
              </a:rPr>
              <a:t>80</a:t>
            </a:r>
          </a:p>
          <a:p>
            <a:pPr algn="r"/>
            <a:r>
              <a:rPr lang="es-ES_tradnl" sz="28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Morte</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19" name="18 Rectángulo"/>
          <p:cNvSpPr/>
          <p:nvPr/>
        </p:nvSpPr>
        <p:spPr>
          <a:xfrm>
            <a:off x="356568" y="5312649"/>
            <a:ext cx="3168352" cy="43088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200" b="1" spc="50" dirty="0">
                <a:ln w="11430"/>
                <a:solidFill>
                  <a:srgbClr val="0070C0"/>
                </a:solidFill>
                <a:effectLst>
                  <a:outerShdw blurRad="76200" dist="50800" dir="5400000" algn="tl" rotWithShape="0">
                    <a:srgbClr val="000000">
                      <a:alpha val="65000"/>
                    </a:srgbClr>
                  </a:outerShdw>
                </a:effectLst>
                <a:latin typeface="Swis721 Blk BT" pitchFamily="34" charset="0"/>
              </a:rPr>
              <a:t>JUSTIFICAÇÃO</a:t>
            </a:r>
            <a:endParaRPr lang="es-ES" sz="2200" b="1" spc="50" dirty="0">
              <a:ln w="11430"/>
              <a:solidFill>
                <a:srgbClr val="0070C0"/>
              </a:solidFill>
              <a:effectLst>
                <a:outerShdw blurRad="76200" dist="50800" dir="5400000" algn="tl" rotWithShape="0">
                  <a:srgbClr val="000000">
                    <a:alpha val="65000"/>
                  </a:srgbClr>
                </a:outerShdw>
              </a:effectLst>
              <a:latin typeface="Swis721 BlkCn BT" pitchFamily="34" charset="0"/>
            </a:endParaRPr>
          </a:p>
        </p:txBody>
      </p:sp>
      <p:sp>
        <p:nvSpPr>
          <p:cNvPr id="20" name="19 Rectángulo"/>
          <p:cNvSpPr/>
          <p:nvPr/>
        </p:nvSpPr>
        <p:spPr>
          <a:xfrm>
            <a:off x="4026379" y="5302369"/>
            <a:ext cx="3456384" cy="43088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200" b="1" spc="300" dirty="0">
                <a:ln w="11430"/>
                <a:solidFill>
                  <a:srgbClr val="0070C0"/>
                </a:solidFill>
                <a:effectLst>
                  <a:outerShdw blurRad="76200" dist="50800" dir="5400000" algn="tl" rotWithShape="0">
                    <a:srgbClr val="000000">
                      <a:alpha val="65000"/>
                    </a:srgbClr>
                  </a:outerShdw>
                </a:effectLst>
                <a:latin typeface="Swis721 Blk BT" pitchFamily="34" charset="0"/>
              </a:rPr>
              <a:t>SANTIFICAÇÃO</a:t>
            </a:r>
            <a:endParaRPr lang="es-ES" sz="2200" b="1" spc="300" dirty="0">
              <a:ln w="11430"/>
              <a:solidFill>
                <a:srgbClr val="0070C0"/>
              </a:solidFill>
              <a:effectLst>
                <a:outerShdw blurRad="76200" dist="50800" dir="5400000" algn="tl" rotWithShape="0">
                  <a:srgbClr val="000000">
                    <a:alpha val="65000"/>
                  </a:srgbClr>
                </a:outerShdw>
              </a:effectLst>
              <a:latin typeface="Swis721 BlkCn BT" pitchFamily="34" charset="0"/>
            </a:endParaRPr>
          </a:p>
        </p:txBody>
      </p:sp>
      <p:sp>
        <p:nvSpPr>
          <p:cNvPr id="21" name="20 Rectángulo"/>
          <p:cNvSpPr/>
          <p:nvPr/>
        </p:nvSpPr>
        <p:spPr>
          <a:xfrm>
            <a:off x="5220072" y="2116421"/>
            <a:ext cx="3311199"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2400" b="1" dirty="0">
                <a:ln w="11430"/>
                <a:solidFill>
                  <a:sysClr val="windowText" lastClr="000000"/>
                </a:solidFill>
                <a:effectLst>
                  <a:outerShdw blurRad="76200" dist="50800" dir="5400000" algn="tl" rotWithShape="0">
                    <a:srgbClr val="000000">
                      <a:alpha val="65000"/>
                    </a:srgbClr>
                  </a:outerShdw>
                </a:effectLst>
                <a:latin typeface="Swis721 BlkCn BT" pitchFamily="34" charset="0"/>
              </a:rPr>
              <a:t>JUSTIÇA IMPUTADA</a:t>
            </a:r>
          </a:p>
          <a:p>
            <a:pPr algn="r"/>
            <a:r>
              <a:rPr lang="es-ES_tradnl" sz="2400" b="1" dirty="0">
                <a:ln w="11430"/>
                <a:solidFill>
                  <a:srgbClr val="C00000"/>
                </a:solidFill>
                <a:effectLst>
                  <a:outerShdw blurRad="76200" dist="50800" dir="5400000" algn="tl" rotWithShape="0">
                    <a:srgbClr val="000000">
                      <a:alpha val="65000"/>
                    </a:srgbClr>
                  </a:outerShdw>
                </a:effectLst>
                <a:latin typeface="Swis721 BlkCn BT" pitchFamily="34" charset="0"/>
              </a:rPr>
              <a:t>“Por </a:t>
            </a:r>
            <a:r>
              <a:rPr lang="es-ES_tradnl" sz="2400" b="1" dirty="0" err="1">
                <a:ln w="11430"/>
                <a:solidFill>
                  <a:srgbClr val="C00000"/>
                </a:solidFill>
                <a:effectLst>
                  <a:outerShdw blurRad="76200" dist="50800" dir="5400000" algn="tl" rotWithShape="0">
                    <a:srgbClr val="000000">
                      <a:alpha val="65000"/>
                    </a:srgbClr>
                  </a:outerShdw>
                </a:effectLst>
                <a:latin typeface="Swis721 BlkCn BT" pitchFamily="34" charset="0"/>
              </a:rPr>
              <a:t>mim</a:t>
            </a:r>
            <a:r>
              <a:rPr lang="es-ES_tradnl" sz="2400" b="1" dirty="0">
                <a:ln w="11430"/>
                <a:solidFill>
                  <a:srgbClr val="C00000"/>
                </a:solidFill>
                <a:effectLst>
                  <a:outerShdw blurRad="76200" dist="50800" dir="5400000" algn="tl" rotWithShape="0">
                    <a:srgbClr val="000000">
                      <a:alpha val="65000"/>
                    </a:srgbClr>
                  </a:outerShdw>
                </a:effectLst>
                <a:latin typeface="Swis721 BlkCn BT" pitchFamily="34" charset="0"/>
              </a:rPr>
              <a:t>”</a:t>
            </a:r>
          </a:p>
        </p:txBody>
      </p:sp>
      <p:sp>
        <p:nvSpPr>
          <p:cNvPr id="22" name="21 Rectángulo"/>
          <p:cNvSpPr/>
          <p:nvPr/>
        </p:nvSpPr>
        <p:spPr>
          <a:xfrm>
            <a:off x="5436097" y="4542219"/>
            <a:ext cx="3312368"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2400" b="1" dirty="0">
                <a:ln w="11430"/>
                <a:solidFill>
                  <a:sysClr val="windowText" lastClr="000000"/>
                </a:solidFill>
                <a:effectLst>
                  <a:outerShdw blurRad="76200" dist="50800" dir="5400000" algn="tl" rotWithShape="0">
                    <a:srgbClr val="000000">
                      <a:alpha val="65000"/>
                    </a:srgbClr>
                  </a:outerShdw>
                </a:effectLst>
                <a:latin typeface="Swis721 BlkCn BT" pitchFamily="34" charset="0"/>
              </a:rPr>
              <a:t>JUSTIÇA TRANSMITIDA</a:t>
            </a:r>
          </a:p>
          <a:p>
            <a:pPr algn="r"/>
            <a:r>
              <a:rPr lang="es-ES_tradnl" sz="2400" b="1" dirty="0">
                <a:ln w="11430"/>
                <a:solidFill>
                  <a:srgbClr val="C00000"/>
                </a:solidFill>
                <a:effectLst>
                  <a:outerShdw blurRad="76200" dist="50800" dir="5400000" algn="tl" rotWithShape="0">
                    <a:srgbClr val="000000">
                      <a:alpha val="65000"/>
                    </a:srgbClr>
                  </a:outerShdw>
                </a:effectLst>
                <a:latin typeface="Swis721 BlkCn BT" pitchFamily="34" charset="0"/>
              </a:rPr>
              <a:t>“</a:t>
            </a:r>
            <a:r>
              <a:rPr lang="es-ES_tradnl" sz="2400" b="1" dirty="0" err="1">
                <a:ln w="11430"/>
                <a:solidFill>
                  <a:srgbClr val="C00000"/>
                </a:solidFill>
                <a:effectLst>
                  <a:outerShdw blurRad="76200" dist="50800" dir="5400000" algn="tl" rotWithShape="0">
                    <a:srgbClr val="000000">
                      <a:alpha val="65000"/>
                    </a:srgbClr>
                  </a:outerShdw>
                </a:effectLst>
                <a:latin typeface="Swis721 BlkCn BT" pitchFamily="34" charset="0"/>
              </a:rPr>
              <a:t>Em</a:t>
            </a:r>
            <a:r>
              <a:rPr lang="es-ES_tradnl" sz="2400" b="1" dirty="0">
                <a:ln w="11430"/>
                <a:solidFill>
                  <a:srgbClr val="C00000"/>
                </a:solidFill>
                <a:effectLst>
                  <a:outerShdw blurRad="76200" dist="50800" dir="5400000" algn="tl" rotWithShape="0">
                    <a:srgbClr val="000000">
                      <a:alpha val="65000"/>
                    </a:srgbClr>
                  </a:outerShdw>
                </a:effectLst>
                <a:latin typeface="Swis721 BlkCn BT" pitchFamily="34" charset="0"/>
              </a:rPr>
              <a:t> </a:t>
            </a:r>
            <a:r>
              <a:rPr lang="es-ES_tradnl" sz="2400" b="1" dirty="0" err="1">
                <a:ln w="11430"/>
                <a:solidFill>
                  <a:srgbClr val="C00000"/>
                </a:solidFill>
                <a:effectLst>
                  <a:outerShdw blurRad="76200" dist="50800" dir="5400000" algn="tl" rotWithShape="0">
                    <a:srgbClr val="000000">
                      <a:alpha val="65000"/>
                    </a:srgbClr>
                  </a:outerShdw>
                </a:effectLst>
                <a:latin typeface="Swis721 BlkCn BT" pitchFamily="34" charset="0"/>
              </a:rPr>
              <a:t>mim</a:t>
            </a:r>
            <a:r>
              <a:rPr lang="es-ES_tradnl" sz="2400" b="1" dirty="0">
                <a:ln w="11430"/>
                <a:solidFill>
                  <a:srgbClr val="C00000"/>
                </a:solidFill>
                <a:effectLst>
                  <a:outerShdw blurRad="76200" dist="50800" dir="5400000" algn="tl" rotWithShape="0">
                    <a:srgbClr val="000000">
                      <a:alpha val="65000"/>
                    </a:srgbClr>
                  </a:outerShdw>
                </a:effectLst>
                <a:latin typeface="Swis721 BlkCn BT" pitchFamily="34" charset="0"/>
              </a:rPr>
              <a:t>”</a:t>
            </a:r>
          </a:p>
        </p:txBody>
      </p:sp>
    </p:spTree>
    <p:extLst>
      <p:ext uri="{BB962C8B-B14F-4D97-AF65-F5344CB8AC3E}">
        <p14:creationId xmlns:p14="http://schemas.microsoft.com/office/powerpoint/2010/main" val="421389769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22" presetClass="entr" presetSubtype="8" fill="hold" grpId="0" nodeType="afterEffect">
                                  <p:stCondLst>
                                    <p:cond delay="75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500"/>
                                        <p:tgtEl>
                                          <p:spTgt spid="12"/>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4250"/>
                            </p:stCondLst>
                            <p:childTnLst>
                              <p:par>
                                <p:cTn id="21" presetID="22" presetClass="entr" presetSubtype="8" fill="hold" grpId="0" nodeType="after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250"/>
                                        <p:tgtEl>
                                          <p:spTgt spid="14"/>
                                        </p:tgtEl>
                                      </p:cBhvr>
                                    </p:animEffect>
                                  </p:childTnLst>
                                </p:cTn>
                              </p:par>
                            </p:childTnLst>
                          </p:cTn>
                        </p:par>
                        <p:par>
                          <p:cTn id="24" fill="hold">
                            <p:stCondLst>
                              <p:cond delay="6500"/>
                            </p:stCondLst>
                            <p:childTnLst>
                              <p:par>
                                <p:cTn id="25" presetID="10" presetClass="entr" presetSubtype="0" fill="hold" grpId="0" nodeType="afterEffect">
                                  <p:stCondLst>
                                    <p:cond delay="25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par>
                          <p:cTn id="28" fill="hold">
                            <p:stCondLst>
                              <p:cond delay="7750"/>
                            </p:stCondLst>
                            <p:childTnLst>
                              <p:par>
                                <p:cTn id="29" presetID="47"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8750"/>
                            </p:stCondLst>
                            <p:childTnLst>
                              <p:par>
                                <p:cTn id="35" presetID="47"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9750"/>
                            </p:stCondLst>
                            <p:childTnLst>
                              <p:par>
                                <p:cTn id="41" presetID="47"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par>
                          <p:cTn id="46" fill="hold">
                            <p:stCondLst>
                              <p:cond delay="10750"/>
                            </p:stCondLst>
                            <p:childTnLst>
                              <p:par>
                                <p:cTn id="47" presetID="47"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par>
                          <p:cTn id="52" fill="hold">
                            <p:stCondLst>
                              <p:cond delay="11750"/>
                            </p:stCondLst>
                            <p:childTnLst>
                              <p:par>
                                <p:cTn id="53" presetID="47"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par>
                          <p:cTn id="58" fill="hold">
                            <p:stCondLst>
                              <p:cond delay="12750"/>
                            </p:stCondLst>
                            <p:childTnLst>
                              <p:par>
                                <p:cTn id="59" presetID="10" presetClass="entr" presetSubtype="0" fill="hold" grpId="0" nodeType="afterEffect">
                                  <p:stCondLst>
                                    <p:cond delay="5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childTnLst>
                                </p:cTn>
                              </p:par>
                            </p:childTnLst>
                          </p:cTn>
                        </p:par>
                        <p:par>
                          <p:cTn id="62" fill="hold">
                            <p:stCondLst>
                              <p:cond delay="14250"/>
                            </p:stCondLst>
                            <p:childTnLst>
                              <p:par>
                                <p:cTn id="63" presetID="10" presetClass="entr" presetSubtype="0" fill="hold" grpId="0" nodeType="afterEffect">
                                  <p:stCondLst>
                                    <p:cond delay="50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500"/>
                                        <p:tgtEl>
                                          <p:spTgt spid="22"/>
                                        </p:tgtEl>
                                      </p:cBhvr>
                                    </p:animEffect>
                                  </p:childTnLst>
                                </p:cTn>
                              </p:par>
                            </p:childTnLst>
                          </p:cTn>
                        </p:par>
                        <p:par>
                          <p:cTn id="66" fill="hold">
                            <p:stCondLst>
                              <p:cond delay="16250"/>
                            </p:stCondLst>
                            <p:childTnLst>
                              <p:par>
                                <p:cTn id="67" presetID="22" presetClass="entr" presetSubtype="1"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up)">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p:bldP spid="16"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05 Como enriquecer nuestra personalidad\fond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5" y="7937"/>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10. MUTIMEDIA SDA\Imagenes para estudio\tema 05 fon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ocuments\_Estudios Biblicos PPT\05 Como enriquecer nuestra personalidad\fond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1475656" y="1556792"/>
            <a:ext cx="6768752" cy="345638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b="1" i="1" spc="50" dirty="0" err="1">
                <a:ln w="11430"/>
                <a:solidFill>
                  <a:srgbClr val="CC00CC"/>
                </a:solidFill>
                <a:effectLst>
                  <a:outerShdw blurRad="76200" dist="50800" dir="5400000" algn="tl" rotWithShape="0">
                    <a:srgbClr val="000000">
                      <a:alpha val="65000"/>
                    </a:srgbClr>
                  </a:outerShdw>
                </a:effectLst>
              </a:rPr>
              <a:t>Tais</a:t>
            </a:r>
            <a:r>
              <a:rPr lang="es-ES_tradnl" b="1" i="1" spc="50" dirty="0">
                <a:ln w="11430"/>
                <a:solidFill>
                  <a:srgbClr val="CC00CC"/>
                </a:solidFill>
                <a:effectLst>
                  <a:outerShdw blurRad="76200" dist="50800" dir="5400000" algn="tl" rotWithShape="0">
                    <a:srgbClr val="000000">
                      <a:alpha val="65000"/>
                    </a:srgbClr>
                  </a:outerShdw>
                </a:effectLst>
              </a:rPr>
              <a:t> </a:t>
            </a:r>
            <a:r>
              <a:rPr lang="es-ES_tradnl" b="1" i="1" spc="50" dirty="0" err="1">
                <a:ln w="11430"/>
                <a:solidFill>
                  <a:srgbClr val="CC00CC"/>
                </a:solidFill>
                <a:effectLst>
                  <a:outerShdw blurRad="76200" dist="50800" dir="5400000" algn="tl" rotWithShape="0">
                    <a:srgbClr val="000000">
                      <a:alpha val="65000"/>
                    </a:srgbClr>
                  </a:outerShdw>
                </a:effectLst>
              </a:rPr>
              <a:t>são</a:t>
            </a:r>
            <a:r>
              <a:rPr lang="es-ES_tradnl" b="1" i="1" spc="50" dirty="0">
                <a:ln w="11430"/>
                <a:solidFill>
                  <a:srgbClr val="CC00CC"/>
                </a:solidFill>
                <a:effectLst>
                  <a:outerShdw blurRad="76200" dist="50800" dir="5400000" algn="tl" rotWithShape="0">
                    <a:srgbClr val="000000">
                      <a:alpha val="65000"/>
                    </a:srgbClr>
                  </a:outerShdw>
                </a:effectLst>
              </a:rPr>
              <a:t> as </a:t>
            </a:r>
            <a:r>
              <a:rPr lang="es-ES_tradnl" b="1" i="1" spc="50" dirty="0" err="1">
                <a:ln w="11430"/>
                <a:solidFill>
                  <a:srgbClr val="CC00CC"/>
                </a:solidFill>
                <a:effectLst>
                  <a:outerShdw blurRad="76200" dist="50800" dir="5400000" algn="tl" rotWithShape="0">
                    <a:srgbClr val="000000">
                      <a:alpha val="65000"/>
                    </a:srgbClr>
                  </a:outerShdw>
                </a:effectLst>
              </a:rPr>
              <a:t>consequências</a:t>
            </a:r>
            <a:r>
              <a:rPr lang="es-ES_tradnl" b="1" i="1" spc="50" dirty="0">
                <a:ln w="11430"/>
                <a:solidFill>
                  <a:srgbClr val="CC00CC"/>
                </a:solidFill>
                <a:effectLst>
                  <a:outerShdw blurRad="76200" dist="50800" dir="5400000" algn="tl" rotWithShape="0">
                    <a:srgbClr val="000000">
                      <a:alpha val="65000"/>
                    </a:srgbClr>
                  </a:outerShdw>
                </a:effectLst>
              </a:rPr>
              <a:t> do pecado, tanto no </a:t>
            </a:r>
            <a:r>
              <a:rPr lang="es-ES_tradnl" b="1" i="1" spc="50" dirty="0" err="1">
                <a:ln w="11430"/>
                <a:solidFill>
                  <a:srgbClr val="CC00CC"/>
                </a:solidFill>
                <a:effectLst>
                  <a:outerShdw blurRad="76200" dist="50800" dir="5400000" algn="tl" rotWithShape="0">
                    <a:srgbClr val="000000">
                      <a:alpha val="65000"/>
                    </a:srgbClr>
                  </a:outerShdw>
                </a:effectLst>
              </a:rPr>
              <a:t>corpo</a:t>
            </a:r>
            <a:r>
              <a:rPr lang="es-ES_tradnl" b="1" i="1" spc="50" dirty="0">
                <a:ln w="11430"/>
                <a:solidFill>
                  <a:srgbClr val="CC00CC"/>
                </a:solidFill>
                <a:effectLst>
                  <a:outerShdw blurRad="76200" dist="50800" dir="5400000" algn="tl" rotWithShape="0">
                    <a:srgbClr val="000000">
                      <a:alpha val="65000"/>
                    </a:srgbClr>
                  </a:outerShdw>
                </a:effectLst>
              </a:rPr>
              <a:t> físico como no ser moral de cada ser humano.</a:t>
            </a:r>
            <a:endParaRPr lang="es-ES" b="1" i="1" spc="50" dirty="0">
              <a:ln w="11430"/>
              <a:solidFill>
                <a:srgbClr val="CC00CC"/>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747134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prodi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65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p:cNvSpPr/>
          <p:nvPr/>
        </p:nvSpPr>
        <p:spPr>
          <a:xfrm>
            <a:off x="4266812" y="2129122"/>
            <a:ext cx="382668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O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filho</a:t>
            </a:r>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em</a:t>
            </a:r>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 casa </a:t>
            </a:r>
          </a:p>
        </p:txBody>
      </p:sp>
      <p:sp>
        <p:nvSpPr>
          <p:cNvPr id="9" name="Transformados"/>
          <p:cNvSpPr/>
          <p:nvPr/>
        </p:nvSpPr>
        <p:spPr>
          <a:xfrm>
            <a:off x="4497644" y="3645024"/>
            <a:ext cx="336502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Adão</a:t>
            </a: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no Edén</a:t>
            </a:r>
          </a:p>
        </p:txBody>
      </p:sp>
      <p:sp>
        <p:nvSpPr>
          <p:cNvPr id="10" name="Transformados" hidden="1"/>
          <p:cNvSpPr/>
          <p:nvPr/>
        </p:nvSpPr>
        <p:spPr>
          <a:xfrm>
            <a:off x="4283968" y="2130863"/>
            <a:ext cx="403828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Abandona el hogar </a:t>
            </a:r>
          </a:p>
        </p:txBody>
      </p:sp>
      <p:sp>
        <p:nvSpPr>
          <p:cNvPr id="11" name="Transformados" hidden="1"/>
          <p:cNvSpPr/>
          <p:nvPr/>
        </p:nvSpPr>
        <p:spPr>
          <a:xfrm>
            <a:off x="5114035" y="2926685"/>
            <a:ext cx="133241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Caída</a:t>
            </a:r>
          </a:p>
        </p:txBody>
      </p:sp>
      <p:sp>
        <p:nvSpPr>
          <p:cNvPr id="12" name="Transformados" hidden="1"/>
          <p:cNvSpPr/>
          <p:nvPr/>
        </p:nvSpPr>
        <p:spPr>
          <a:xfrm>
            <a:off x="4283968" y="2132856"/>
            <a:ext cx="231185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Gastó todo</a:t>
            </a:r>
          </a:p>
        </p:txBody>
      </p:sp>
      <p:sp>
        <p:nvSpPr>
          <p:cNvPr id="13" name="Transformados" hidden="1"/>
          <p:cNvSpPr/>
          <p:nvPr/>
        </p:nvSpPr>
        <p:spPr>
          <a:xfrm>
            <a:off x="5114035" y="2928678"/>
            <a:ext cx="2816797"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Degradación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moral</a:t>
            </a:r>
          </a:p>
        </p:txBody>
      </p:sp>
      <p:sp>
        <p:nvSpPr>
          <p:cNvPr id="14" name="Transformados" hidden="1"/>
          <p:cNvSpPr/>
          <p:nvPr/>
        </p:nvSpPr>
        <p:spPr>
          <a:xfrm>
            <a:off x="4283968" y="2132856"/>
            <a:ext cx="266348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Servidumbre</a:t>
            </a:r>
          </a:p>
        </p:txBody>
      </p:sp>
      <p:sp>
        <p:nvSpPr>
          <p:cNvPr id="15" name="Transformados" hidden="1"/>
          <p:cNvSpPr/>
          <p:nvPr/>
        </p:nvSpPr>
        <p:spPr>
          <a:xfrm>
            <a:off x="5114035" y="2928678"/>
            <a:ext cx="2409634"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Esclavitud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diablo</a:t>
            </a:r>
          </a:p>
        </p:txBody>
      </p:sp>
      <p:sp>
        <p:nvSpPr>
          <p:cNvPr id="16" name="Transformados" hidden="1"/>
          <p:cNvSpPr/>
          <p:nvPr/>
        </p:nvSpPr>
        <p:spPr>
          <a:xfrm>
            <a:off x="4283968" y="2132856"/>
            <a:ext cx="33052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Volviendo en sí </a:t>
            </a:r>
          </a:p>
        </p:txBody>
      </p:sp>
      <p:sp>
        <p:nvSpPr>
          <p:cNvPr id="17" name="Transformados" hidden="1"/>
          <p:cNvSpPr/>
          <p:nvPr/>
        </p:nvSpPr>
        <p:spPr>
          <a:xfrm>
            <a:off x="5114035" y="2928678"/>
            <a:ext cx="3098925"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Obra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silenciosa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Espíritu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Santo</a:t>
            </a:r>
          </a:p>
        </p:txBody>
      </p:sp>
      <p:sp>
        <p:nvSpPr>
          <p:cNvPr id="18" name="Transformados" hidden="1"/>
          <p:cNvSpPr/>
          <p:nvPr/>
        </p:nvSpPr>
        <p:spPr>
          <a:xfrm>
            <a:off x="4283968" y="2132856"/>
            <a:ext cx="396134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Me levantaré e iré </a:t>
            </a:r>
          </a:p>
        </p:txBody>
      </p:sp>
      <p:sp>
        <p:nvSpPr>
          <p:cNvPr id="19" name="Transformados" hidden="1"/>
          <p:cNvSpPr/>
          <p:nvPr/>
        </p:nvSpPr>
        <p:spPr>
          <a:xfrm>
            <a:off x="5114035" y="2928678"/>
            <a:ext cx="2417650"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Reconocer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la culpa</a:t>
            </a:r>
          </a:p>
        </p:txBody>
      </p:sp>
    </p:spTree>
    <p:extLst>
      <p:ext uri="{BB962C8B-B14F-4D97-AF65-F5344CB8AC3E}">
        <p14:creationId xmlns:p14="http://schemas.microsoft.com/office/powerpoint/2010/main" val="252203211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xit" presetSubtype="0" fill="hold" grpId="1"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0"/>
                                        <p:tgtEl>
                                          <p:spTgt spid="8"/>
                                        </p:tgtEl>
                                        <p:attrNameLst>
                                          <p:attrName>ppt_y</p:attrName>
                                        </p:attrNameLst>
                                      </p:cBhvr>
                                      <p:tavLst>
                                        <p:tav tm="0">
                                          <p:val>
                                            <p:strVal val="ppt_y"/>
                                          </p:val>
                                        </p:tav>
                                        <p:tav tm="100000">
                                          <p:val>
                                            <p:strVal val="ppt_y-.1"/>
                                          </p:val>
                                        </p:tav>
                                      </p:tavLst>
                                    </p:anim>
                                    <p:set>
                                      <p:cBhvr>
                                        <p:cTn id="30" dur="1" fill="hold">
                                          <p:stCondLst>
                                            <p:cond delay="999"/>
                                          </p:stCondLst>
                                        </p:cTn>
                                        <p:tgtEl>
                                          <p:spTgt spid="8"/>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9"/>
                                        </p:tgtEl>
                                      </p:cBhvr>
                                    </p:animEffect>
                                    <p:anim calcmode="lin" valueType="num">
                                      <p:cBhvr>
                                        <p:cTn id="33" dur="1000"/>
                                        <p:tgtEl>
                                          <p:spTgt spid="9"/>
                                        </p:tgtEl>
                                        <p:attrNameLst>
                                          <p:attrName>ppt_x</p:attrName>
                                        </p:attrNameLst>
                                      </p:cBhvr>
                                      <p:tavLst>
                                        <p:tav tm="0">
                                          <p:val>
                                            <p:strVal val="ppt_x"/>
                                          </p:val>
                                        </p:tav>
                                        <p:tav tm="100000">
                                          <p:val>
                                            <p:strVal val="ppt_x"/>
                                          </p:val>
                                        </p:tav>
                                      </p:tavLst>
                                    </p:anim>
                                    <p:anim calcmode="lin" valueType="num">
                                      <p:cBhvr>
                                        <p:cTn id="34" dur="1000"/>
                                        <p:tgtEl>
                                          <p:spTgt spid="9"/>
                                        </p:tgtEl>
                                        <p:attrNameLst>
                                          <p:attrName>ppt_y</p:attrName>
                                        </p:attrNameLst>
                                      </p:cBhvr>
                                      <p:tavLst>
                                        <p:tav tm="0">
                                          <p:val>
                                            <p:strVal val="ppt_y"/>
                                          </p:val>
                                        </p:tav>
                                        <p:tav tm="100000">
                                          <p:val>
                                            <p:strVal val="ppt_y+.1"/>
                                          </p:val>
                                        </p:tav>
                                      </p:tavLst>
                                    </p:anim>
                                    <p:set>
                                      <p:cBhvr>
                                        <p:cTn id="35" dur="1" fill="hold">
                                          <p:stCondLst>
                                            <p:cond delay="999"/>
                                          </p:stCondLst>
                                        </p:cTn>
                                        <p:tgtEl>
                                          <p:spTgt spid="9"/>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11"/>
                                        </p:tgtEl>
                                      </p:cBhvr>
                                    </p:animEffect>
                                    <p:anim calcmode="lin" valueType="num">
                                      <p:cBhvr>
                                        <p:cTn id="57" dur="1000"/>
                                        <p:tgtEl>
                                          <p:spTgt spid="11"/>
                                        </p:tgtEl>
                                        <p:attrNameLst>
                                          <p:attrName>ppt_x</p:attrName>
                                        </p:attrNameLst>
                                      </p:cBhvr>
                                      <p:tavLst>
                                        <p:tav tm="0">
                                          <p:val>
                                            <p:strVal val="ppt_x"/>
                                          </p:val>
                                        </p:tav>
                                        <p:tav tm="100000">
                                          <p:val>
                                            <p:strVal val="ppt_x"/>
                                          </p:val>
                                        </p:tav>
                                      </p:tavLst>
                                    </p:anim>
                                    <p:anim calcmode="lin" valueType="num">
                                      <p:cBhvr>
                                        <p:cTn id="58" dur="1000"/>
                                        <p:tgtEl>
                                          <p:spTgt spid="11"/>
                                        </p:tgtEl>
                                        <p:attrNameLst>
                                          <p:attrName>ppt_y</p:attrName>
                                        </p:attrNameLst>
                                      </p:cBhvr>
                                      <p:tavLst>
                                        <p:tav tm="0">
                                          <p:val>
                                            <p:strVal val="ppt_y"/>
                                          </p:val>
                                        </p:tav>
                                        <p:tav tm="100000">
                                          <p:val>
                                            <p:strVal val="ppt_y+.1"/>
                                          </p:val>
                                        </p:tav>
                                      </p:tavLst>
                                    </p:anim>
                                    <p:set>
                                      <p:cBhvr>
                                        <p:cTn id="59" dur="1" fill="hold">
                                          <p:stCondLst>
                                            <p:cond delay="999"/>
                                          </p:stCondLst>
                                        </p:cTn>
                                        <p:tgtEl>
                                          <p:spTgt spid="11"/>
                                        </p:tgtEl>
                                        <p:attrNameLst>
                                          <p:attrName>style.visibility</p:attrName>
                                        </p:attrNameLst>
                                      </p:cBhvr>
                                      <p:to>
                                        <p:strVal val="hidden"/>
                                      </p:to>
                                    </p:set>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xit" presetSubtype="0" fill="hold" grpId="1" nodeType="click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par>
                                <p:cTn id="79" presetID="42" presetClass="exit" presetSubtype="0" fill="hold" grpId="1" nodeType="withEffect">
                                  <p:stCondLst>
                                    <p:cond delay="0"/>
                                  </p:stCondLst>
                                  <p:childTnLst>
                                    <p:animEffect transition="out" filter="fade">
                                      <p:cBhvr>
                                        <p:cTn id="80" dur="1000"/>
                                        <p:tgtEl>
                                          <p:spTgt spid="13"/>
                                        </p:tgtEl>
                                      </p:cBhvr>
                                    </p:animEffect>
                                    <p:anim calcmode="lin" valueType="num">
                                      <p:cBhvr>
                                        <p:cTn id="81" dur="1000"/>
                                        <p:tgtEl>
                                          <p:spTgt spid="13"/>
                                        </p:tgtEl>
                                        <p:attrNameLst>
                                          <p:attrName>ppt_x</p:attrName>
                                        </p:attrNameLst>
                                      </p:cBhvr>
                                      <p:tavLst>
                                        <p:tav tm="0">
                                          <p:val>
                                            <p:strVal val="ppt_x"/>
                                          </p:val>
                                        </p:tav>
                                        <p:tav tm="100000">
                                          <p:val>
                                            <p:strVal val="ppt_x"/>
                                          </p:val>
                                        </p:tav>
                                      </p:tavLst>
                                    </p:anim>
                                    <p:anim calcmode="lin" valueType="num">
                                      <p:cBhvr>
                                        <p:cTn id="82" dur="1000"/>
                                        <p:tgtEl>
                                          <p:spTgt spid="13"/>
                                        </p:tgtEl>
                                        <p:attrNameLst>
                                          <p:attrName>ppt_y</p:attrName>
                                        </p:attrNameLst>
                                      </p:cBhvr>
                                      <p:tavLst>
                                        <p:tav tm="0">
                                          <p:val>
                                            <p:strVal val="ppt_y"/>
                                          </p:val>
                                        </p:tav>
                                        <p:tav tm="100000">
                                          <p:val>
                                            <p:strVal val="ppt_y+.1"/>
                                          </p:val>
                                        </p:tav>
                                      </p:tavLst>
                                    </p:anim>
                                    <p:set>
                                      <p:cBhvr>
                                        <p:cTn id="83" dur="1" fill="hold">
                                          <p:stCondLst>
                                            <p:cond delay="999"/>
                                          </p:stCondLst>
                                        </p:cTn>
                                        <p:tgtEl>
                                          <p:spTgt spid="13"/>
                                        </p:tgtEl>
                                        <p:attrNameLst>
                                          <p:attrName>style.visibility</p:attrName>
                                        </p:attrNameLst>
                                      </p:cBhvr>
                                      <p:to>
                                        <p:strVal val="hidden"/>
                                      </p:to>
                                    </p:set>
                                  </p:childTnLst>
                                </p:cTn>
                              </p:par>
                            </p:childTnLst>
                          </p:cTn>
                        </p:par>
                        <p:par>
                          <p:cTn id="84" fill="hold">
                            <p:stCondLst>
                              <p:cond delay="1000"/>
                            </p:stCondLst>
                            <p:childTnLst>
                              <p:par>
                                <p:cTn id="85" presetID="42" presetClass="entr" presetSubtype="0" fill="hold" grpId="0" nodeType="after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42"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1000"/>
                                        <p:tgtEl>
                                          <p:spTgt spid="15"/>
                                        </p:tgtEl>
                                      </p:cBhvr>
                                    </p:animEffect>
                                    <p:anim calcmode="lin" valueType="num">
                                      <p:cBhvr>
                                        <p:cTn id="94" dur="1000" fill="hold"/>
                                        <p:tgtEl>
                                          <p:spTgt spid="15"/>
                                        </p:tgtEl>
                                        <p:attrNameLst>
                                          <p:attrName>ppt_x</p:attrName>
                                        </p:attrNameLst>
                                      </p:cBhvr>
                                      <p:tavLst>
                                        <p:tav tm="0">
                                          <p:val>
                                            <p:strVal val="#ppt_x"/>
                                          </p:val>
                                        </p:tav>
                                        <p:tav tm="100000">
                                          <p:val>
                                            <p:strVal val="#ppt_x"/>
                                          </p:val>
                                        </p:tav>
                                      </p:tavLst>
                                    </p:anim>
                                    <p:anim calcmode="lin" valueType="num">
                                      <p:cBhvr>
                                        <p:cTn id="9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7" presetClass="exit" presetSubtype="0" fill="hold" grpId="1" nodeType="clickEffect">
                                  <p:stCondLst>
                                    <p:cond delay="0"/>
                                  </p:stCondLst>
                                  <p:childTnLst>
                                    <p:animEffect transition="out" filter="fade">
                                      <p:cBhvr>
                                        <p:cTn id="99" dur="1000"/>
                                        <p:tgtEl>
                                          <p:spTgt spid="14"/>
                                        </p:tgtEl>
                                      </p:cBhvr>
                                    </p:animEffect>
                                    <p:anim calcmode="lin" valueType="num">
                                      <p:cBhvr>
                                        <p:cTn id="100" dur="1000"/>
                                        <p:tgtEl>
                                          <p:spTgt spid="14"/>
                                        </p:tgtEl>
                                        <p:attrNameLst>
                                          <p:attrName>ppt_x</p:attrName>
                                        </p:attrNameLst>
                                      </p:cBhvr>
                                      <p:tavLst>
                                        <p:tav tm="0">
                                          <p:val>
                                            <p:strVal val="ppt_x"/>
                                          </p:val>
                                        </p:tav>
                                        <p:tav tm="100000">
                                          <p:val>
                                            <p:strVal val="ppt_x"/>
                                          </p:val>
                                        </p:tav>
                                      </p:tavLst>
                                    </p:anim>
                                    <p:anim calcmode="lin" valueType="num">
                                      <p:cBhvr>
                                        <p:cTn id="101" dur="1000"/>
                                        <p:tgtEl>
                                          <p:spTgt spid="14"/>
                                        </p:tgtEl>
                                        <p:attrNameLst>
                                          <p:attrName>ppt_y</p:attrName>
                                        </p:attrNameLst>
                                      </p:cBhvr>
                                      <p:tavLst>
                                        <p:tav tm="0">
                                          <p:val>
                                            <p:strVal val="ppt_y"/>
                                          </p:val>
                                        </p:tav>
                                        <p:tav tm="100000">
                                          <p:val>
                                            <p:strVal val="ppt_y-.1"/>
                                          </p:val>
                                        </p:tav>
                                      </p:tavLst>
                                    </p:anim>
                                    <p:set>
                                      <p:cBhvr>
                                        <p:cTn id="102" dur="1" fill="hold">
                                          <p:stCondLst>
                                            <p:cond delay="999"/>
                                          </p:stCondLst>
                                        </p:cTn>
                                        <p:tgtEl>
                                          <p:spTgt spid="14"/>
                                        </p:tgtEl>
                                        <p:attrNameLst>
                                          <p:attrName>style.visibility</p:attrName>
                                        </p:attrNameLst>
                                      </p:cBhvr>
                                      <p:to>
                                        <p:strVal val="hidden"/>
                                      </p:to>
                                    </p:set>
                                  </p:childTnLst>
                                </p:cTn>
                              </p:par>
                              <p:par>
                                <p:cTn id="103" presetID="42" presetClass="exit" presetSubtype="0" fill="hold" grpId="1" nodeType="withEffect">
                                  <p:stCondLst>
                                    <p:cond delay="0"/>
                                  </p:stCondLst>
                                  <p:childTnLst>
                                    <p:animEffect transition="out" filter="fade">
                                      <p:cBhvr>
                                        <p:cTn id="104" dur="1000"/>
                                        <p:tgtEl>
                                          <p:spTgt spid="15"/>
                                        </p:tgtEl>
                                      </p:cBhvr>
                                    </p:animEffect>
                                    <p:anim calcmode="lin" valueType="num">
                                      <p:cBhvr>
                                        <p:cTn id="105" dur="1000"/>
                                        <p:tgtEl>
                                          <p:spTgt spid="15"/>
                                        </p:tgtEl>
                                        <p:attrNameLst>
                                          <p:attrName>ppt_x</p:attrName>
                                        </p:attrNameLst>
                                      </p:cBhvr>
                                      <p:tavLst>
                                        <p:tav tm="0">
                                          <p:val>
                                            <p:strVal val="ppt_x"/>
                                          </p:val>
                                        </p:tav>
                                        <p:tav tm="100000">
                                          <p:val>
                                            <p:strVal val="ppt_x"/>
                                          </p:val>
                                        </p:tav>
                                      </p:tavLst>
                                    </p:anim>
                                    <p:anim calcmode="lin" valueType="num">
                                      <p:cBhvr>
                                        <p:cTn id="106" dur="1000"/>
                                        <p:tgtEl>
                                          <p:spTgt spid="15"/>
                                        </p:tgtEl>
                                        <p:attrNameLst>
                                          <p:attrName>ppt_y</p:attrName>
                                        </p:attrNameLst>
                                      </p:cBhvr>
                                      <p:tavLst>
                                        <p:tav tm="0">
                                          <p:val>
                                            <p:strVal val="ppt_y"/>
                                          </p:val>
                                        </p:tav>
                                        <p:tav tm="100000">
                                          <p:val>
                                            <p:strVal val="ppt_y+.1"/>
                                          </p:val>
                                        </p:tav>
                                      </p:tavLst>
                                    </p:anim>
                                    <p:set>
                                      <p:cBhvr>
                                        <p:cTn id="107" dur="1" fill="hold">
                                          <p:stCondLst>
                                            <p:cond delay="999"/>
                                          </p:stCondLst>
                                        </p:cTn>
                                        <p:tgtEl>
                                          <p:spTgt spid="15"/>
                                        </p:tgtEl>
                                        <p:attrNameLst>
                                          <p:attrName>style.visibility</p:attrName>
                                        </p:attrNameLst>
                                      </p:cBhvr>
                                      <p:to>
                                        <p:strVal val="hidden"/>
                                      </p:to>
                                    </p:set>
                                  </p:childTnLst>
                                </p:cTn>
                              </p:par>
                            </p:childTnLst>
                          </p:cTn>
                        </p:par>
                        <p:par>
                          <p:cTn id="108" fill="hold">
                            <p:stCondLst>
                              <p:cond delay="1000"/>
                            </p:stCondLst>
                            <p:childTnLst>
                              <p:par>
                                <p:cTn id="109" presetID="42" presetClass="entr" presetSubtype="0" fill="hold" grpId="0" nodeType="after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1000"/>
                                        <p:tgtEl>
                                          <p:spTgt spid="16"/>
                                        </p:tgtEl>
                                      </p:cBhvr>
                                    </p:animEffect>
                                    <p:anim calcmode="lin" valueType="num">
                                      <p:cBhvr>
                                        <p:cTn id="112" dur="1000" fill="hold"/>
                                        <p:tgtEl>
                                          <p:spTgt spid="16"/>
                                        </p:tgtEl>
                                        <p:attrNameLst>
                                          <p:attrName>ppt_x</p:attrName>
                                        </p:attrNameLst>
                                      </p:cBhvr>
                                      <p:tavLst>
                                        <p:tav tm="0">
                                          <p:val>
                                            <p:strVal val="#ppt_x"/>
                                          </p:val>
                                        </p:tav>
                                        <p:tav tm="100000">
                                          <p:val>
                                            <p:strVal val="#ppt_x"/>
                                          </p:val>
                                        </p:tav>
                                      </p:tavLst>
                                    </p:anim>
                                    <p:anim calcmode="lin" valueType="num">
                                      <p:cBhvr>
                                        <p:cTn id="113" dur="1000" fill="hold"/>
                                        <p:tgtEl>
                                          <p:spTgt spid="16"/>
                                        </p:tgtEl>
                                        <p:attrNameLst>
                                          <p:attrName>ppt_y</p:attrName>
                                        </p:attrNameLst>
                                      </p:cBhvr>
                                      <p:tavLst>
                                        <p:tav tm="0">
                                          <p:val>
                                            <p:strVal val="#ppt_y+.1"/>
                                          </p:val>
                                        </p:tav>
                                        <p:tav tm="100000">
                                          <p:val>
                                            <p:strVal val="#ppt_y"/>
                                          </p:val>
                                        </p:tav>
                                      </p:tavLst>
                                    </p:anim>
                                  </p:childTnLst>
                                </p:cTn>
                              </p:par>
                            </p:childTnLst>
                          </p:cTn>
                        </p:par>
                        <p:par>
                          <p:cTn id="114" fill="hold">
                            <p:stCondLst>
                              <p:cond delay="2000"/>
                            </p:stCondLst>
                            <p:childTnLst>
                              <p:par>
                                <p:cTn id="115" presetID="42" presetClass="entr" presetSubtype="0" fill="hold" grpId="0" nodeType="after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1000"/>
                                        <p:tgtEl>
                                          <p:spTgt spid="17"/>
                                        </p:tgtEl>
                                      </p:cBhvr>
                                    </p:animEffect>
                                    <p:anim calcmode="lin" valueType="num">
                                      <p:cBhvr>
                                        <p:cTn id="118" dur="1000" fill="hold"/>
                                        <p:tgtEl>
                                          <p:spTgt spid="17"/>
                                        </p:tgtEl>
                                        <p:attrNameLst>
                                          <p:attrName>ppt_x</p:attrName>
                                        </p:attrNameLst>
                                      </p:cBhvr>
                                      <p:tavLst>
                                        <p:tav tm="0">
                                          <p:val>
                                            <p:strVal val="#ppt_x"/>
                                          </p:val>
                                        </p:tav>
                                        <p:tav tm="100000">
                                          <p:val>
                                            <p:strVal val="#ppt_x"/>
                                          </p:val>
                                        </p:tav>
                                      </p:tavLst>
                                    </p:anim>
                                    <p:anim calcmode="lin" valueType="num">
                                      <p:cBhvr>
                                        <p:cTn id="1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xit" presetSubtype="0" fill="hold" grpId="1" nodeType="clickEffect">
                                  <p:stCondLst>
                                    <p:cond delay="0"/>
                                  </p:stCondLst>
                                  <p:childTnLst>
                                    <p:animEffect transition="out" filter="fade">
                                      <p:cBhvr>
                                        <p:cTn id="123" dur="1000"/>
                                        <p:tgtEl>
                                          <p:spTgt spid="16"/>
                                        </p:tgtEl>
                                      </p:cBhvr>
                                    </p:animEffect>
                                    <p:anim calcmode="lin" valueType="num">
                                      <p:cBhvr>
                                        <p:cTn id="124" dur="1000"/>
                                        <p:tgtEl>
                                          <p:spTgt spid="16"/>
                                        </p:tgtEl>
                                        <p:attrNameLst>
                                          <p:attrName>ppt_x</p:attrName>
                                        </p:attrNameLst>
                                      </p:cBhvr>
                                      <p:tavLst>
                                        <p:tav tm="0">
                                          <p:val>
                                            <p:strVal val="ppt_x"/>
                                          </p:val>
                                        </p:tav>
                                        <p:tav tm="100000">
                                          <p:val>
                                            <p:strVal val="ppt_x"/>
                                          </p:val>
                                        </p:tav>
                                      </p:tavLst>
                                    </p:anim>
                                    <p:anim calcmode="lin" valueType="num">
                                      <p:cBhvr>
                                        <p:cTn id="125" dur="1000"/>
                                        <p:tgtEl>
                                          <p:spTgt spid="16"/>
                                        </p:tgtEl>
                                        <p:attrNameLst>
                                          <p:attrName>ppt_y</p:attrName>
                                        </p:attrNameLst>
                                      </p:cBhvr>
                                      <p:tavLst>
                                        <p:tav tm="0">
                                          <p:val>
                                            <p:strVal val="ppt_y"/>
                                          </p:val>
                                        </p:tav>
                                        <p:tav tm="100000">
                                          <p:val>
                                            <p:strVal val="ppt_y-.1"/>
                                          </p:val>
                                        </p:tav>
                                      </p:tavLst>
                                    </p:anim>
                                    <p:set>
                                      <p:cBhvr>
                                        <p:cTn id="126" dur="1" fill="hold">
                                          <p:stCondLst>
                                            <p:cond delay="999"/>
                                          </p:stCondLst>
                                        </p:cTn>
                                        <p:tgtEl>
                                          <p:spTgt spid="16"/>
                                        </p:tgtEl>
                                        <p:attrNameLst>
                                          <p:attrName>style.visibility</p:attrName>
                                        </p:attrNameLst>
                                      </p:cBhvr>
                                      <p:to>
                                        <p:strVal val="hidden"/>
                                      </p:to>
                                    </p:set>
                                  </p:childTnLst>
                                </p:cTn>
                              </p:par>
                              <p:par>
                                <p:cTn id="127" presetID="42" presetClass="exit" presetSubtype="0" fill="hold" grpId="1" nodeType="withEffect">
                                  <p:stCondLst>
                                    <p:cond delay="0"/>
                                  </p:stCondLst>
                                  <p:childTnLst>
                                    <p:animEffect transition="out" filter="fade">
                                      <p:cBhvr>
                                        <p:cTn id="128" dur="1000"/>
                                        <p:tgtEl>
                                          <p:spTgt spid="17"/>
                                        </p:tgtEl>
                                      </p:cBhvr>
                                    </p:animEffect>
                                    <p:anim calcmode="lin" valueType="num">
                                      <p:cBhvr>
                                        <p:cTn id="129" dur="1000"/>
                                        <p:tgtEl>
                                          <p:spTgt spid="17"/>
                                        </p:tgtEl>
                                        <p:attrNameLst>
                                          <p:attrName>ppt_x</p:attrName>
                                        </p:attrNameLst>
                                      </p:cBhvr>
                                      <p:tavLst>
                                        <p:tav tm="0">
                                          <p:val>
                                            <p:strVal val="ppt_x"/>
                                          </p:val>
                                        </p:tav>
                                        <p:tav tm="100000">
                                          <p:val>
                                            <p:strVal val="ppt_x"/>
                                          </p:val>
                                        </p:tav>
                                      </p:tavLst>
                                    </p:anim>
                                    <p:anim calcmode="lin" valueType="num">
                                      <p:cBhvr>
                                        <p:cTn id="130" dur="1000"/>
                                        <p:tgtEl>
                                          <p:spTgt spid="17"/>
                                        </p:tgtEl>
                                        <p:attrNameLst>
                                          <p:attrName>ppt_y</p:attrName>
                                        </p:attrNameLst>
                                      </p:cBhvr>
                                      <p:tavLst>
                                        <p:tav tm="0">
                                          <p:val>
                                            <p:strVal val="ppt_y"/>
                                          </p:val>
                                        </p:tav>
                                        <p:tav tm="100000">
                                          <p:val>
                                            <p:strVal val="ppt_y+.1"/>
                                          </p:val>
                                        </p:tav>
                                      </p:tavLst>
                                    </p:anim>
                                    <p:set>
                                      <p:cBhvr>
                                        <p:cTn id="131" dur="1" fill="hold">
                                          <p:stCondLst>
                                            <p:cond delay="999"/>
                                          </p:stCondLst>
                                        </p:cTn>
                                        <p:tgtEl>
                                          <p:spTgt spid="17"/>
                                        </p:tgtEl>
                                        <p:attrNameLst>
                                          <p:attrName>style.visibility</p:attrName>
                                        </p:attrNameLst>
                                      </p:cBhvr>
                                      <p:to>
                                        <p:strVal val="hidden"/>
                                      </p:to>
                                    </p:set>
                                  </p:childTnLst>
                                </p:cTn>
                              </p:par>
                            </p:childTnLst>
                          </p:cTn>
                        </p:par>
                        <p:par>
                          <p:cTn id="132" fill="hold">
                            <p:stCondLst>
                              <p:cond delay="1000"/>
                            </p:stCondLst>
                            <p:childTnLst>
                              <p:par>
                                <p:cTn id="133" presetID="42" presetClass="entr" presetSubtype="0" fill="hold" grpId="0" nodeType="after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fade">
                                      <p:cBhvr>
                                        <p:cTn id="135" dur="1000"/>
                                        <p:tgtEl>
                                          <p:spTgt spid="18"/>
                                        </p:tgtEl>
                                      </p:cBhvr>
                                    </p:animEffect>
                                    <p:anim calcmode="lin" valueType="num">
                                      <p:cBhvr>
                                        <p:cTn id="136" dur="1000" fill="hold"/>
                                        <p:tgtEl>
                                          <p:spTgt spid="18"/>
                                        </p:tgtEl>
                                        <p:attrNameLst>
                                          <p:attrName>ppt_x</p:attrName>
                                        </p:attrNameLst>
                                      </p:cBhvr>
                                      <p:tavLst>
                                        <p:tav tm="0">
                                          <p:val>
                                            <p:strVal val="#ppt_x"/>
                                          </p:val>
                                        </p:tav>
                                        <p:tav tm="100000">
                                          <p:val>
                                            <p:strVal val="#ppt_x"/>
                                          </p:val>
                                        </p:tav>
                                      </p:tavLst>
                                    </p:anim>
                                    <p:anim calcmode="lin" valueType="num">
                                      <p:cBhvr>
                                        <p:cTn id="137" dur="1000" fill="hold"/>
                                        <p:tgtEl>
                                          <p:spTgt spid="18"/>
                                        </p:tgtEl>
                                        <p:attrNameLst>
                                          <p:attrName>ppt_y</p:attrName>
                                        </p:attrNameLst>
                                      </p:cBhvr>
                                      <p:tavLst>
                                        <p:tav tm="0">
                                          <p:val>
                                            <p:strVal val="#ppt_y+.1"/>
                                          </p:val>
                                        </p:tav>
                                        <p:tav tm="100000">
                                          <p:val>
                                            <p:strVal val="#ppt_y"/>
                                          </p:val>
                                        </p:tav>
                                      </p:tavLst>
                                    </p:anim>
                                  </p:childTnLst>
                                </p:cTn>
                              </p:par>
                            </p:childTnLst>
                          </p:cTn>
                        </p:par>
                        <p:par>
                          <p:cTn id="138" fill="hold">
                            <p:stCondLst>
                              <p:cond delay="2000"/>
                            </p:stCondLst>
                            <p:childTnLst>
                              <p:par>
                                <p:cTn id="139" presetID="42" presetClass="entr" presetSubtype="0" fill="hold" grpId="0" nodeType="after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1000"/>
                                        <p:tgtEl>
                                          <p:spTgt spid="19"/>
                                        </p:tgtEl>
                                      </p:cBhvr>
                                    </p:animEffect>
                                    <p:anim calcmode="lin" valueType="num">
                                      <p:cBhvr>
                                        <p:cTn id="142" dur="1000" fill="hold"/>
                                        <p:tgtEl>
                                          <p:spTgt spid="19"/>
                                        </p:tgtEl>
                                        <p:attrNameLst>
                                          <p:attrName>ppt_x</p:attrName>
                                        </p:attrNameLst>
                                      </p:cBhvr>
                                      <p:tavLst>
                                        <p:tav tm="0">
                                          <p:val>
                                            <p:strVal val="#ppt_x"/>
                                          </p:val>
                                        </p:tav>
                                        <p:tav tm="100000">
                                          <p:val>
                                            <p:strVal val="#ppt_x"/>
                                          </p:val>
                                        </p:tav>
                                      </p:tavLst>
                                    </p:anim>
                                    <p:anim calcmode="lin" valueType="num">
                                      <p:cBhvr>
                                        <p:cTn id="143" dur="1000" fill="hold"/>
                                        <p:tgtEl>
                                          <p:spTgt spid="19"/>
                                        </p:tgtEl>
                                        <p:attrNameLst>
                                          <p:attrName>ppt_y</p:attrName>
                                        </p:attrNameLst>
                                      </p:cBhvr>
                                      <p:tavLst>
                                        <p:tav tm="0">
                                          <p:val>
                                            <p:strVal val="#ppt_y+.1"/>
                                          </p:val>
                                        </p:tav>
                                        <p:tav tm="100000">
                                          <p:val>
                                            <p:strVal val="#ppt_y"/>
                                          </p:val>
                                        </p:tav>
                                      </p:tavLst>
                                    </p:anim>
                                  </p:childTnLst>
                                </p:cTn>
                              </p:par>
                            </p:childTnLst>
                          </p:cTn>
                        </p:par>
                        <p:par>
                          <p:cTn id="144" fill="hold">
                            <p:stCondLst>
                              <p:cond delay="3000"/>
                            </p:stCondLst>
                            <p:childTnLst>
                              <p:par>
                                <p:cTn id="145" presetID="22" presetClass="entr" presetSubtype="1" fill="hold" nodeType="afterEffect">
                                  <p:stCondLst>
                                    <p:cond delay="0"/>
                                  </p:stCondLst>
                                  <p:childTnLst>
                                    <p:set>
                                      <p:cBhvr>
                                        <p:cTn id="146" dur="1" fill="hold">
                                          <p:stCondLst>
                                            <p:cond delay="0"/>
                                          </p:stCondLst>
                                        </p:cTn>
                                        <p:tgtEl>
                                          <p:spTgt spid="21"/>
                                        </p:tgtEl>
                                        <p:attrNameLst>
                                          <p:attrName>style.visibility</p:attrName>
                                        </p:attrNameLst>
                                      </p:cBhvr>
                                      <p:to>
                                        <p:strVal val="visible"/>
                                      </p:to>
                                    </p:set>
                                    <p:animEffect transition="in" filter="wipe(up)">
                                      <p:cBhvr>
                                        <p:cTn id="1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prodi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65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hidden="1"/>
          <p:cNvSpPr/>
          <p:nvPr/>
        </p:nvSpPr>
        <p:spPr>
          <a:xfrm>
            <a:off x="4266812" y="2129122"/>
            <a:ext cx="373531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hijo en la casa </a:t>
            </a:r>
          </a:p>
        </p:txBody>
      </p:sp>
      <p:sp>
        <p:nvSpPr>
          <p:cNvPr id="9" name="Transformados" hidden="1"/>
          <p:cNvSpPr/>
          <p:nvPr/>
        </p:nvSpPr>
        <p:spPr>
          <a:xfrm>
            <a:off x="5096879" y="2924944"/>
            <a:ext cx="338906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Adán en el Edén</a:t>
            </a:r>
          </a:p>
        </p:txBody>
      </p:sp>
      <p:sp>
        <p:nvSpPr>
          <p:cNvPr id="10" name="Transformados"/>
          <p:cNvSpPr/>
          <p:nvPr/>
        </p:nvSpPr>
        <p:spPr>
          <a:xfrm>
            <a:off x="4283968" y="2130863"/>
            <a:ext cx="376898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Abandona o lar </a:t>
            </a:r>
          </a:p>
        </p:txBody>
      </p:sp>
      <p:sp>
        <p:nvSpPr>
          <p:cNvPr id="11" name="Transformados"/>
          <p:cNvSpPr/>
          <p:nvPr/>
        </p:nvSpPr>
        <p:spPr>
          <a:xfrm>
            <a:off x="5292080" y="3751251"/>
            <a:ext cx="133241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Caída</a:t>
            </a:r>
          </a:p>
        </p:txBody>
      </p:sp>
      <p:sp>
        <p:nvSpPr>
          <p:cNvPr id="12" name="Transformados" hidden="1"/>
          <p:cNvSpPr/>
          <p:nvPr/>
        </p:nvSpPr>
        <p:spPr>
          <a:xfrm>
            <a:off x="4283968" y="2132856"/>
            <a:ext cx="231185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Gastó todo</a:t>
            </a:r>
          </a:p>
        </p:txBody>
      </p:sp>
      <p:sp>
        <p:nvSpPr>
          <p:cNvPr id="13" name="Transformados" hidden="1"/>
          <p:cNvSpPr/>
          <p:nvPr/>
        </p:nvSpPr>
        <p:spPr>
          <a:xfrm>
            <a:off x="5114035" y="2928678"/>
            <a:ext cx="2816797"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Degradación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moral</a:t>
            </a:r>
          </a:p>
        </p:txBody>
      </p:sp>
      <p:sp>
        <p:nvSpPr>
          <p:cNvPr id="14" name="Transformados" hidden="1"/>
          <p:cNvSpPr/>
          <p:nvPr/>
        </p:nvSpPr>
        <p:spPr>
          <a:xfrm>
            <a:off x="4283968" y="2132856"/>
            <a:ext cx="266348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Servidumbre</a:t>
            </a:r>
          </a:p>
        </p:txBody>
      </p:sp>
      <p:sp>
        <p:nvSpPr>
          <p:cNvPr id="15" name="Transformados" hidden="1"/>
          <p:cNvSpPr/>
          <p:nvPr/>
        </p:nvSpPr>
        <p:spPr>
          <a:xfrm>
            <a:off x="5114035" y="2928678"/>
            <a:ext cx="2409634"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Esclavitud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diablo</a:t>
            </a:r>
          </a:p>
        </p:txBody>
      </p:sp>
      <p:sp>
        <p:nvSpPr>
          <p:cNvPr id="16" name="Transformados" hidden="1"/>
          <p:cNvSpPr/>
          <p:nvPr/>
        </p:nvSpPr>
        <p:spPr>
          <a:xfrm>
            <a:off x="4283968" y="2132856"/>
            <a:ext cx="33052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Volviendo en sí </a:t>
            </a:r>
          </a:p>
        </p:txBody>
      </p:sp>
      <p:sp>
        <p:nvSpPr>
          <p:cNvPr id="17" name="Transformados" hidden="1"/>
          <p:cNvSpPr/>
          <p:nvPr/>
        </p:nvSpPr>
        <p:spPr>
          <a:xfrm>
            <a:off x="5114035" y="2928678"/>
            <a:ext cx="3098925"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Obra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silenciosa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Espíritu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Santo</a:t>
            </a:r>
          </a:p>
        </p:txBody>
      </p:sp>
      <p:sp>
        <p:nvSpPr>
          <p:cNvPr id="18" name="Transformados" hidden="1"/>
          <p:cNvSpPr/>
          <p:nvPr/>
        </p:nvSpPr>
        <p:spPr>
          <a:xfrm>
            <a:off x="4283968" y="2132856"/>
            <a:ext cx="396134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Me levantaré e iré </a:t>
            </a:r>
          </a:p>
        </p:txBody>
      </p:sp>
      <p:sp>
        <p:nvSpPr>
          <p:cNvPr id="19" name="Transformados" hidden="1"/>
          <p:cNvSpPr/>
          <p:nvPr/>
        </p:nvSpPr>
        <p:spPr>
          <a:xfrm>
            <a:off x="5114035" y="2928678"/>
            <a:ext cx="2417650"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Reconocer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la culpa</a:t>
            </a:r>
          </a:p>
        </p:txBody>
      </p:sp>
    </p:spTree>
    <p:extLst>
      <p:ext uri="{BB962C8B-B14F-4D97-AF65-F5344CB8AC3E}">
        <p14:creationId xmlns:p14="http://schemas.microsoft.com/office/powerpoint/2010/main" val="3191582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11"/>
                                        </p:tgtEl>
                                      </p:cBhvr>
                                    </p:animEffect>
                                    <p:anim calcmode="lin" valueType="num">
                                      <p:cBhvr>
                                        <p:cTn id="53" dur="1000"/>
                                        <p:tgtEl>
                                          <p:spTgt spid="11"/>
                                        </p:tgtEl>
                                        <p:attrNameLst>
                                          <p:attrName>ppt_x</p:attrName>
                                        </p:attrNameLst>
                                      </p:cBhvr>
                                      <p:tavLst>
                                        <p:tav tm="0">
                                          <p:val>
                                            <p:strVal val="ppt_x"/>
                                          </p:val>
                                        </p:tav>
                                        <p:tav tm="100000">
                                          <p:val>
                                            <p:strVal val="ppt_x"/>
                                          </p:val>
                                        </p:tav>
                                      </p:tavLst>
                                    </p:anim>
                                    <p:anim calcmode="lin" valueType="num">
                                      <p:cBhvr>
                                        <p:cTn id="54" dur="1000"/>
                                        <p:tgtEl>
                                          <p:spTgt spid="11"/>
                                        </p:tgtEl>
                                        <p:attrNameLst>
                                          <p:attrName>ppt_y</p:attrName>
                                        </p:attrNameLst>
                                      </p:cBhvr>
                                      <p:tavLst>
                                        <p:tav tm="0">
                                          <p:val>
                                            <p:strVal val="ppt_y"/>
                                          </p:val>
                                        </p:tav>
                                        <p:tav tm="100000">
                                          <p:val>
                                            <p:strVal val="ppt_y+.1"/>
                                          </p:val>
                                        </p:tav>
                                      </p:tavLst>
                                    </p:anim>
                                    <p:set>
                                      <p:cBhvr>
                                        <p:cTn id="55" dur="1" fill="hold">
                                          <p:stCondLst>
                                            <p:cond delay="999"/>
                                          </p:stCondLst>
                                        </p:cTn>
                                        <p:tgtEl>
                                          <p:spTgt spid="11"/>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2"/>
                                        </p:tgtEl>
                                      </p:cBhvr>
                                    </p:animEffect>
                                    <p:anim calcmode="lin" valueType="num">
                                      <p:cBhvr>
                                        <p:cTn id="72" dur="1000"/>
                                        <p:tgtEl>
                                          <p:spTgt spid="12"/>
                                        </p:tgtEl>
                                        <p:attrNameLst>
                                          <p:attrName>ppt_x</p:attrName>
                                        </p:attrNameLst>
                                      </p:cBhvr>
                                      <p:tavLst>
                                        <p:tav tm="0">
                                          <p:val>
                                            <p:strVal val="ppt_x"/>
                                          </p:val>
                                        </p:tav>
                                        <p:tav tm="100000">
                                          <p:val>
                                            <p:strVal val="ppt_x"/>
                                          </p:val>
                                        </p:tav>
                                      </p:tavLst>
                                    </p:anim>
                                    <p:anim calcmode="lin" valueType="num">
                                      <p:cBhvr>
                                        <p:cTn id="73" dur="1000"/>
                                        <p:tgtEl>
                                          <p:spTgt spid="12"/>
                                        </p:tgtEl>
                                        <p:attrNameLst>
                                          <p:attrName>ppt_y</p:attrName>
                                        </p:attrNameLst>
                                      </p:cBhvr>
                                      <p:tavLst>
                                        <p:tav tm="0">
                                          <p:val>
                                            <p:strVal val="ppt_y"/>
                                          </p:val>
                                        </p:tav>
                                        <p:tav tm="100000">
                                          <p:val>
                                            <p:strVal val="ppt_y-.1"/>
                                          </p:val>
                                        </p:tav>
                                      </p:tavLst>
                                    </p:anim>
                                    <p:set>
                                      <p:cBhvr>
                                        <p:cTn id="74" dur="1" fill="hold">
                                          <p:stCondLst>
                                            <p:cond delay="999"/>
                                          </p:stCondLst>
                                        </p:cTn>
                                        <p:tgtEl>
                                          <p:spTgt spid="12"/>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3"/>
                                        </p:tgtEl>
                                      </p:cBhvr>
                                    </p:animEffect>
                                    <p:anim calcmode="lin" valueType="num">
                                      <p:cBhvr>
                                        <p:cTn id="77" dur="1000"/>
                                        <p:tgtEl>
                                          <p:spTgt spid="13"/>
                                        </p:tgtEl>
                                        <p:attrNameLst>
                                          <p:attrName>ppt_x</p:attrName>
                                        </p:attrNameLst>
                                      </p:cBhvr>
                                      <p:tavLst>
                                        <p:tav tm="0">
                                          <p:val>
                                            <p:strVal val="ppt_x"/>
                                          </p:val>
                                        </p:tav>
                                        <p:tav tm="100000">
                                          <p:val>
                                            <p:strVal val="ppt_x"/>
                                          </p:val>
                                        </p:tav>
                                      </p:tavLst>
                                    </p:anim>
                                    <p:anim calcmode="lin" valueType="num">
                                      <p:cBhvr>
                                        <p:cTn id="78" dur="1000"/>
                                        <p:tgtEl>
                                          <p:spTgt spid="13"/>
                                        </p:tgtEl>
                                        <p:attrNameLst>
                                          <p:attrName>ppt_y</p:attrName>
                                        </p:attrNameLst>
                                      </p:cBhvr>
                                      <p:tavLst>
                                        <p:tav tm="0">
                                          <p:val>
                                            <p:strVal val="ppt_y"/>
                                          </p:val>
                                        </p:tav>
                                        <p:tav tm="100000">
                                          <p:val>
                                            <p:strVal val="ppt_y+.1"/>
                                          </p:val>
                                        </p:tav>
                                      </p:tavLst>
                                    </p:anim>
                                    <p:set>
                                      <p:cBhvr>
                                        <p:cTn id="79" dur="1" fill="hold">
                                          <p:stCondLst>
                                            <p:cond delay="999"/>
                                          </p:stCondLst>
                                        </p:cTn>
                                        <p:tgtEl>
                                          <p:spTgt spid="13"/>
                                        </p:tgtEl>
                                        <p:attrNameLst>
                                          <p:attrName>style.visibility</p:attrName>
                                        </p:attrNameLst>
                                      </p:cBhvr>
                                      <p:to>
                                        <p:strVal val="hidden"/>
                                      </p:to>
                                    </p:set>
                                  </p:childTnLst>
                                </p:cTn>
                              </p:par>
                            </p:childTnLst>
                          </p:cTn>
                        </p:par>
                        <p:par>
                          <p:cTn id="80" fill="hold">
                            <p:stCondLst>
                              <p:cond delay="1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par>
                          <p:cTn id="86" fill="hold">
                            <p:stCondLst>
                              <p:cond delay="2000"/>
                            </p:stCondLst>
                            <p:childTnLst>
                              <p:par>
                                <p:cTn id="87" presetID="42" presetClass="entr" presetSubtype="0" fill="hold" grpId="0" nodeType="after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xit" presetSubtype="0" fill="hold" grpId="1" nodeType="clickEffect">
                                  <p:stCondLst>
                                    <p:cond delay="0"/>
                                  </p:stCondLst>
                                  <p:childTnLst>
                                    <p:animEffect transition="out" filter="fade">
                                      <p:cBhvr>
                                        <p:cTn id="95" dur="1000"/>
                                        <p:tgtEl>
                                          <p:spTgt spid="14"/>
                                        </p:tgtEl>
                                      </p:cBhvr>
                                    </p:animEffect>
                                    <p:anim calcmode="lin" valueType="num">
                                      <p:cBhvr>
                                        <p:cTn id="96" dur="1000"/>
                                        <p:tgtEl>
                                          <p:spTgt spid="14"/>
                                        </p:tgtEl>
                                        <p:attrNameLst>
                                          <p:attrName>ppt_x</p:attrName>
                                        </p:attrNameLst>
                                      </p:cBhvr>
                                      <p:tavLst>
                                        <p:tav tm="0">
                                          <p:val>
                                            <p:strVal val="ppt_x"/>
                                          </p:val>
                                        </p:tav>
                                        <p:tav tm="100000">
                                          <p:val>
                                            <p:strVal val="ppt_x"/>
                                          </p:val>
                                        </p:tav>
                                      </p:tavLst>
                                    </p:anim>
                                    <p:anim calcmode="lin" valueType="num">
                                      <p:cBhvr>
                                        <p:cTn id="97" dur="1000"/>
                                        <p:tgtEl>
                                          <p:spTgt spid="14"/>
                                        </p:tgtEl>
                                        <p:attrNameLst>
                                          <p:attrName>ppt_y</p:attrName>
                                        </p:attrNameLst>
                                      </p:cBhvr>
                                      <p:tavLst>
                                        <p:tav tm="0">
                                          <p:val>
                                            <p:strVal val="ppt_y"/>
                                          </p:val>
                                        </p:tav>
                                        <p:tav tm="100000">
                                          <p:val>
                                            <p:strVal val="ppt_y-.1"/>
                                          </p:val>
                                        </p:tav>
                                      </p:tavLst>
                                    </p:anim>
                                    <p:set>
                                      <p:cBhvr>
                                        <p:cTn id="98" dur="1" fill="hold">
                                          <p:stCondLst>
                                            <p:cond delay="999"/>
                                          </p:stCondLst>
                                        </p:cTn>
                                        <p:tgtEl>
                                          <p:spTgt spid="14"/>
                                        </p:tgtEl>
                                        <p:attrNameLst>
                                          <p:attrName>style.visibility</p:attrName>
                                        </p:attrNameLst>
                                      </p:cBhvr>
                                      <p:to>
                                        <p:strVal val="hidden"/>
                                      </p:to>
                                    </p:set>
                                  </p:childTnLst>
                                </p:cTn>
                              </p:par>
                              <p:par>
                                <p:cTn id="99" presetID="42" presetClass="exit" presetSubtype="0" fill="hold" grpId="1" nodeType="withEffect">
                                  <p:stCondLst>
                                    <p:cond delay="0"/>
                                  </p:stCondLst>
                                  <p:childTnLst>
                                    <p:animEffect transition="out" filter="fade">
                                      <p:cBhvr>
                                        <p:cTn id="100" dur="1000"/>
                                        <p:tgtEl>
                                          <p:spTgt spid="15"/>
                                        </p:tgtEl>
                                      </p:cBhvr>
                                    </p:animEffect>
                                    <p:anim calcmode="lin" valueType="num">
                                      <p:cBhvr>
                                        <p:cTn id="101" dur="1000"/>
                                        <p:tgtEl>
                                          <p:spTgt spid="15"/>
                                        </p:tgtEl>
                                        <p:attrNameLst>
                                          <p:attrName>ppt_x</p:attrName>
                                        </p:attrNameLst>
                                      </p:cBhvr>
                                      <p:tavLst>
                                        <p:tav tm="0">
                                          <p:val>
                                            <p:strVal val="ppt_x"/>
                                          </p:val>
                                        </p:tav>
                                        <p:tav tm="100000">
                                          <p:val>
                                            <p:strVal val="ppt_x"/>
                                          </p:val>
                                        </p:tav>
                                      </p:tavLst>
                                    </p:anim>
                                    <p:anim calcmode="lin" valueType="num">
                                      <p:cBhvr>
                                        <p:cTn id="102" dur="1000"/>
                                        <p:tgtEl>
                                          <p:spTgt spid="15"/>
                                        </p:tgtEl>
                                        <p:attrNameLst>
                                          <p:attrName>ppt_y</p:attrName>
                                        </p:attrNameLst>
                                      </p:cBhvr>
                                      <p:tavLst>
                                        <p:tav tm="0">
                                          <p:val>
                                            <p:strVal val="ppt_y"/>
                                          </p:val>
                                        </p:tav>
                                        <p:tav tm="100000">
                                          <p:val>
                                            <p:strVal val="ppt_y+.1"/>
                                          </p:val>
                                        </p:tav>
                                      </p:tavLst>
                                    </p:anim>
                                    <p:set>
                                      <p:cBhvr>
                                        <p:cTn id="103" dur="1" fill="hold">
                                          <p:stCondLst>
                                            <p:cond delay="999"/>
                                          </p:stCondLst>
                                        </p:cTn>
                                        <p:tgtEl>
                                          <p:spTgt spid="15"/>
                                        </p:tgtEl>
                                        <p:attrNameLst>
                                          <p:attrName>style.visibility</p:attrName>
                                        </p:attrNameLst>
                                      </p:cBhvr>
                                      <p:to>
                                        <p:strVal val="hidden"/>
                                      </p:to>
                                    </p:set>
                                  </p:childTnLst>
                                </p:cTn>
                              </p:par>
                            </p:childTnLst>
                          </p:cTn>
                        </p:par>
                        <p:par>
                          <p:cTn id="104" fill="hold">
                            <p:stCondLst>
                              <p:cond delay="1000"/>
                            </p:stCondLst>
                            <p:childTnLst>
                              <p:par>
                                <p:cTn id="105" presetID="42" presetClass="entr" presetSubtype="0" fill="hold" grpId="0" nodeType="after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1000"/>
                                        <p:tgtEl>
                                          <p:spTgt spid="16"/>
                                        </p:tgtEl>
                                      </p:cBhvr>
                                    </p:animEffect>
                                    <p:anim calcmode="lin" valueType="num">
                                      <p:cBhvr>
                                        <p:cTn id="108" dur="1000" fill="hold"/>
                                        <p:tgtEl>
                                          <p:spTgt spid="16"/>
                                        </p:tgtEl>
                                        <p:attrNameLst>
                                          <p:attrName>ppt_x</p:attrName>
                                        </p:attrNameLst>
                                      </p:cBhvr>
                                      <p:tavLst>
                                        <p:tav tm="0">
                                          <p:val>
                                            <p:strVal val="#ppt_x"/>
                                          </p:val>
                                        </p:tav>
                                        <p:tav tm="100000">
                                          <p:val>
                                            <p:strVal val="#ppt_x"/>
                                          </p:val>
                                        </p:tav>
                                      </p:tavLst>
                                    </p:anim>
                                    <p:anim calcmode="lin" valueType="num">
                                      <p:cBhvr>
                                        <p:cTn id="109" dur="1000" fill="hold"/>
                                        <p:tgtEl>
                                          <p:spTgt spid="16"/>
                                        </p:tgtEl>
                                        <p:attrNameLst>
                                          <p:attrName>ppt_y</p:attrName>
                                        </p:attrNameLst>
                                      </p:cBhvr>
                                      <p:tavLst>
                                        <p:tav tm="0">
                                          <p:val>
                                            <p:strVal val="#ppt_y+.1"/>
                                          </p:val>
                                        </p:tav>
                                        <p:tav tm="100000">
                                          <p:val>
                                            <p:strVal val="#ppt_y"/>
                                          </p:val>
                                        </p:tav>
                                      </p:tavLst>
                                    </p:anim>
                                  </p:childTnLst>
                                </p:cTn>
                              </p:par>
                            </p:childTnLst>
                          </p:cTn>
                        </p:par>
                        <p:par>
                          <p:cTn id="110" fill="hold">
                            <p:stCondLst>
                              <p:cond delay="2000"/>
                            </p:stCondLst>
                            <p:childTnLst>
                              <p:par>
                                <p:cTn id="111" presetID="42" presetClass="entr" presetSubtype="0" fill="hold" grpId="0"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1000"/>
                                        <p:tgtEl>
                                          <p:spTgt spid="17"/>
                                        </p:tgtEl>
                                      </p:cBhvr>
                                    </p:animEffect>
                                    <p:anim calcmode="lin" valueType="num">
                                      <p:cBhvr>
                                        <p:cTn id="114" dur="1000" fill="hold"/>
                                        <p:tgtEl>
                                          <p:spTgt spid="17"/>
                                        </p:tgtEl>
                                        <p:attrNameLst>
                                          <p:attrName>ppt_x</p:attrName>
                                        </p:attrNameLst>
                                      </p:cBhvr>
                                      <p:tavLst>
                                        <p:tav tm="0">
                                          <p:val>
                                            <p:strVal val="#ppt_x"/>
                                          </p:val>
                                        </p:tav>
                                        <p:tav tm="100000">
                                          <p:val>
                                            <p:strVal val="#ppt_x"/>
                                          </p:val>
                                        </p:tav>
                                      </p:tavLst>
                                    </p:anim>
                                    <p:anim calcmode="lin" valueType="num">
                                      <p:cBhvr>
                                        <p:cTn id="1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xit" presetSubtype="0" fill="hold" grpId="1" nodeType="clickEffect">
                                  <p:stCondLst>
                                    <p:cond delay="0"/>
                                  </p:stCondLst>
                                  <p:childTnLst>
                                    <p:animEffect transition="out" filter="fade">
                                      <p:cBhvr>
                                        <p:cTn id="119" dur="1000"/>
                                        <p:tgtEl>
                                          <p:spTgt spid="16"/>
                                        </p:tgtEl>
                                      </p:cBhvr>
                                    </p:animEffect>
                                    <p:anim calcmode="lin" valueType="num">
                                      <p:cBhvr>
                                        <p:cTn id="120" dur="1000"/>
                                        <p:tgtEl>
                                          <p:spTgt spid="16"/>
                                        </p:tgtEl>
                                        <p:attrNameLst>
                                          <p:attrName>ppt_x</p:attrName>
                                        </p:attrNameLst>
                                      </p:cBhvr>
                                      <p:tavLst>
                                        <p:tav tm="0">
                                          <p:val>
                                            <p:strVal val="ppt_x"/>
                                          </p:val>
                                        </p:tav>
                                        <p:tav tm="100000">
                                          <p:val>
                                            <p:strVal val="ppt_x"/>
                                          </p:val>
                                        </p:tav>
                                      </p:tavLst>
                                    </p:anim>
                                    <p:anim calcmode="lin" valueType="num">
                                      <p:cBhvr>
                                        <p:cTn id="121" dur="1000"/>
                                        <p:tgtEl>
                                          <p:spTgt spid="16"/>
                                        </p:tgtEl>
                                        <p:attrNameLst>
                                          <p:attrName>ppt_y</p:attrName>
                                        </p:attrNameLst>
                                      </p:cBhvr>
                                      <p:tavLst>
                                        <p:tav tm="0">
                                          <p:val>
                                            <p:strVal val="ppt_y"/>
                                          </p:val>
                                        </p:tav>
                                        <p:tav tm="100000">
                                          <p:val>
                                            <p:strVal val="ppt_y-.1"/>
                                          </p:val>
                                        </p:tav>
                                      </p:tavLst>
                                    </p:anim>
                                    <p:set>
                                      <p:cBhvr>
                                        <p:cTn id="122" dur="1" fill="hold">
                                          <p:stCondLst>
                                            <p:cond delay="999"/>
                                          </p:stCondLst>
                                        </p:cTn>
                                        <p:tgtEl>
                                          <p:spTgt spid="16"/>
                                        </p:tgtEl>
                                        <p:attrNameLst>
                                          <p:attrName>style.visibility</p:attrName>
                                        </p:attrNameLst>
                                      </p:cBhvr>
                                      <p:to>
                                        <p:strVal val="hidden"/>
                                      </p:to>
                                    </p:set>
                                  </p:childTnLst>
                                </p:cTn>
                              </p:par>
                              <p:par>
                                <p:cTn id="123" presetID="42" presetClass="exit" presetSubtype="0" fill="hold" grpId="1" nodeType="withEffect">
                                  <p:stCondLst>
                                    <p:cond delay="0"/>
                                  </p:stCondLst>
                                  <p:childTnLst>
                                    <p:animEffect transition="out" filter="fade">
                                      <p:cBhvr>
                                        <p:cTn id="124" dur="1000"/>
                                        <p:tgtEl>
                                          <p:spTgt spid="17"/>
                                        </p:tgtEl>
                                      </p:cBhvr>
                                    </p:animEffect>
                                    <p:anim calcmode="lin" valueType="num">
                                      <p:cBhvr>
                                        <p:cTn id="125" dur="1000"/>
                                        <p:tgtEl>
                                          <p:spTgt spid="17"/>
                                        </p:tgtEl>
                                        <p:attrNameLst>
                                          <p:attrName>ppt_x</p:attrName>
                                        </p:attrNameLst>
                                      </p:cBhvr>
                                      <p:tavLst>
                                        <p:tav tm="0">
                                          <p:val>
                                            <p:strVal val="ppt_x"/>
                                          </p:val>
                                        </p:tav>
                                        <p:tav tm="100000">
                                          <p:val>
                                            <p:strVal val="ppt_x"/>
                                          </p:val>
                                        </p:tav>
                                      </p:tavLst>
                                    </p:anim>
                                    <p:anim calcmode="lin" valueType="num">
                                      <p:cBhvr>
                                        <p:cTn id="126" dur="1000"/>
                                        <p:tgtEl>
                                          <p:spTgt spid="17"/>
                                        </p:tgtEl>
                                        <p:attrNameLst>
                                          <p:attrName>ppt_y</p:attrName>
                                        </p:attrNameLst>
                                      </p:cBhvr>
                                      <p:tavLst>
                                        <p:tav tm="0">
                                          <p:val>
                                            <p:strVal val="ppt_y"/>
                                          </p:val>
                                        </p:tav>
                                        <p:tav tm="100000">
                                          <p:val>
                                            <p:strVal val="ppt_y+.1"/>
                                          </p:val>
                                        </p:tav>
                                      </p:tavLst>
                                    </p:anim>
                                    <p:set>
                                      <p:cBhvr>
                                        <p:cTn id="127" dur="1" fill="hold">
                                          <p:stCondLst>
                                            <p:cond delay="999"/>
                                          </p:stCondLst>
                                        </p:cTn>
                                        <p:tgtEl>
                                          <p:spTgt spid="17"/>
                                        </p:tgtEl>
                                        <p:attrNameLst>
                                          <p:attrName>style.visibility</p:attrName>
                                        </p:attrNameLst>
                                      </p:cBhvr>
                                      <p:to>
                                        <p:strVal val="hidden"/>
                                      </p:to>
                                    </p:set>
                                  </p:childTnLst>
                                </p:cTn>
                              </p:par>
                            </p:childTnLst>
                          </p:cTn>
                        </p:par>
                        <p:par>
                          <p:cTn id="128" fill="hold">
                            <p:stCondLst>
                              <p:cond delay="1000"/>
                            </p:stCondLst>
                            <p:childTnLst>
                              <p:par>
                                <p:cTn id="129" presetID="42" presetClass="entr" presetSubtype="0" fill="hold" grpId="0" nodeType="after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1000"/>
                                        <p:tgtEl>
                                          <p:spTgt spid="18"/>
                                        </p:tgtEl>
                                      </p:cBhvr>
                                    </p:animEffect>
                                    <p:anim calcmode="lin" valueType="num">
                                      <p:cBhvr>
                                        <p:cTn id="132" dur="1000" fill="hold"/>
                                        <p:tgtEl>
                                          <p:spTgt spid="18"/>
                                        </p:tgtEl>
                                        <p:attrNameLst>
                                          <p:attrName>ppt_x</p:attrName>
                                        </p:attrNameLst>
                                      </p:cBhvr>
                                      <p:tavLst>
                                        <p:tav tm="0">
                                          <p:val>
                                            <p:strVal val="#ppt_x"/>
                                          </p:val>
                                        </p:tav>
                                        <p:tav tm="100000">
                                          <p:val>
                                            <p:strVal val="#ppt_x"/>
                                          </p:val>
                                        </p:tav>
                                      </p:tavLst>
                                    </p:anim>
                                    <p:anim calcmode="lin" valueType="num">
                                      <p:cBhvr>
                                        <p:cTn id="133" dur="1000" fill="hold"/>
                                        <p:tgtEl>
                                          <p:spTgt spid="18"/>
                                        </p:tgtEl>
                                        <p:attrNameLst>
                                          <p:attrName>ppt_y</p:attrName>
                                        </p:attrNameLst>
                                      </p:cBhvr>
                                      <p:tavLst>
                                        <p:tav tm="0">
                                          <p:val>
                                            <p:strVal val="#ppt_y+.1"/>
                                          </p:val>
                                        </p:tav>
                                        <p:tav tm="100000">
                                          <p:val>
                                            <p:strVal val="#ppt_y"/>
                                          </p:val>
                                        </p:tav>
                                      </p:tavLst>
                                    </p:anim>
                                  </p:childTnLst>
                                </p:cTn>
                              </p:par>
                            </p:childTnLst>
                          </p:cTn>
                        </p:par>
                        <p:par>
                          <p:cTn id="134" fill="hold">
                            <p:stCondLst>
                              <p:cond delay="2000"/>
                            </p:stCondLst>
                            <p:childTnLst>
                              <p:par>
                                <p:cTn id="135" presetID="42" presetClass="entr" presetSubtype="0" fill="hold" grpId="0" nodeType="after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fade">
                                      <p:cBhvr>
                                        <p:cTn id="137" dur="1000"/>
                                        <p:tgtEl>
                                          <p:spTgt spid="19"/>
                                        </p:tgtEl>
                                      </p:cBhvr>
                                    </p:animEffect>
                                    <p:anim calcmode="lin" valueType="num">
                                      <p:cBhvr>
                                        <p:cTn id="138" dur="1000" fill="hold"/>
                                        <p:tgtEl>
                                          <p:spTgt spid="19"/>
                                        </p:tgtEl>
                                        <p:attrNameLst>
                                          <p:attrName>ppt_x</p:attrName>
                                        </p:attrNameLst>
                                      </p:cBhvr>
                                      <p:tavLst>
                                        <p:tav tm="0">
                                          <p:val>
                                            <p:strVal val="#ppt_x"/>
                                          </p:val>
                                        </p:tav>
                                        <p:tav tm="100000">
                                          <p:val>
                                            <p:strVal val="#ppt_x"/>
                                          </p:val>
                                        </p:tav>
                                      </p:tavLst>
                                    </p:anim>
                                    <p:anim calcmode="lin" valueType="num">
                                      <p:cBhvr>
                                        <p:cTn id="139" dur="1000" fill="hold"/>
                                        <p:tgtEl>
                                          <p:spTgt spid="19"/>
                                        </p:tgtEl>
                                        <p:attrNameLst>
                                          <p:attrName>ppt_y</p:attrName>
                                        </p:attrNameLst>
                                      </p:cBhvr>
                                      <p:tavLst>
                                        <p:tav tm="0">
                                          <p:val>
                                            <p:strVal val="#ppt_y+.1"/>
                                          </p:val>
                                        </p:tav>
                                        <p:tav tm="100000">
                                          <p:val>
                                            <p:strVal val="#ppt_y"/>
                                          </p:val>
                                        </p:tav>
                                      </p:tavLst>
                                    </p:anim>
                                  </p:childTnLst>
                                </p:cTn>
                              </p:par>
                            </p:childTnLst>
                          </p:cTn>
                        </p:par>
                        <p:par>
                          <p:cTn id="140" fill="hold">
                            <p:stCondLst>
                              <p:cond delay="3000"/>
                            </p:stCondLst>
                            <p:childTnLst>
                              <p:par>
                                <p:cTn id="141" presetID="22" presetClass="entr" presetSubtype="1" fill="hold" nodeType="after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up)">
                                      <p:cBhvr>
                                        <p:cTn id="1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prodi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65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hidden="1"/>
          <p:cNvSpPr/>
          <p:nvPr/>
        </p:nvSpPr>
        <p:spPr>
          <a:xfrm>
            <a:off x="4266812" y="2129122"/>
            <a:ext cx="373531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hijo en la casa </a:t>
            </a:r>
          </a:p>
        </p:txBody>
      </p:sp>
      <p:sp>
        <p:nvSpPr>
          <p:cNvPr id="9" name="Transformados" hidden="1"/>
          <p:cNvSpPr/>
          <p:nvPr/>
        </p:nvSpPr>
        <p:spPr>
          <a:xfrm>
            <a:off x="5096879" y="2924944"/>
            <a:ext cx="338906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Adán en el Edén</a:t>
            </a:r>
          </a:p>
        </p:txBody>
      </p:sp>
      <p:sp>
        <p:nvSpPr>
          <p:cNvPr id="10" name="Transformados" hidden="1"/>
          <p:cNvSpPr/>
          <p:nvPr/>
        </p:nvSpPr>
        <p:spPr>
          <a:xfrm>
            <a:off x="4283968" y="2130863"/>
            <a:ext cx="403828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Abandona el hogar </a:t>
            </a:r>
          </a:p>
        </p:txBody>
      </p:sp>
      <p:sp>
        <p:nvSpPr>
          <p:cNvPr id="11" name="Transformados" hidden="1"/>
          <p:cNvSpPr/>
          <p:nvPr/>
        </p:nvSpPr>
        <p:spPr>
          <a:xfrm>
            <a:off x="5114035" y="2926685"/>
            <a:ext cx="133241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Caída</a:t>
            </a:r>
          </a:p>
        </p:txBody>
      </p:sp>
      <p:sp>
        <p:nvSpPr>
          <p:cNvPr id="12" name="Transformados"/>
          <p:cNvSpPr/>
          <p:nvPr/>
        </p:nvSpPr>
        <p:spPr>
          <a:xfrm>
            <a:off x="3995936" y="2429430"/>
            <a:ext cx="297389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Gastou</a:t>
            </a:r>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tudo</a:t>
            </a:r>
            <a:endPar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Transformados"/>
          <p:cNvSpPr/>
          <p:nvPr/>
        </p:nvSpPr>
        <p:spPr>
          <a:xfrm>
            <a:off x="4283968" y="3597255"/>
            <a:ext cx="3025187"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Degradação</a:t>
            </a: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moral</a:t>
            </a:r>
          </a:p>
        </p:txBody>
      </p:sp>
      <p:sp>
        <p:nvSpPr>
          <p:cNvPr id="14" name="Transformados" hidden="1"/>
          <p:cNvSpPr/>
          <p:nvPr/>
        </p:nvSpPr>
        <p:spPr>
          <a:xfrm>
            <a:off x="4283968" y="2132856"/>
            <a:ext cx="266348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Servidumbre</a:t>
            </a:r>
          </a:p>
        </p:txBody>
      </p:sp>
      <p:sp>
        <p:nvSpPr>
          <p:cNvPr id="15" name="Transformados" hidden="1"/>
          <p:cNvSpPr/>
          <p:nvPr/>
        </p:nvSpPr>
        <p:spPr>
          <a:xfrm>
            <a:off x="5114035" y="2928678"/>
            <a:ext cx="2409634"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Esclavitud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diablo</a:t>
            </a:r>
          </a:p>
        </p:txBody>
      </p:sp>
      <p:sp>
        <p:nvSpPr>
          <p:cNvPr id="16" name="Transformados" hidden="1"/>
          <p:cNvSpPr/>
          <p:nvPr/>
        </p:nvSpPr>
        <p:spPr>
          <a:xfrm>
            <a:off x="4283968" y="2132856"/>
            <a:ext cx="33052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Volviendo en sí </a:t>
            </a:r>
          </a:p>
        </p:txBody>
      </p:sp>
      <p:sp>
        <p:nvSpPr>
          <p:cNvPr id="17" name="Transformados" hidden="1"/>
          <p:cNvSpPr/>
          <p:nvPr/>
        </p:nvSpPr>
        <p:spPr>
          <a:xfrm>
            <a:off x="5114035" y="2928678"/>
            <a:ext cx="3098925"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Obra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silenciosa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Espíritu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Santo</a:t>
            </a:r>
          </a:p>
        </p:txBody>
      </p:sp>
      <p:sp>
        <p:nvSpPr>
          <p:cNvPr id="18" name="Transformados" hidden="1"/>
          <p:cNvSpPr/>
          <p:nvPr/>
        </p:nvSpPr>
        <p:spPr>
          <a:xfrm>
            <a:off x="4283968" y="2132856"/>
            <a:ext cx="396134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Me levantaré e iré </a:t>
            </a:r>
          </a:p>
        </p:txBody>
      </p:sp>
      <p:sp>
        <p:nvSpPr>
          <p:cNvPr id="19" name="Transformados" hidden="1"/>
          <p:cNvSpPr/>
          <p:nvPr/>
        </p:nvSpPr>
        <p:spPr>
          <a:xfrm>
            <a:off x="5114035" y="2928678"/>
            <a:ext cx="2417650"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Reconocer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la culpa</a:t>
            </a:r>
          </a:p>
        </p:txBody>
      </p:sp>
    </p:spTree>
    <p:extLst>
      <p:ext uri="{BB962C8B-B14F-4D97-AF65-F5344CB8AC3E}">
        <p14:creationId xmlns:p14="http://schemas.microsoft.com/office/powerpoint/2010/main" val="1108417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11"/>
                                        </p:tgtEl>
                                      </p:cBhvr>
                                    </p:animEffect>
                                    <p:anim calcmode="lin" valueType="num">
                                      <p:cBhvr>
                                        <p:cTn id="53" dur="1000"/>
                                        <p:tgtEl>
                                          <p:spTgt spid="11"/>
                                        </p:tgtEl>
                                        <p:attrNameLst>
                                          <p:attrName>ppt_x</p:attrName>
                                        </p:attrNameLst>
                                      </p:cBhvr>
                                      <p:tavLst>
                                        <p:tav tm="0">
                                          <p:val>
                                            <p:strVal val="ppt_x"/>
                                          </p:val>
                                        </p:tav>
                                        <p:tav tm="100000">
                                          <p:val>
                                            <p:strVal val="ppt_x"/>
                                          </p:val>
                                        </p:tav>
                                      </p:tavLst>
                                    </p:anim>
                                    <p:anim calcmode="lin" valueType="num">
                                      <p:cBhvr>
                                        <p:cTn id="54" dur="1000"/>
                                        <p:tgtEl>
                                          <p:spTgt spid="11"/>
                                        </p:tgtEl>
                                        <p:attrNameLst>
                                          <p:attrName>ppt_y</p:attrName>
                                        </p:attrNameLst>
                                      </p:cBhvr>
                                      <p:tavLst>
                                        <p:tav tm="0">
                                          <p:val>
                                            <p:strVal val="ppt_y"/>
                                          </p:val>
                                        </p:tav>
                                        <p:tav tm="100000">
                                          <p:val>
                                            <p:strVal val="ppt_y+.1"/>
                                          </p:val>
                                        </p:tav>
                                      </p:tavLst>
                                    </p:anim>
                                    <p:set>
                                      <p:cBhvr>
                                        <p:cTn id="55" dur="1" fill="hold">
                                          <p:stCondLst>
                                            <p:cond delay="999"/>
                                          </p:stCondLst>
                                        </p:cTn>
                                        <p:tgtEl>
                                          <p:spTgt spid="11"/>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2"/>
                                        </p:tgtEl>
                                      </p:cBhvr>
                                    </p:animEffect>
                                    <p:anim calcmode="lin" valueType="num">
                                      <p:cBhvr>
                                        <p:cTn id="72" dur="1000"/>
                                        <p:tgtEl>
                                          <p:spTgt spid="12"/>
                                        </p:tgtEl>
                                        <p:attrNameLst>
                                          <p:attrName>ppt_x</p:attrName>
                                        </p:attrNameLst>
                                      </p:cBhvr>
                                      <p:tavLst>
                                        <p:tav tm="0">
                                          <p:val>
                                            <p:strVal val="ppt_x"/>
                                          </p:val>
                                        </p:tav>
                                        <p:tav tm="100000">
                                          <p:val>
                                            <p:strVal val="ppt_x"/>
                                          </p:val>
                                        </p:tav>
                                      </p:tavLst>
                                    </p:anim>
                                    <p:anim calcmode="lin" valueType="num">
                                      <p:cBhvr>
                                        <p:cTn id="73" dur="1000"/>
                                        <p:tgtEl>
                                          <p:spTgt spid="12"/>
                                        </p:tgtEl>
                                        <p:attrNameLst>
                                          <p:attrName>ppt_y</p:attrName>
                                        </p:attrNameLst>
                                      </p:cBhvr>
                                      <p:tavLst>
                                        <p:tav tm="0">
                                          <p:val>
                                            <p:strVal val="ppt_y"/>
                                          </p:val>
                                        </p:tav>
                                        <p:tav tm="100000">
                                          <p:val>
                                            <p:strVal val="ppt_y-.1"/>
                                          </p:val>
                                        </p:tav>
                                      </p:tavLst>
                                    </p:anim>
                                    <p:set>
                                      <p:cBhvr>
                                        <p:cTn id="74" dur="1" fill="hold">
                                          <p:stCondLst>
                                            <p:cond delay="999"/>
                                          </p:stCondLst>
                                        </p:cTn>
                                        <p:tgtEl>
                                          <p:spTgt spid="12"/>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3"/>
                                        </p:tgtEl>
                                      </p:cBhvr>
                                    </p:animEffect>
                                    <p:anim calcmode="lin" valueType="num">
                                      <p:cBhvr>
                                        <p:cTn id="77" dur="1000"/>
                                        <p:tgtEl>
                                          <p:spTgt spid="13"/>
                                        </p:tgtEl>
                                        <p:attrNameLst>
                                          <p:attrName>ppt_x</p:attrName>
                                        </p:attrNameLst>
                                      </p:cBhvr>
                                      <p:tavLst>
                                        <p:tav tm="0">
                                          <p:val>
                                            <p:strVal val="ppt_x"/>
                                          </p:val>
                                        </p:tav>
                                        <p:tav tm="100000">
                                          <p:val>
                                            <p:strVal val="ppt_x"/>
                                          </p:val>
                                        </p:tav>
                                      </p:tavLst>
                                    </p:anim>
                                    <p:anim calcmode="lin" valueType="num">
                                      <p:cBhvr>
                                        <p:cTn id="78" dur="1000"/>
                                        <p:tgtEl>
                                          <p:spTgt spid="13"/>
                                        </p:tgtEl>
                                        <p:attrNameLst>
                                          <p:attrName>ppt_y</p:attrName>
                                        </p:attrNameLst>
                                      </p:cBhvr>
                                      <p:tavLst>
                                        <p:tav tm="0">
                                          <p:val>
                                            <p:strVal val="ppt_y"/>
                                          </p:val>
                                        </p:tav>
                                        <p:tav tm="100000">
                                          <p:val>
                                            <p:strVal val="ppt_y+.1"/>
                                          </p:val>
                                        </p:tav>
                                      </p:tavLst>
                                    </p:anim>
                                    <p:set>
                                      <p:cBhvr>
                                        <p:cTn id="79" dur="1" fill="hold">
                                          <p:stCondLst>
                                            <p:cond delay="999"/>
                                          </p:stCondLst>
                                        </p:cTn>
                                        <p:tgtEl>
                                          <p:spTgt spid="13"/>
                                        </p:tgtEl>
                                        <p:attrNameLst>
                                          <p:attrName>style.visibility</p:attrName>
                                        </p:attrNameLst>
                                      </p:cBhvr>
                                      <p:to>
                                        <p:strVal val="hidden"/>
                                      </p:to>
                                    </p:set>
                                  </p:childTnLst>
                                </p:cTn>
                              </p:par>
                            </p:childTnLst>
                          </p:cTn>
                        </p:par>
                        <p:par>
                          <p:cTn id="80" fill="hold">
                            <p:stCondLst>
                              <p:cond delay="1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par>
                          <p:cTn id="86" fill="hold">
                            <p:stCondLst>
                              <p:cond delay="2000"/>
                            </p:stCondLst>
                            <p:childTnLst>
                              <p:par>
                                <p:cTn id="87" presetID="42" presetClass="entr" presetSubtype="0" fill="hold" grpId="0" nodeType="after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xit" presetSubtype="0" fill="hold" grpId="1" nodeType="clickEffect">
                                  <p:stCondLst>
                                    <p:cond delay="0"/>
                                  </p:stCondLst>
                                  <p:childTnLst>
                                    <p:animEffect transition="out" filter="fade">
                                      <p:cBhvr>
                                        <p:cTn id="95" dur="1000"/>
                                        <p:tgtEl>
                                          <p:spTgt spid="14"/>
                                        </p:tgtEl>
                                      </p:cBhvr>
                                    </p:animEffect>
                                    <p:anim calcmode="lin" valueType="num">
                                      <p:cBhvr>
                                        <p:cTn id="96" dur="1000"/>
                                        <p:tgtEl>
                                          <p:spTgt spid="14"/>
                                        </p:tgtEl>
                                        <p:attrNameLst>
                                          <p:attrName>ppt_x</p:attrName>
                                        </p:attrNameLst>
                                      </p:cBhvr>
                                      <p:tavLst>
                                        <p:tav tm="0">
                                          <p:val>
                                            <p:strVal val="ppt_x"/>
                                          </p:val>
                                        </p:tav>
                                        <p:tav tm="100000">
                                          <p:val>
                                            <p:strVal val="ppt_x"/>
                                          </p:val>
                                        </p:tav>
                                      </p:tavLst>
                                    </p:anim>
                                    <p:anim calcmode="lin" valueType="num">
                                      <p:cBhvr>
                                        <p:cTn id="97" dur="1000"/>
                                        <p:tgtEl>
                                          <p:spTgt spid="14"/>
                                        </p:tgtEl>
                                        <p:attrNameLst>
                                          <p:attrName>ppt_y</p:attrName>
                                        </p:attrNameLst>
                                      </p:cBhvr>
                                      <p:tavLst>
                                        <p:tav tm="0">
                                          <p:val>
                                            <p:strVal val="ppt_y"/>
                                          </p:val>
                                        </p:tav>
                                        <p:tav tm="100000">
                                          <p:val>
                                            <p:strVal val="ppt_y-.1"/>
                                          </p:val>
                                        </p:tav>
                                      </p:tavLst>
                                    </p:anim>
                                    <p:set>
                                      <p:cBhvr>
                                        <p:cTn id="98" dur="1" fill="hold">
                                          <p:stCondLst>
                                            <p:cond delay="999"/>
                                          </p:stCondLst>
                                        </p:cTn>
                                        <p:tgtEl>
                                          <p:spTgt spid="14"/>
                                        </p:tgtEl>
                                        <p:attrNameLst>
                                          <p:attrName>style.visibility</p:attrName>
                                        </p:attrNameLst>
                                      </p:cBhvr>
                                      <p:to>
                                        <p:strVal val="hidden"/>
                                      </p:to>
                                    </p:set>
                                  </p:childTnLst>
                                </p:cTn>
                              </p:par>
                              <p:par>
                                <p:cTn id="99" presetID="42" presetClass="exit" presetSubtype="0" fill="hold" grpId="1" nodeType="withEffect">
                                  <p:stCondLst>
                                    <p:cond delay="0"/>
                                  </p:stCondLst>
                                  <p:childTnLst>
                                    <p:animEffect transition="out" filter="fade">
                                      <p:cBhvr>
                                        <p:cTn id="100" dur="1000"/>
                                        <p:tgtEl>
                                          <p:spTgt spid="15"/>
                                        </p:tgtEl>
                                      </p:cBhvr>
                                    </p:animEffect>
                                    <p:anim calcmode="lin" valueType="num">
                                      <p:cBhvr>
                                        <p:cTn id="101" dur="1000"/>
                                        <p:tgtEl>
                                          <p:spTgt spid="15"/>
                                        </p:tgtEl>
                                        <p:attrNameLst>
                                          <p:attrName>ppt_x</p:attrName>
                                        </p:attrNameLst>
                                      </p:cBhvr>
                                      <p:tavLst>
                                        <p:tav tm="0">
                                          <p:val>
                                            <p:strVal val="ppt_x"/>
                                          </p:val>
                                        </p:tav>
                                        <p:tav tm="100000">
                                          <p:val>
                                            <p:strVal val="ppt_x"/>
                                          </p:val>
                                        </p:tav>
                                      </p:tavLst>
                                    </p:anim>
                                    <p:anim calcmode="lin" valueType="num">
                                      <p:cBhvr>
                                        <p:cTn id="102" dur="1000"/>
                                        <p:tgtEl>
                                          <p:spTgt spid="15"/>
                                        </p:tgtEl>
                                        <p:attrNameLst>
                                          <p:attrName>ppt_y</p:attrName>
                                        </p:attrNameLst>
                                      </p:cBhvr>
                                      <p:tavLst>
                                        <p:tav tm="0">
                                          <p:val>
                                            <p:strVal val="ppt_y"/>
                                          </p:val>
                                        </p:tav>
                                        <p:tav tm="100000">
                                          <p:val>
                                            <p:strVal val="ppt_y+.1"/>
                                          </p:val>
                                        </p:tav>
                                      </p:tavLst>
                                    </p:anim>
                                    <p:set>
                                      <p:cBhvr>
                                        <p:cTn id="103" dur="1" fill="hold">
                                          <p:stCondLst>
                                            <p:cond delay="999"/>
                                          </p:stCondLst>
                                        </p:cTn>
                                        <p:tgtEl>
                                          <p:spTgt spid="15"/>
                                        </p:tgtEl>
                                        <p:attrNameLst>
                                          <p:attrName>style.visibility</p:attrName>
                                        </p:attrNameLst>
                                      </p:cBhvr>
                                      <p:to>
                                        <p:strVal val="hidden"/>
                                      </p:to>
                                    </p:set>
                                  </p:childTnLst>
                                </p:cTn>
                              </p:par>
                            </p:childTnLst>
                          </p:cTn>
                        </p:par>
                        <p:par>
                          <p:cTn id="104" fill="hold">
                            <p:stCondLst>
                              <p:cond delay="1000"/>
                            </p:stCondLst>
                            <p:childTnLst>
                              <p:par>
                                <p:cTn id="105" presetID="42" presetClass="entr" presetSubtype="0" fill="hold" grpId="0" nodeType="after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1000"/>
                                        <p:tgtEl>
                                          <p:spTgt spid="16"/>
                                        </p:tgtEl>
                                      </p:cBhvr>
                                    </p:animEffect>
                                    <p:anim calcmode="lin" valueType="num">
                                      <p:cBhvr>
                                        <p:cTn id="108" dur="1000" fill="hold"/>
                                        <p:tgtEl>
                                          <p:spTgt spid="16"/>
                                        </p:tgtEl>
                                        <p:attrNameLst>
                                          <p:attrName>ppt_x</p:attrName>
                                        </p:attrNameLst>
                                      </p:cBhvr>
                                      <p:tavLst>
                                        <p:tav tm="0">
                                          <p:val>
                                            <p:strVal val="#ppt_x"/>
                                          </p:val>
                                        </p:tav>
                                        <p:tav tm="100000">
                                          <p:val>
                                            <p:strVal val="#ppt_x"/>
                                          </p:val>
                                        </p:tav>
                                      </p:tavLst>
                                    </p:anim>
                                    <p:anim calcmode="lin" valueType="num">
                                      <p:cBhvr>
                                        <p:cTn id="109" dur="1000" fill="hold"/>
                                        <p:tgtEl>
                                          <p:spTgt spid="16"/>
                                        </p:tgtEl>
                                        <p:attrNameLst>
                                          <p:attrName>ppt_y</p:attrName>
                                        </p:attrNameLst>
                                      </p:cBhvr>
                                      <p:tavLst>
                                        <p:tav tm="0">
                                          <p:val>
                                            <p:strVal val="#ppt_y+.1"/>
                                          </p:val>
                                        </p:tav>
                                        <p:tav tm="100000">
                                          <p:val>
                                            <p:strVal val="#ppt_y"/>
                                          </p:val>
                                        </p:tav>
                                      </p:tavLst>
                                    </p:anim>
                                  </p:childTnLst>
                                </p:cTn>
                              </p:par>
                            </p:childTnLst>
                          </p:cTn>
                        </p:par>
                        <p:par>
                          <p:cTn id="110" fill="hold">
                            <p:stCondLst>
                              <p:cond delay="2000"/>
                            </p:stCondLst>
                            <p:childTnLst>
                              <p:par>
                                <p:cTn id="111" presetID="42" presetClass="entr" presetSubtype="0" fill="hold" grpId="0"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1000"/>
                                        <p:tgtEl>
                                          <p:spTgt spid="17"/>
                                        </p:tgtEl>
                                      </p:cBhvr>
                                    </p:animEffect>
                                    <p:anim calcmode="lin" valueType="num">
                                      <p:cBhvr>
                                        <p:cTn id="114" dur="1000" fill="hold"/>
                                        <p:tgtEl>
                                          <p:spTgt spid="17"/>
                                        </p:tgtEl>
                                        <p:attrNameLst>
                                          <p:attrName>ppt_x</p:attrName>
                                        </p:attrNameLst>
                                      </p:cBhvr>
                                      <p:tavLst>
                                        <p:tav tm="0">
                                          <p:val>
                                            <p:strVal val="#ppt_x"/>
                                          </p:val>
                                        </p:tav>
                                        <p:tav tm="100000">
                                          <p:val>
                                            <p:strVal val="#ppt_x"/>
                                          </p:val>
                                        </p:tav>
                                      </p:tavLst>
                                    </p:anim>
                                    <p:anim calcmode="lin" valueType="num">
                                      <p:cBhvr>
                                        <p:cTn id="1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xit" presetSubtype="0" fill="hold" grpId="1" nodeType="clickEffect">
                                  <p:stCondLst>
                                    <p:cond delay="0"/>
                                  </p:stCondLst>
                                  <p:childTnLst>
                                    <p:animEffect transition="out" filter="fade">
                                      <p:cBhvr>
                                        <p:cTn id="119" dur="1000"/>
                                        <p:tgtEl>
                                          <p:spTgt spid="16"/>
                                        </p:tgtEl>
                                      </p:cBhvr>
                                    </p:animEffect>
                                    <p:anim calcmode="lin" valueType="num">
                                      <p:cBhvr>
                                        <p:cTn id="120" dur="1000"/>
                                        <p:tgtEl>
                                          <p:spTgt spid="16"/>
                                        </p:tgtEl>
                                        <p:attrNameLst>
                                          <p:attrName>ppt_x</p:attrName>
                                        </p:attrNameLst>
                                      </p:cBhvr>
                                      <p:tavLst>
                                        <p:tav tm="0">
                                          <p:val>
                                            <p:strVal val="ppt_x"/>
                                          </p:val>
                                        </p:tav>
                                        <p:tav tm="100000">
                                          <p:val>
                                            <p:strVal val="ppt_x"/>
                                          </p:val>
                                        </p:tav>
                                      </p:tavLst>
                                    </p:anim>
                                    <p:anim calcmode="lin" valueType="num">
                                      <p:cBhvr>
                                        <p:cTn id="121" dur="1000"/>
                                        <p:tgtEl>
                                          <p:spTgt spid="16"/>
                                        </p:tgtEl>
                                        <p:attrNameLst>
                                          <p:attrName>ppt_y</p:attrName>
                                        </p:attrNameLst>
                                      </p:cBhvr>
                                      <p:tavLst>
                                        <p:tav tm="0">
                                          <p:val>
                                            <p:strVal val="ppt_y"/>
                                          </p:val>
                                        </p:tav>
                                        <p:tav tm="100000">
                                          <p:val>
                                            <p:strVal val="ppt_y-.1"/>
                                          </p:val>
                                        </p:tav>
                                      </p:tavLst>
                                    </p:anim>
                                    <p:set>
                                      <p:cBhvr>
                                        <p:cTn id="122" dur="1" fill="hold">
                                          <p:stCondLst>
                                            <p:cond delay="999"/>
                                          </p:stCondLst>
                                        </p:cTn>
                                        <p:tgtEl>
                                          <p:spTgt spid="16"/>
                                        </p:tgtEl>
                                        <p:attrNameLst>
                                          <p:attrName>style.visibility</p:attrName>
                                        </p:attrNameLst>
                                      </p:cBhvr>
                                      <p:to>
                                        <p:strVal val="hidden"/>
                                      </p:to>
                                    </p:set>
                                  </p:childTnLst>
                                </p:cTn>
                              </p:par>
                              <p:par>
                                <p:cTn id="123" presetID="42" presetClass="exit" presetSubtype="0" fill="hold" grpId="1" nodeType="withEffect">
                                  <p:stCondLst>
                                    <p:cond delay="0"/>
                                  </p:stCondLst>
                                  <p:childTnLst>
                                    <p:animEffect transition="out" filter="fade">
                                      <p:cBhvr>
                                        <p:cTn id="124" dur="1000"/>
                                        <p:tgtEl>
                                          <p:spTgt spid="17"/>
                                        </p:tgtEl>
                                      </p:cBhvr>
                                    </p:animEffect>
                                    <p:anim calcmode="lin" valueType="num">
                                      <p:cBhvr>
                                        <p:cTn id="125" dur="1000"/>
                                        <p:tgtEl>
                                          <p:spTgt spid="17"/>
                                        </p:tgtEl>
                                        <p:attrNameLst>
                                          <p:attrName>ppt_x</p:attrName>
                                        </p:attrNameLst>
                                      </p:cBhvr>
                                      <p:tavLst>
                                        <p:tav tm="0">
                                          <p:val>
                                            <p:strVal val="ppt_x"/>
                                          </p:val>
                                        </p:tav>
                                        <p:tav tm="100000">
                                          <p:val>
                                            <p:strVal val="ppt_x"/>
                                          </p:val>
                                        </p:tav>
                                      </p:tavLst>
                                    </p:anim>
                                    <p:anim calcmode="lin" valueType="num">
                                      <p:cBhvr>
                                        <p:cTn id="126" dur="1000"/>
                                        <p:tgtEl>
                                          <p:spTgt spid="17"/>
                                        </p:tgtEl>
                                        <p:attrNameLst>
                                          <p:attrName>ppt_y</p:attrName>
                                        </p:attrNameLst>
                                      </p:cBhvr>
                                      <p:tavLst>
                                        <p:tav tm="0">
                                          <p:val>
                                            <p:strVal val="ppt_y"/>
                                          </p:val>
                                        </p:tav>
                                        <p:tav tm="100000">
                                          <p:val>
                                            <p:strVal val="ppt_y+.1"/>
                                          </p:val>
                                        </p:tav>
                                      </p:tavLst>
                                    </p:anim>
                                    <p:set>
                                      <p:cBhvr>
                                        <p:cTn id="127" dur="1" fill="hold">
                                          <p:stCondLst>
                                            <p:cond delay="999"/>
                                          </p:stCondLst>
                                        </p:cTn>
                                        <p:tgtEl>
                                          <p:spTgt spid="17"/>
                                        </p:tgtEl>
                                        <p:attrNameLst>
                                          <p:attrName>style.visibility</p:attrName>
                                        </p:attrNameLst>
                                      </p:cBhvr>
                                      <p:to>
                                        <p:strVal val="hidden"/>
                                      </p:to>
                                    </p:set>
                                  </p:childTnLst>
                                </p:cTn>
                              </p:par>
                            </p:childTnLst>
                          </p:cTn>
                        </p:par>
                        <p:par>
                          <p:cTn id="128" fill="hold">
                            <p:stCondLst>
                              <p:cond delay="1000"/>
                            </p:stCondLst>
                            <p:childTnLst>
                              <p:par>
                                <p:cTn id="129" presetID="42" presetClass="entr" presetSubtype="0" fill="hold" grpId="0" nodeType="after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1000"/>
                                        <p:tgtEl>
                                          <p:spTgt spid="18"/>
                                        </p:tgtEl>
                                      </p:cBhvr>
                                    </p:animEffect>
                                    <p:anim calcmode="lin" valueType="num">
                                      <p:cBhvr>
                                        <p:cTn id="132" dur="1000" fill="hold"/>
                                        <p:tgtEl>
                                          <p:spTgt spid="18"/>
                                        </p:tgtEl>
                                        <p:attrNameLst>
                                          <p:attrName>ppt_x</p:attrName>
                                        </p:attrNameLst>
                                      </p:cBhvr>
                                      <p:tavLst>
                                        <p:tav tm="0">
                                          <p:val>
                                            <p:strVal val="#ppt_x"/>
                                          </p:val>
                                        </p:tav>
                                        <p:tav tm="100000">
                                          <p:val>
                                            <p:strVal val="#ppt_x"/>
                                          </p:val>
                                        </p:tav>
                                      </p:tavLst>
                                    </p:anim>
                                    <p:anim calcmode="lin" valueType="num">
                                      <p:cBhvr>
                                        <p:cTn id="133" dur="1000" fill="hold"/>
                                        <p:tgtEl>
                                          <p:spTgt spid="18"/>
                                        </p:tgtEl>
                                        <p:attrNameLst>
                                          <p:attrName>ppt_y</p:attrName>
                                        </p:attrNameLst>
                                      </p:cBhvr>
                                      <p:tavLst>
                                        <p:tav tm="0">
                                          <p:val>
                                            <p:strVal val="#ppt_y+.1"/>
                                          </p:val>
                                        </p:tav>
                                        <p:tav tm="100000">
                                          <p:val>
                                            <p:strVal val="#ppt_y"/>
                                          </p:val>
                                        </p:tav>
                                      </p:tavLst>
                                    </p:anim>
                                  </p:childTnLst>
                                </p:cTn>
                              </p:par>
                            </p:childTnLst>
                          </p:cTn>
                        </p:par>
                        <p:par>
                          <p:cTn id="134" fill="hold">
                            <p:stCondLst>
                              <p:cond delay="2000"/>
                            </p:stCondLst>
                            <p:childTnLst>
                              <p:par>
                                <p:cTn id="135" presetID="42" presetClass="entr" presetSubtype="0" fill="hold" grpId="0" nodeType="after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fade">
                                      <p:cBhvr>
                                        <p:cTn id="137" dur="1000"/>
                                        <p:tgtEl>
                                          <p:spTgt spid="19"/>
                                        </p:tgtEl>
                                      </p:cBhvr>
                                    </p:animEffect>
                                    <p:anim calcmode="lin" valueType="num">
                                      <p:cBhvr>
                                        <p:cTn id="138" dur="1000" fill="hold"/>
                                        <p:tgtEl>
                                          <p:spTgt spid="19"/>
                                        </p:tgtEl>
                                        <p:attrNameLst>
                                          <p:attrName>ppt_x</p:attrName>
                                        </p:attrNameLst>
                                      </p:cBhvr>
                                      <p:tavLst>
                                        <p:tav tm="0">
                                          <p:val>
                                            <p:strVal val="#ppt_x"/>
                                          </p:val>
                                        </p:tav>
                                        <p:tav tm="100000">
                                          <p:val>
                                            <p:strVal val="#ppt_x"/>
                                          </p:val>
                                        </p:tav>
                                      </p:tavLst>
                                    </p:anim>
                                    <p:anim calcmode="lin" valueType="num">
                                      <p:cBhvr>
                                        <p:cTn id="139" dur="1000" fill="hold"/>
                                        <p:tgtEl>
                                          <p:spTgt spid="19"/>
                                        </p:tgtEl>
                                        <p:attrNameLst>
                                          <p:attrName>ppt_y</p:attrName>
                                        </p:attrNameLst>
                                      </p:cBhvr>
                                      <p:tavLst>
                                        <p:tav tm="0">
                                          <p:val>
                                            <p:strVal val="#ppt_y+.1"/>
                                          </p:val>
                                        </p:tav>
                                        <p:tav tm="100000">
                                          <p:val>
                                            <p:strVal val="#ppt_y"/>
                                          </p:val>
                                        </p:tav>
                                      </p:tavLst>
                                    </p:anim>
                                  </p:childTnLst>
                                </p:cTn>
                              </p:par>
                            </p:childTnLst>
                          </p:cTn>
                        </p:par>
                        <p:par>
                          <p:cTn id="140" fill="hold">
                            <p:stCondLst>
                              <p:cond delay="3000"/>
                            </p:stCondLst>
                            <p:childTnLst>
                              <p:par>
                                <p:cTn id="141" presetID="22" presetClass="entr" presetSubtype="1" fill="hold" nodeType="after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up)">
                                      <p:cBhvr>
                                        <p:cTn id="1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prodi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65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hidden="1"/>
          <p:cNvSpPr/>
          <p:nvPr/>
        </p:nvSpPr>
        <p:spPr>
          <a:xfrm>
            <a:off x="4266812" y="2129122"/>
            <a:ext cx="373531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hijo en la casa </a:t>
            </a:r>
          </a:p>
        </p:txBody>
      </p:sp>
      <p:sp>
        <p:nvSpPr>
          <p:cNvPr id="9" name="Transformados" hidden="1"/>
          <p:cNvSpPr/>
          <p:nvPr/>
        </p:nvSpPr>
        <p:spPr>
          <a:xfrm>
            <a:off x="5096879" y="2924944"/>
            <a:ext cx="338906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Adán en el Edén</a:t>
            </a:r>
          </a:p>
        </p:txBody>
      </p:sp>
      <p:sp>
        <p:nvSpPr>
          <p:cNvPr id="10" name="Transformados" hidden="1"/>
          <p:cNvSpPr/>
          <p:nvPr/>
        </p:nvSpPr>
        <p:spPr>
          <a:xfrm>
            <a:off x="4283968" y="2130863"/>
            <a:ext cx="403828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Abandona el hogar </a:t>
            </a:r>
          </a:p>
        </p:txBody>
      </p:sp>
      <p:sp>
        <p:nvSpPr>
          <p:cNvPr id="11" name="Transformados" hidden="1"/>
          <p:cNvSpPr/>
          <p:nvPr/>
        </p:nvSpPr>
        <p:spPr>
          <a:xfrm>
            <a:off x="5114035" y="2926685"/>
            <a:ext cx="133241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Caída</a:t>
            </a:r>
          </a:p>
        </p:txBody>
      </p:sp>
      <p:sp>
        <p:nvSpPr>
          <p:cNvPr id="12" name="Transformados" hidden="1"/>
          <p:cNvSpPr/>
          <p:nvPr/>
        </p:nvSpPr>
        <p:spPr>
          <a:xfrm>
            <a:off x="4283968" y="2132856"/>
            <a:ext cx="231185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Gastó todo</a:t>
            </a:r>
          </a:p>
        </p:txBody>
      </p:sp>
      <p:sp>
        <p:nvSpPr>
          <p:cNvPr id="13" name="Transformados" hidden="1"/>
          <p:cNvSpPr/>
          <p:nvPr/>
        </p:nvSpPr>
        <p:spPr>
          <a:xfrm>
            <a:off x="5114035" y="2928678"/>
            <a:ext cx="2816797"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Degradación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moral</a:t>
            </a:r>
          </a:p>
        </p:txBody>
      </p:sp>
      <p:sp>
        <p:nvSpPr>
          <p:cNvPr id="14" name="Transformados"/>
          <p:cNvSpPr/>
          <p:nvPr/>
        </p:nvSpPr>
        <p:spPr>
          <a:xfrm>
            <a:off x="4283968" y="2132856"/>
            <a:ext cx="218521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Servidão</a:t>
            </a:r>
            <a:endPar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5" name="Transformados"/>
          <p:cNvSpPr/>
          <p:nvPr/>
        </p:nvSpPr>
        <p:spPr>
          <a:xfrm>
            <a:off x="4479599" y="3660336"/>
            <a:ext cx="3108543"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Escravos</a:t>
            </a: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 </a:t>
            </a:r>
          </a:p>
          <a:p>
            <a:pPr algn="ct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satanás</a:t>
            </a:r>
          </a:p>
        </p:txBody>
      </p:sp>
      <p:sp>
        <p:nvSpPr>
          <p:cNvPr id="16" name="Transformados" hidden="1"/>
          <p:cNvSpPr/>
          <p:nvPr/>
        </p:nvSpPr>
        <p:spPr>
          <a:xfrm>
            <a:off x="4283968" y="2132856"/>
            <a:ext cx="33052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Volviendo en sí </a:t>
            </a:r>
          </a:p>
        </p:txBody>
      </p:sp>
      <p:sp>
        <p:nvSpPr>
          <p:cNvPr id="17" name="Transformados" hidden="1"/>
          <p:cNvSpPr/>
          <p:nvPr/>
        </p:nvSpPr>
        <p:spPr>
          <a:xfrm>
            <a:off x="5114035" y="2928678"/>
            <a:ext cx="3098925"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Obra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silenciosa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Espíritu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Santo</a:t>
            </a:r>
          </a:p>
        </p:txBody>
      </p:sp>
      <p:sp>
        <p:nvSpPr>
          <p:cNvPr id="18" name="Transformados" hidden="1"/>
          <p:cNvSpPr/>
          <p:nvPr/>
        </p:nvSpPr>
        <p:spPr>
          <a:xfrm>
            <a:off x="4283968" y="2132856"/>
            <a:ext cx="396134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Me levantaré e iré </a:t>
            </a:r>
          </a:p>
        </p:txBody>
      </p:sp>
      <p:sp>
        <p:nvSpPr>
          <p:cNvPr id="19" name="Transformados" hidden="1"/>
          <p:cNvSpPr/>
          <p:nvPr/>
        </p:nvSpPr>
        <p:spPr>
          <a:xfrm>
            <a:off x="5114035" y="2928678"/>
            <a:ext cx="2417650"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Reconocer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la culpa</a:t>
            </a:r>
          </a:p>
        </p:txBody>
      </p:sp>
    </p:spTree>
    <p:extLst>
      <p:ext uri="{BB962C8B-B14F-4D97-AF65-F5344CB8AC3E}">
        <p14:creationId xmlns:p14="http://schemas.microsoft.com/office/powerpoint/2010/main" val="2876221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11"/>
                                        </p:tgtEl>
                                      </p:cBhvr>
                                    </p:animEffect>
                                    <p:anim calcmode="lin" valueType="num">
                                      <p:cBhvr>
                                        <p:cTn id="53" dur="1000"/>
                                        <p:tgtEl>
                                          <p:spTgt spid="11"/>
                                        </p:tgtEl>
                                        <p:attrNameLst>
                                          <p:attrName>ppt_x</p:attrName>
                                        </p:attrNameLst>
                                      </p:cBhvr>
                                      <p:tavLst>
                                        <p:tav tm="0">
                                          <p:val>
                                            <p:strVal val="ppt_x"/>
                                          </p:val>
                                        </p:tav>
                                        <p:tav tm="100000">
                                          <p:val>
                                            <p:strVal val="ppt_x"/>
                                          </p:val>
                                        </p:tav>
                                      </p:tavLst>
                                    </p:anim>
                                    <p:anim calcmode="lin" valueType="num">
                                      <p:cBhvr>
                                        <p:cTn id="54" dur="1000"/>
                                        <p:tgtEl>
                                          <p:spTgt spid="11"/>
                                        </p:tgtEl>
                                        <p:attrNameLst>
                                          <p:attrName>ppt_y</p:attrName>
                                        </p:attrNameLst>
                                      </p:cBhvr>
                                      <p:tavLst>
                                        <p:tav tm="0">
                                          <p:val>
                                            <p:strVal val="ppt_y"/>
                                          </p:val>
                                        </p:tav>
                                        <p:tav tm="100000">
                                          <p:val>
                                            <p:strVal val="ppt_y+.1"/>
                                          </p:val>
                                        </p:tav>
                                      </p:tavLst>
                                    </p:anim>
                                    <p:set>
                                      <p:cBhvr>
                                        <p:cTn id="55" dur="1" fill="hold">
                                          <p:stCondLst>
                                            <p:cond delay="999"/>
                                          </p:stCondLst>
                                        </p:cTn>
                                        <p:tgtEl>
                                          <p:spTgt spid="11"/>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2"/>
                                        </p:tgtEl>
                                      </p:cBhvr>
                                    </p:animEffect>
                                    <p:anim calcmode="lin" valueType="num">
                                      <p:cBhvr>
                                        <p:cTn id="72" dur="1000"/>
                                        <p:tgtEl>
                                          <p:spTgt spid="12"/>
                                        </p:tgtEl>
                                        <p:attrNameLst>
                                          <p:attrName>ppt_x</p:attrName>
                                        </p:attrNameLst>
                                      </p:cBhvr>
                                      <p:tavLst>
                                        <p:tav tm="0">
                                          <p:val>
                                            <p:strVal val="ppt_x"/>
                                          </p:val>
                                        </p:tav>
                                        <p:tav tm="100000">
                                          <p:val>
                                            <p:strVal val="ppt_x"/>
                                          </p:val>
                                        </p:tav>
                                      </p:tavLst>
                                    </p:anim>
                                    <p:anim calcmode="lin" valueType="num">
                                      <p:cBhvr>
                                        <p:cTn id="73" dur="1000"/>
                                        <p:tgtEl>
                                          <p:spTgt spid="12"/>
                                        </p:tgtEl>
                                        <p:attrNameLst>
                                          <p:attrName>ppt_y</p:attrName>
                                        </p:attrNameLst>
                                      </p:cBhvr>
                                      <p:tavLst>
                                        <p:tav tm="0">
                                          <p:val>
                                            <p:strVal val="ppt_y"/>
                                          </p:val>
                                        </p:tav>
                                        <p:tav tm="100000">
                                          <p:val>
                                            <p:strVal val="ppt_y-.1"/>
                                          </p:val>
                                        </p:tav>
                                      </p:tavLst>
                                    </p:anim>
                                    <p:set>
                                      <p:cBhvr>
                                        <p:cTn id="74" dur="1" fill="hold">
                                          <p:stCondLst>
                                            <p:cond delay="999"/>
                                          </p:stCondLst>
                                        </p:cTn>
                                        <p:tgtEl>
                                          <p:spTgt spid="12"/>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3"/>
                                        </p:tgtEl>
                                      </p:cBhvr>
                                    </p:animEffect>
                                    <p:anim calcmode="lin" valueType="num">
                                      <p:cBhvr>
                                        <p:cTn id="77" dur="1000"/>
                                        <p:tgtEl>
                                          <p:spTgt spid="13"/>
                                        </p:tgtEl>
                                        <p:attrNameLst>
                                          <p:attrName>ppt_x</p:attrName>
                                        </p:attrNameLst>
                                      </p:cBhvr>
                                      <p:tavLst>
                                        <p:tav tm="0">
                                          <p:val>
                                            <p:strVal val="ppt_x"/>
                                          </p:val>
                                        </p:tav>
                                        <p:tav tm="100000">
                                          <p:val>
                                            <p:strVal val="ppt_x"/>
                                          </p:val>
                                        </p:tav>
                                      </p:tavLst>
                                    </p:anim>
                                    <p:anim calcmode="lin" valueType="num">
                                      <p:cBhvr>
                                        <p:cTn id="78" dur="1000"/>
                                        <p:tgtEl>
                                          <p:spTgt spid="13"/>
                                        </p:tgtEl>
                                        <p:attrNameLst>
                                          <p:attrName>ppt_y</p:attrName>
                                        </p:attrNameLst>
                                      </p:cBhvr>
                                      <p:tavLst>
                                        <p:tav tm="0">
                                          <p:val>
                                            <p:strVal val="ppt_y"/>
                                          </p:val>
                                        </p:tav>
                                        <p:tav tm="100000">
                                          <p:val>
                                            <p:strVal val="ppt_y+.1"/>
                                          </p:val>
                                        </p:tav>
                                      </p:tavLst>
                                    </p:anim>
                                    <p:set>
                                      <p:cBhvr>
                                        <p:cTn id="79" dur="1" fill="hold">
                                          <p:stCondLst>
                                            <p:cond delay="999"/>
                                          </p:stCondLst>
                                        </p:cTn>
                                        <p:tgtEl>
                                          <p:spTgt spid="13"/>
                                        </p:tgtEl>
                                        <p:attrNameLst>
                                          <p:attrName>style.visibility</p:attrName>
                                        </p:attrNameLst>
                                      </p:cBhvr>
                                      <p:to>
                                        <p:strVal val="hidden"/>
                                      </p:to>
                                    </p:set>
                                  </p:childTnLst>
                                </p:cTn>
                              </p:par>
                            </p:childTnLst>
                          </p:cTn>
                        </p:par>
                        <p:par>
                          <p:cTn id="80" fill="hold">
                            <p:stCondLst>
                              <p:cond delay="1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par>
                          <p:cTn id="86" fill="hold">
                            <p:stCondLst>
                              <p:cond delay="2000"/>
                            </p:stCondLst>
                            <p:childTnLst>
                              <p:par>
                                <p:cTn id="87" presetID="42" presetClass="entr" presetSubtype="0" fill="hold" grpId="0" nodeType="after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xit" presetSubtype="0" fill="hold" grpId="1" nodeType="clickEffect">
                                  <p:stCondLst>
                                    <p:cond delay="0"/>
                                  </p:stCondLst>
                                  <p:childTnLst>
                                    <p:animEffect transition="out" filter="fade">
                                      <p:cBhvr>
                                        <p:cTn id="95" dur="1000"/>
                                        <p:tgtEl>
                                          <p:spTgt spid="14"/>
                                        </p:tgtEl>
                                      </p:cBhvr>
                                    </p:animEffect>
                                    <p:anim calcmode="lin" valueType="num">
                                      <p:cBhvr>
                                        <p:cTn id="96" dur="1000"/>
                                        <p:tgtEl>
                                          <p:spTgt spid="14"/>
                                        </p:tgtEl>
                                        <p:attrNameLst>
                                          <p:attrName>ppt_x</p:attrName>
                                        </p:attrNameLst>
                                      </p:cBhvr>
                                      <p:tavLst>
                                        <p:tav tm="0">
                                          <p:val>
                                            <p:strVal val="ppt_x"/>
                                          </p:val>
                                        </p:tav>
                                        <p:tav tm="100000">
                                          <p:val>
                                            <p:strVal val="ppt_x"/>
                                          </p:val>
                                        </p:tav>
                                      </p:tavLst>
                                    </p:anim>
                                    <p:anim calcmode="lin" valueType="num">
                                      <p:cBhvr>
                                        <p:cTn id="97" dur="1000"/>
                                        <p:tgtEl>
                                          <p:spTgt spid="14"/>
                                        </p:tgtEl>
                                        <p:attrNameLst>
                                          <p:attrName>ppt_y</p:attrName>
                                        </p:attrNameLst>
                                      </p:cBhvr>
                                      <p:tavLst>
                                        <p:tav tm="0">
                                          <p:val>
                                            <p:strVal val="ppt_y"/>
                                          </p:val>
                                        </p:tav>
                                        <p:tav tm="100000">
                                          <p:val>
                                            <p:strVal val="ppt_y-.1"/>
                                          </p:val>
                                        </p:tav>
                                      </p:tavLst>
                                    </p:anim>
                                    <p:set>
                                      <p:cBhvr>
                                        <p:cTn id="98" dur="1" fill="hold">
                                          <p:stCondLst>
                                            <p:cond delay="999"/>
                                          </p:stCondLst>
                                        </p:cTn>
                                        <p:tgtEl>
                                          <p:spTgt spid="14"/>
                                        </p:tgtEl>
                                        <p:attrNameLst>
                                          <p:attrName>style.visibility</p:attrName>
                                        </p:attrNameLst>
                                      </p:cBhvr>
                                      <p:to>
                                        <p:strVal val="hidden"/>
                                      </p:to>
                                    </p:set>
                                  </p:childTnLst>
                                </p:cTn>
                              </p:par>
                              <p:par>
                                <p:cTn id="99" presetID="42" presetClass="exit" presetSubtype="0" fill="hold" grpId="1" nodeType="withEffect">
                                  <p:stCondLst>
                                    <p:cond delay="0"/>
                                  </p:stCondLst>
                                  <p:childTnLst>
                                    <p:animEffect transition="out" filter="fade">
                                      <p:cBhvr>
                                        <p:cTn id="100" dur="1000"/>
                                        <p:tgtEl>
                                          <p:spTgt spid="15"/>
                                        </p:tgtEl>
                                      </p:cBhvr>
                                    </p:animEffect>
                                    <p:anim calcmode="lin" valueType="num">
                                      <p:cBhvr>
                                        <p:cTn id="101" dur="1000"/>
                                        <p:tgtEl>
                                          <p:spTgt spid="15"/>
                                        </p:tgtEl>
                                        <p:attrNameLst>
                                          <p:attrName>ppt_x</p:attrName>
                                        </p:attrNameLst>
                                      </p:cBhvr>
                                      <p:tavLst>
                                        <p:tav tm="0">
                                          <p:val>
                                            <p:strVal val="ppt_x"/>
                                          </p:val>
                                        </p:tav>
                                        <p:tav tm="100000">
                                          <p:val>
                                            <p:strVal val="ppt_x"/>
                                          </p:val>
                                        </p:tav>
                                      </p:tavLst>
                                    </p:anim>
                                    <p:anim calcmode="lin" valueType="num">
                                      <p:cBhvr>
                                        <p:cTn id="102" dur="1000"/>
                                        <p:tgtEl>
                                          <p:spTgt spid="15"/>
                                        </p:tgtEl>
                                        <p:attrNameLst>
                                          <p:attrName>ppt_y</p:attrName>
                                        </p:attrNameLst>
                                      </p:cBhvr>
                                      <p:tavLst>
                                        <p:tav tm="0">
                                          <p:val>
                                            <p:strVal val="ppt_y"/>
                                          </p:val>
                                        </p:tav>
                                        <p:tav tm="100000">
                                          <p:val>
                                            <p:strVal val="ppt_y+.1"/>
                                          </p:val>
                                        </p:tav>
                                      </p:tavLst>
                                    </p:anim>
                                    <p:set>
                                      <p:cBhvr>
                                        <p:cTn id="103" dur="1" fill="hold">
                                          <p:stCondLst>
                                            <p:cond delay="999"/>
                                          </p:stCondLst>
                                        </p:cTn>
                                        <p:tgtEl>
                                          <p:spTgt spid="15"/>
                                        </p:tgtEl>
                                        <p:attrNameLst>
                                          <p:attrName>style.visibility</p:attrName>
                                        </p:attrNameLst>
                                      </p:cBhvr>
                                      <p:to>
                                        <p:strVal val="hidden"/>
                                      </p:to>
                                    </p:set>
                                  </p:childTnLst>
                                </p:cTn>
                              </p:par>
                            </p:childTnLst>
                          </p:cTn>
                        </p:par>
                        <p:par>
                          <p:cTn id="104" fill="hold">
                            <p:stCondLst>
                              <p:cond delay="1000"/>
                            </p:stCondLst>
                            <p:childTnLst>
                              <p:par>
                                <p:cTn id="105" presetID="42" presetClass="entr" presetSubtype="0" fill="hold" grpId="0" nodeType="after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1000"/>
                                        <p:tgtEl>
                                          <p:spTgt spid="16"/>
                                        </p:tgtEl>
                                      </p:cBhvr>
                                    </p:animEffect>
                                    <p:anim calcmode="lin" valueType="num">
                                      <p:cBhvr>
                                        <p:cTn id="108" dur="1000" fill="hold"/>
                                        <p:tgtEl>
                                          <p:spTgt spid="16"/>
                                        </p:tgtEl>
                                        <p:attrNameLst>
                                          <p:attrName>ppt_x</p:attrName>
                                        </p:attrNameLst>
                                      </p:cBhvr>
                                      <p:tavLst>
                                        <p:tav tm="0">
                                          <p:val>
                                            <p:strVal val="#ppt_x"/>
                                          </p:val>
                                        </p:tav>
                                        <p:tav tm="100000">
                                          <p:val>
                                            <p:strVal val="#ppt_x"/>
                                          </p:val>
                                        </p:tav>
                                      </p:tavLst>
                                    </p:anim>
                                    <p:anim calcmode="lin" valueType="num">
                                      <p:cBhvr>
                                        <p:cTn id="109" dur="1000" fill="hold"/>
                                        <p:tgtEl>
                                          <p:spTgt spid="16"/>
                                        </p:tgtEl>
                                        <p:attrNameLst>
                                          <p:attrName>ppt_y</p:attrName>
                                        </p:attrNameLst>
                                      </p:cBhvr>
                                      <p:tavLst>
                                        <p:tav tm="0">
                                          <p:val>
                                            <p:strVal val="#ppt_y+.1"/>
                                          </p:val>
                                        </p:tav>
                                        <p:tav tm="100000">
                                          <p:val>
                                            <p:strVal val="#ppt_y"/>
                                          </p:val>
                                        </p:tav>
                                      </p:tavLst>
                                    </p:anim>
                                  </p:childTnLst>
                                </p:cTn>
                              </p:par>
                            </p:childTnLst>
                          </p:cTn>
                        </p:par>
                        <p:par>
                          <p:cTn id="110" fill="hold">
                            <p:stCondLst>
                              <p:cond delay="2000"/>
                            </p:stCondLst>
                            <p:childTnLst>
                              <p:par>
                                <p:cTn id="111" presetID="42" presetClass="entr" presetSubtype="0" fill="hold" grpId="0"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1000"/>
                                        <p:tgtEl>
                                          <p:spTgt spid="17"/>
                                        </p:tgtEl>
                                      </p:cBhvr>
                                    </p:animEffect>
                                    <p:anim calcmode="lin" valueType="num">
                                      <p:cBhvr>
                                        <p:cTn id="114" dur="1000" fill="hold"/>
                                        <p:tgtEl>
                                          <p:spTgt spid="17"/>
                                        </p:tgtEl>
                                        <p:attrNameLst>
                                          <p:attrName>ppt_x</p:attrName>
                                        </p:attrNameLst>
                                      </p:cBhvr>
                                      <p:tavLst>
                                        <p:tav tm="0">
                                          <p:val>
                                            <p:strVal val="#ppt_x"/>
                                          </p:val>
                                        </p:tav>
                                        <p:tav tm="100000">
                                          <p:val>
                                            <p:strVal val="#ppt_x"/>
                                          </p:val>
                                        </p:tav>
                                      </p:tavLst>
                                    </p:anim>
                                    <p:anim calcmode="lin" valueType="num">
                                      <p:cBhvr>
                                        <p:cTn id="1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xit" presetSubtype="0" fill="hold" grpId="1" nodeType="clickEffect">
                                  <p:stCondLst>
                                    <p:cond delay="0"/>
                                  </p:stCondLst>
                                  <p:childTnLst>
                                    <p:animEffect transition="out" filter="fade">
                                      <p:cBhvr>
                                        <p:cTn id="119" dur="1000"/>
                                        <p:tgtEl>
                                          <p:spTgt spid="16"/>
                                        </p:tgtEl>
                                      </p:cBhvr>
                                    </p:animEffect>
                                    <p:anim calcmode="lin" valueType="num">
                                      <p:cBhvr>
                                        <p:cTn id="120" dur="1000"/>
                                        <p:tgtEl>
                                          <p:spTgt spid="16"/>
                                        </p:tgtEl>
                                        <p:attrNameLst>
                                          <p:attrName>ppt_x</p:attrName>
                                        </p:attrNameLst>
                                      </p:cBhvr>
                                      <p:tavLst>
                                        <p:tav tm="0">
                                          <p:val>
                                            <p:strVal val="ppt_x"/>
                                          </p:val>
                                        </p:tav>
                                        <p:tav tm="100000">
                                          <p:val>
                                            <p:strVal val="ppt_x"/>
                                          </p:val>
                                        </p:tav>
                                      </p:tavLst>
                                    </p:anim>
                                    <p:anim calcmode="lin" valueType="num">
                                      <p:cBhvr>
                                        <p:cTn id="121" dur="1000"/>
                                        <p:tgtEl>
                                          <p:spTgt spid="16"/>
                                        </p:tgtEl>
                                        <p:attrNameLst>
                                          <p:attrName>ppt_y</p:attrName>
                                        </p:attrNameLst>
                                      </p:cBhvr>
                                      <p:tavLst>
                                        <p:tav tm="0">
                                          <p:val>
                                            <p:strVal val="ppt_y"/>
                                          </p:val>
                                        </p:tav>
                                        <p:tav tm="100000">
                                          <p:val>
                                            <p:strVal val="ppt_y-.1"/>
                                          </p:val>
                                        </p:tav>
                                      </p:tavLst>
                                    </p:anim>
                                    <p:set>
                                      <p:cBhvr>
                                        <p:cTn id="122" dur="1" fill="hold">
                                          <p:stCondLst>
                                            <p:cond delay="999"/>
                                          </p:stCondLst>
                                        </p:cTn>
                                        <p:tgtEl>
                                          <p:spTgt spid="16"/>
                                        </p:tgtEl>
                                        <p:attrNameLst>
                                          <p:attrName>style.visibility</p:attrName>
                                        </p:attrNameLst>
                                      </p:cBhvr>
                                      <p:to>
                                        <p:strVal val="hidden"/>
                                      </p:to>
                                    </p:set>
                                  </p:childTnLst>
                                </p:cTn>
                              </p:par>
                              <p:par>
                                <p:cTn id="123" presetID="42" presetClass="exit" presetSubtype="0" fill="hold" grpId="1" nodeType="withEffect">
                                  <p:stCondLst>
                                    <p:cond delay="0"/>
                                  </p:stCondLst>
                                  <p:childTnLst>
                                    <p:animEffect transition="out" filter="fade">
                                      <p:cBhvr>
                                        <p:cTn id="124" dur="1000"/>
                                        <p:tgtEl>
                                          <p:spTgt spid="17"/>
                                        </p:tgtEl>
                                      </p:cBhvr>
                                    </p:animEffect>
                                    <p:anim calcmode="lin" valueType="num">
                                      <p:cBhvr>
                                        <p:cTn id="125" dur="1000"/>
                                        <p:tgtEl>
                                          <p:spTgt spid="17"/>
                                        </p:tgtEl>
                                        <p:attrNameLst>
                                          <p:attrName>ppt_x</p:attrName>
                                        </p:attrNameLst>
                                      </p:cBhvr>
                                      <p:tavLst>
                                        <p:tav tm="0">
                                          <p:val>
                                            <p:strVal val="ppt_x"/>
                                          </p:val>
                                        </p:tav>
                                        <p:tav tm="100000">
                                          <p:val>
                                            <p:strVal val="ppt_x"/>
                                          </p:val>
                                        </p:tav>
                                      </p:tavLst>
                                    </p:anim>
                                    <p:anim calcmode="lin" valueType="num">
                                      <p:cBhvr>
                                        <p:cTn id="126" dur="1000"/>
                                        <p:tgtEl>
                                          <p:spTgt spid="17"/>
                                        </p:tgtEl>
                                        <p:attrNameLst>
                                          <p:attrName>ppt_y</p:attrName>
                                        </p:attrNameLst>
                                      </p:cBhvr>
                                      <p:tavLst>
                                        <p:tav tm="0">
                                          <p:val>
                                            <p:strVal val="ppt_y"/>
                                          </p:val>
                                        </p:tav>
                                        <p:tav tm="100000">
                                          <p:val>
                                            <p:strVal val="ppt_y+.1"/>
                                          </p:val>
                                        </p:tav>
                                      </p:tavLst>
                                    </p:anim>
                                    <p:set>
                                      <p:cBhvr>
                                        <p:cTn id="127" dur="1" fill="hold">
                                          <p:stCondLst>
                                            <p:cond delay="999"/>
                                          </p:stCondLst>
                                        </p:cTn>
                                        <p:tgtEl>
                                          <p:spTgt spid="17"/>
                                        </p:tgtEl>
                                        <p:attrNameLst>
                                          <p:attrName>style.visibility</p:attrName>
                                        </p:attrNameLst>
                                      </p:cBhvr>
                                      <p:to>
                                        <p:strVal val="hidden"/>
                                      </p:to>
                                    </p:set>
                                  </p:childTnLst>
                                </p:cTn>
                              </p:par>
                            </p:childTnLst>
                          </p:cTn>
                        </p:par>
                        <p:par>
                          <p:cTn id="128" fill="hold">
                            <p:stCondLst>
                              <p:cond delay="1000"/>
                            </p:stCondLst>
                            <p:childTnLst>
                              <p:par>
                                <p:cTn id="129" presetID="42" presetClass="entr" presetSubtype="0" fill="hold" grpId="0" nodeType="after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1000"/>
                                        <p:tgtEl>
                                          <p:spTgt spid="18"/>
                                        </p:tgtEl>
                                      </p:cBhvr>
                                    </p:animEffect>
                                    <p:anim calcmode="lin" valueType="num">
                                      <p:cBhvr>
                                        <p:cTn id="132" dur="1000" fill="hold"/>
                                        <p:tgtEl>
                                          <p:spTgt spid="18"/>
                                        </p:tgtEl>
                                        <p:attrNameLst>
                                          <p:attrName>ppt_x</p:attrName>
                                        </p:attrNameLst>
                                      </p:cBhvr>
                                      <p:tavLst>
                                        <p:tav tm="0">
                                          <p:val>
                                            <p:strVal val="#ppt_x"/>
                                          </p:val>
                                        </p:tav>
                                        <p:tav tm="100000">
                                          <p:val>
                                            <p:strVal val="#ppt_x"/>
                                          </p:val>
                                        </p:tav>
                                      </p:tavLst>
                                    </p:anim>
                                    <p:anim calcmode="lin" valueType="num">
                                      <p:cBhvr>
                                        <p:cTn id="133" dur="1000" fill="hold"/>
                                        <p:tgtEl>
                                          <p:spTgt spid="18"/>
                                        </p:tgtEl>
                                        <p:attrNameLst>
                                          <p:attrName>ppt_y</p:attrName>
                                        </p:attrNameLst>
                                      </p:cBhvr>
                                      <p:tavLst>
                                        <p:tav tm="0">
                                          <p:val>
                                            <p:strVal val="#ppt_y+.1"/>
                                          </p:val>
                                        </p:tav>
                                        <p:tav tm="100000">
                                          <p:val>
                                            <p:strVal val="#ppt_y"/>
                                          </p:val>
                                        </p:tav>
                                      </p:tavLst>
                                    </p:anim>
                                  </p:childTnLst>
                                </p:cTn>
                              </p:par>
                            </p:childTnLst>
                          </p:cTn>
                        </p:par>
                        <p:par>
                          <p:cTn id="134" fill="hold">
                            <p:stCondLst>
                              <p:cond delay="2000"/>
                            </p:stCondLst>
                            <p:childTnLst>
                              <p:par>
                                <p:cTn id="135" presetID="42" presetClass="entr" presetSubtype="0" fill="hold" grpId="0" nodeType="after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fade">
                                      <p:cBhvr>
                                        <p:cTn id="137" dur="1000"/>
                                        <p:tgtEl>
                                          <p:spTgt spid="19"/>
                                        </p:tgtEl>
                                      </p:cBhvr>
                                    </p:animEffect>
                                    <p:anim calcmode="lin" valueType="num">
                                      <p:cBhvr>
                                        <p:cTn id="138" dur="1000" fill="hold"/>
                                        <p:tgtEl>
                                          <p:spTgt spid="19"/>
                                        </p:tgtEl>
                                        <p:attrNameLst>
                                          <p:attrName>ppt_x</p:attrName>
                                        </p:attrNameLst>
                                      </p:cBhvr>
                                      <p:tavLst>
                                        <p:tav tm="0">
                                          <p:val>
                                            <p:strVal val="#ppt_x"/>
                                          </p:val>
                                        </p:tav>
                                        <p:tav tm="100000">
                                          <p:val>
                                            <p:strVal val="#ppt_x"/>
                                          </p:val>
                                        </p:tav>
                                      </p:tavLst>
                                    </p:anim>
                                    <p:anim calcmode="lin" valueType="num">
                                      <p:cBhvr>
                                        <p:cTn id="139" dur="1000" fill="hold"/>
                                        <p:tgtEl>
                                          <p:spTgt spid="19"/>
                                        </p:tgtEl>
                                        <p:attrNameLst>
                                          <p:attrName>ppt_y</p:attrName>
                                        </p:attrNameLst>
                                      </p:cBhvr>
                                      <p:tavLst>
                                        <p:tav tm="0">
                                          <p:val>
                                            <p:strVal val="#ppt_y+.1"/>
                                          </p:val>
                                        </p:tav>
                                        <p:tav tm="100000">
                                          <p:val>
                                            <p:strVal val="#ppt_y"/>
                                          </p:val>
                                        </p:tav>
                                      </p:tavLst>
                                    </p:anim>
                                  </p:childTnLst>
                                </p:cTn>
                              </p:par>
                            </p:childTnLst>
                          </p:cTn>
                        </p:par>
                        <p:par>
                          <p:cTn id="140" fill="hold">
                            <p:stCondLst>
                              <p:cond delay="3000"/>
                            </p:stCondLst>
                            <p:childTnLst>
                              <p:par>
                                <p:cTn id="141" presetID="22" presetClass="entr" presetSubtype="1" fill="hold" nodeType="after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up)">
                                      <p:cBhvr>
                                        <p:cTn id="1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prodi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65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hidden="1"/>
          <p:cNvSpPr/>
          <p:nvPr/>
        </p:nvSpPr>
        <p:spPr>
          <a:xfrm>
            <a:off x="4266812" y="2129122"/>
            <a:ext cx="373531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hijo en la casa </a:t>
            </a:r>
          </a:p>
        </p:txBody>
      </p:sp>
      <p:sp>
        <p:nvSpPr>
          <p:cNvPr id="9" name="Transformados" hidden="1"/>
          <p:cNvSpPr/>
          <p:nvPr/>
        </p:nvSpPr>
        <p:spPr>
          <a:xfrm>
            <a:off x="5096879" y="2924944"/>
            <a:ext cx="338906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Adán en el Edén</a:t>
            </a:r>
          </a:p>
        </p:txBody>
      </p:sp>
      <p:sp>
        <p:nvSpPr>
          <p:cNvPr id="10" name="Transformados" hidden="1"/>
          <p:cNvSpPr/>
          <p:nvPr/>
        </p:nvSpPr>
        <p:spPr>
          <a:xfrm>
            <a:off x="4283968" y="2130863"/>
            <a:ext cx="403828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Abandona el hogar </a:t>
            </a:r>
          </a:p>
        </p:txBody>
      </p:sp>
      <p:sp>
        <p:nvSpPr>
          <p:cNvPr id="11" name="Transformados" hidden="1"/>
          <p:cNvSpPr/>
          <p:nvPr/>
        </p:nvSpPr>
        <p:spPr>
          <a:xfrm>
            <a:off x="5114035" y="2926685"/>
            <a:ext cx="133241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Caída</a:t>
            </a:r>
          </a:p>
        </p:txBody>
      </p:sp>
      <p:sp>
        <p:nvSpPr>
          <p:cNvPr id="12" name="Transformados" hidden="1"/>
          <p:cNvSpPr/>
          <p:nvPr/>
        </p:nvSpPr>
        <p:spPr>
          <a:xfrm>
            <a:off x="4283968" y="2132856"/>
            <a:ext cx="231185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Gastó todo</a:t>
            </a:r>
          </a:p>
        </p:txBody>
      </p:sp>
      <p:sp>
        <p:nvSpPr>
          <p:cNvPr id="13" name="Transformados" hidden="1"/>
          <p:cNvSpPr/>
          <p:nvPr/>
        </p:nvSpPr>
        <p:spPr>
          <a:xfrm>
            <a:off x="5114035" y="2928678"/>
            <a:ext cx="2816797"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Degradación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moral</a:t>
            </a:r>
          </a:p>
        </p:txBody>
      </p:sp>
      <p:sp>
        <p:nvSpPr>
          <p:cNvPr id="14" name="Transformados" hidden="1"/>
          <p:cNvSpPr/>
          <p:nvPr/>
        </p:nvSpPr>
        <p:spPr>
          <a:xfrm>
            <a:off x="4283968" y="2132856"/>
            <a:ext cx="266348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Servidumbre</a:t>
            </a:r>
          </a:p>
        </p:txBody>
      </p:sp>
      <p:sp>
        <p:nvSpPr>
          <p:cNvPr id="15" name="Transformados" hidden="1"/>
          <p:cNvSpPr/>
          <p:nvPr/>
        </p:nvSpPr>
        <p:spPr>
          <a:xfrm>
            <a:off x="5114035" y="2928678"/>
            <a:ext cx="2409634"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Esclavitud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diablo</a:t>
            </a:r>
          </a:p>
        </p:txBody>
      </p:sp>
      <p:sp>
        <p:nvSpPr>
          <p:cNvPr id="16" name="Transformados"/>
          <p:cNvSpPr/>
          <p:nvPr/>
        </p:nvSpPr>
        <p:spPr>
          <a:xfrm>
            <a:off x="3236267" y="2238429"/>
            <a:ext cx="511973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Tomando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consciência</a:t>
            </a:r>
            <a:endPar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7" name="Transformados"/>
          <p:cNvSpPr/>
          <p:nvPr/>
        </p:nvSpPr>
        <p:spPr>
          <a:xfrm>
            <a:off x="4101930" y="3209075"/>
            <a:ext cx="3339376"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Obra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silenciosa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do Espírito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Santo</a:t>
            </a:r>
          </a:p>
        </p:txBody>
      </p:sp>
      <p:sp>
        <p:nvSpPr>
          <p:cNvPr id="18" name="Transformados" hidden="1"/>
          <p:cNvSpPr/>
          <p:nvPr/>
        </p:nvSpPr>
        <p:spPr>
          <a:xfrm>
            <a:off x="4283968" y="2132856"/>
            <a:ext cx="396134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Me levantaré e iré </a:t>
            </a:r>
          </a:p>
        </p:txBody>
      </p:sp>
      <p:sp>
        <p:nvSpPr>
          <p:cNvPr id="19" name="Transformados" hidden="1"/>
          <p:cNvSpPr/>
          <p:nvPr/>
        </p:nvSpPr>
        <p:spPr>
          <a:xfrm>
            <a:off x="5114035" y="2928678"/>
            <a:ext cx="2417650"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Reconocer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la culpa</a:t>
            </a:r>
          </a:p>
        </p:txBody>
      </p:sp>
    </p:spTree>
    <p:extLst>
      <p:ext uri="{BB962C8B-B14F-4D97-AF65-F5344CB8AC3E}">
        <p14:creationId xmlns:p14="http://schemas.microsoft.com/office/powerpoint/2010/main" val="333928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11"/>
                                        </p:tgtEl>
                                      </p:cBhvr>
                                    </p:animEffect>
                                    <p:anim calcmode="lin" valueType="num">
                                      <p:cBhvr>
                                        <p:cTn id="53" dur="1000"/>
                                        <p:tgtEl>
                                          <p:spTgt spid="11"/>
                                        </p:tgtEl>
                                        <p:attrNameLst>
                                          <p:attrName>ppt_x</p:attrName>
                                        </p:attrNameLst>
                                      </p:cBhvr>
                                      <p:tavLst>
                                        <p:tav tm="0">
                                          <p:val>
                                            <p:strVal val="ppt_x"/>
                                          </p:val>
                                        </p:tav>
                                        <p:tav tm="100000">
                                          <p:val>
                                            <p:strVal val="ppt_x"/>
                                          </p:val>
                                        </p:tav>
                                      </p:tavLst>
                                    </p:anim>
                                    <p:anim calcmode="lin" valueType="num">
                                      <p:cBhvr>
                                        <p:cTn id="54" dur="1000"/>
                                        <p:tgtEl>
                                          <p:spTgt spid="11"/>
                                        </p:tgtEl>
                                        <p:attrNameLst>
                                          <p:attrName>ppt_y</p:attrName>
                                        </p:attrNameLst>
                                      </p:cBhvr>
                                      <p:tavLst>
                                        <p:tav tm="0">
                                          <p:val>
                                            <p:strVal val="ppt_y"/>
                                          </p:val>
                                        </p:tav>
                                        <p:tav tm="100000">
                                          <p:val>
                                            <p:strVal val="ppt_y+.1"/>
                                          </p:val>
                                        </p:tav>
                                      </p:tavLst>
                                    </p:anim>
                                    <p:set>
                                      <p:cBhvr>
                                        <p:cTn id="55" dur="1" fill="hold">
                                          <p:stCondLst>
                                            <p:cond delay="999"/>
                                          </p:stCondLst>
                                        </p:cTn>
                                        <p:tgtEl>
                                          <p:spTgt spid="11"/>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2"/>
                                        </p:tgtEl>
                                      </p:cBhvr>
                                    </p:animEffect>
                                    <p:anim calcmode="lin" valueType="num">
                                      <p:cBhvr>
                                        <p:cTn id="72" dur="1000"/>
                                        <p:tgtEl>
                                          <p:spTgt spid="12"/>
                                        </p:tgtEl>
                                        <p:attrNameLst>
                                          <p:attrName>ppt_x</p:attrName>
                                        </p:attrNameLst>
                                      </p:cBhvr>
                                      <p:tavLst>
                                        <p:tav tm="0">
                                          <p:val>
                                            <p:strVal val="ppt_x"/>
                                          </p:val>
                                        </p:tav>
                                        <p:tav tm="100000">
                                          <p:val>
                                            <p:strVal val="ppt_x"/>
                                          </p:val>
                                        </p:tav>
                                      </p:tavLst>
                                    </p:anim>
                                    <p:anim calcmode="lin" valueType="num">
                                      <p:cBhvr>
                                        <p:cTn id="73" dur="1000"/>
                                        <p:tgtEl>
                                          <p:spTgt spid="12"/>
                                        </p:tgtEl>
                                        <p:attrNameLst>
                                          <p:attrName>ppt_y</p:attrName>
                                        </p:attrNameLst>
                                      </p:cBhvr>
                                      <p:tavLst>
                                        <p:tav tm="0">
                                          <p:val>
                                            <p:strVal val="ppt_y"/>
                                          </p:val>
                                        </p:tav>
                                        <p:tav tm="100000">
                                          <p:val>
                                            <p:strVal val="ppt_y-.1"/>
                                          </p:val>
                                        </p:tav>
                                      </p:tavLst>
                                    </p:anim>
                                    <p:set>
                                      <p:cBhvr>
                                        <p:cTn id="74" dur="1" fill="hold">
                                          <p:stCondLst>
                                            <p:cond delay="999"/>
                                          </p:stCondLst>
                                        </p:cTn>
                                        <p:tgtEl>
                                          <p:spTgt spid="12"/>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3"/>
                                        </p:tgtEl>
                                      </p:cBhvr>
                                    </p:animEffect>
                                    <p:anim calcmode="lin" valueType="num">
                                      <p:cBhvr>
                                        <p:cTn id="77" dur="1000"/>
                                        <p:tgtEl>
                                          <p:spTgt spid="13"/>
                                        </p:tgtEl>
                                        <p:attrNameLst>
                                          <p:attrName>ppt_x</p:attrName>
                                        </p:attrNameLst>
                                      </p:cBhvr>
                                      <p:tavLst>
                                        <p:tav tm="0">
                                          <p:val>
                                            <p:strVal val="ppt_x"/>
                                          </p:val>
                                        </p:tav>
                                        <p:tav tm="100000">
                                          <p:val>
                                            <p:strVal val="ppt_x"/>
                                          </p:val>
                                        </p:tav>
                                      </p:tavLst>
                                    </p:anim>
                                    <p:anim calcmode="lin" valueType="num">
                                      <p:cBhvr>
                                        <p:cTn id="78" dur="1000"/>
                                        <p:tgtEl>
                                          <p:spTgt spid="13"/>
                                        </p:tgtEl>
                                        <p:attrNameLst>
                                          <p:attrName>ppt_y</p:attrName>
                                        </p:attrNameLst>
                                      </p:cBhvr>
                                      <p:tavLst>
                                        <p:tav tm="0">
                                          <p:val>
                                            <p:strVal val="ppt_y"/>
                                          </p:val>
                                        </p:tav>
                                        <p:tav tm="100000">
                                          <p:val>
                                            <p:strVal val="ppt_y+.1"/>
                                          </p:val>
                                        </p:tav>
                                      </p:tavLst>
                                    </p:anim>
                                    <p:set>
                                      <p:cBhvr>
                                        <p:cTn id="79" dur="1" fill="hold">
                                          <p:stCondLst>
                                            <p:cond delay="999"/>
                                          </p:stCondLst>
                                        </p:cTn>
                                        <p:tgtEl>
                                          <p:spTgt spid="13"/>
                                        </p:tgtEl>
                                        <p:attrNameLst>
                                          <p:attrName>style.visibility</p:attrName>
                                        </p:attrNameLst>
                                      </p:cBhvr>
                                      <p:to>
                                        <p:strVal val="hidden"/>
                                      </p:to>
                                    </p:set>
                                  </p:childTnLst>
                                </p:cTn>
                              </p:par>
                            </p:childTnLst>
                          </p:cTn>
                        </p:par>
                        <p:par>
                          <p:cTn id="80" fill="hold">
                            <p:stCondLst>
                              <p:cond delay="1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par>
                          <p:cTn id="86" fill="hold">
                            <p:stCondLst>
                              <p:cond delay="2000"/>
                            </p:stCondLst>
                            <p:childTnLst>
                              <p:par>
                                <p:cTn id="87" presetID="42" presetClass="entr" presetSubtype="0" fill="hold" grpId="0" nodeType="after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xit" presetSubtype="0" fill="hold" grpId="1" nodeType="clickEffect">
                                  <p:stCondLst>
                                    <p:cond delay="0"/>
                                  </p:stCondLst>
                                  <p:childTnLst>
                                    <p:animEffect transition="out" filter="fade">
                                      <p:cBhvr>
                                        <p:cTn id="95" dur="1000"/>
                                        <p:tgtEl>
                                          <p:spTgt spid="14"/>
                                        </p:tgtEl>
                                      </p:cBhvr>
                                    </p:animEffect>
                                    <p:anim calcmode="lin" valueType="num">
                                      <p:cBhvr>
                                        <p:cTn id="96" dur="1000"/>
                                        <p:tgtEl>
                                          <p:spTgt spid="14"/>
                                        </p:tgtEl>
                                        <p:attrNameLst>
                                          <p:attrName>ppt_x</p:attrName>
                                        </p:attrNameLst>
                                      </p:cBhvr>
                                      <p:tavLst>
                                        <p:tav tm="0">
                                          <p:val>
                                            <p:strVal val="ppt_x"/>
                                          </p:val>
                                        </p:tav>
                                        <p:tav tm="100000">
                                          <p:val>
                                            <p:strVal val="ppt_x"/>
                                          </p:val>
                                        </p:tav>
                                      </p:tavLst>
                                    </p:anim>
                                    <p:anim calcmode="lin" valueType="num">
                                      <p:cBhvr>
                                        <p:cTn id="97" dur="1000"/>
                                        <p:tgtEl>
                                          <p:spTgt spid="14"/>
                                        </p:tgtEl>
                                        <p:attrNameLst>
                                          <p:attrName>ppt_y</p:attrName>
                                        </p:attrNameLst>
                                      </p:cBhvr>
                                      <p:tavLst>
                                        <p:tav tm="0">
                                          <p:val>
                                            <p:strVal val="ppt_y"/>
                                          </p:val>
                                        </p:tav>
                                        <p:tav tm="100000">
                                          <p:val>
                                            <p:strVal val="ppt_y-.1"/>
                                          </p:val>
                                        </p:tav>
                                      </p:tavLst>
                                    </p:anim>
                                    <p:set>
                                      <p:cBhvr>
                                        <p:cTn id="98" dur="1" fill="hold">
                                          <p:stCondLst>
                                            <p:cond delay="999"/>
                                          </p:stCondLst>
                                        </p:cTn>
                                        <p:tgtEl>
                                          <p:spTgt spid="14"/>
                                        </p:tgtEl>
                                        <p:attrNameLst>
                                          <p:attrName>style.visibility</p:attrName>
                                        </p:attrNameLst>
                                      </p:cBhvr>
                                      <p:to>
                                        <p:strVal val="hidden"/>
                                      </p:to>
                                    </p:set>
                                  </p:childTnLst>
                                </p:cTn>
                              </p:par>
                              <p:par>
                                <p:cTn id="99" presetID="42" presetClass="exit" presetSubtype="0" fill="hold" grpId="1" nodeType="withEffect">
                                  <p:stCondLst>
                                    <p:cond delay="0"/>
                                  </p:stCondLst>
                                  <p:childTnLst>
                                    <p:animEffect transition="out" filter="fade">
                                      <p:cBhvr>
                                        <p:cTn id="100" dur="1000"/>
                                        <p:tgtEl>
                                          <p:spTgt spid="15"/>
                                        </p:tgtEl>
                                      </p:cBhvr>
                                    </p:animEffect>
                                    <p:anim calcmode="lin" valueType="num">
                                      <p:cBhvr>
                                        <p:cTn id="101" dur="1000"/>
                                        <p:tgtEl>
                                          <p:spTgt spid="15"/>
                                        </p:tgtEl>
                                        <p:attrNameLst>
                                          <p:attrName>ppt_x</p:attrName>
                                        </p:attrNameLst>
                                      </p:cBhvr>
                                      <p:tavLst>
                                        <p:tav tm="0">
                                          <p:val>
                                            <p:strVal val="ppt_x"/>
                                          </p:val>
                                        </p:tav>
                                        <p:tav tm="100000">
                                          <p:val>
                                            <p:strVal val="ppt_x"/>
                                          </p:val>
                                        </p:tav>
                                      </p:tavLst>
                                    </p:anim>
                                    <p:anim calcmode="lin" valueType="num">
                                      <p:cBhvr>
                                        <p:cTn id="102" dur="1000"/>
                                        <p:tgtEl>
                                          <p:spTgt spid="15"/>
                                        </p:tgtEl>
                                        <p:attrNameLst>
                                          <p:attrName>ppt_y</p:attrName>
                                        </p:attrNameLst>
                                      </p:cBhvr>
                                      <p:tavLst>
                                        <p:tav tm="0">
                                          <p:val>
                                            <p:strVal val="ppt_y"/>
                                          </p:val>
                                        </p:tav>
                                        <p:tav tm="100000">
                                          <p:val>
                                            <p:strVal val="ppt_y+.1"/>
                                          </p:val>
                                        </p:tav>
                                      </p:tavLst>
                                    </p:anim>
                                    <p:set>
                                      <p:cBhvr>
                                        <p:cTn id="103" dur="1" fill="hold">
                                          <p:stCondLst>
                                            <p:cond delay="999"/>
                                          </p:stCondLst>
                                        </p:cTn>
                                        <p:tgtEl>
                                          <p:spTgt spid="15"/>
                                        </p:tgtEl>
                                        <p:attrNameLst>
                                          <p:attrName>style.visibility</p:attrName>
                                        </p:attrNameLst>
                                      </p:cBhvr>
                                      <p:to>
                                        <p:strVal val="hidden"/>
                                      </p:to>
                                    </p:set>
                                  </p:childTnLst>
                                </p:cTn>
                              </p:par>
                            </p:childTnLst>
                          </p:cTn>
                        </p:par>
                        <p:par>
                          <p:cTn id="104" fill="hold">
                            <p:stCondLst>
                              <p:cond delay="1000"/>
                            </p:stCondLst>
                            <p:childTnLst>
                              <p:par>
                                <p:cTn id="105" presetID="42" presetClass="entr" presetSubtype="0" fill="hold" grpId="0" nodeType="after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1000"/>
                                        <p:tgtEl>
                                          <p:spTgt spid="16"/>
                                        </p:tgtEl>
                                      </p:cBhvr>
                                    </p:animEffect>
                                    <p:anim calcmode="lin" valueType="num">
                                      <p:cBhvr>
                                        <p:cTn id="108" dur="1000" fill="hold"/>
                                        <p:tgtEl>
                                          <p:spTgt spid="16"/>
                                        </p:tgtEl>
                                        <p:attrNameLst>
                                          <p:attrName>ppt_x</p:attrName>
                                        </p:attrNameLst>
                                      </p:cBhvr>
                                      <p:tavLst>
                                        <p:tav tm="0">
                                          <p:val>
                                            <p:strVal val="#ppt_x"/>
                                          </p:val>
                                        </p:tav>
                                        <p:tav tm="100000">
                                          <p:val>
                                            <p:strVal val="#ppt_x"/>
                                          </p:val>
                                        </p:tav>
                                      </p:tavLst>
                                    </p:anim>
                                    <p:anim calcmode="lin" valueType="num">
                                      <p:cBhvr>
                                        <p:cTn id="109" dur="1000" fill="hold"/>
                                        <p:tgtEl>
                                          <p:spTgt spid="16"/>
                                        </p:tgtEl>
                                        <p:attrNameLst>
                                          <p:attrName>ppt_y</p:attrName>
                                        </p:attrNameLst>
                                      </p:cBhvr>
                                      <p:tavLst>
                                        <p:tav tm="0">
                                          <p:val>
                                            <p:strVal val="#ppt_y+.1"/>
                                          </p:val>
                                        </p:tav>
                                        <p:tav tm="100000">
                                          <p:val>
                                            <p:strVal val="#ppt_y"/>
                                          </p:val>
                                        </p:tav>
                                      </p:tavLst>
                                    </p:anim>
                                  </p:childTnLst>
                                </p:cTn>
                              </p:par>
                            </p:childTnLst>
                          </p:cTn>
                        </p:par>
                        <p:par>
                          <p:cTn id="110" fill="hold">
                            <p:stCondLst>
                              <p:cond delay="2000"/>
                            </p:stCondLst>
                            <p:childTnLst>
                              <p:par>
                                <p:cTn id="111" presetID="42" presetClass="entr" presetSubtype="0" fill="hold" grpId="0"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1000"/>
                                        <p:tgtEl>
                                          <p:spTgt spid="17"/>
                                        </p:tgtEl>
                                      </p:cBhvr>
                                    </p:animEffect>
                                    <p:anim calcmode="lin" valueType="num">
                                      <p:cBhvr>
                                        <p:cTn id="114" dur="1000" fill="hold"/>
                                        <p:tgtEl>
                                          <p:spTgt spid="17"/>
                                        </p:tgtEl>
                                        <p:attrNameLst>
                                          <p:attrName>ppt_x</p:attrName>
                                        </p:attrNameLst>
                                      </p:cBhvr>
                                      <p:tavLst>
                                        <p:tav tm="0">
                                          <p:val>
                                            <p:strVal val="#ppt_x"/>
                                          </p:val>
                                        </p:tav>
                                        <p:tav tm="100000">
                                          <p:val>
                                            <p:strVal val="#ppt_x"/>
                                          </p:val>
                                        </p:tav>
                                      </p:tavLst>
                                    </p:anim>
                                    <p:anim calcmode="lin" valueType="num">
                                      <p:cBhvr>
                                        <p:cTn id="1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xit" presetSubtype="0" fill="hold" grpId="1" nodeType="clickEffect">
                                  <p:stCondLst>
                                    <p:cond delay="0"/>
                                  </p:stCondLst>
                                  <p:childTnLst>
                                    <p:animEffect transition="out" filter="fade">
                                      <p:cBhvr>
                                        <p:cTn id="119" dur="1000"/>
                                        <p:tgtEl>
                                          <p:spTgt spid="16"/>
                                        </p:tgtEl>
                                      </p:cBhvr>
                                    </p:animEffect>
                                    <p:anim calcmode="lin" valueType="num">
                                      <p:cBhvr>
                                        <p:cTn id="120" dur="1000"/>
                                        <p:tgtEl>
                                          <p:spTgt spid="16"/>
                                        </p:tgtEl>
                                        <p:attrNameLst>
                                          <p:attrName>ppt_x</p:attrName>
                                        </p:attrNameLst>
                                      </p:cBhvr>
                                      <p:tavLst>
                                        <p:tav tm="0">
                                          <p:val>
                                            <p:strVal val="ppt_x"/>
                                          </p:val>
                                        </p:tav>
                                        <p:tav tm="100000">
                                          <p:val>
                                            <p:strVal val="ppt_x"/>
                                          </p:val>
                                        </p:tav>
                                      </p:tavLst>
                                    </p:anim>
                                    <p:anim calcmode="lin" valueType="num">
                                      <p:cBhvr>
                                        <p:cTn id="121" dur="1000"/>
                                        <p:tgtEl>
                                          <p:spTgt spid="16"/>
                                        </p:tgtEl>
                                        <p:attrNameLst>
                                          <p:attrName>ppt_y</p:attrName>
                                        </p:attrNameLst>
                                      </p:cBhvr>
                                      <p:tavLst>
                                        <p:tav tm="0">
                                          <p:val>
                                            <p:strVal val="ppt_y"/>
                                          </p:val>
                                        </p:tav>
                                        <p:tav tm="100000">
                                          <p:val>
                                            <p:strVal val="ppt_y-.1"/>
                                          </p:val>
                                        </p:tav>
                                      </p:tavLst>
                                    </p:anim>
                                    <p:set>
                                      <p:cBhvr>
                                        <p:cTn id="122" dur="1" fill="hold">
                                          <p:stCondLst>
                                            <p:cond delay="999"/>
                                          </p:stCondLst>
                                        </p:cTn>
                                        <p:tgtEl>
                                          <p:spTgt spid="16"/>
                                        </p:tgtEl>
                                        <p:attrNameLst>
                                          <p:attrName>style.visibility</p:attrName>
                                        </p:attrNameLst>
                                      </p:cBhvr>
                                      <p:to>
                                        <p:strVal val="hidden"/>
                                      </p:to>
                                    </p:set>
                                  </p:childTnLst>
                                </p:cTn>
                              </p:par>
                              <p:par>
                                <p:cTn id="123" presetID="42" presetClass="exit" presetSubtype="0" fill="hold" grpId="1" nodeType="withEffect">
                                  <p:stCondLst>
                                    <p:cond delay="0"/>
                                  </p:stCondLst>
                                  <p:childTnLst>
                                    <p:animEffect transition="out" filter="fade">
                                      <p:cBhvr>
                                        <p:cTn id="124" dur="1000"/>
                                        <p:tgtEl>
                                          <p:spTgt spid="17"/>
                                        </p:tgtEl>
                                      </p:cBhvr>
                                    </p:animEffect>
                                    <p:anim calcmode="lin" valueType="num">
                                      <p:cBhvr>
                                        <p:cTn id="125" dur="1000"/>
                                        <p:tgtEl>
                                          <p:spTgt spid="17"/>
                                        </p:tgtEl>
                                        <p:attrNameLst>
                                          <p:attrName>ppt_x</p:attrName>
                                        </p:attrNameLst>
                                      </p:cBhvr>
                                      <p:tavLst>
                                        <p:tav tm="0">
                                          <p:val>
                                            <p:strVal val="ppt_x"/>
                                          </p:val>
                                        </p:tav>
                                        <p:tav tm="100000">
                                          <p:val>
                                            <p:strVal val="ppt_x"/>
                                          </p:val>
                                        </p:tav>
                                      </p:tavLst>
                                    </p:anim>
                                    <p:anim calcmode="lin" valueType="num">
                                      <p:cBhvr>
                                        <p:cTn id="126" dur="1000"/>
                                        <p:tgtEl>
                                          <p:spTgt spid="17"/>
                                        </p:tgtEl>
                                        <p:attrNameLst>
                                          <p:attrName>ppt_y</p:attrName>
                                        </p:attrNameLst>
                                      </p:cBhvr>
                                      <p:tavLst>
                                        <p:tav tm="0">
                                          <p:val>
                                            <p:strVal val="ppt_y"/>
                                          </p:val>
                                        </p:tav>
                                        <p:tav tm="100000">
                                          <p:val>
                                            <p:strVal val="ppt_y+.1"/>
                                          </p:val>
                                        </p:tav>
                                      </p:tavLst>
                                    </p:anim>
                                    <p:set>
                                      <p:cBhvr>
                                        <p:cTn id="127" dur="1" fill="hold">
                                          <p:stCondLst>
                                            <p:cond delay="999"/>
                                          </p:stCondLst>
                                        </p:cTn>
                                        <p:tgtEl>
                                          <p:spTgt spid="17"/>
                                        </p:tgtEl>
                                        <p:attrNameLst>
                                          <p:attrName>style.visibility</p:attrName>
                                        </p:attrNameLst>
                                      </p:cBhvr>
                                      <p:to>
                                        <p:strVal val="hidden"/>
                                      </p:to>
                                    </p:set>
                                  </p:childTnLst>
                                </p:cTn>
                              </p:par>
                            </p:childTnLst>
                          </p:cTn>
                        </p:par>
                        <p:par>
                          <p:cTn id="128" fill="hold">
                            <p:stCondLst>
                              <p:cond delay="1000"/>
                            </p:stCondLst>
                            <p:childTnLst>
                              <p:par>
                                <p:cTn id="129" presetID="42" presetClass="entr" presetSubtype="0" fill="hold" grpId="0" nodeType="after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1000"/>
                                        <p:tgtEl>
                                          <p:spTgt spid="18"/>
                                        </p:tgtEl>
                                      </p:cBhvr>
                                    </p:animEffect>
                                    <p:anim calcmode="lin" valueType="num">
                                      <p:cBhvr>
                                        <p:cTn id="132" dur="1000" fill="hold"/>
                                        <p:tgtEl>
                                          <p:spTgt spid="18"/>
                                        </p:tgtEl>
                                        <p:attrNameLst>
                                          <p:attrName>ppt_x</p:attrName>
                                        </p:attrNameLst>
                                      </p:cBhvr>
                                      <p:tavLst>
                                        <p:tav tm="0">
                                          <p:val>
                                            <p:strVal val="#ppt_x"/>
                                          </p:val>
                                        </p:tav>
                                        <p:tav tm="100000">
                                          <p:val>
                                            <p:strVal val="#ppt_x"/>
                                          </p:val>
                                        </p:tav>
                                      </p:tavLst>
                                    </p:anim>
                                    <p:anim calcmode="lin" valueType="num">
                                      <p:cBhvr>
                                        <p:cTn id="133" dur="1000" fill="hold"/>
                                        <p:tgtEl>
                                          <p:spTgt spid="18"/>
                                        </p:tgtEl>
                                        <p:attrNameLst>
                                          <p:attrName>ppt_y</p:attrName>
                                        </p:attrNameLst>
                                      </p:cBhvr>
                                      <p:tavLst>
                                        <p:tav tm="0">
                                          <p:val>
                                            <p:strVal val="#ppt_y+.1"/>
                                          </p:val>
                                        </p:tav>
                                        <p:tav tm="100000">
                                          <p:val>
                                            <p:strVal val="#ppt_y"/>
                                          </p:val>
                                        </p:tav>
                                      </p:tavLst>
                                    </p:anim>
                                  </p:childTnLst>
                                </p:cTn>
                              </p:par>
                            </p:childTnLst>
                          </p:cTn>
                        </p:par>
                        <p:par>
                          <p:cTn id="134" fill="hold">
                            <p:stCondLst>
                              <p:cond delay="2000"/>
                            </p:stCondLst>
                            <p:childTnLst>
                              <p:par>
                                <p:cTn id="135" presetID="42" presetClass="entr" presetSubtype="0" fill="hold" grpId="0" nodeType="after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fade">
                                      <p:cBhvr>
                                        <p:cTn id="137" dur="1000"/>
                                        <p:tgtEl>
                                          <p:spTgt spid="19"/>
                                        </p:tgtEl>
                                      </p:cBhvr>
                                    </p:animEffect>
                                    <p:anim calcmode="lin" valueType="num">
                                      <p:cBhvr>
                                        <p:cTn id="138" dur="1000" fill="hold"/>
                                        <p:tgtEl>
                                          <p:spTgt spid="19"/>
                                        </p:tgtEl>
                                        <p:attrNameLst>
                                          <p:attrName>ppt_x</p:attrName>
                                        </p:attrNameLst>
                                      </p:cBhvr>
                                      <p:tavLst>
                                        <p:tav tm="0">
                                          <p:val>
                                            <p:strVal val="#ppt_x"/>
                                          </p:val>
                                        </p:tav>
                                        <p:tav tm="100000">
                                          <p:val>
                                            <p:strVal val="#ppt_x"/>
                                          </p:val>
                                        </p:tav>
                                      </p:tavLst>
                                    </p:anim>
                                    <p:anim calcmode="lin" valueType="num">
                                      <p:cBhvr>
                                        <p:cTn id="139" dur="1000" fill="hold"/>
                                        <p:tgtEl>
                                          <p:spTgt spid="19"/>
                                        </p:tgtEl>
                                        <p:attrNameLst>
                                          <p:attrName>ppt_y</p:attrName>
                                        </p:attrNameLst>
                                      </p:cBhvr>
                                      <p:tavLst>
                                        <p:tav tm="0">
                                          <p:val>
                                            <p:strVal val="#ppt_y+.1"/>
                                          </p:val>
                                        </p:tav>
                                        <p:tav tm="100000">
                                          <p:val>
                                            <p:strVal val="#ppt_y"/>
                                          </p:val>
                                        </p:tav>
                                      </p:tavLst>
                                    </p:anim>
                                  </p:childTnLst>
                                </p:cTn>
                              </p:par>
                            </p:childTnLst>
                          </p:cTn>
                        </p:par>
                        <p:par>
                          <p:cTn id="140" fill="hold">
                            <p:stCondLst>
                              <p:cond delay="3000"/>
                            </p:stCondLst>
                            <p:childTnLst>
                              <p:par>
                                <p:cTn id="141" presetID="22" presetClass="entr" presetSubtype="1" fill="hold" nodeType="after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up)">
                                      <p:cBhvr>
                                        <p:cTn id="1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5 prodi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650"/>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hidden="1"/>
          <p:cNvSpPr/>
          <p:nvPr/>
        </p:nvSpPr>
        <p:spPr>
          <a:xfrm>
            <a:off x="4266812" y="2129122"/>
            <a:ext cx="373531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hijo en la casa </a:t>
            </a:r>
          </a:p>
        </p:txBody>
      </p:sp>
      <p:sp>
        <p:nvSpPr>
          <p:cNvPr id="9" name="Transformados" hidden="1"/>
          <p:cNvSpPr/>
          <p:nvPr/>
        </p:nvSpPr>
        <p:spPr>
          <a:xfrm>
            <a:off x="5096879" y="2924944"/>
            <a:ext cx="338906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Adán en el Edén</a:t>
            </a:r>
          </a:p>
        </p:txBody>
      </p:sp>
      <p:sp>
        <p:nvSpPr>
          <p:cNvPr id="10" name="Transformados" hidden="1"/>
          <p:cNvSpPr/>
          <p:nvPr/>
        </p:nvSpPr>
        <p:spPr>
          <a:xfrm>
            <a:off x="4283968" y="2130863"/>
            <a:ext cx="403828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Abandona el hogar </a:t>
            </a:r>
          </a:p>
        </p:txBody>
      </p:sp>
      <p:sp>
        <p:nvSpPr>
          <p:cNvPr id="11" name="Transformados" hidden="1"/>
          <p:cNvSpPr/>
          <p:nvPr/>
        </p:nvSpPr>
        <p:spPr>
          <a:xfrm>
            <a:off x="5114035" y="2926685"/>
            <a:ext cx="133241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Caída</a:t>
            </a:r>
          </a:p>
        </p:txBody>
      </p:sp>
      <p:sp>
        <p:nvSpPr>
          <p:cNvPr id="12" name="Transformados" hidden="1"/>
          <p:cNvSpPr/>
          <p:nvPr/>
        </p:nvSpPr>
        <p:spPr>
          <a:xfrm>
            <a:off x="4283968" y="2132856"/>
            <a:ext cx="231185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Gastó todo</a:t>
            </a:r>
          </a:p>
        </p:txBody>
      </p:sp>
      <p:sp>
        <p:nvSpPr>
          <p:cNvPr id="13" name="Transformados" hidden="1"/>
          <p:cNvSpPr/>
          <p:nvPr/>
        </p:nvSpPr>
        <p:spPr>
          <a:xfrm>
            <a:off x="5114035" y="2928678"/>
            <a:ext cx="2816797"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Degradación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moral</a:t>
            </a:r>
          </a:p>
        </p:txBody>
      </p:sp>
      <p:sp>
        <p:nvSpPr>
          <p:cNvPr id="14" name="Transformados" hidden="1"/>
          <p:cNvSpPr/>
          <p:nvPr/>
        </p:nvSpPr>
        <p:spPr>
          <a:xfrm>
            <a:off x="4283968" y="2132856"/>
            <a:ext cx="266348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Servidumbre</a:t>
            </a:r>
          </a:p>
        </p:txBody>
      </p:sp>
      <p:sp>
        <p:nvSpPr>
          <p:cNvPr id="15" name="Transformados" hidden="1"/>
          <p:cNvSpPr/>
          <p:nvPr/>
        </p:nvSpPr>
        <p:spPr>
          <a:xfrm>
            <a:off x="5114035" y="2928678"/>
            <a:ext cx="2409634"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Esclavitud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diablo</a:t>
            </a:r>
          </a:p>
        </p:txBody>
      </p:sp>
      <p:sp>
        <p:nvSpPr>
          <p:cNvPr id="16" name="Transformados" hidden="1"/>
          <p:cNvSpPr/>
          <p:nvPr/>
        </p:nvSpPr>
        <p:spPr>
          <a:xfrm>
            <a:off x="4283968" y="2132856"/>
            <a:ext cx="330526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Volviendo en sí </a:t>
            </a:r>
          </a:p>
        </p:txBody>
      </p:sp>
      <p:sp>
        <p:nvSpPr>
          <p:cNvPr id="17" name="Transformados" hidden="1"/>
          <p:cNvSpPr/>
          <p:nvPr/>
        </p:nvSpPr>
        <p:spPr>
          <a:xfrm>
            <a:off x="5114035" y="2928678"/>
            <a:ext cx="3098925" cy="230832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Obra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silenciosa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del Espíritu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Santo</a:t>
            </a:r>
          </a:p>
        </p:txBody>
      </p:sp>
      <p:sp>
        <p:nvSpPr>
          <p:cNvPr id="18" name="Transformados"/>
          <p:cNvSpPr/>
          <p:nvPr/>
        </p:nvSpPr>
        <p:spPr>
          <a:xfrm>
            <a:off x="3641846" y="2343836"/>
            <a:ext cx="494237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Levantar-me-</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ei</a:t>
            </a:r>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 e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irei</a:t>
            </a:r>
            <a:endPar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9" name="Transformados"/>
          <p:cNvSpPr/>
          <p:nvPr/>
        </p:nvSpPr>
        <p:spPr>
          <a:xfrm>
            <a:off x="3943705" y="3789604"/>
            <a:ext cx="3704860"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Reconhecendo</a:t>
            </a: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a culpa</a:t>
            </a:r>
          </a:p>
        </p:txBody>
      </p:sp>
    </p:spTree>
    <p:extLst>
      <p:ext uri="{BB962C8B-B14F-4D97-AF65-F5344CB8AC3E}">
        <p14:creationId xmlns:p14="http://schemas.microsoft.com/office/powerpoint/2010/main" val="131657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11"/>
                                        </p:tgtEl>
                                      </p:cBhvr>
                                    </p:animEffect>
                                    <p:anim calcmode="lin" valueType="num">
                                      <p:cBhvr>
                                        <p:cTn id="53" dur="1000"/>
                                        <p:tgtEl>
                                          <p:spTgt spid="11"/>
                                        </p:tgtEl>
                                        <p:attrNameLst>
                                          <p:attrName>ppt_x</p:attrName>
                                        </p:attrNameLst>
                                      </p:cBhvr>
                                      <p:tavLst>
                                        <p:tav tm="0">
                                          <p:val>
                                            <p:strVal val="ppt_x"/>
                                          </p:val>
                                        </p:tav>
                                        <p:tav tm="100000">
                                          <p:val>
                                            <p:strVal val="ppt_x"/>
                                          </p:val>
                                        </p:tav>
                                      </p:tavLst>
                                    </p:anim>
                                    <p:anim calcmode="lin" valueType="num">
                                      <p:cBhvr>
                                        <p:cTn id="54" dur="1000"/>
                                        <p:tgtEl>
                                          <p:spTgt spid="11"/>
                                        </p:tgtEl>
                                        <p:attrNameLst>
                                          <p:attrName>ppt_y</p:attrName>
                                        </p:attrNameLst>
                                      </p:cBhvr>
                                      <p:tavLst>
                                        <p:tav tm="0">
                                          <p:val>
                                            <p:strVal val="ppt_y"/>
                                          </p:val>
                                        </p:tav>
                                        <p:tav tm="100000">
                                          <p:val>
                                            <p:strVal val="ppt_y+.1"/>
                                          </p:val>
                                        </p:tav>
                                      </p:tavLst>
                                    </p:anim>
                                    <p:set>
                                      <p:cBhvr>
                                        <p:cTn id="55" dur="1" fill="hold">
                                          <p:stCondLst>
                                            <p:cond delay="999"/>
                                          </p:stCondLst>
                                        </p:cTn>
                                        <p:tgtEl>
                                          <p:spTgt spid="11"/>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2"/>
                                        </p:tgtEl>
                                      </p:cBhvr>
                                    </p:animEffect>
                                    <p:anim calcmode="lin" valueType="num">
                                      <p:cBhvr>
                                        <p:cTn id="72" dur="1000"/>
                                        <p:tgtEl>
                                          <p:spTgt spid="12"/>
                                        </p:tgtEl>
                                        <p:attrNameLst>
                                          <p:attrName>ppt_x</p:attrName>
                                        </p:attrNameLst>
                                      </p:cBhvr>
                                      <p:tavLst>
                                        <p:tav tm="0">
                                          <p:val>
                                            <p:strVal val="ppt_x"/>
                                          </p:val>
                                        </p:tav>
                                        <p:tav tm="100000">
                                          <p:val>
                                            <p:strVal val="ppt_x"/>
                                          </p:val>
                                        </p:tav>
                                      </p:tavLst>
                                    </p:anim>
                                    <p:anim calcmode="lin" valueType="num">
                                      <p:cBhvr>
                                        <p:cTn id="73" dur="1000"/>
                                        <p:tgtEl>
                                          <p:spTgt spid="12"/>
                                        </p:tgtEl>
                                        <p:attrNameLst>
                                          <p:attrName>ppt_y</p:attrName>
                                        </p:attrNameLst>
                                      </p:cBhvr>
                                      <p:tavLst>
                                        <p:tav tm="0">
                                          <p:val>
                                            <p:strVal val="ppt_y"/>
                                          </p:val>
                                        </p:tav>
                                        <p:tav tm="100000">
                                          <p:val>
                                            <p:strVal val="ppt_y-.1"/>
                                          </p:val>
                                        </p:tav>
                                      </p:tavLst>
                                    </p:anim>
                                    <p:set>
                                      <p:cBhvr>
                                        <p:cTn id="74" dur="1" fill="hold">
                                          <p:stCondLst>
                                            <p:cond delay="999"/>
                                          </p:stCondLst>
                                        </p:cTn>
                                        <p:tgtEl>
                                          <p:spTgt spid="12"/>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3"/>
                                        </p:tgtEl>
                                      </p:cBhvr>
                                    </p:animEffect>
                                    <p:anim calcmode="lin" valueType="num">
                                      <p:cBhvr>
                                        <p:cTn id="77" dur="1000"/>
                                        <p:tgtEl>
                                          <p:spTgt spid="13"/>
                                        </p:tgtEl>
                                        <p:attrNameLst>
                                          <p:attrName>ppt_x</p:attrName>
                                        </p:attrNameLst>
                                      </p:cBhvr>
                                      <p:tavLst>
                                        <p:tav tm="0">
                                          <p:val>
                                            <p:strVal val="ppt_x"/>
                                          </p:val>
                                        </p:tav>
                                        <p:tav tm="100000">
                                          <p:val>
                                            <p:strVal val="ppt_x"/>
                                          </p:val>
                                        </p:tav>
                                      </p:tavLst>
                                    </p:anim>
                                    <p:anim calcmode="lin" valueType="num">
                                      <p:cBhvr>
                                        <p:cTn id="78" dur="1000"/>
                                        <p:tgtEl>
                                          <p:spTgt spid="13"/>
                                        </p:tgtEl>
                                        <p:attrNameLst>
                                          <p:attrName>ppt_y</p:attrName>
                                        </p:attrNameLst>
                                      </p:cBhvr>
                                      <p:tavLst>
                                        <p:tav tm="0">
                                          <p:val>
                                            <p:strVal val="ppt_y"/>
                                          </p:val>
                                        </p:tav>
                                        <p:tav tm="100000">
                                          <p:val>
                                            <p:strVal val="ppt_y+.1"/>
                                          </p:val>
                                        </p:tav>
                                      </p:tavLst>
                                    </p:anim>
                                    <p:set>
                                      <p:cBhvr>
                                        <p:cTn id="79" dur="1" fill="hold">
                                          <p:stCondLst>
                                            <p:cond delay="999"/>
                                          </p:stCondLst>
                                        </p:cTn>
                                        <p:tgtEl>
                                          <p:spTgt spid="13"/>
                                        </p:tgtEl>
                                        <p:attrNameLst>
                                          <p:attrName>style.visibility</p:attrName>
                                        </p:attrNameLst>
                                      </p:cBhvr>
                                      <p:to>
                                        <p:strVal val="hidden"/>
                                      </p:to>
                                    </p:set>
                                  </p:childTnLst>
                                </p:cTn>
                              </p:par>
                            </p:childTnLst>
                          </p:cTn>
                        </p:par>
                        <p:par>
                          <p:cTn id="80" fill="hold">
                            <p:stCondLst>
                              <p:cond delay="1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par>
                          <p:cTn id="86" fill="hold">
                            <p:stCondLst>
                              <p:cond delay="2000"/>
                            </p:stCondLst>
                            <p:childTnLst>
                              <p:par>
                                <p:cTn id="87" presetID="42" presetClass="entr" presetSubtype="0" fill="hold" grpId="0" nodeType="after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xit" presetSubtype="0" fill="hold" grpId="1" nodeType="clickEffect">
                                  <p:stCondLst>
                                    <p:cond delay="0"/>
                                  </p:stCondLst>
                                  <p:childTnLst>
                                    <p:animEffect transition="out" filter="fade">
                                      <p:cBhvr>
                                        <p:cTn id="95" dur="1000"/>
                                        <p:tgtEl>
                                          <p:spTgt spid="14"/>
                                        </p:tgtEl>
                                      </p:cBhvr>
                                    </p:animEffect>
                                    <p:anim calcmode="lin" valueType="num">
                                      <p:cBhvr>
                                        <p:cTn id="96" dur="1000"/>
                                        <p:tgtEl>
                                          <p:spTgt spid="14"/>
                                        </p:tgtEl>
                                        <p:attrNameLst>
                                          <p:attrName>ppt_x</p:attrName>
                                        </p:attrNameLst>
                                      </p:cBhvr>
                                      <p:tavLst>
                                        <p:tav tm="0">
                                          <p:val>
                                            <p:strVal val="ppt_x"/>
                                          </p:val>
                                        </p:tav>
                                        <p:tav tm="100000">
                                          <p:val>
                                            <p:strVal val="ppt_x"/>
                                          </p:val>
                                        </p:tav>
                                      </p:tavLst>
                                    </p:anim>
                                    <p:anim calcmode="lin" valueType="num">
                                      <p:cBhvr>
                                        <p:cTn id="97" dur="1000"/>
                                        <p:tgtEl>
                                          <p:spTgt spid="14"/>
                                        </p:tgtEl>
                                        <p:attrNameLst>
                                          <p:attrName>ppt_y</p:attrName>
                                        </p:attrNameLst>
                                      </p:cBhvr>
                                      <p:tavLst>
                                        <p:tav tm="0">
                                          <p:val>
                                            <p:strVal val="ppt_y"/>
                                          </p:val>
                                        </p:tav>
                                        <p:tav tm="100000">
                                          <p:val>
                                            <p:strVal val="ppt_y-.1"/>
                                          </p:val>
                                        </p:tav>
                                      </p:tavLst>
                                    </p:anim>
                                    <p:set>
                                      <p:cBhvr>
                                        <p:cTn id="98" dur="1" fill="hold">
                                          <p:stCondLst>
                                            <p:cond delay="999"/>
                                          </p:stCondLst>
                                        </p:cTn>
                                        <p:tgtEl>
                                          <p:spTgt spid="14"/>
                                        </p:tgtEl>
                                        <p:attrNameLst>
                                          <p:attrName>style.visibility</p:attrName>
                                        </p:attrNameLst>
                                      </p:cBhvr>
                                      <p:to>
                                        <p:strVal val="hidden"/>
                                      </p:to>
                                    </p:set>
                                  </p:childTnLst>
                                </p:cTn>
                              </p:par>
                              <p:par>
                                <p:cTn id="99" presetID="42" presetClass="exit" presetSubtype="0" fill="hold" grpId="1" nodeType="withEffect">
                                  <p:stCondLst>
                                    <p:cond delay="0"/>
                                  </p:stCondLst>
                                  <p:childTnLst>
                                    <p:animEffect transition="out" filter="fade">
                                      <p:cBhvr>
                                        <p:cTn id="100" dur="1000"/>
                                        <p:tgtEl>
                                          <p:spTgt spid="15"/>
                                        </p:tgtEl>
                                      </p:cBhvr>
                                    </p:animEffect>
                                    <p:anim calcmode="lin" valueType="num">
                                      <p:cBhvr>
                                        <p:cTn id="101" dur="1000"/>
                                        <p:tgtEl>
                                          <p:spTgt spid="15"/>
                                        </p:tgtEl>
                                        <p:attrNameLst>
                                          <p:attrName>ppt_x</p:attrName>
                                        </p:attrNameLst>
                                      </p:cBhvr>
                                      <p:tavLst>
                                        <p:tav tm="0">
                                          <p:val>
                                            <p:strVal val="ppt_x"/>
                                          </p:val>
                                        </p:tav>
                                        <p:tav tm="100000">
                                          <p:val>
                                            <p:strVal val="ppt_x"/>
                                          </p:val>
                                        </p:tav>
                                      </p:tavLst>
                                    </p:anim>
                                    <p:anim calcmode="lin" valueType="num">
                                      <p:cBhvr>
                                        <p:cTn id="102" dur="1000"/>
                                        <p:tgtEl>
                                          <p:spTgt spid="15"/>
                                        </p:tgtEl>
                                        <p:attrNameLst>
                                          <p:attrName>ppt_y</p:attrName>
                                        </p:attrNameLst>
                                      </p:cBhvr>
                                      <p:tavLst>
                                        <p:tav tm="0">
                                          <p:val>
                                            <p:strVal val="ppt_y"/>
                                          </p:val>
                                        </p:tav>
                                        <p:tav tm="100000">
                                          <p:val>
                                            <p:strVal val="ppt_y+.1"/>
                                          </p:val>
                                        </p:tav>
                                      </p:tavLst>
                                    </p:anim>
                                    <p:set>
                                      <p:cBhvr>
                                        <p:cTn id="103" dur="1" fill="hold">
                                          <p:stCondLst>
                                            <p:cond delay="999"/>
                                          </p:stCondLst>
                                        </p:cTn>
                                        <p:tgtEl>
                                          <p:spTgt spid="15"/>
                                        </p:tgtEl>
                                        <p:attrNameLst>
                                          <p:attrName>style.visibility</p:attrName>
                                        </p:attrNameLst>
                                      </p:cBhvr>
                                      <p:to>
                                        <p:strVal val="hidden"/>
                                      </p:to>
                                    </p:set>
                                  </p:childTnLst>
                                </p:cTn>
                              </p:par>
                            </p:childTnLst>
                          </p:cTn>
                        </p:par>
                        <p:par>
                          <p:cTn id="104" fill="hold">
                            <p:stCondLst>
                              <p:cond delay="1000"/>
                            </p:stCondLst>
                            <p:childTnLst>
                              <p:par>
                                <p:cTn id="105" presetID="42" presetClass="entr" presetSubtype="0" fill="hold" grpId="0" nodeType="after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1000"/>
                                        <p:tgtEl>
                                          <p:spTgt spid="16"/>
                                        </p:tgtEl>
                                      </p:cBhvr>
                                    </p:animEffect>
                                    <p:anim calcmode="lin" valueType="num">
                                      <p:cBhvr>
                                        <p:cTn id="108" dur="1000" fill="hold"/>
                                        <p:tgtEl>
                                          <p:spTgt spid="16"/>
                                        </p:tgtEl>
                                        <p:attrNameLst>
                                          <p:attrName>ppt_x</p:attrName>
                                        </p:attrNameLst>
                                      </p:cBhvr>
                                      <p:tavLst>
                                        <p:tav tm="0">
                                          <p:val>
                                            <p:strVal val="#ppt_x"/>
                                          </p:val>
                                        </p:tav>
                                        <p:tav tm="100000">
                                          <p:val>
                                            <p:strVal val="#ppt_x"/>
                                          </p:val>
                                        </p:tav>
                                      </p:tavLst>
                                    </p:anim>
                                    <p:anim calcmode="lin" valueType="num">
                                      <p:cBhvr>
                                        <p:cTn id="109" dur="1000" fill="hold"/>
                                        <p:tgtEl>
                                          <p:spTgt spid="16"/>
                                        </p:tgtEl>
                                        <p:attrNameLst>
                                          <p:attrName>ppt_y</p:attrName>
                                        </p:attrNameLst>
                                      </p:cBhvr>
                                      <p:tavLst>
                                        <p:tav tm="0">
                                          <p:val>
                                            <p:strVal val="#ppt_y+.1"/>
                                          </p:val>
                                        </p:tav>
                                        <p:tav tm="100000">
                                          <p:val>
                                            <p:strVal val="#ppt_y"/>
                                          </p:val>
                                        </p:tav>
                                      </p:tavLst>
                                    </p:anim>
                                  </p:childTnLst>
                                </p:cTn>
                              </p:par>
                            </p:childTnLst>
                          </p:cTn>
                        </p:par>
                        <p:par>
                          <p:cTn id="110" fill="hold">
                            <p:stCondLst>
                              <p:cond delay="2000"/>
                            </p:stCondLst>
                            <p:childTnLst>
                              <p:par>
                                <p:cTn id="111" presetID="42" presetClass="entr" presetSubtype="0" fill="hold" grpId="0"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1000"/>
                                        <p:tgtEl>
                                          <p:spTgt spid="17"/>
                                        </p:tgtEl>
                                      </p:cBhvr>
                                    </p:animEffect>
                                    <p:anim calcmode="lin" valueType="num">
                                      <p:cBhvr>
                                        <p:cTn id="114" dur="1000" fill="hold"/>
                                        <p:tgtEl>
                                          <p:spTgt spid="17"/>
                                        </p:tgtEl>
                                        <p:attrNameLst>
                                          <p:attrName>ppt_x</p:attrName>
                                        </p:attrNameLst>
                                      </p:cBhvr>
                                      <p:tavLst>
                                        <p:tav tm="0">
                                          <p:val>
                                            <p:strVal val="#ppt_x"/>
                                          </p:val>
                                        </p:tav>
                                        <p:tav tm="100000">
                                          <p:val>
                                            <p:strVal val="#ppt_x"/>
                                          </p:val>
                                        </p:tav>
                                      </p:tavLst>
                                    </p:anim>
                                    <p:anim calcmode="lin" valueType="num">
                                      <p:cBhvr>
                                        <p:cTn id="1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xit" presetSubtype="0" fill="hold" grpId="1" nodeType="clickEffect">
                                  <p:stCondLst>
                                    <p:cond delay="0"/>
                                  </p:stCondLst>
                                  <p:childTnLst>
                                    <p:animEffect transition="out" filter="fade">
                                      <p:cBhvr>
                                        <p:cTn id="119" dur="1000"/>
                                        <p:tgtEl>
                                          <p:spTgt spid="16"/>
                                        </p:tgtEl>
                                      </p:cBhvr>
                                    </p:animEffect>
                                    <p:anim calcmode="lin" valueType="num">
                                      <p:cBhvr>
                                        <p:cTn id="120" dur="1000"/>
                                        <p:tgtEl>
                                          <p:spTgt spid="16"/>
                                        </p:tgtEl>
                                        <p:attrNameLst>
                                          <p:attrName>ppt_x</p:attrName>
                                        </p:attrNameLst>
                                      </p:cBhvr>
                                      <p:tavLst>
                                        <p:tav tm="0">
                                          <p:val>
                                            <p:strVal val="ppt_x"/>
                                          </p:val>
                                        </p:tav>
                                        <p:tav tm="100000">
                                          <p:val>
                                            <p:strVal val="ppt_x"/>
                                          </p:val>
                                        </p:tav>
                                      </p:tavLst>
                                    </p:anim>
                                    <p:anim calcmode="lin" valueType="num">
                                      <p:cBhvr>
                                        <p:cTn id="121" dur="1000"/>
                                        <p:tgtEl>
                                          <p:spTgt spid="16"/>
                                        </p:tgtEl>
                                        <p:attrNameLst>
                                          <p:attrName>ppt_y</p:attrName>
                                        </p:attrNameLst>
                                      </p:cBhvr>
                                      <p:tavLst>
                                        <p:tav tm="0">
                                          <p:val>
                                            <p:strVal val="ppt_y"/>
                                          </p:val>
                                        </p:tav>
                                        <p:tav tm="100000">
                                          <p:val>
                                            <p:strVal val="ppt_y-.1"/>
                                          </p:val>
                                        </p:tav>
                                      </p:tavLst>
                                    </p:anim>
                                    <p:set>
                                      <p:cBhvr>
                                        <p:cTn id="122" dur="1" fill="hold">
                                          <p:stCondLst>
                                            <p:cond delay="999"/>
                                          </p:stCondLst>
                                        </p:cTn>
                                        <p:tgtEl>
                                          <p:spTgt spid="16"/>
                                        </p:tgtEl>
                                        <p:attrNameLst>
                                          <p:attrName>style.visibility</p:attrName>
                                        </p:attrNameLst>
                                      </p:cBhvr>
                                      <p:to>
                                        <p:strVal val="hidden"/>
                                      </p:to>
                                    </p:set>
                                  </p:childTnLst>
                                </p:cTn>
                              </p:par>
                              <p:par>
                                <p:cTn id="123" presetID="42" presetClass="exit" presetSubtype="0" fill="hold" grpId="1" nodeType="withEffect">
                                  <p:stCondLst>
                                    <p:cond delay="0"/>
                                  </p:stCondLst>
                                  <p:childTnLst>
                                    <p:animEffect transition="out" filter="fade">
                                      <p:cBhvr>
                                        <p:cTn id="124" dur="1000"/>
                                        <p:tgtEl>
                                          <p:spTgt spid="17"/>
                                        </p:tgtEl>
                                      </p:cBhvr>
                                    </p:animEffect>
                                    <p:anim calcmode="lin" valueType="num">
                                      <p:cBhvr>
                                        <p:cTn id="125" dur="1000"/>
                                        <p:tgtEl>
                                          <p:spTgt spid="17"/>
                                        </p:tgtEl>
                                        <p:attrNameLst>
                                          <p:attrName>ppt_x</p:attrName>
                                        </p:attrNameLst>
                                      </p:cBhvr>
                                      <p:tavLst>
                                        <p:tav tm="0">
                                          <p:val>
                                            <p:strVal val="ppt_x"/>
                                          </p:val>
                                        </p:tav>
                                        <p:tav tm="100000">
                                          <p:val>
                                            <p:strVal val="ppt_x"/>
                                          </p:val>
                                        </p:tav>
                                      </p:tavLst>
                                    </p:anim>
                                    <p:anim calcmode="lin" valueType="num">
                                      <p:cBhvr>
                                        <p:cTn id="126" dur="1000"/>
                                        <p:tgtEl>
                                          <p:spTgt spid="17"/>
                                        </p:tgtEl>
                                        <p:attrNameLst>
                                          <p:attrName>ppt_y</p:attrName>
                                        </p:attrNameLst>
                                      </p:cBhvr>
                                      <p:tavLst>
                                        <p:tav tm="0">
                                          <p:val>
                                            <p:strVal val="ppt_y"/>
                                          </p:val>
                                        </p:tav>
                                        <p:tav tm="100000">
                                          <p:val>
                                            <p:strVal val="ppt_y+.1"/>
                                          </p:val>
                                        </p:tav>
                                      </p:tavLst>
                                    </p:anim>
                                    <p:set>
                                      <p:cBhvr>
                                        <p:cTn id="127" dur="1" fill="hold">
                                          <p:stCondLst>
                                            <p:cond delay="999"/>
                                          </p:stCondLst>
                                        </p:cTn>
                                        <p:tgtEl>
                                          <p:spTgt spid="17"/>
                                        </p:tgtEl>
                                        <p:attrNameLst>
                                          <p:attrName>style.visibility</p:attrName>
                                        </p:attrNameLst>
                                      </p:cBhvr>
                                      <p:to>
                                        <p:strVal val="hidden"/>
                                      </p:to>
                                    </p:set>
                                  </p:childTnLst>
                                </p:cTn>
                              </p:par>
                            </p:childTnLst>
                          </p:cTn>
                        </p:par>
                        <p:par>
                          <p:cTn id="128" fill="hold">
                            <p:stCondLst>
                              <p:cond delay="1000"/>
                            </p:stCondLst>
                            <p:childTnLst>
                              <p:par>
                                <p:cTn id="129" presetID="42" presetClass="entr" presetSubtype="0" fill="hold" grpId="0" nodeType="after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1000"/>
                                        <p:tgtEl>
                                          <p:spTgt spid="18"/>
                                        </p:tgtEl>
                                      </p:cBhvr>
                                    </p:animEffect>
                                    <p:anim calcmode="lin" valueType="num">
                                      <p:cBhvr>
                                        <p:cTn id="132" dur="1000" fill="hold"/>
                                        <p:tgtEl>
                                          <p:spTgt spid="18"/>
                                        </p:tgtEl>
                                        <p:attrNameLst>
                                          <p:attrName>ppt_x</p:attrName>
                                        </p:attrNameLst>
                                      </p:cBhvr>
                                      <p:tavLst>
                                        <p:tav tm="0">
                                          <p:val>
                                            <p:strVal val="#ppt_x"/>
                                          </p:val>
                                        </p:tav>
                                        <p:tav tm="100000">
                                          <p:val>
                                            <p:strVal val="#ppt_x"/>
                                          </p:val>
                                        </p:tav>
                                      </p:tavLst>
                                    </p:anim>
                                    <p:anim calcmode="lin" valueType="num">
                                      <p:cBhvr>
                                        <p:cTn id="133" dur="1000" fill="hold"/>
                                        <p:tgtEl>
                                          <p:spTgt spid="18"/>
                                        </p:tgtEl>
                                        <p:attrNameLst>
                                          <p:attrName>ppt_y</p:attrName>
                                        </p:attrNameLst>
                                      </p:cBhvr>
                                      <p:tavLst>
                                        <p:tav tm="0">
                                          <p:val>
                                            <p:strVal val="#ppt_y+.1"/>
                                          </p:val>
                                        </p:tav>
                                        <p:tav tm="100000">
                                          <p:val>
                                            <p:strVal val="#ppt_y"/>
                                          </p:val>
                                        </p:tav>
                                      </p:tavLst>
                                    </p:anim>
                                  </p:childTnLst>
                                </p:cTn>
                              </p:par>
                            </p:childTnLst>
                          </p:cTn>
                        </p:par>
                        <p:par>
                          <p:cTn id="134" fill="hold">
                            <p:stCondLst>
                              <p:cond delay="2000"/>
                            </p:stCondLst>
                            <p:childTnLst>
                              <p:par>
                                <p:cTn id="135" presetID="42" presetClass="entr" presetSubtype="0" fill="hold" grpId="0" nodeType="after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fade">
                                      <p:cBhvr>
                                        <p:cTn id="137" dur="1000"/>
                                        <p:tgtEl>
                                          <p:spTgt spid="19"/>
                                        </p:tgtEl>
                                      </p:cBhvr>
                                    </p:animEffect>
                                    <p:anim calcmode="lin" valueType="num">
                                      <p:cBhvr>
                                        <p:cTn id="138" dur="1000" fill="hold"/>
                                        <p:tgtEl>
                                          <p:spTgt spid="19"/>
                                        </p:tgtEl>
                                        <p:attrNameLst>
                                          <p:attrName>ppt_x</p:attrName>
                                        </p:attrNameLst>
                                      </p:cBhvr>
                                      <p:tavLst>
                                        <p:tav tm="0">
                                          <p:val>
                                            <p:strVal val="#ppt_x"/>
                                          </p:val>
                                        </p:tav>
                                        <p:tav tm="100000">
                                          <p:val>
                                            <p:strVal val="#ppt_x"/>
                                          </p:val>
                                        </p:tav>
                                      </p:tavLst>
                                    </p:anim>
                                    <p:anim calcmode="lin" valueType="num">
                                      <p:cBhvr>
                                        <p:cTn id="139" dur="1000" fill="hold"/>
                                        <p:tgtEl>
                                          <p:spTgt spid="19"/>
                                        </p:tgtEl>
                                        <p:attrNameLst>
                                          <p:attrName>ppt_y</p:attrName>
                                        </p:attrNameLst>
                                      </p:cBhvr>
                                      <p:tavLst>
                                        <p:tav tm="0">
                                          <p:val>
                                            <p:strVal val="#ppt_y+.1"/>
                                          </p:val>
                                        </p:tav>
                                        <p:tav tm="100000">
                                          <p:val>
                                            <p:strVal val="#ppt_y"/>
                                          </p:val>
                                        </p:tav>
                                      </p:tavLst>
                                    </p:anim>
                                  </p:childTnLst>
                                </p:cTn>
                              </p:par>
                            </p:childTnLst>
                          </p:cTn>
                        </p:par>
                        <p:par>
                          <p:cTn id="140" fill="hold">
                            <p:stCondLst>
                              <p:cond delay="3000"/>
                            </p:stCondLst>
                            <p:childTnLst>
                              <p:par>
                                <p:cTn id="141" presetID="22" presetClass="entr" presetSubtype="1" fill="hold" nodeType="after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up)">
                                      <p:cBhvr>
                                        <p:cTn id="1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5 prodig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p:cNvSpPr/>
          <p:nvPr/>
        </p:nvSpPr>
        <p:spPr>
          <a:xfrm>
            <a:off x="4122404" y="2438000"/>
            <a:ext cx="390363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O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abraço</a:t>
            </a:r>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 do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pai</a:t>
            </a:r>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 </a:t>
            </a:r>
          </a:p>
        </p:txBody>
      </p:sp>
      <p:sp>
        <p:nvSpPr>
          <p:cNvPr id="9" name="Transformados"/>
          <p:cNvSpPr/>
          <p:nvPr/>
        </p:nvSpPr>
        <p:spPr>
          <a:xfrm>
            <a:off x="4264716" y="3836449"/>
            <a:ext cx="325813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A </a:t>
            </a:r>
            <a:r>
              <a:rPr lang="es-ES" sz="36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justificação</a:t>
            </a:r>
            <a:endPar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20" name="Transformados" hidden="1"/>
          <p:cNvSpPr/>
          <p:nvPr/>
        </p:nvSpPr>
        <p:spPr>
          <a:xfrm>
            <a:off x="4283968" y="2132856"/>
            <a:ext cx="415370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manto del padre </a:t>
            </a:r>
          </a:p>
        </p:txBody>
      </p:sp>
      <p:sp>
        <p:nvSpPr>
          <p:cNvPr id="21" name="Transformados" hidden="1"/>
          <p:cNvSpPr/>
          <p:nvPr/>
        </p:nvSpPr>
        <p:spPr>
          <a:xfrm>
            <a:off x="5114035" y="2928678"/>
            <a:ext cx="2302233"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Justicia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imputada</a:t>
            </a:r>
          </a:p>
        </p:txBody>
      </p:sp>
      <p:sp>
        <p:nvSpPr>
          <p:cNvPr id="22" name="Transformados" hidden="1"/>
          <p:cNvSpPr/>
          <p:nvPr/>
        </p:nvSpPr>
        <p:spPr>
          <a:xfrm>
            <a:off x="4283968" y="2132856"/>
            <a:ext cx="375455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cambio de ropa</a:t>
            </a:r>
          </a:p>
        </p:txBody>
      </p:sp>
      <p:sp>
        <p:nvSpPr>
          <p:cNvPr id="23" name="Transformados" hidden="1"/>
          <p:cNvSpPr/>
          <p:nvPr/>
        </p:nvSpPr>
        <p:spPr>
          <a:xfrm>
            <a:off x="5114035" y="2928678"/>
            <a:ext cx="2360518"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Justicia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impartida</a:t>
            </a:r>
          </a:p>
        </p:txBody>
      </p:sp>
      <p:sp>
        <p:nvSpPr>
          <p:cNvPr id="24" name="Transformados" hidden="1"/>
          <p:cNvSpPr/>
          <p:nvPr/>
        </p:nvSpPr>
        <p:spPr>
          <a:xfrm>
            <a:off x="4283968" y="2132856"/>
            <a:ext cx="192232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La fiesta</a:t>
            </a:r>
          </a:p>
        </p:txBody>
      </p:sp>
      <p:sp>
        <p:nvSpPr>
          <p:cNvPr id="25" name="Transformados" hidden="1"/>
          <p:cNvSpPr/>
          <p:nvPr/>
        </p:nvSpPr>
        <p:spPr>
          <a:xfrm>
            <a:off x="5114035" y="2928678"/>
            <a:ext cx="329449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La glorificación</a:t>
            </a:r>
          </a:p>
        </p:txBody>
      </p:sp>
    </p:spTree>
    <p:extLst>
      <p:ext uri="{BB962C8B-B14F-4D97-AF65-F5344CB8AC3E}">
        <p14:creationId xmlns:p14="http://schemas.microsoft.com/office/powerpoint/2010/main" val="131454808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1000"/>
                                        <p:tgtEl>
                                          <p:spTgt spid="20"/>
                                        </p:tgtEl>
                                      </p:cBhvr>
                                    </p:animEffect>
                                    <p:anim calcmode="lin" valueType="num">
                                      <p:cBhvr>
                                        <p:cTn id="48" dur="1000"/>
                                        <p:tgtEl>
                                          <p:spTgt spid="20"/>
                                        </p:tgtEl>
                                        <p:attrNameLst>
                                          <p:attrName>ppt_x</p:attrName>
                                        </p:attrNameLst>
                                      </p:cBhvr>
                                      <p:tavLst>
                                        <p:tav tm="0">
                                          <p:val>
                                            <p:strVal val="ppt_x"/>
                                          </p:val>
                                        </p:tav>
                                        <p:tav tm="100000">
                                          <p:val>
                                            <p:strVal val="ppt_x"/>
                                          </p:val>
                                        </p:tav>
                                      </p:tavLst>
                                    </p:anim>
                                    <p:anim calcmode="lin" valueType="num">
                                      <p:cBhvr>
                                        <p:cTn id="49" dur="1000"/>
                                        <p:tgtEl>
                                          <p:spTgt spid="20"/>
                                        </p:tgtEl>
                                        <p:attrNameLst>
                                          <p:attrName>ppt_y</p:attrName>
                                        </p:attrNameLst>
                                      </p:cBhvr>
                                      <p:tavLst>
                                        <p:tav tm="0">
                                          <p:val>
                                            <p:strVal val="ppt_y"/>
                                          </p:val>
                                        </p:tav>
                                        <p:tav tm="100000">
                                          <p:val>
                                            <p:strVal val="ppt_y-.1"/>
                                          </p:val>
                                        </p:tav>
                                      </p:tavLst>
                                    </p:anim>
                                    <p:set>
                                      <p:cBhvr>
                                        <p:cTn id="50" dur="1" fill="hold">
                                          <p:stCondLst>
                                            <p:cond delay="999"/>
                                          </p:stCondLst>
                                        </p:cTn>
                                        <p:tgtEl>
                                          <p:spTgt spid="20"/>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21"/>
                                        </p:tgtEl>
                                      </p:cBhvr>
                                    </p:animEffect>
                                    <p:anim calcmode="lin" valueType="num">
                                      <p:cBhvr>
                                        <p:cTn id="53" dur="1000"/>
                                        <p:tgtEl>
                                          <p:spTgt spid="21"/>
                                        </p:tgtEl>
                                        <p:attrNameLst>
                                          <p:attrName>ppt_x</p:attrName>
                                        </p:attrNameLst>
                                      </p:cBhvr>
                                      <p:tavLst>
                                        <p:tav tm="0">
                                          <p:val>
                                            <p:strVal val="ppt_x"/>
                                          </p:val>
                                        </p:tav>
                                        <p:tav tm="100000">
                                          <p:val>
                                            <p:strVal val="ppt_x"/>
                                          </p:val>
                                        </p:tav>
                                      </p:tavLst>
                                    </p:anim>
                                    <p:anim calcmode="lin" valueType="num">
                                      <p:cBhvr>
                                        <p:cTn id="54" dur="1000"/>
                                        <p:tgtEl>
                                          <p:spTgt spid="21"/>
                                        </p:tgtEl>
                                        <p:attrNameLst>
                                          <p:attrName>ppt_y</p:attrName>
                                        </p:attrNameLst>
                                      </p:cBhvr>
                                      <p:tavLst>
                                        <p:tav tm="0">
                                          <p:val>
                                            <p:strVal val="ppt_y"/>
                                          </p:val>
                                        </p:tav>
                                        <p:tav tm="100000">
                                          <p:val>
                                            <p:strVal val="ppt_y+.1"/>
                                          </p:val>
                                        </p:tav>
                                      </p:tavLst>
                                    </p:anim>
                                    <p:set>
                                      <p:cBhvr>
                                        <p:cTn id="55" dur="1" fill="hold">
                                          <p:stCondLst>
                                            <p:cond delay="999"/>
                                          </p:stCondLst>
                                        </p:cTn>
                                        <p:tgtEl>
                                          <p:spTgt spid="21"/>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22"/>
                                        </p:tgtEl>
                                      </p:cBhvr>
                                    </p:animEffect>
                                    <p:anim calcmode="lin" valueType="num">
                                      <p:cBhvr>
                                        <p:cTn id="72" dur="1000"/>
                                        <p:tgtEl>
                                          <p:spTgt spid="22"/>
                                        </p:tgtEl>
                                        <p:attrNameLst>
                                          <p:attrName>ppt_x</p:attrName>
                                        </p:attrNameLst>
                                      </p:cBhvr>
                                      <p:tavLst>
                                        <p:tav tm="0">
                                          <p:val>
                                            <p:strVal val="ppt_x"/>
                                          </p:val>
                                        </p:tav>
                                        <p:tav tm="100000">
                                          <p:val>
                                            <p:strVal val="ppt_x"/>
                                          </p:val>
                                        </p:tav>
                                      </p:tavLst>
                                    </p:anim>
                                    <p:anim calcmode="lin" valueType="num">
                                      <p:cBhvr>
                                        <p:cTn id="73" dur="1000"/>
                                        <p:tgtEl>
                                          <p:spTgt spid="22"/>
                                        </p:tgtEl>
                                        <p:attrNameLst>
                                          <p:attrName>ppt_y</p:attrName>
                                        </p:attrNameLst>
                                      </p:cBhvr>
                                      <p:tavLst>
                                        <p:tav tm="0">
                                          <p:val>
                                            <p:strVal val="ppt_y"/>
                                          </p:val>
                                        </p:tav>
                                        <p:tav tm="100000">
                                          <p:val>
                                            <p:strVal val="ppt_y-.1"/>
                                          </p:val>
                                        </p:tav>
                                      </p:tavLst>
                                    </p:anim>
                                    <p:set>
                                      <p:cBhvr>
                                        <p:cTn id="74" dur="1" fill="hold">
                                          <p:stCondLst>
                                            <p:cond delay="999"/>
                                          </p:stCondLst>
                                        </p:cTn>
                                        <p:tgtEl>
                                          <p:spTgt spid="22"/>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23"/>
                                        </p:tgtEl>
                                      </p:cBhvr>
                                    </p:animEffect>
                                    <p:anim calcmode="lin" valueType="num">
                                      <p:cBhvr>
                                        <p:cTn id="77" dur="1000"/>
                                        <p:tgtEl>
                                          <p:spTgt spid="23"/>
                                        </p:tgtEl>
                                        <p:attrNameLst>
                                          <p:attrName>ppt_x</p:attrName>
                                        </p:attrNameLst>
                                      </p:cBhvr>
                                      <p:tavLst>
                                        <p:tav tm="0">
                                          <p:val>
                                            <p:strVal val="ppt_x"/>
                                          </p:val>
                                        </p:tav>
                                        <p:tav tm="100000">
                                          <p:val>
                                            <p:strVal val="ppt_x"/>
                                          </p:val>
                                        </p:tav>
                                      </p:tavLst>
                                    </p:anim>
                                    <p:anim calcmode="lin" valueType="num">
                                      <p:cBhvr>
                                        <p:cTn id="78" dur="1000"/>
                                        <p:tgtEl>
                                          <p:spTgt spid="23"/>
                                        </p:tgtEl>
                                        <p:attrNameLst>
                                          <p:attrName>ppt_y</p:attrName>
                                        </p:attrNameLst>
                                      </p:cBhvr>
                                      <p:tavLst>
                                        <p:tav tm="0">
                                          <p:val>
                                            <p:strVal val="ppt_y"/>
                                          </p:val>
                                        </p:tav>
                                        <p:tav tm="100000">
                                          <p:val>
                                            <p:strVal val="ppt_y+.1"/>
                                          </p:val>
                                        </p:tav>
                                      </p:tavLst>
                                    </p:anim>
                                    <p:set>
                                      <p:cBhvr>
                                        <p:cTn id="79" dur="1" fill="hold">
                                          <p:stCondLst>
                                            <p:cond delay="999"/>
                                          </p:stCondLst>
                                        </p:cTn>
                                        <p:tgtEl>
                                          <p:spTgt spid="23"/>
                                        </p:tgtEl>
                                        <p:attrNameLst>
                                          <p:attrName>style.visibility</p:attrName>
                                        </p:attrNameLst>
                                      </p:cBhvr>
                                      <p:to>
                                        <p:strVal val="hidden"/>
                                      </p:to>
                                    </p:set>
                                  </p:childTnLst>
                                </p:cTn>
                              </p:par>
                            </p:childTnLst>
                          </p:cTn>
                        </p:par>
                        <p:par>
                          <p:cTn id="80" fill="hold">
                            <p:stCondLst>
                              <p:cond delay="1000"/>
                            </p:stCondLst>
                            <p:childTnLst>
                              <p:par>
                                <p:cTn id="81" presetID="42" presetClass="entr" presetSubtype="0"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childTnLst>
                          </p:cTn>
                        </p:par>
                        <p:par>
                          <p:cTn id="86" fill="hold">
                            <p:stCondLst>
                              <p:cond delay="2000"/>
                            </p:stCondLst>
                            <p:childTnLst>
                              <p:par>
                                <p:cTn id="87" presetID="42" presetClass="entr" presetSubtype="0"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1000"/>
                                        <p:tgtEl>
                                          <p:spTgt spid="25"/>
                                        </p:tgtEl>
                                      </p:cBhvr>
                                    </p:animEffect>
                                    <p:anim calcmode="lin" valueType="num">
                                      <p:cBhvr>
                                        <p:cTn id="90" dur="1000" fill="hold"/>
                                        <p:tgtEl>
                                          <p:spTgt spid="25"/>
                                        </p:tgtEl>
                                        <p:attrNameLst>
                                          <p:attrName>ppt_x</p:attrName>
                                        </p:attrNameLst>
                                      </p:cBhvr>
                                      <p:tavLst>
                                        <p:tav tm="0">
                                          <p:val>
                                            <p:strVal val="#ppt_x"/>
                                          </p:val>
                                        </p:tav>
                                        <p:tav tm="100000">
                                          <p:val>
                                            <p:strVal val="#ppt_x"/>
                                          </p:val>
                                        </p:tav>
                                      </p:tavLst>
                                    </p:anim>
                                    <p:anim calcmode="lin" valueType="num">
                                      <p:cBhvr>
                                        <p:cTn id="91" dur="1000" fill="hold"/>
                                        <p:tgtEl>
                                          <p:spTgt spid="25"/>
                                        </p:tgtEl>
                                        <p:attrNameLst>
                                          <p:attrName>ppt_y</p:attrName>
                                        </p:attrNameLst>
                                      </p:cBhvr>
                                      <p:tavLst>
                                        <p:tav tm="0">
                                          <p:val>
                                            <p:strVal val="#ppt_y+.1"/>
                                          </p:val>
                                        </p:tav>
                                        <p:tav tm="100000">
                                          <p:val>
                                            <p:strVal val="#ppt_y"/>
                                          </p:val>
                                        </p:tav>
                                      </p:tavLst>
                                    </p:anim>
                                  </p:childTnLst>
                                </p:cTn>
                              </p:par>
                            </p:childTnLst>
                          </p:cTn>
                        </p:par>
                        <p:par>
                          <p:cTn id="92" fill="hold">
                            <p:stCondLst>
                              <p:cond delay="3000"/>
                            </p:stCondLst>
                            <p:childTnLst>
                              <p:par>
                                <p:cTn id="93" presetID="22" presetClass="entr" presetSubtype="1" fill="hold"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wipe(up)">
                                      <p:cBhvr>
                                        <p:cTn id="9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20" grpId="0"/>
      <p:bldP spid="20" grpId="1"/>
      <p:bldP spid="21" grpId="0"/>
      <p:bldP spid="21" grpId="1"/>
      <p:bldP spid="22" grpId="0"/>
      <p:bldP spid="22" grpId="1"/>
      <p:bldP spid="23" grpId="0"/>
      <p:bldP spid="23" grpId="1"/>
      <p:bldP spid="24" grpId="0"/>
      <p:bldP spid="2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5 prodig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hidden="1"/>
          <p:cNvSpPr/>
          <p:nvPr/>
        </p:nvSpPr>
        <p:spPr>
          <a:xfrm>
            <a:off x="4266812" y="2129122"/>
            <a:ext cx="415370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abrazo del padre </a:t>
            </a:r>
          </a:p>
        </p:txBody>
      </p:sp>
      <p:sp>
        <p:nvSpPr>
          <p:cNvPr id="9" name="Transformados" hidden="1"/>
          <p:cNvSpPr/>
          <p:nvPr/>
        </p:nvSpPr>
        <p:spPr>
          <a:xfrm>
            <a:off x="5096879" y="2924944"/>
            <a:ext cx="338906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La justificación</a:t>
            </a:r>
          </a:p>
        </p:txBody>
      </p:sp>
      <p:sp>
        <p:nvSpPr>
          <p:cNvPr id="20" name="Transformados"/>
          <p:cNvSpPr/>
          <p:nvPr/>
        </p:nvSpPr>
        <p:spPr>
          <a:xfrm>
            <a:off x="4048078" y="2438000"/>
            <a:ext cx="376898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O manto do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pai</a:t>
            </a:r>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 </a:t>
            </a:r>
          </a:p>
        </p:txBody>
      </p:sp>
      <p:sp>
        <p:nvSpPr>
          <p:cNvPr id="21" name="Transformados"/>
          <p:cNvSpPr/>
          <p:nvPr/>
        </p:nvSpPr>
        <p:spPr>
          <a:xfrm>
            <a:off x="4713739" y="3709816"/>
            <a:ext cx="2557110"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Justiça</a:t>
            </a: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imputada</a:t>
            </a:r>
          </a:p>
        </p:txBody>
      </p:sp>
      <p:sp>
        <p:nvSpPr>
          <p:cNvPr id="22" name="Transformados" hidden="1"/>
          <p:cNvSpPr/>
          <p:nvPr/>
        </p:nvSpPr>
        <p:spPr>
          <a:xfrm>
            <a:off x="4283968" y="2132856"/>
            <a:ext cx="375455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cambio de ropa</a:t>
            </a:r>
          </a:p>
        </p:txBody>
      </p:sp>
      <p:sp>
        <p:nvSpPr>
          <p:cNvPr id="23" name="Transformados" hidden="1"/>
          <p:cNvSpPr/>
          <p:nvPr/>
        </p:nvSpPr>
        <p:spPr>
          <a:xfrm>
            <a:off x="5114035" y="2928678"/>
            <a:ext cx="2360518"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Justicia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impartida</a:t>
            </a:r>
          </a:p>
        </p:txBody>
      </p:sp>
      <p:sp>
        <p:nvSpPr>
          <p:cNvPr id="24" name="Transformados" hidden="1"/>
          <p:cNvSpPr/>
          <p:nvPr/>
        </p:nvSpPr>
        <p:spPr>
          <a:xfrm>
            <a:off x="4283968" y="2132856"/>
            <a:ext cx="192232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La fiesta</a:t>
            </a:r>
          </a:p>
        </p:txBody>
      </p:sp>
      <p:sp>
        <p:nvSpPr>
          <p:cNvPr id="25" name="Transformados" hidden="1"/>
          <p:cNvSpPr/>
          <p:nvPr/>
        </p:nvSpPr>
        <p:spPr>
          <a:xfrm>
            <a:off x="5114035" y="2928678"/>
            <a:ext cx="329449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La glorificación</a:t>
            </a:r>
          </a:p>
        </p:txBody>
      </p:sp>
    </p:spTree>
    <p:extLst>
      <p:ext uri="{BB962C8B-B14F-4D97-AF65-F5344CB8AC3E}">
        <p14:creationId xmlns:p14="http://schemas.microsoft.com/office/powerpoint/2010/main" val="316505346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8"/>
                                        </p:tgtEl>
                                      </p:cBhvr>
                                    </p:animEffect>
                                    <p:anim calcmode="lin" valueType="num">
                                      <p:cBhvr>
                                        <p:cTn id="20" dur="1000"/>
                                        <p:tgtEl>
                                          <p:spTgt spid="8"/>
                                        </p:tgtEl>
                                        <p:attrNameLst>
                                          <p:attrName>ppt_x</p:attrName>
                                        </p:attrNameLst>
                                      </p:cBhvr>
                                      <p:tavLst>
                                        <p:tav tm="0">
                                          <p:val>
                                            <p:strVal val="ppt_x"/>
                                          </p:val>
                                        </p:tav>
                                        <p:tav tm="100000">
                                          <p:val>
                                            <p:strVal val="ppt_x"/>
                                          </p:val>
                                        </p:tav>
                                      </p:tavLst>
                                    </p:anim>
                                    <p:anim calcmode="lin" valueType="num">
                                      <p:cBhvr>
                                        <p:cTn id="21" dur="1000"/>
                                        <p:tgtEl>
                                          <p:spTgt spid="8"/>
                                        </p:tgtEl>
                                        <p:attrNameLst>
                                          <p:attrName>ppt_y</p:attrName>
                                        </p:attrNameLst>
                                      </p:cBhvr>
                                      <p:tavLst>
                                        <p:tav tm="0">
                                          <p:val>
                                            <p:strVal val="ppt_y"/>
                                          </p:val>
                                        </p:tav>
                                        <p:tav tm="100000">
                                          <p:val>
                                            <p:strVal val="ppt_y-.1"/>
                                          </p:val>
                                        </p:tav>
                                      </p:tavLst>
                                    </p:anim>
                                    <p:set>
                                      <p:cBhvr>
                                        <p:cTn id="22" dur="1" fill="hold">
                                          <p:stCondLst>
                                            <p:cond delay="999"/>
                                          </p:stCondLst>
                                        </p:cTn>
                                        <p:tgtEl>
                                          <p:spTgt spid="8"/>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9"/>
                                        </p:tgtEl>
                                      </p:cBhvr>
                                    </p:animEffect>
                                    <p:anim calcmode="lin" valueType="num">
                                      <p:cBhvr>
                                        <p:cTn id="25" dur="1000"/>
                                        <p:tgtEl>
                                          <p:spTgt spid="9"/>
                                        </p:tgtEl>
                                        <p:attrNameLst>
                                          <p:attrName>ppt_x</p:attrName>
                                        </p:attrNameLst>
                                      </p:cBhvr>
                                      <p:tavLst>
                                        <p:tav tm="0">
                                          <p:val>
                                            <p:strVal val="ppt_x"/>
                                          </p:val>
                                        </p:tav>
                                        <p:tav tm="100000">
                                          <p:val>
                                            <p:strVal val="ppt_x"/>
                                          </p:val>
                                        </p:tav>
                                      </p:tavLst>
                                    </p:anim>
                                    <p:anim calcmode="lin" valueType="num">
                                      <p:cBhvr>
                                        <p:cTn id="26" dur="1000"/>
                                        <p:tgtEl>
                                          <p:spTgt spid="9"/>
                                        </p:tgtEl>
                                        <p:attrNameLst>
                                          <p:attrName>ppt_y</p:attrName>
                                        </p:attrNameLst>
                                      </p:cBhvr>
                                      <p:tavLst>
                                        <p:tav tm="0">
                                          <p:val>
                                            <p:strVal val="ppt_y"/>
                                          </p:val>
                                        </p:tav>
                                        <p:tav tm="100000">
                                          <p:val>
                                            <p:strVal val="ppt_y+.1"/>
                                          </p:val>
                                        </p:tav>
                                      </p:tavLst>
                                    </p:anim>
                                    <p:set>
                                      <p:cBhvr>
                                        <p:cTn id="27" dur="1" fill="hold">
                                          <p:stCondLst>
                                            <p:cond delay="999"/>
                                          </p:stCondLst>
                                        </p:cTn>
                                        <p:tgtEl>
                                          <p:spTgt spid="9"/>
                                        </p:tgtEl>
                                        <p:attrNameLst>
                                          <p:attrName>style.visibility</p:attrName>
                                        </p:attrNameLst>
                                      </p:cBhvr>
                                      <p:to>
                                        <p:strVal val="hidden"/>
                                      </p:to>
                                    </p:se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xit" presetSubtype="0" fill="hold" grpId="1" nodeType="click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par>
                                <p:cTn id="47" presetID="42" presetClass="exit" presetSubtype="0" fill="hold" grpId="1" nodeType="withEffect">
                                  <p:stCondLst>
                                    <p:cond delay="0"/>
                                  </p:stCondLst>
                                  <p:childTnLst>
                                    <p:animEffect transition="out" filter="fade">
                                      <p:cBhvr>
                                        <p:cTn id="48" dur="1000"/>
                                        <p:tgtEl>
                                          <p:spTgt spid="21"/>
                                        </p:tgtEl>
                                      </p:cBhvr>
                                    </p:animEffect>
                                    <p:anim calcmode="lin" valueType="num">
                                      <p:cBhvr>
                                        <p:cTn id="49" dur="1000"/>
                                        <p:tgtEl>
                                          <p:spTgt spid="21"/>
                                        </p:tgtEl>
                                        <p:attrNameLst>
                                          <p:attrName>ppt_x</p:attrName>
                                        </p:attrNameLst>
                                      </p:cBhvr>
                                      <p:tavLst>
                                        <p:tav tm="0">
                                          <p:val>
                                            <p:strVal val="ppt_x"/>
                                          </p:val>
                                        </p:tav>
                                        <p:tav tm="100000">
                                          <p:val>
                                            <p:strVal val="ppt_x"/>
                                          </p:val>
                                        </p:tav>
                                      </p:tavLst>
                                    </p:anim>
                                    <p:anim calcmode="lin" valueType="num">
                                      <p:cBhvr>
                                        <p:cTn id="50" dur="1000"/>
                                        <p:tgtEl>
                                          <p:spTgt spid="21"/>
                                        </p:tgtEl>
                                        <p:attrNameLst>
                                          <p:attrName>ppt_y</p:attrName>
                                        </p:attrNameLst>
                                      </p:cBhvr>
                                      <p:tavLst>
                                        <p:tav tm="0">
                                          <p:val>
                                            <p:strVal val="ppt_y"/>
                                          </p:val>
                                        </p:tav>
                                        <p:tav tm="100000">
                                          <p:val>
                                            <p:strVal val="ppt_y+.1"/>
                                          </p:val>
                                        </p:tav>
                                      </p:tavLst>
                                    </p:anim>
                                    <p:set>
                                      <p:cBhvr>
                                        <p:cTn id="51" dur="1" fill="hold">
                                          <p:stCondLst>
                                            <p:cond delay="999"/>
                                          </p:stCondLst>
                                        </p:cTn>
                                        <p:tgtEl>
                                          <p:spTgt spid="21"/>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22"/>
                                        </p:tgtEl>
                                      </p:cBhvr>
                                    </p:animEffect>
                                    <p:anim calcmode="lin" valueType="num">
                                      <p:cBhvr>
                                        <p:cTn id="68" dur="1000"/>
                                        <p:tgtEl>
                                          <p:spTgt spid="22"/>
                                        </p:tgtEl>
                                        <p:attrNameLst>
                                          <p:attrName>ppt_x</p:attrName>
                                        </p:attrNameLst>
                                      </p:cBhvr>
                                      <p:tavLst>
                                        <p:tav tm="0">
                                          <p:val>
                                            <p:strVal val="ppt_x"/>
                                          </p:val>
                                        </p:tav>
                                        <p:tav tm="100000">
                                          <p:val>
                                            <p:strVal val="ppt_x"/>
                                          </p:val>
                                        </p:tav>
                                      </p:tavLst>
                                    </p:anim>
                                    <p:anim calcmode="lin" valueType="num">
                                      <p:cBhvr>
                                        <p:cTn id="69" dur="1000"/>
                                        <p:tgtEl>
                                          <p:spTgt spid="22"/>
                                        </p:tgtEl>
                                        <p:attrNameLst>
                                          <p:attrName>ppt_y</p:attrName>
                                        </p:attrNameLst>
                                      </p:cBhvr>
                                      <p:tavLst>
                                        <p:tav tm="0">
                                          <p:val>
                                            <p:strVal val="ppt_y"/>
                                          </p:val>
                                        </p:tav>
                                        <p:tav tm="100000">
                                          <p:val>
                                            <p:strVal val="ppt_y-.1"/>
                                          </p:val>
                                        </p:tav>
                                      </p:tavLst>
                                    </p:anim>
                                    <p:set>
                                      <p:cBhvr>
                                        <p:cTn id="70" dur="1" fill="hold">
                                          <p:stCondLst>
                                            <p:cond delay="999"/>
                                          </p:stCondLst>
                                        </p:cTn>
                                        <p:tgtEl>
                                          <p:spTgt spid="22"/>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23"/>
                                        </p:tgtEl>
                                      </p:cBhvr>
                                    </p:animEffect>
                                    <p:anim calcmode="lin" valueType="num">
                                      <p:cBhvr>
                                        <p:cTn id="73" dur="1000"/>
                                        <p:tgtEl>
                                          <p:spTgt spid="23"/>
                                        </p:tgtEl>
                                        <p:attrNameLst>
                                          <p:attrName>ppt_x</p:attrName>
                                        </p:attrNameLst>
                                      </p:cBhvr>
                                      <p:tavLst>
                                        <p:tav tm="0">
                                          <p:val>
                                            <p:strVal val="ppt_x"/>
                                          </p:val>
                                        </p:tav>
                                        <p:tav tm="100000">
                                          <p:val>
                                            <p:strVal val="ppt_x"/>
                                          </p:val>
                                        </p:tav>
                                      </p:tavLst>
                                    </p:anim>
                                    <p:anim calcmode="lin" valueType="num">
                                      <p:cBhvr>
                                        <p:cTn id="74" dur="1000"/>
                                        <p:tgtEl>
                                          <p:spTgt spid="23"/>
                                        </p:tgtEl>
                                        <p:attrNameLst>
                                          <p:attrName>ppt_y</p:attrName>
                                        </p:attrNameLst>
                                      </p:cBhvr>
                                      <p:tavLst>
                                        <p:tav tm="0">
                                          <p:val>
                                            <p:strVal val="ppt_y"/>
                                          </p:val>
                                        </p:tav>
                                        <p:tav tm="100000">
                                          <p:val>
                                            <p:strVal val="ppt_y+.1"/>
                                          </p:val>
                                        </p:tav>
                                      </p:tavLst>
                                    </p:anim>
                                    <p:set>
                                      <p:cBhvr>
                                        <p:cTn id="75" dur="1" fill="hold">
                                          <p:stCondLst>
                                            <p:cond delay="999"/>
                                          </p:stCondLst>
                                        </p:cTn>
                                        <p:tgtEl>
                                          <p:spTgt spid="23"/>
                                        </p:tgtEl>
                                        <p:attrNameLst>
                                          <p:attrName>style.visibility</p:attrName>
                                        </p:attrNameLst>
                                      </p:cBhvr>
                                      <p:to>
                                        <p:strVal val="hidden"/>
                                      </p:to>
                                    </p:set>
                                  </p:childTnLst>
                                </p:cTn>
                              </p:par>
                            </p:childTnLst>
                          </p:cTn>
                        </p:par>
                        <p:par>
                          <p:cTn id="76" fill="hold">
                            <p:stCondLst>
                              <p:cond delay="1000"/>
                            </p:stCondLst>
                            <p:childTnLst>
                              <p:par>
                                <p:cTn id="77" presetID="42"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1000"/>
                                        <p:tgtEl>
                                          <p:spTgt spid="24"/>
                                        </p:tgtEl>
                                      </p:cBhvr>
                                    </p:animEffect>
                                    <p:anim calcmode="lin" valueType="num">
                                      <p:cBhvr>
                                        <p:cTn id="80" dur="1000" fill="hold"/>
                                        <p:tgtEl>
                                          <p:spTgt spid="24"/>
                                        </p:tgtEl>
                                        <p:attrNameLst>
                                          <p:attrName>ppt_x</p:attrName>
                                        </p:attrNameLst>
                                      </p:cBhvr>
                                      <p:tavLst>
                                        <p:tav tm="0">
                                          <p:val>
                                            <p:strVal val="#ppt_x"/>
                                          </p:val>
                                        </p:tav>
                                        <p:tav tm="100000">
                                          <p:val>
                                            <p:strVal val="#ppt_x"/>
                                          </p:val>
                                        </p:tav>
                                      </p:tavLst>
                                    </p:anim>
                                    <p:anim calcmode="lin" valueType="num">
                                      <p:cBhvr>
                                        <p:cTn id="81" dur="1000" fill="hold"/>
                                        <p:tgtEl>
                                          <p:spTgt spid="24"/>
                                        </p:tgtEl>
                                        <p:attrNameLst>
                                          <p:attrName>ppt_y</p:attrName>
                                        </p:attrNameLst>
                                      </p:cBhvr>
                                      <p:tavLst>
                                        <p:tav tm="0">
                                          <p:val>
                                            <p:strVal val="#ppt_y+.1"/>
                                          </p:val>
                                        </p:tav>
                                        <p:tav tm="100000">
                                          <p:val>
                                            <p:strVal val="#ppt_y"/>
                                          </p:val>
                                        </p:tav>
                                      </p:tavLst>
                                    </p:anim>
                                  </p:childTnLst>
                                </p:cTn>
                              </p:par>
                            </p:childTnLst>
                          </p:cTn>
                        </p:par>
                        <p:par>
                          <p:cTn id="82" fill="hold">
                            <p:stCondLst>
                              <p:cond delay="2000"/>
                            </p:stCondLst>
                            <p:childTnLst>
                              <p:par>
                                <p:cTn id="83" presetID="42"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anim calcmode="lin" valueType="num">
                                      <p:cBhvr>
                                        <p:cTn id="86" dur="1000" fill="hold"/>
                                        <p:tgtEl>
                                          <p:spTgt spid="25"/>
                                        </p:tgtEl>
                                        <p:attrNameLst>
                                          <p:attrName>ppt_x</p:attrName>
                                        </p:attrNameLst>
                                      </p:cBhvr>
                                      <p:tavLst>
                                        <p:tav tm="0">
                                          <p:val>
                                            <p:strVal val="#ppt_x"/>
                                          </p:val>
                                        </p:tav>
                                        <p:tav tm="100000">
                                          <p:val>
                                            <p:strVal val="#ppt_x"/>
                                          </p:val>
                                        </p:tav>
                                      </p:tavLst>
                                    </p:anim>
                                    <p:anim calcmode="lin" valueType="num">
                                      <p:cBhvr>
                                        <p:cTn id="87" dur="1000" fill="hold"/>
                                        <p:tgtEl>
                                          <p:spTgt spid="25"/>
                                        </p:tgtEl>
                                        <p:attrNameLst>
                                          <p:attrName>ppt_y</p:attrName>
                                        </p:attrNameLst>
                                      </p:cBhvr>
                                      <p:tavLst>
                                        <p:tav tm="0">
                                          <p:val>
                                            <p:strVal val="#ppt_y+.1"/>
                                          </p:val>
                                        </p:tav>
                                        <p:tav tm="100000">
                                          <p:val>
                                            <p:strVal val="#ppt_y"/>
                                          </p:val>
                                        </p:tav>
                                      </p:tavLst>
                                    </p:anim>
                                  </p:childTnLst>
                                </p:cTn>
                              </p:par>
                            </p:childTnLst>
                          </p:cTn>
                        </p:par>
                        <p:par>
                          <p:cTn id="88" fill="hold">
                            <p:stCondLst>
                              <p:cond delay="3000"/>
                            </p:stCondLst>
                            <p:childTnLst>
                              <p:par>
                                <p:cTn id="89" presetID="22" presetClass="entr" presetSubtype="1"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up)">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20" grpId="0"/>
      <p:bldP spid="20" grpId="1"/>
      <p:bldP spid="21" grpId="0"/>
      <p:bldP spid="21" grpId="1"/>
      <p:bldP spid="22" grpId="0"/>
      <p:bldP spid="22" grpId="1"/>
      <p:bldP spid="23" grpId="0"/>
      <p:bldP spid="23" grpId="1"/>
      <p:bldP spid="24" grpId="0"/>
      <p:bldP spid="2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5 prodig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hidden="1"/>
          <p:cNvSpPr/>
          <p:nvPr/>
        </p:nvSpPr>
        <p:spPr>
          <a:xfrm>
            <a:off x="4266812" y="2129122"/>
            <a:ext cx="415370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abrazo del padre </a:t>
            </a:r>
          </a:p>
        </p:txBody>
      </p:sp>
      <p:sp>
        <p:nvSpPr>
          <p:cNvPr id="9" name="Transformados" hidden="1"/>
          <p:cNvSpPr/>
          <p:nvPr/>
        </p:nvSpPr>
        <p:spPr>
          <a:xfrm>
            <a:off x="5096879" y="2924944"/>
            <a:ext cx="338906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La justificación</a:t>
            </a:r>
          </a:p>
        </p:txBody>
      </p:sp>
      <p:sp>
        <p:nvSpPr>
          <p:cNvPr id="20" name="Transformados" hidden="1"/>
          <p:cNvSpPr/>
          <p:nvPr/>
        </p:nvSpPr>
        <p:spPr>
          <a:xfrm>
            <a:off x="4283968" y="2132856"/>
            <a:ext cx="415370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manto del padre </a:t>
            </a:r>
          </a:p>
        </p:txBody>
      </p:sp>
      <p:sp>
        <p:nvSpPr>
          <p:cNvPr id="21" name="Transformados" hidden="1"/>
          <p:cNvSpPr/>
          <p:nvPr/>
        </p:nvSpPr>
        <p:spPr>
          <a:xfrm>
            <a:off x="5114035" y="2928678"/>
            <a:ext cx="2302233"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Justicia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imputada</a:t>
            </a:r>
          </a:p>
        </p:txBody>
      </p:sp>
      <p:sp>
        <p:nvSpPr>
          <p:cNvPr id="22" name="Transformados"/>
          <p:cNvSpPr/>
          <p:nvPr/>
        </p:nvSpPr>
        <p:spPr>
          <a:xfrm>
            <a:off x="3884704" y="2438000"/>
            <a:ext cx="484831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A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mudança</a:t>
            </a:r>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 de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roupa</a:t>
            </a:r>
            <a:endPar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23" name="Transformados"/>
          <p:cNvSpPr/>
          <p:nvPr/>
        </p:nvSpPr>
        <p:spPr>
          <a:xfrm>
            <a:off x="4716016" y="3709816"/>
            <a:ext cx="2722220"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Justiça</a:t>
            </a: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transmitida</a:t>
            </a:r>
          </a:p>
        </p:txBody>
      </p:sp>
      <p:sp>
        <p:nvSpPr>
          <p:cNvPr id="24" name="Transformados" hidden="1"/>
          <p:cNvSpPr/>
          <p:nvPr/>
        </p:nvSpPr>
        <p:spPr>
          <a:xfrm>
            <a:off x="4283968" y="2132856"/>
            <a:ext cx="192232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La fiesta</a:t>
            </a:r>
          </a:p>
        </p:txBody>
      </p:sp>
      <p:sp>
        <p:nvSpPr>
          <p:cNvPr id="25" name="Transformados" hidden="1"/>
          <p:cNvSpPr/>
          <p:nvPr/>
        </p:nvSpPr>
        <p:spPr>
          <a:xfrm>
            <a:off x="5114035" y="2928678"/>
            <a:ext cx="329449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La glorificación</a:t>
            </a:r>
          </a:p>
        </p:txBody>
      </p:sp>
    </p:spTree>
    <p:extLst>
      <p:ext uri="{BB962C8B-B14F-4D97-AF65-F5344CB8AC3E}">
        <p14:creationId xmlns:p14="http://schemas.microsoft.com/office/powerpoint/2010/main" val="288008348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8"/>
                                        </p:tgtEl>
                                      </p:cBhvr>
                                    </p:animEffect>
                                    <p:anim calcmode="lin" valueType="num">
                                      <p:cBhvr>
                                        <p:cTn id="20" dur="1000"/>
                                        <p:tgtEl>
                                          <p:spTgt spid="8"/>
                                        </p:tgtEl>
                                        <p:attrNameLst>
                                          <p:attrName>ppt_x</p:attrName>
                                        </p:attrNameLst>
                                      </p:cBhvr>
                                      <p:tavLst>
                                        <p:tav tm="0">
                                          <p:val>
                                            <p:strVal val="ppt_x"/>
                                          </p:val>
                                        </p:tav>
                                        <p:tav tm="100000">
                                          <p:val>
                                            <p:strVal val="ppt_x"/>
                                          </p:val>
                                        </p:tav>
                                      </p:tavLst>
                                    </p:anim>
                                    <p:anim calcmode="lin" valueType="num">
                                      <p:cBhvr>
                                        <p:cTn id="21" dur="1000"/>
                                        <p:tgtEl>
                                          <p:spTgt spid="8"/>
                                        </p:tgtEl>
                                        <p:attrNameLst>
                                          <p:attrName>ppt_y</p:attrName>
                                        </p:attrNameLst>
                                      </p:cBhvr>
                                      <p:tavLst>
                                        <p:tav tm="0">
                                          <p:val>
                                            <p:strVal val="ppt_y"/>
                                          </p:val>
                                        </p:tav>
                                        <p:tav tm="100000">
                                          <p:val>
                                            <p:strVal val="ppt_y-.1"/>
                                          </p:val>
                                        </p:tav>
                                      </p:tavLst>
                                    </p:anim>
                                    <p:set>
                                      <p:cBhvr>
                                        <p:cTn id="22" dur="1" fill="hold">
                                          <p:stCondLst>
                                            <p:cond delay="999"/>
                                          </p:stCondLst>
                                        </p:cTn>
                                        <p:tgtEl>
                                          <p:spTgt spid="8"/>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9"/>
                                        </p:tgtEl>
                                      </p:cBhvr>
                                    </p:animEffect>
                                    <p:anim calcmode="lin" valueType="num">
                                      <p:cBhvr>
                                        <p:cTn id="25" dur="1000"/>
                                        <p:tgtEl>
                                          <p:spTgt spid="9"/>
                                        </p:tgtEl>
                                        <p:attrNameLst>
                                          <p:attrName>ppt_x</p:attrName>
                                        </p:attrNameLst>
                                      </p:cBhvr>
                                      <p:tavLst>
                                        <p:tav tm="0">
                                          <p:val>
                                            <p:strVal val="ppt_x"/>
                                          </p:val>
                                        </p:tav>
                                        <p:tav tm="100000">
                                          <p:val>
                                            <p:strVal val="ppt_x"/>
                                          </p:val>
                                        </p:tav>
                                      </p:tavLst>
                                    </p:anim>
                                    <p:anim calcmode="lin" valueType="num">
                                      <p:cBhvr>
                                        <p:cTn id="26" dur="1000"/>
                                        <p:tgtEl>
                                          <p:spTgt spid="9"/>
                                        </p:tgtEl>
                                        <p:attrNameLst>
                                          <p:attrName>ppt_y</p:attrName>
                                        </p:attrNameLst>
                                      </p:cBhvr>
                                      <p:tavLst>
                                        <p:tav tm="0">
                                          <p:val>
                                            <p:strVal val="ppt_y"/>
                                          </p:val>
                                        </p:tav>
                                        <p:tav tm="100000">
                                          <p:val>
                                            <p:strVal val="ppt_y+.1"/>
                                          </p:val>
                                        </p:tav>
                                      </p:tavLst>
                                    </p:anim>
                                    <p:set>
                                      <p:cBhvr>
                                        <p:cTn id="27" dur="1" fill="hold">
                                          <p:stCondLst>
                                            <p:cond delay="999"/>
                                          </p:stCondLst>
                                        </p:cTn>
                                        <p:tgtEl>
                                          <p:spTgt spid="9"/>
                                        </p:tgtEl>
                                        <p:attrNameLst>
                                          <p:attrName>style.visibility</p:attrName>
                                        </p:attrNameLst>
                                      </p:cBhvr>
                                      <p:to>
                                        <p:strVal val="hidden"/>
                                      </p:to>
                                    </p:se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xit" presetSubtype="0" fill="hold" grpId="1" nodeType="click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par>
                                <p:cTn id="47" presetID="42" presetClass="exit" presetSubtype="0" fill="hold" grpId="1" nodeType="withEffect">
                                  <p:stCondLst>
                                    <p:cond delay="0"/>
                                  </p:stCondLst>
                                  <p:childTnLst>
                                    <p:animEffect transition="out" filter="fade">
                                      <p:cBhvr>
                                        <p:cTn id="48" dur="1000"/>
                                        <p:tgtEl>
                                          <p:spTgt spid="21"/>
                                        </p:tgtEl>
                                      </p:cBhvr>
                                    </p:animEffect>
                                    <p:anim calcmode="lin" valueType="num">
                                      <p:cBhvr>
                                        <p:cTn id="49" dur="1000"/>
                                        <p:tgtEl>
                                          <p:spTgt spid="21"/>
                                        </p:tgtEl>
                                        <p:attrNameLst>
                                          <p:attrName>ppt_x</p:attrName>
                                        </p:attrNameLst>
                                      </p:cBhvr>
                                      <p:tavLst>
                                        <p:tav tm="0">
                                          <p:val>
                                            <p:strVal val="ppt_x"/>
                                          </p:val>
                                        </p:tav>
                                        <p:tav tm="100000">
                                          <p:val>
                                            <p:strVal val="ppt_x"/>
                                          </p:val>
                                        </p:tav>
                                      </p:tavLst>
                                    </p:anim>
                                    <p:anim calcmode="lin" valueType="num">
                                      <p:cBhvr>
                                        <p:cTn id="50" dur="1000"/>
                                        <p:tgtEl>
                                          <p:spTgt spid="21"/>
                                        </p:tgtEl>
                                        <p:attrNameLst>
                                          <p:attrName>ppt_y</p:attrName>
                                        </p:attrNameLst>
                                      </p:cBhvr>
                                      <p:tavLst>
                                        <p:tav tm="0">
                                          <p:val>
                                            <p:strVal val="ppt_y"/>
                                          </p:val>
                                        </p:tav>
                                        <p:tav tm="100000">
                                          <p:val>
                                            <p:strVal val="ppt_y+.1"/>
                                          </p:val>
                                        </p:tav>
                                      </p:tavLst>
                                    </p:anim>
                                    <p:set>
                                      <p:cBhvr>
                                        <p:cTn id="51" dur="1" fill="hold">
                                          <p:stCondLst>
                                            <p:cond delay="999"/>
                                          </p:stCondLst>
                                        </p:cTn>
                                        <p:tgtEl>
                                          <p:spTgt spid="21"/>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22"/>
                                        </p:tgtEl>
                                      </p:cBhvr>
                                    </p:animEffect>
                                    <p:anim calcmode="lin" valueType="num">
                                      <p:cBhvr>
                                        <p:cTn id="68" dur="1000"/>
                                        <p:tgtEl>
                                          <p:spTgt spid="22"/>
                                        </p:tgtEl>
                                        <p:attrNameLst>
                                          <p:attrName>ppt_x</p:attrName>
                                        </p:attrNameLst>
                                      </p:cBhvr>
                                      <p:tavLst>
                                        <p:tav tm="0">
                                          <p:val>
                                            <p:strVal val="ppt_x"/>
                                          </p:val>
                                        </p:tav>
                                        <p:tav tm="100000">
                                          <p:val>
                                            <p:strVal val="ppt_x"/>
                                          </p:val>
                                        </p:tav>
                                      </p:tavLst>
                                    </p:anim>
                                    <p:anim calcmode="lin" valueType="num">
                                      <p:cBhvr>
                                        <p:cTn id="69" dur="1000"/>
                                        <p:tgtEl>
                                          <p:spTgt spid="22"/>
                                        </p:tgtEl>
                                        <p:attrNameLst>
                                          <p:attrName>ppt_y</p:attrName>
                                        </p:attrNameLst>
                                      </p:cBhvr>
                                      <p:tavLst>
                                        <p:tav tm="0">
                                          <p:val>
                                            <p:strVal val="ppt_y"/>
                                          </p:val>
                                        </p:tav>
                                        <p:tav tm="100000">
                                          <p:val>
                                            <p:strVal val="ppt_y-.1"/>
                                          </p:val>
                                        </p:tav>
                                      </p:tavLst>
                                    </p:anim>
                                    <p:set>
                                      <p:cBhvr>
                                        <p:cTn id="70" dur="1" fill="hold">
                                          <p:stCondLst>
                                            <p:cond delay="999"/>
                                          </p:stCondLst>
                                        </p:cTn>
                                        <p:tgtEl>
                                          <p:spTgt spid="22"/>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23"/>
                                        </p:tgtEl>
                                      </p:cBhvr>
                                    </p:animEffect>
                                    <p:anim calcmode="lin" valueType="num">
                                      <p:cBhvr>
                                        <p:cTn id="73" dur="1000"/>
                                        <p:tgtEl>
                                          <p:spTgt spid="23"/>
                                        </p:tgtEl>
                                        <p:attrNameLst>
                                          <p:attrName>ppt_x</p:attrName>
                                        </p:attrNameLst>
                                      </p:cBhvr>
                                      <p:tavLst>
                                        <p:tav tm="0">
                                          <p:val>
                                            <p:strVal val="ppt_x"/>
                                          </p:val>
                                        </p:tav>
                                        <p:tav tm="100000">
                                          <p:val>
                                            <p:strVal val="ppt_x"/>
                                          </p:val>
                                        </p:tav>
                                      </p:tavLst>
                                    </p:anim>
                                    <p:anim calcmode="lin" valueType="num">
                                      <p:cBhvr>
                                        <p:cTn id="74" dur="1000"/>
                                        <p:tgtEl>
                                          <p:spTgt spid="23"/>
                                        </p:tgtEl>
                                        <p:attrNameLst>
                                          <p:attrName>ppt_y</p:attrName>
                                        </p:attrNameLst>
                                      </p:cBhvr>
                                      <p:tavLst>
                                        <p:tav tm="0">
                                          <p:val>
                                            <p:strVal val="ppt_y"/>
                                          </p:val>
                                        </p:tav>
                                        <p:tav tm="100000">
                                          <p:val>
                                            <p:strVal val="ppt_y+.1"/>
                                          </p:val>
                                        </p:tav>
                                      </p:tavLst>
                                    </p:anim>
                                    <p:set>
                                      <p:cBhvr>
                                        <p:cTn id="75" dur="1" fill="hold">
                                          <p:stCondLst>
                                            <p:cond delay="999"/>
                                          </p:stCondLst>
                                        </p:cTn>
                                        <p:tgtEl>
                                          <p:spTgt spid="23"/>
                                        </p:tgtEl>
                                        <p:attrNameLst>
                                          <p:attrName>style.visibility</p:attrName>
                                        </p:attrNameLst>
                                      </p:cBhvr>
                                      <p:to>
                                        <p:strVal val="hidden"/>
                                      </p:to>
                                    </p:set>
                                  </p:childTnLst>
                                </p:cTn>
                              </p:par>
                            </p:childTnLst>
                          </p:cTn>
                        </p:par>
                        <p:par>
                          <p:cTn id="76" fill="hold">
                            <p:stCondLst>
                              <p:cond delay="1000"/>
                            </p:stCondLst>
                            <p:childTnLst>
                              <p:par>
                                <p:cTn id="77" presetID="42"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1000"/>
                                        <p:tgtEl>
                                          <p:spTgt spid="24"/>
                                        </p:tgtEl>
                                      </p:cBhvr>
                                    </p:animEffect>
                                    <p:anim calcmode="lin" valueType="num">
                                      <p:cBhvr>
                                        <p:cTn id="80" dur="1000" fill="hold"/>
                                        <p:tgtEl>
                                          <p:spTgt spid="24"/>
                                        </p:tgtEl>
                                        <p:attrNameLst>
                                          <p:attrName>ppt_x</p:attrName>
                                        </p:attrNameLst>
                                      </p:cBhvr>
                                      <p:tavLst>
                                        <p:tav tm="0">
                                          <p:val>
                                            <p:strVal val="#ppt_x"/>
                                          </p:val>
                                        </p:tav>
                                        <p:tav tm="100000">
                                          <p:val>
                                            <p:strVal val="#ppt_x"/>
                                          </p:val>
                                        </p:tav>
                                      </p:tavLst>
                                    </p:anim>
                                    <p:anim calcmode="lin" valueType="num">
                                      <p:cBhvr>
                                        <p:cTn id="81" dur="1000" fill="hold"/>
                                        <p:tgtEl>
                                          <p:spTgt spid="24"/>
                                        </p:tgtEl>
                                        <p:attrNameLst>
                                          <p:attrName>ppt_y</p:attrName>
                                        </p:attrNameLst>
                                      </p:cBhvr>
                                      <p:tavLst>
                                        <p:tav tm="0">
                                          <p:val>
                                            <p:strVal val="#ppt_y+.1"/>
                                          </p:val>
                                        </p:tav>
                                        <p:tav tm="100000">
                                          <p:val>
                                            <p:strVal val="#ppt_y"/>
                                          </p:val>
                                        </p:tav>
                                      </p:tavLst>
                                    </p:anim>
                                  </p:childTnLst>
                                </p:cTn>
                              </p:par>
                            </p:childTnLst>
                          </p:cTn>
                        </p:par>
                        <p:par>
                          <p:cTn id="82" fill="hold">
                            <p:stCondLst>
                              <p:cond delay="2000"/>
                            </p:stCondLst>
                            <p:childTnLst>
                              <p:par>
                                <p:cTn id="83" presetID="42"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anim calcmode="lin" valueType="num">
                                      <p:cBhvr>
                                        <p:cTn id="86" dur="1000" fill="hold"/>
                                        <p:tgtEl>
                                          <p:spTgt spid="25"/>
                                        </p:tgtEl>
                                        <p:attrNameLst>
                                          <p:attrName>ppt_x</p:attrName>
                                        </p:attrNameLst>
                                      </p:cBhvr>
                                      <p:tavLst>
                                        <p:tav tm="0">
                                          <p:val>
                                            <p:strVal val="#ppt_x"/>
                                          </p:val>
                                        </p:tav>
                                        <p:tav tm="100000">
                                          <p:val>
                                            <p:strVal val="#ppt_x"/>
                                          </p:val>
                                        </p:tav>
                                      </p:tavLst>
                                    </p:anim>
                                    <p:anim calcmode="lin" valueType="num">
                                      <p:cBhvr>
                                        <p:cTn id="87" dur="1000" fill="hold"/>
                                        <p:tgtEl>
                                          <p:spTgt spid="25"/>
                                        </p:tgtEl>
                                        <p:attrNameLst>
                                          <p:attrName>ppt_y</p:attrName>
                                        </p:attrNameLst>
                                      </p:cBhvr>
                                      <p:tavLst>
                                        <p:tav tm="0">
                                          <p:val>
                                            <p:strVal val="#ppt_y+.1"/>
                                          </p:val>
                                        </p:tav>
                                        <p:tav tm="100000">
                                          <p:val>
                                            <p:strVal val="#ppt_y"/>
                                          </p:val>
                                        </p:tav>
                                      </p:tavLst>
                                    </p:anim>
                                  </p:childTnLst>
                                </p:cTn>
                              </p:par>
                            </p:childTnLst>
                          </p:cTn>
                        </p:par>
                        <p:par>
                          <p:cTn id="88" fill="hold">
                            <p:stCondLst>
                              <p:cond delay="3000"/>
                            </p:stCondLst>
                            <p:childTnLst>
                              <p:par>
                                <p:cTn id="89" presetID="22" presetClass="entr" presetSubtype="1"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up)">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20" grpId="0"/>
      <p:bldP spid="20" grpId="1"/>
      <p:bldP spid="21" grpId="0"/>
      <p:bldP spid="21" grpId="1"/>
      <p:bldP spid="22" grpId="0"/>
      <p:bldP spid="22" grpId="1"/>
      <p:bldP spid="23" grpId="0"/>
      <p:bldP spid="23" grpId="1"/>
      <p:bldP spid="24" grpId="0"/>
      <p:bldP spid="2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5 prodig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txBox="1">
            <a:spLocks/>
          </p:cNvSpPr>
          <p:nvPr/>
        </p:nvSpPr>
        <p:spPr>
          <a:xfrm>
            <a:off x="2843808" y="260648"/>
            <a:ext cx="5904656" cy="1584176"/>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 parábola do </a:t>
            </a:r>
          </a:p>
          <a:p>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filho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pródigo</a:t>
            </a:r>
          </a:p>
        </p:txBody>
      </p:sp>
      <p:sp>
        <p:nvSpPr>
          <p:cNvPr id="7" name="1 Título"/>
          <p:cNvSpPr txBox="1">
            <a:spLocks/>
          </p:cNvSpPr>
          <p:nvPr/>
        </p:nvSpPr>
        <p:spPr>
          <a:xfrm>
            <a:off x="3566234" y="2775453"/>
            <a:ext cx="4459803" cy="129614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8" name="Transformados" hidden="1"/>
          <p:cNvSpPr/>
          <p:nvPr/>
        </p:nvSpPr>
        <p:spPr>
          <a:xfrm>
            <a:off x="4266812" y="2129122"/>
            <a:ext cx="415370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abrazo del padre </a:t>
            </a:r>
          </a:p>
        </p:txBody>
      </p:sp>
      <p:sp>
        <p:nvSpPr>
          <p:cNvPr id="9" name="Transformados" hidden="1"/>
          <p:cNvSpPr/>
          <p:nvPr/>
        </p:nvSpPr>
        <p:spPr>
          <a:xfrm>
            <a:off x="5096879" y="2924944"/>
            <a:ext cx="338906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La justificación</a:t>
            </a:r>
          </a:p>
        </p:txBody>
      </p:sp>
      <p:sp>
        <p:nvSpPr>
          <p:cNvPr id="20" name="Transformados" hidden="1"/>
          <p:cNvSpPr/>
          <p:nvPr/>
        </p:nvSpPr>
        <p:spPr>
          <a:xfrm>
            <a:off x="4283968" y="2132856"/>
            <a:ext cx="415370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manto del padre </a:t>
            </a:r>
          </a:p>
        </p:txBody>
      </p:sp>
      <p:sp>
        <p:nvSpPr>
          <p:cNvPr id="21" name="Transformados" hidden="1"/>
          <p:cNvSpPr/>
          <p:nvPr/>
        </p:nvSpPr>
        <p:spPr>
          <a:xfrm>
            <a:off x="5114035" y="2928678"/>
            <a:ext cx="2302233"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Justicia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imputada</a:t>
            </a:r>
          </a:p>
        </p:txBody>
      </p:sp>
      <p:sp>
        <p:nvSpPr>
          <p:cNvPr id="22" name="Transformados" hidden="1"/>
          <p:cNvSpPr/>
          <p:nvPr/>
        </p:nvSpPr>
        <p:spPr>
          <a:xfrm>
            <a:off x="4283968" y="2132856"/>
            <a:ext cx="375455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El cambio de ropa</a:t>
            </a:r>
          </a:p>
        </p:txBody>
      </p:sp>
      <p:sp>
        <p:nvSpPr>
          <p:cNvPr id="23" name="Transformados" hidden="1"/>
          <p:cNvSpPr/>
          <p:nvPr/>
        </p:nvSpPr>
        <p:spPr>
          <a:xfrm>
            <a:off x="5114035" y="2928678"/>
            <a:ext cx="2360518" cy="120032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Justicia </a:t>
            </a:r>
            <a:b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br>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  impartida</a:t>
            </a:r>
          </a:p>
        </p:txBody>
      </p:sp>
      <p:sp>
        <p:nvSpPr>
          <p:cNvPr id="24" name="Transformados"/>
          <p:cNvSpPr/>
          <p:nvPr/>
        </p:nvSpPr>
        <p:spPr>
          <a:xfrm>
            <a:off x="5167094" y="2498371"/>
            <a:ext cx="175131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rPr>
              <a:t>A </a:t>
            </a:r>
            <a:r>
              <a:rPr lang="es-ES" sz="3600" b="1" spc="50" dirty="0" err="1">
                <a:ln w="11430"/>
                <a:solidFill>
                  <a:srgbClr val="002060"/>
                </a:solidFill>
                <a:effectLst>
                  <a:outerShdw blurRad="76200" dist="50800" dir="5400000" algn="tl" rotWithShape="0">
                    <a:srgbClr val="000000">
                      <a:alpha val="65000"/>
                    </a:srgbClr>
                  </a:outerShdw>
                </a:effectLst>
                <a:latin typeface="Swis721 BlkCn BT" pitchFamily="34" charset="0"/>
              </a:rPr>
              <a:t>festa</a:t>
            </a:r>
            <a:endParaRPr lang="es-ES" sz="3600" b="1"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25" name="Transformados"/>
          <p:cNvSpPr/>
          <p:nvPr/>
        </p:nvSpPr>
        <p:spPr>
          <a:xfrm>
            <a:off x="4388035" y="3853435"/>
            <a:ext cx="330943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rPr>
              <a:t>A </a:t>
            </a:r>
            <a:r>
              <a:rPr lang="es-ES" sz="3600" b="1" spc="50" dirty="0" err="1">
                <a:ln w="11430"/>
                <a:solidFill>
                  <a:srgbClr val="FF0000"/>
                </a:solidFill>
                <a:effectLst>
                  <a:outerShdw blurRad="76200" dist="50800" dir="5400000" algn="tl" rotWithShape="0">
                    <a:srgbClr val="000000">
                      <a:alpha val="65000"/>
                    </a:srgbClr>
                  </a:outerShdw>
                </a:effectLst>
                <a:latin typeface="Swis721 BlkCn BT" pitchFamily="34" charset="0"/>
              </a:rPr>
              <a:t>glorificação</a:t>
            </a:r>
            <a:endParaRPr lang="es-ES" sz="36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Tree>
    <p:extLst>
      <p:ext uri="{BB962C8B-B14F-4D97-AF65-F5344CB8AC3E}">
        <p14:creationId xmlns:p14="http://schemas.microsoft.com/office/powerpoint/2010/main" val="173391047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8"/>
                                        </p:tgtEl>
                                      </p:cBhvr>
                                    </p:animEffect>
                                    <p:anim calcmode="lin" valueType="num">
                                      <p:cBhvr>
                                        <p:cTn id="20" dur="1000"/>
                                        <p:tgtEl>
                                          <p:spTgt spid="8"/>
                                        </p:tgtEl>
                                        <p:attrNameLst>
                                          <p:attrName>ppt_x</p:attrName>
                                        </p:attrNameLst>
                                      </p:cBhvr>
                                      <p:tavLst>
                                        <p:tav tm="0">
                                          <p:val>
                                            <p:strVal val="ppt_x"/>
                                          </p:val>
                                        </p:tav>
                                        <p:tav tm="100000">
                                          <p:val>
                                            <p:strVal val="ppt_x"/>
                                          </p:val>
                                        </p:tav>
                                      </p:tavLst>
                                    </p:anim>
                                    <p:anim calcmode="lin" valueType="num">
                                      <p:cBhvr>
                                        <p:cTn id="21" dur="1000"/>
                                        <p:tgtEl>
                                          <p:spTgt spid="8"/>
                                        </p:tgtEl>
                                        <p:attrNameLst>
                                          <p:attrName>ppt_y</p:attrName>
                                        </p:attrNameLst>
                                      </p:cBhvr>
                                      <p:tavLst>
                                        <p:tav tm="0">
                                          <p:val>
                                            <p:strVal val="ppt_y"/>
                                          </p:val>
                                        </p:tav>
                                        <p:tav tm="100000">
                                          <p:val>
                                            <p:strVal val="ppt_y-.1"/>
                                          </p:val>
                                        </p:tav>
                                      </p:tavLst>
                                    </p:anim>
                                    <p:set>
                                      <p:cBhvr>
                                        <p:cTn id="22" dur="1" fill="hold">
                                          <p:stCondLst>
                                            <p:cond delay="999"/>
                                          </p:stCondLst>
                                        </p:cTn>
                                        <p:tgtEl>
                                          <p:spTgt spid="8"/>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9"/>
                                        </p:tgtEl>
                                      </p:cBhvr>
                                    </p:animEffect>
                                    <p:anim calcmode="lin" valueType="num">
                                      <p:cBhvr>
                                        <p:cTn id="25" dur="1000"/>
                                        <p:tgtEl>
                                          <p:spTgt spid="9"/>
                                        </p:tgtEl>
                                        <p:attrNameLst>
                                          <p:attrName>ppt_x</p:attrName>
                                        </p:attrNameLst>
                                      </p:cBhvr>
                                      <p:tavLst>
                                        <p:tav tm="0">
                                          <p:val>
                                            <p:strVal val="ppt_x"/>
                                          </p:val>
                                        </p:tav>
                                        <p:tav tm="100000">
                                          <p:val>
                                            <p:strVal val="ppt_x"/>
                                          </p:val>
                                        </p:tav>
                                      </p:tavLst>
                                    </p:anim>
                                    <p:anim calcmode="lin" valueType="num">
                                      <p:cBhvr>
                                        <p:cTn id="26" dur="1000"/>
                                        <p:tgtEl>
                                          <p:spTgt spid="9"/>
                                        </p:tgtEl>
                                        <p:attrNameLst>
                                          <p:attrName>ppt_y</p:attrName>
                                        </p:attrNameLst>
                                      </p:cBhvr>
                                      <p:tavLst>
                                        <p:tav tm="0">
                                          <p:val>
                                            <p:strVal val="ppt_y"/>
                                          </p:val>
                                        </p:tav>
                                        <p:tav tm="100000">
                                          <p:val>
                                            <p:strVal val="ppt_y+.1"/>
                                          </p:val>
                                        </p:tav>
                                      </p:tavLst>
                                    </p:anim>
                                    <p:set>
                                      <p:cBhvr>
                                        <p:cTn id="27" dur="1" fill="hold">
                                          <p:stCondLst>
                                            <p:cond delay="999"/>
                                          </p:stCondLst>
                                        </p:cTn>
                                        <p:tgtEl>
                                          <p:spTgt spid="9"/>
                                        </p:tgtEl>
                                        <p:attrNameLst>
                                          <p:attrName>style.visibility</p:attrName>
                                        </p:attrNameLst>
                                      </p:cBhvr>
                                      <p:to>
                                        <p:strVal val="hidden"/>
                                      </p:to>
                                    </p:se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xit" presetSubtype="0" fill="hold" grpId="1" nodeType="click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par>
                                <p:cTn id="47" presetID="42" presetClass="exit" presetSubtype="0" fill="hold" grpId="1" nodeType="withEffect">
                                  <p:stCondLst>
                                    <p:cond delay="0"/>
                                  </p:stCondLst>
                                  <p:childTnLst>
                                    <p:animEffect transition="out" filter="fade">
                                      <p:cBhvr>
                                        <p:cTn id="48" dur="1000"/>
                                        <p:tgtEl>
                                          <p:spTgt spid="21"/>
                                        </p:tgtEl>
                                      </p:cBhvr>
                                    </p:animEffect>
                                    <p:anim calcmode="lin" valueType="num">
                                      <p:cBhvr>
                                        <p:cTn id="49" dur="1000"/>
                                        <p:tgtEl>
                                          <p:spTgt spid="21"/>
                                        </p:tgtEl>
                                        <p:attrNameLst>
                                          <p:attrName>ppt_x</p:attrName>
                                        </p:attrNameLst>
                                      </p:cBhvr>
                                      <p:tavLst>
                                        <p:tav tm="0">
                                          <p:val>
                                            <p:strVal val="ppt_x"/>
                                          </p:val>
                                        </p:tav>
                                        <p:tav tm="100000">
                                          <p:val>
                                            <p:strVal val="ppt_x"/>
                                          </p:val>
                                        </p:tav>
                                      </p:tavLst>
                                    </p:anim>
                                    <p:anim calcmode="lin" valueType="num">
                                      <p:cBhvr>
                                        <p:cTn id="50" dur="1000"/>
                                        <p:tgtEl>
                                          <p:spTgt spid="21"/>
                                        </p:tgtEl>
                                        <p:attrNameLst>
                                          <p:attrName>ppt_y</p:attrName>
                                        </p:attrNameLst>
                                      </p:cBhvr>
                                      <p:tavLst>
                                        <p:tav tm="0">
                                          <p:val>
                                            <p:strVal val="ppt_y"/>
                                          </p:val>
                                        </p:tav>
                                        <p:tav tm="100000">
                                          <p:val>
                                            <p:strVal val="ppt_y+.1"/>
                                          </p:val>
                                        </p:tav>
                                      </p:tavLst>
                                    </p:anim>
                                    <p:set>
                                      <p:cBhvr>
                                        <p:cTn id="51" dur="1" fill="hold">
                                          <p:stCondLst>
                                            <p:cond delay="999"/>
                                          </p:stCondLst>
                                        </p:cTn>
                                        <p:tgtEl>
                                          <p:spTgt spid="21"/>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22"/>
                                        </p:tgtEl>
                                      </p:cBhvr>
                                    </p:animEffect>
                                    <p:anim calcmode="lin" valueType="num">
                                      <p:cBhvr>
                                        <p:cTn id="68" dur="1000"/>
                                        <p:tgtEl>
                                          <p:spTgt spid="22"/>
                                        </p:tgtEl>
                                        <p:attrNameLst>
                                          <p:attrName>ppt_x</p:attrName>
                                        </p:attrNameLst>
                                      </p:cBhvr>
                                      <p:tavLst>
                                        <p:tav tm="0">
                                          <p:val>
                                            <p:strVal val="ppt_x"/>
                                          </p:val>
                                        </p:tav>
                                        <p:tav tm="100000">
                                          <p:val>
                                            <p:strVal val="ppt_x"/>
                                          </p:val>
                                        </p:tav>
                                      </p:tavLst>
                                    </p:anim>
                                    <p:anim calcmode="lin" valueType="num">
                                      <p:cBhvr>
                                        <p:cTn id="69" dur="1000"/>
                                        <p:tgtEl>
                                          <p:spTgt spid="22"/>
                                        </p:tgtEl>
                                        <p:attrNameLst>
                                          <p:attrName>ppt_y</p:attrName>
                                        </p:attrNameLst>
                                      </p:cBhvr>
                                      <p:tavLst>
                                        <p:tav tm="0">
                                          <p:val>
                                            <p:strVal val="ppt_y"/>
                                          </p:val>
                                        </p:tav>
                                        <p:tav tm="100000">
                                          <p:val>
                                            <p:strVal val="ppt_y-.1"/>
                                          </p:val>
                                        </p:tav>
                                      </p:tavLst>
                                    </p:anim>
                                    <p:set>
                                      <p:cBhvr>
                                        <p:cTn id="70" dur="1" fill="hold">
                                          <p:stCondLst>
                                            <p:cond delay="999"/>
                                          </p:stCondLst>
                                        </p:cTn>
                                        <p:tgtEl>
                                          <p:spTgt spid="22"/>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23"/>
                                        </p:tgtEl>
                                      </p:cBhvr>
                                    </p:animEffect>
                                    <p:anim calcmode="lin" valueType="num">
                                      <p:cBhvr>
                                        <p:cTn id="73" dur="1000"/>
                                        <p:tgtEl>
                                          <p:spTgt spid="23"/>
                                        </p:tgtEl>
                                        <p:attrNameLst>
                                          <p:attrName>ppt_x</p:attrName>
                                        </p:attrNameLst>
                                      </p:cBhvr>
                                      <p:tavLst>
                                        <p:tav tm="0">
                                          <p:val>
                                            <p:strVal val="ppt_x"/>
                                          </p:val>
                                        </p:tav>
                                        <p:tav tm="100000">
                                          <p:val>
                                            <p:strVal val="ppt_x"/>
                                          </p:val>
                                        </p:tav>
                                      </p:tavLst>
                                    </p:anim>
                                    <p:anim calcmode="lin" valueType="num">
                                      <p:cBhvr>
                                        <p:cTn id="74" dur="1000"/>
                                        <p:tgtEl>
                                          <p:spTgt spid="23"/>
                                        </p:tgtEl>
                                        <p:attrNameLst>
                                          <p:attrName>ppt_y</p:attrName>
                                        </p:attrNameLst>
                                      </p:cBhvr>
                                      <p:tavLst>
                                        <p:tav tm="0">
                                          <p:val>
                                            <p:strVal val="ppt_y"/>
                                          </p:val>
                                        </p:tav>
                                        <p:tav tm="100000">
                                          <p:val>
                                            <p:strVal val="ppt_y+.1"/>
                                          </p:val>
                                        </p:tav>
                                      </p:tavLst>
                                    </p:anim>
                                    <p:set>
                                      <p:cBhvr>
                                        <p:cTn id="75" dur="1" fill="hold">
                                          <p:stCondLst>
                                            <p:cond delay="999"/>
                                          </p:stCondLst>
                                        </p:cTn>
                                        <p:tgtEl>
                                          <p:spTgt spid="23"/>
                                        </p:tgtEl>
                                        <p:attrNameLst>
                                          <p:attrName>style.visibility</p:attrName>
                                        </p:attrNameLst>
                                      </p:cBhvr>
                                      <p:to>
                                        <p:strVal val="hidden"/>
                                      </p:to>
                                    </p:set>
                                  </p:childTnLst>
                                </p:cTn>
                              </p:par>
                            </p:childTnLst>
                          </p:cTn>
                        </p:par>
                        <p:par>
                          <p:cTn id="76" fill="hold">
                            <p:stCondLst>
                              <p:cond delay="1000"/>
                            </p:stCondLst>
                            <p:childTnLst>
                              <p:par>
                                <p:cTn id="77" presetID="42"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1000"/>
                                        <p:tgtEl>
                                          <p:spTgt spid="24"/>
                                        </p:tgtEl>
                                      </p:cBhvr>
                                    </p:animEffect>
                                    <p:anim calcmode="lin" valueType="num">
                                      <p:cBhvr>
                                        <p:cTn id="80" dur="1000" fill="hold"/>
                                        <p:tgtEl>
                                          <p:spTgt spid="24"/>
                                        </p:tgtEl>
                                        <p:attrNameLst>
                                          <p:attrName>ppt_x</p:attrName>
                                        </p:attrNameLst>
                                      </p:cBhvr>
                                      <p:tavLst>
                                        <p:tav tm="0">
                                          <p:val>
                                            <p:strVal val="#ppt_x"/>
                                          </p:val>
                                        </p:tav>
                                        <p:tav tm="100000">
                                          <p:val>
                                            <p:strVal val="#ppt_x"/>
                                          </p:val>
                                        </p:tav>
                                      </p:tavLst>
                                    </p:anim>
                                    <p:anim calcmode="lin" valueType="num">
                                      <p:cBhvr>
                                        <p:cTn id="81" dur="1000" fill="hold"/>
                                        <p:tgtEl>
                                          <p:spTgt spid="24"/>
                                        </p:tgtEl>
                                        <p:attrNameLst>
                                          <p:attrName>ppt_y</p:attrName>
                                        </p:attrNameLst>
                                      </p:cBhvr>
                                      <p:tavLst>
                                        <p:tav tm="0">
                                          <p:val>
                                            <p:strVal val="#ppt_y+.1"/>
                                          </p:val>
                                        </p:tav>
                                        <p:tav tm="100000">
                                          <p:val>
                                            <p:strVal val="#ppt_y"/>
                                          </p:val>
                                        </p:tav>
                                      </p:tavLst>
                                    </p:anim>
                                  </p:childTnLst>
                                </p:cTn>
                              </p:par>
                            </p:childTnLst>
                          </p:cTn>
                        </p:par>
                        <p:par>
                          <p:cTn id="82" fill="hold">
                            <p:stCondLst>
                              <p:cond delay="2000"/>
                            </p:stCondLst>
                            <p:childTnLst>
                              <p:par>
                                <p:cTn id="83" presetID="42"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anim calcmode="lin" valueType="num">
                                      <p:cBhvr>
                                        <p:cTn id="86" dur="1000" fill="hold"/>
                                        <p:tgtEl>
                                          <p:spTgt spid="25"/>
                                        </p:tgtEl>
                                        <p:attrNameLst>
                                          <p:attrName>ppt_x</p:attrName>
                                        </p:attrNameLst>
                                      </p:cBhvr>
                                      <p:tavLst>
                                        <p:tav tm="0">
                                          <p:val>
                                            <p:strVal val="#ppt_x"/>
                                          </p:val>
                                        </p:tav>
                                        <p:tav tm="100000">
                                          <p:val>
                                            <p:strVal val="#ppt_x"/>
                                          </p:val>
                                        </p:tav>
                                      </p:tavLst>
                                    </p:anim>
                                    <p:anim calcmode="lin" valueType="num">
                                      <p:cBhvr>
                                        <p:cTn id="87" dur="1000" fill="hold"/>
                                        <p:tgtEl>
                                          <p:spTgt spid="25"/>
                                        </p:tgtEl>
                                        <p:attrNameLst>
                                          <p:attrName>ppt_y</p:attrName>
                                        </p:attrNameLst>
                                      </p:cBhvr>
                                      <p:tavLst>
                                        <p:tav tm="0">
                                          <p:val>
                                            <p:strVal val="#ppt_y+.1"/>
                                          </p:val>
                                        </p:tav>
                                        <p:tav tm="100000">
                                          <p:val>
                                            <p:strVal val="#ppt_y"/>
                                          </p:val>
                                        </p:tav>
                                      </p:tavLst>
                                    </p:anim>
                                  </p:childTnLst>
                                </p:cTn>
                              </p:par>
                            </p:childTnLst>
                          </p:cTn>
                        </p:par>
                        <p:par>
                          <p:cTn id="88" fill="hold">
                            <p:stCondLst>
                              <p:cond delay="3000"/>
                            </p:stCondLst>
                            <p:childTnLst>
                              <p:par>
                                <p:cTn id="89" presetID="22" presetClass="entr" presetSubtype="1"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up)">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20" grpId="0"/>
      <p:bldP spid="20" grpId="1"/>
      <p:bldP spid="21" grpId="0"/>
      <p:bldP spid="21" grpId="1"/>
      <p:bldP spid="22" grpId="0"/>
      <p:bldP spid="22" grpId="1"/>
      <p:bldP spid="23" grpId="0"/>
      <p:bldP spid="23" grpId="1"/>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10. MUTIMEDIA SDA\Imagenes para estudio\tema 05 fon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97706" y="5013176"/>
            <a:ext cx="7026622" cy="144016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es-ES_tradnl" b="1" spc="50" dirty="0">
                <a:ln w="11430"/>
                <a:solidFill>
                  <a:srgbClr val="FF0000"/>
                </a:solidFill>
                <a:effectLst>
                  <a:outerShdw blurRad="76200" dist="50800" dir="5400000" algn="tl" rotWithShape="0">
                    <a:srgbClr val="000000">
                      <a:alpha val="65000"/>
                    </a:srgbClr>
                  </a:outerShdw>
                </a:effectLst>
                <a:latin typeface="Swis721 BlkCn BT" pitchFamily="34" charset="0"/>
              </a:rPr>
              <a:t>O PRIMERO E O ÚLTIMO ROSTO DO HOMEM</a:t>
            </a:r>
            <a:br>
              <a:rPr lang="es-ES_tradnl" b="1" spc="50" dirty="0">
                <a:ln w="11430"/>
                <a:solidFill>
                  <a:srgbClr val="FF0000"/>
                </a:solidFill>
                <a:effectLst>
                  <a:outerShdw blurRad="76200" dist="50800" dir="5400000" algn="tl" rotWithShape="0">
                    <a:srgbClr val="000000">
                      <a:alpha val="65000"/>
                    </a:srgbClr>
                  </a:outerShdw>
                </a:effectLst>
                <a:latin typeface="Swis721 BlkCn BT" pitchFamily="34" charset="0"/>
              </a:rPr>
            </a:br>
            <a:endParaRPr lang="es-ES"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pic>
        <p:nvPicPr>
          <p:cNvPr id="4" name="Picture 2" descr="D:\10. MUTIMEDIA SDA\Imagenes para estudio\tema 05 crim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4528" y="3140968"/>
            <a:ext cx="4099466" cy="307531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HeroicExtremeLeftFacing"/>
            <a:lightRig rig="soft" dir="t"/>
          </a:scene3d>
          <a:sp3d contourW="12700" prstMaterial="matte">
            <a:bevelT w="63500" h="50800"/>
            <a:contourClr>
              <a:srgbClr val="C0C0C0"/>
            </a:contourClr>
          </a:sp3d>
        </p:spPr>
      </p:pic>
      <p:pic>
        <p:nvPicPr>
          <p:cNvPr id="5" name="Picture 2" descr="D:\10. MUTIMEDIA SDA\Imagenes para estudio\tema 05 mad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2976" y="1340768"/>
            <a:ext cx="4074294" cy="305642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RightFacing"/>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90649013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5E-6 -3.7037E-6 L 0.4882 -0.09699 " pathEditMode="relative" rAng="0" ptsTypes="AA">
                                      <p:cBhvr>
                                        <p:cTn id="6" dur="2000" fill="hold"/>
                                        <p:tgtEl>
                                          <p:spTgt spid="5"/>
                                        </p:tgtEl>
                                        <p:attrNameLst>
                                          <p:attrName>ppt_x</p:attrName>
                                          <p:attrName>ppt_y</p:attrName>
                                        </p:attrNameLst>
                                      </p:cBhvr>
                                      <p:rCtr x="24410" y="-4861"/>
                                    </p:animMotion>
                                  </p:childTnLst>
                                </p:cTn>
                              </p:par>
                            </p:childTnLst>
                          </p:cTn>
                        </p:par>
                        <p:par>
                          <p:cTn id="7" fill="hold">
                            <p:stCondLst>
                              <p:cond delay="2000"/>
                            </p:stCondLst>
                            <p:childTnLst>
                              <p:par>
                                <p:cTn id="8" presetID="64" presetClass="path" presetSubtype="0" accel="50000" decel="50000" fill="hold" nodeType="afterEffect">
                                  <p:stCondLst>
                                    <p:cond delay="500"/>
                                  </p:stCondLst>
                                  <p:childTnLst>
                                    <p:animMotion origin="layout" path="M 1.38889E-6 4.07407E-6 L -0.53125 -0.16112 " pathEditMode="relative" rAng="0" ptsTypes="AA">
                                      <p:cBhvr>
                                        <p:cTn id="9" dur="2000" fill="hold"/>
                                        <p:tgtEl>
                                          <p:spTgt spid="4"/>
                                        </p:tgtEl>
                                        <p:attrNameLst>
                                          <p:attrName>ppt_x</p:attrName>
                                          <p:attrName>ppt_y</p:attrName>
                                        </p:attrNameLst>
                                      </p:cBhvr>
                                      <p:rCtr x="-26563" y="-8056"/>
                                    </p:animMotion>
                                  </p:childTnLst>
                                </p:cTn>
                              </p:par>
                              <p:par>
                                <p:cTn id="10" presetID="10" presetClass="entr" presetSubtype="0" fill="hold" grpId="0" nodeType="with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4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10. MUTIMEDIA SDA\Imagenes para estudio\tema 05 regal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779912" y="2708920"/>
            <a:ext cx="5184576" cy="338437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solidFill>
                  <a:srgbClr val="0070C0"/>
                </a:solidFill>
                <a:effectLst>
                  <a:outerShdw blurRad="76200" dist="50800" dir="5400000" algn="tl" rotWithShape="0">
                    <a:srgbClr val="000000">
                      <a:alpha val="65000"/>
                    </a:srgbClr>
                  </a:outerShdw>
                </a:effectLst>
                <a:latin typeface="Swis721 BlkCn BT" pitchFamily="34" charset="0"/>
              </a:rPr>
              <a:t>Gozo da </a:t>
            </a:r>
            <a:r>
              <a:rPr lang="es-ES_tradnl" sz="3600" b="1" spc="50" dirty="0" err="1">
                <a:ln w="11430"/>
                <a:solidFill>
                  <a:srgbClr val="0070C0"/>
                </a:solidFill>
                <a:effectLst>
                  <a:outerShdw blurRad="76200" dist="50800" dir="5400000" algn="tl" rotWithShape="0">
                    <a:srgbClr val="000000">
                      <a:alpha val="65000"/>
                    </a:srgbClr>
                  </a:outerShdw>
                </a:effectLst>
                <a:latin typeface="Swis721 BlkCn BT" pitchFamily="34" charset="0"/>
              </a:rPr>
              <a:t>salvação</a:t>
            </a:r>
            <a:b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br>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(Salmos 51:12)</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a:p>
            <a:r>
              <a:rPr lang="es-ES_tradnl" sz="3600" b="1" spc="50" dirty="0">
                <a:ln w="11430"/>
                <a:solidFill>
                  <a:srgbClr val="0070C0"/>
                </a:solidFill>
                <a:effectLst>
                  <a:outerShdw blurRad="76200" dist="50800" dir="5400000" algn="tl" rotWithShape="0">
                    <a:srgbClr val="000000">
                      <a:alpha val="65000"/>
                    </a:srgbClr>
                  </a:outerShdw>
                </a:effectLst>
                <a:latin typeface="Swis721 BlkCn BT" pitchFamily="34" charset="0"/>
              </a:rPr>
              <a:t>Gozo da </a:t>
            </a:r>
            <a:r>
              <a:rPr lang="es-ES_tradnl" sz="3600" b="1" spc="50" dirty="0" err="1">
                <a:ln w="11430"/>
                <a:solidFill>
                  <a:srgbClr val="0070C0"/>
                </a:solidFill>
                <a:effectLst>
                  <a:outerShdw blurRad="76200" dist="50800" dir="5400000" algn="tl" rotWithShape="0">
                    <a:srgbClr val="000000">
                      <a:alpha val="65000"/>
                    </a:srgbClr>
                  </a:outerShdw>
                </a:effectLst>
                <a:latin typeface="Swis721 BlkCn BT" pitchFamily="34" charset="0"/>
              </a:rPr>
              <a:t>obediência</a:t>
            </a:r>
            <a:r>
              <a:rPr lang="es-ES_tradnl" sz="3600" b="1" spc="50" dirty="0">
                <a:ln w="11430"/>
                <a:solidFill>
                  <a:srgbClr val="0070C0"/>
                </a:solidFill>
                <a:effectLst>
                  <a:outerShdw blurRad="76200" dist="50800" dir="5400000" algn="tl" rotWithShape="0">
                    <a:srgbClr val="000000">
                      <a:alpha val="65000"/>
                    </a:srgbClr>
                  </a:outerShdw>
                </a:effectLst>
                <a:latin typeface="Swis721 BlkCn BT" pitchFamily="34" charset="0"/>
              </a:rPr>
              <a:t>  </a:t>
            </a:r>
            <a:b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br>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(Salmos 119:174)</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a:p>
            <a:r>
              <a:rPr lang="es-ES_tradnl" sz="3600" b="1" spc="50" dirty="0">
                <a:ln w="11430"/>
                <a:solidFill>
                  <a:srgbClr val="0070C0"/>
                </a:solidFill>
                <a:effectLst>
                  <a:outerShdw blurRad="76200" dist="50800" dir="5400000" algn="tl" rotWithShape="0">
                    <a:srgbClr val="000000">
                      <a:alpha val="65000"/>
                    </a:srgbClr>
                  </a:outerShdw>
                </a:effectLst>
                <a:latin typeface="Swis721 BlkCn BT" pitchFamily="34" charset="0"/>
              </a:rPr>
              <a:t>Gozo eterno </a:t>
            </a:r>
            <a:br>
              <a:rPr lang="es-ES_tradnl"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rPr>
            </a:br>
            <a:r>
              <a:rPr lang="es-ES_tradnl" sz="2800" b="1" spc="50" dirty="0">
                <a:ln w="11430"/>
                <a:solidFill>
                  <a:srgbClr val="FF0000"/>
                </a:solidFill>
                <a:effectLst>
                  <a:outerShdw blurRad="76200" dist="50800" dir="5400000" algn="tl" rotWithShape="0">
                    <a:srgbClr val="000000">
                      <a:alpha val="65000"/>
                    </a:srgbClr>
                  </a:outerShdw>
                </a:effectLst>
                <a:latin typeface="Swis721 BlkCn BT" pitchFamily="34" charset="0"/>
              </a:rPr>
              <a:t>(Isaías 35:10)</a:t>
            </a:r>
            <a:endParaRPr lang="es-ES" sz="2800" b="1" spc="50" dirty="0">
              <a:ln w="11430"/>
              <a:solidFill>
                <a:srgbClr val="FF0000"/>
              </a:solidFill>
              <a:effectLst>
                <a:outerShdw blurRad="76200" dist="50800" dir="5400000" algn="tl" rotWithShape="0">
                  <a:srgbClr val="000000">
                    <a:alpha val="65000"/>
                  </a:srgbClr>
                </a:outerShdw>
              </a:effectLst>
              <a:latin typeface="Swis721 BlkCn BT" pitchFamily="34" charset="0"/>
            </a:endParaRPr>
          </a:p>
          <a:p>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wis721 BlkCn BT" pitchFamily="34" charset="0"/>
            </a:endParaRPr>
          </a:p>
        </p:txBody>
      </p:sp>
      <p:sp>
        <p:nvSpPr>
          <p:cNvPr id="5" name="1 Título"/>
          <p:cNvSpPr txBox="1">
            <a:spLocks/>
          </p:cNvSpPr>
          <p:nvPr/>
        </p:nvSpPr>
        <p:spPr>
          <a:xfrm>
            <a:off x="971600" y="404664"/>
            <a:ext cx="7560840" cy="2016224"/>
          </a:xfrm>
          <a:prstGeom prst="rect">
            <a:avLst/>
          </a:prstGeom>
        </p:spPr>
        <p:txBody>
          <a:bodyPr vert="horz" lIns="91440" tIns="45720" rIns="91440" bIns="45720" rtlCol="0" anchor="ctr">
            <a:normAutofit fontScale="97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Quais</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são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os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três</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gozos que recebe o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cristão</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através</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 de </a:t>
            </a:r>
            <a:r>
              <a:rPr lang="es-ES" b="1" spc="50" dirty="0" err="1">
                <a:ln w="11430"/>
                <a:solidFill>
                  <a:srgbClr val="CC00CC"/>
                </a:solidFill>
                <a:effectLst>
                  <a:outerShdw blurRad="76200" dist="50800" dir="5400000" algn="tl" rotWithShape="0">
                    <a:srgbClr val="000000">
                      <a:alpha val="65000"/>
                    </a:srgbClr>
                  </a:outerShdw>
                </a:effectLst>
                <a:latin typeface="Swis721 BlkCn BT" pitchFamily="34" charset="0"/>
              </a:rPr>
              <a:t>Jesus</a:t>
            </a:r>
            <a:r>
              <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rPr>
              <a:t>?</a:t>
            </a:r>
          </a:p>
        </p:txBody>
      </p:sp>
    </p:spTree>
    <p:extLst>
      <p:ext uri="{BB962C8B-B14F-4D97-AF65-F5344CB8AC3E}">
        <p14:creationId xmlns:p14="http://schemas.microsoft.com/office/powerpoint/2010/main" val="310338335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500"/>
                                        <p:tgtEl>
                                          <p:spTgt spid="3">
                                            <p:txEl>
                                              <p:pRg st="0" end="0"/>
                                            </p:txEl>
                                          </p:spTgt>
                                        </p:tgtEl>
                                      </p:cBhvr>
                                    </p:animEffect>
                                    <p:anim calcmode="lin" valueType="num">
                                      <p:cBhvr>
                                        <p:cTn id="12"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5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500"/>
                                        <p:tgtEl>
                                          <p:spTgt spid="3">
                                            <p:txEl>
                                              <p:pRg st="1" end="1"/>
                                            </p:txEl>
                                          </p:spTgt>
                                        </p:tgtEl>
                                      </p:cBhvr>
                                    </p:animEffect>
                                    <p:anim calcmode="lin" valueType="num">
                                      <p:cBhvr>
                                        <p:cTn id="18"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grpId="0" nodeType="afterEffect">
                                  <p:stCondLst>
                                    <p:cond delay="5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500"/>
                                        <p:tgtEl>
                                          <p:spTgt spid="3">
                                            <p:txEl>
                                              <p:pRg st="2" end="2"/>
                                            </p:txEl>
                                          </p:spTgt>
                                        </p:tgtEl>
                                      </p:cBhvr>
                                    </p:animEffect>
                                    <p:anim calcmode="lin" valueType="num">
                                      <p:cBhvr>
                                        <p:cTn id="24"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6000"/>
                            </p:stCondLst>
                            <p:childTnLst>
                              <p:par>
                                <p:cTn id="27" presetID="22"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5 oracio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7899" name="Rectangle 11"/>
          <p:cNvSpPr>
            <a:spLocks noChangeArrowheads="1"/>
          </p:cNvSpPr>
          <p:nvPr/>
        </p:nvSpPr>
        <p:spPr bwMode="auto">
          <a:xfrm>
            <a:off x="-263530" y="0"/>
            <a:ext cx="9396536" cy="2448272"/>
          </a:xfrm>
          <a:prstGeom prst="rect">
            <a:avLst/>
          </a:prstGeom>
          <a:gradFill flip="none" rotWithShape="1">
            <a:gsLst>
              <a:gs pos="0">
                <a:schemeClr val="bg1">
                  <a:alpha val="20000"/>
                </a:schemeClr>
              </a:gs>
              <a:gs pos="84000">
                <a:srgbClr val="FFECFA">
                  <a:alpha val="0"/>
                </a:srgbClr>
              </a:gs>
            </a:gsLst>
            <a:lin ang="10800000" scaled="1"/>
            <a:tileRect/>
          </a:gradFill>
          <a:ln>
            <a:noFill/>
          </a:ln>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Obrigado </a:t>
            </a:r>
            <a:r>
              <a:rPr lang="en-US" sz="4800" u="none" spc="50" dirty="0" err="1">
                <a:ln w="11430"/>
                <a:solidFill>
                  <a:srgbClr val="FF0000"/>
                </a:solidFill>
                <a:effectLst>
                  <a:outerShdw blurRad="76200" dist="50800" dir="5400000" algn="tl" rotWithShape="0">
                    <a:srgbClr val="000000">
                      <a:alpha val="65000"/>
                    </a:srgbClr>
                  </a:outerShdw>
                </a:effectLst>
                <a:latin typeface="Swis721 BlkCn BT" pitchFamily="34" charset="0"/>
              </a:rPr>
              <a:t>Senhor</a:t>
            </a:r>
            <a:r>
              <a:rPr lang="en-US" sz="4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 </a:t>
            </a:r>
            <a:r>
              <a:rPr lang="en-US" sz="4800" u="none" spc="50" dirty="0" err="1">
                <a:ln w="11430"/>
                <a:solidFill>
                  <a:srgbClr val="FF0000"/>
                </a:solidFill>
                <a:effectLst>
                  <a:outerShdw blurRad="76200" dist="50800" dir="5400000" algn="tl" rotWithShape="0">
                    <a:srgbClr val="000000">
                      <a:alpha val="65000"/>
                    </a:srgbClr>
                  </a:outerShdw>
                </a:effectLst>
                <a:latin typeface="Swis721 BlkCn BT" pitchFamily="34" charset="0"/>
              </a:rPr>
              <a:t>pelos</a:t>
            </a:r>
            <a:r>
              <a:rPr lang="en-US" sz="4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 </a:t>
            </a:r>
            <a:r>
              <a:rPr lang="en-US" sz="4800" u="none" spc="50" dirty="0" err="1">
                <a:ln w="11430"/>
                <a:solidFill>
                  <a:srgbClr val="FF0000"/>
                </a:solidFill>
                <a:effectLst>
                  <a:outerShdw blurRad="76200" dist="50800" dir="5400000" algn="tl" rotWithShape="0">
                    <a:srgbClr val="000000">
                      <a:alpha val="65000"/>
                    </a:srgbClr>
                  </a:outerShdw>
                </a:effectLst>
                <a:latin typeface="Swis721 BlkCn BT" pitchFamily="34" charset="0"/>
              </a:rPr>
              <a:t>milagres</a:t>
            </a:r>
            <a:r>
              <a:rPr lang="en-US" sz="4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 e </a:t>
            </a:r>
            <a:r>
              <a:rPr lang="en-US" sz="4800" u="none" spc="50">
                <a:ln w="11430"/>
                <a:solidFill>
                  <a:srgbClr val="FF0000"/>
                </a:solidFill>
                <a:effectLst>
                  <a:outerShdw blurRad="76200" dist="50800" dir="5400000" algn="tl" rotWithShape="0">
                    <a:srgbClr val="000000">
                      <a:alpha val="65000"/>
                    </a:srgbClr>
                  </a:outerShdw>
                </a:effectLst>
                <a:latin typeface="Swis721 BlkCn BT" pitchFamily="34" charset="0"/>
              </a:rPr>
              <a:t>alegrias </a:t>
            </a:r>
            <a:r>
              <a:rPr lang="en-US" sz="4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que me </a:t>
            </a:r>
            <a:r>
              <a:rPr lang="en-US" sz="4800" spc="50" dirty="0" err="1">
                <a:ln w="11430"/>
                <a:solidFill>
                  <a:srgbClr val="FF0000"/>
                </a:solidFill>
                <a:effectLst>
                  <a:outerShdw blurRad="76200" dist="50800" dir="5400000" algn="tl" rotWithShape="0">
                    <a:srgbClr val="000000">
                      <a:alpha val="65000"/>
                    </a:srgbClr>
                  </a:outerShdw>
                </a:effectLst>
                <a:latin typeface="Swis721 BlkCn BT" pitchFamily="34" charset="0"/>
              </a:rPr>
              <a:t>ofereces</a:t>
            </a:r>
            <a:r>
              <a:rPr lang="en-US" sz="4800" spc="50" dirty="0">
                <a:ln w="11430"/>
                <a:solidFill>
                  <a:srgbClr val="FF0000"/>
                </a:solidFill>
                <a:effectLst>
                  <a:outerShdw blurRad="76200" dist="50800" dir="5400000" algn="tl" rotWithShape="0">
                    <a:srgbClr val="000000">
                      <a:alpha val="65000"/>
                    </a:srgbClr>
                  </a:outerShdw>
                </a:effectLst>
                <a:latin typeface="Swis721 BlkCn BT" pitchFamily="34" charset="0"/>
              </a:rPr>
              <a:t>! </a:t>
            </a:r>
            <a:endParaRPr lang="en-US" sz="4800" u="none"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Tree>
    <p:extLst>
      <p:ext uri="{BB962C8B-B14F-4D97-AF65-F5344CB8AC3E}">
        <p14:creationId xmlns:p14="http://schemas.microsoft.com/office/powerpoint/2010/main" val="17966822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600"/>
                                  </p:stCondLst>
                                  <p:childTnLst>
                                    <p:set>
                                      <p:cBhvr>
                                        <p:cTn id="6" dur="1" fill="hold">
                                          <p:stCondLst>
                                            <p:cond delay="0"/>
                                          </p:stCondLst>
                                        </p:cTn>
                                        <p:tgtEl>
                                          <p:spTgt spid="37899"/>
                                        </p:tgtEl>
                                        <p:attrNameLst>
                                          <p:attrName>style.visibility</p:attrName>
                                        </p:attrNameLst>
                                      </p:cBhvr>
                                      <p:to>
                                        <p:strVal val="visible"/>
                                      </p:to>
                                    </p:set>
                                    <p:anim calcmode="lin" valueType="num">
                                      <p:cBhvr>
                                        <p:cTn id="7" dur="1000" fill="hold"/>
                                        <p:tgtEl>
                                          <p:spTgt spid="37899"/>
                                        </p:tgtEl>
                                        <p:attrNameLst>
                                          <p:attrName>ppt_x</p:attrName>
                                        </p:attrNameLst>
                                      </p:cBhvr>
                                      <p:tavLst>
                                        <p:tav tm="0">
                                          <p:val>
                                            <p:strVal val="#ppt_x-.2"/>
                                          </p:val>
                                        </p:tav>
                                        <p:tav tm="100000">
                                          <p:val>
                                            <p:strVal val="#ppt_x"/>
                                          </p:val>
                                        </p:tav>
                                      </p:tavLst>
                                    </p:anim>
                                    <p:anim calcmode="lin" valueType="num">
                                      <p:cBhvr>
                                        <p:cTn id="8" dur="1000" fill="hold"/>
                                        <p:tgtEl>
                                          <p:spTgt spid="378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7899"/>
                                        </p:tgtEl>
                                      </p:cBhvr>
                                    </p:animEffect>
                                  </p:childTnLst>
                                </p:cTn>
                              </p:par>
                            </p:childTnLst>
                          </p:cTn>
                        </p:par>
                        <p:par>
                          <p:cTn id="10" fill="hold">
                            <p:stCondLst>
                              <p:cond delay="16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5 ma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782988" y="3717032"/>
            <a:ext cx="7632848" cy="201622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_tradnl" b="1" spc="50" dirty="0">
                <a:ln w="11430"/>
                <a:solidFill>
                  <a:srgbClr val="CC00CC"/>
                </a:solidFill>
                <a:effectLst>
                  <a:outerShdw blurRad="76200" dist="50800" dir="5400000" algn="tl" rotWithShape="0">
                    <a:srgbClr val="000000">
                      <a:alpha val="65000"/>
                    </a:srgbClr>
                  </a:outerShdw>
                </a:effectLst>
                <a:latin typeface="Swis721 BlkCn BT" pitchFamily="34" charset="0"/>
              </a:rPr>
              <a:t>Como era o </a:t>
            </a:r>
            <a:r>
              <a:rPr lang="es-ES_tradnl" b="1" spc="50" dirty="0" err="1">
                <a:ln w="11430"/>
                <a:solidFill>
                  <a:srgbClr val="CC00CC"/>
                </a:solidFill>
                <a:effectLst>
                  <a:outerShdw blurRad="76200" dist="50800" dir="5400000" algn="tl" rotWithShape="0">
                    <a:srgbClr val="000000">
                      <a:alpha val="65000"/>
                    </a:srgbClr>
                  </a:outerShdw>
                </a:effectLst>
                <a:latin typeface="Swis721 BlkCn BT" pitchFamily="34" charset="0"/>
              </a:rPr>
              <a:t>homem</a:t>
            </a:r>
            <a:r>
              <a:rPr lang="es-ES_tradnl"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_tradnl" b="1" spc="50" dirty="0" err="1">
                <a:ln w="11430"/>
                <a:solidFill>
                  <a:srgbClr val="CC00CC"/>
                </a:solidFill>
                <a:effectLst>
                  <a:outerShdw blurRad="76200" dist="50800" dir="5400000" algn="tl" rotWithShape="0">
                    <a:srgbClr val="000000">
                      <a:alpha val="65000"/>
                    </a:srgbClr>
                  </a:outerShdw>
                </a:effectLst>
                <a:latin typeface="Swis721 BlkCn BT" pitchFamily="34" charset="0"/>
              </a:rPr>
              <a:t>quando</a:t>
            </a:r>
            <a:r>
              <a:rPr lang="es-ES_tradnl" b="1" spc="50" dirty="0">
                <a:ln w="11430"/>
                <a:solidFill>
                  <a:srgbClr val="CC00CC"/>
                </a:solidFill>
                <a:effectLst>
                  <a:outerShdw blurRad="76200" dist="50800" dir="5400000" algn="tl" rotWithShape="0">
                    <a:srgbClr val="000000">
                      <a:alpha val="65000"/>
                    </a:srgbClr>
                  </a:outerShdw>
                </a:effectLst>
                <a:latin typeface="Swis721 BlkCn BT" pitchFamily="34" charset="0"/>
              </a:rPr>
              <a:t> </a:t>
            </a:r>
            <a:r>
              <a:rPr lang="es-ES_tradnl" b="1" spc="50" dirty="0" err="1">
                <a:ln w="11430"/>
                <a:solidFill>
                  <a:srgbClr val="CC00CC"/>
                </a:solidFill>
                <a:effectLst>
                  <a:outerShdw blurRad="76200" dist="50800" dir="5400000" algn="tl" rotWithShape="0">
                    <a:srgbClr val="000000">
                      <a:alpha val="65000"/>
                    </a:srgbClr>
                  </a:outerShdw>
                </a:effectLst>
                <a:latin typeface="Swis721 BlkCn BT" pitchFamily="34" charset="0"/>
              </a:rPr>
              <a:t>saiu</a:t>
            </a:r>
            <a:r>
              <a:rPr lang="es-ES_tradnl" b="1" spc="50" dirty="0">
                <a:ln w="11430"/>
                <a:solidFill>
                  <a:srgbClr val="CC00CC"/>
                </a:solidFill>
                <a:effectLst>
                  <a:outerShdw blurRad="76200" dist="50800" dir="5400000" algn="tl" rotWithShape="0">
                    <a:srgbClr val="000000">
                      <a:alpha val="65000"/>
                    </a:srgbClr>
                  </a:outerShdw>
                </a:effectLst>
                <a:latin typeface="Swis721 BlkCn BT" pitchFamily="34" charset="0"/>
              </a:rPr>
              <a:t> das </a:t>
            </a:r>
            <a:r>
              <a:rPr lang="es-ES_tradnl" b="1" spc="50" dirty="0" err="1">
                <a:ln w="11430"/>
                <a:solidFill>
                  <a:srgbClr val="CC00CC"/>
                </a:solidFill>
                <a:effectLst>
                  <a:outerShdw blurRad="76200" dist="50800" dir="5400000" algn="tl" rotWithShape="0">
                    <a:srgbClr val="000000">
                      <a:alpha val="65000"/>
                    </a:srgbClr>
                  </a:outerShdw>
                </a:effectLst>
                <a:latin typeface="Swis721 BlkCn BT" pitchFamily="34" charset="0"/>
              </a:rPr>
              <a:t>mãos</a:t>
            </a:r>
            <a:r>
              <a:rPr lang="es-ES_tradnl" b="1" spc="50" dirty="0">
                <a:ln w="11430"/>
                <a:solidFill>
                  <a:srgbClr val="CC00CC"/>
                </a:solidFill>
                <a:effectLst>
                  <a:outerShdw blurRad="76200" dist="50800" dir="5400000" algn="tl" rotWithShape="0">
                    <a:srgbClr val="000000">
                      <a:alpha val="65000"/>
                    </a:srgbClr>
                  </a:outerShdw>
                </a:effectLst>
                <a:latin typeface="Swis721 BlkCn BT" pitchFamily="34" charset="0"/>
              </a:rPr>
              <a:t> do Criador? </a:t>
            </a:r>
            <a:endParaRPr lang="es-ES" b="1" spc="50" dirty="0">
              <a:ln w="11430"/>
              <a:solidFill>
                <a:srgbClr val="CC00CC"/>
              </a:solidFill>
              <a:effectLst>
                <a:outerShdw blurRad="76200" dist="50800" dir="5400000" algn="tl" rotWithShape="0">
                  <a:srgbClr val="000000">
                    <a:alpha val="65000"/>
                  </a:srgbClr>
                </a:outerShdw>
              </a:effectLst>
              <a:latin typeface="Swis721 BlkCn BT" pitchFamily="34" charset="0"/>
            </a:endParaRPr>
          </a:p>
        </p:txBody>
      </p:sp>
    </p:spTree>
    <p:extLst>
      <p:ext uri="{BB962C8B-B14F-4D97-AF65-F5344CB8AC3E}">
        <p14:creationId xmlns:p14="http://schemas.microsoft.com/office/powerpoint/2010/main" val="302625100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15799&quot;&gt;&lt;object type=&quot;3&quot; unique_id=&quot;15801&quot;&gt;&lt;property id=&quot;20148&quot; value=&quot;5&quot;/&gt;&lt;property id=&quot;20300&quot; value=&quot;Diapositiva 2&quot;/&gt;&lt;property id=&quot;20307&quot; value=&quot;300&quot;/&gt;&lt;/object&gt;&lt;object type=&quot;3&quot; unique_id=&quot;15802&quot;&gt;&lt;property id=&quot;20148&quot; value=&quot;5&quot;/&gt;&lt;property id=&quot;20300&quot; value=&quot;Diapositiva 3&quot;/&gt;&lt;property id=&quot;20307&quot; value=&quot;301&quot;/&gt;&lt;/object&gt;&lt;object type=&quot;3&quot; unique_id=&quot;15803&quot;&gt;&lt;property id=&quot;20148&quot; value=&quot;5&quot;/&gt;&lt;property id=&quot;20300&quot; value=&quot;Diapositiva 4 - &amp;quot;Todos deseamos tener una personalidad atrayente. Muchos se preguntan:  ¿Por qué soy así?  ¿Cómo puedo cambiar&quot;/&gt;&lt;property id=&quot;20307&quot; value=&quot;257&quot;/&gt;&lt;/object&gt;&lt;object type=&quot;3&quot; unique_id=&quot;15804&quot;&gt;&lt;property id=&quot;20148&quot; value=&quot;5&quot;/&gt;&lt;property id=&quot;20300&quot; value=&quot;Diapositiva 5&quot;/&gt;&lt;property id=&quot;20307&quot; value=&quot;258&quot;/&gt;&lt;/object&gt;&lt;object type=&quot;3&quot; unique_id=&quot;15805&quot;&gt;&lt;property id=&quot;20148&quot; value=&quot;5&quot;/&gt;&lt;property id=&quot;20300&quot; value=&quot;Diapositiva 6&quot;/&gt;&lt;property id=&quot;20307&quot; value=&quot;259&quot;/&gt;&lt;/object&gt;&lt;object type=&quot;3&quot; unique_id=&quot;15806&quot;&gt;&lt;property id=&quot;20148&quot; value=&quot;5&quot;/&gt;&lt;property id=&quot;20300&quot; value=&quot;Diapositiva 7 - &amp;quot;Tales son las consecuencias del pecado, tanto en el cuerpo físico como en el ser moral de cada ser humano.&amp;quot;&quot;/&gt;&lt;property id=&quot;20307&quot; value=&quot;302&quot;/&gt;&lt;/object&gt;&lt;object type=&quot;3&quot; unique_id=&quot;15807&quot;&gt;&lt;property id=&quot;20148&quot; value=&quot;5&quot;/&gt;&lt;property id=&quot;20300&quot; value=&quot;Diapositiva 8 - &amp;quot;EL ROSTRO PRIMERO  Y POSTRERO DEL HOMBRE&amp;quot;&quot;/&gt;&lt;property id=&quot;20307&quot; value=&quot;260&quot;/&gt;&lt;/object&gt;&lt;object type=&quot;3&quot; unique_id=&quot;15808&quot;&gt;&lt;property id=&quot;20148&quot; value=&quot;5&quot;/&gt;&lt;property id=&quot;20300&quot; value=&quot;Diapositiva 9 - &amp;quot;¿Cómo era el hombre cuando salió de las manos del Creador? &amp;quot;&quot;/&gt;&lt;property id=&quot;20307&quot; value=&quot;261&quot;/&gt;&lt;/object&gt;&lt;object type=&quot;3&quot; unique_id=&quot;15809&quot;&gt;&lt;property id=&quot;20148&quot; value=&quot;5&quot;/&gt;&lt;property id=&quot;20300&quot; value=&quot;Diapositiva 10&quot;/&gt;&lt;property id=&quot;20307&quot; value=&quot;303&quot;/&gt;&lt;/object&gt;&lt;object type=&quot;3&quot; unique_id=&quot;15810&quot;&gt;&lt;property id=&quot;20148&quot; value=&quot;5&quot;/&gt;&lt;property id=&quot;20300&quot; value=&quot;Diapositiva 11&quot;/&gt;&lt;property id=&quot;20307&quot; value=&quot;263&quot;/&gt;&lt;/object&gt;&lt;object type=&quot;3&quot; unique_id=&quot;15811&quot;&gt;&lt;property id=&quot;20148&quot; value=&quot;5&quot;/&gt;&lt;property id=&quot;20300&quot; value=&quot;Diapositiva 12&quot;/&gt;&lt;property id=&quot;20307&quot; value=&quot;304&quot;/&gt;&lt;/object&gt;&lt;object type=&quot;3&quot; unique_id=&quot;15812&quot;&gt;&lt;property id=&quot;20148&quot; value=&quot;5&quot;/&gt;&lt;property id=&quot;20300&quot; value=&quot;Diapositiva 13&quot;/&gt;&lt;property id=&quot;20307&quot; value=&quot;305&quot;/&gt;&lt;/object&gt;&lt;object type=&quot;3&quot; unique_id=&quot;15813&quot;&gt;&lt;property id=&quot;20148&quot; value=&quot;5&quot;/&gt;&lt;property id=&quot;20300&quot; value=&quot;Diapositiva 14&quot;/&gt;&lt;property id=&quot;20307&quot; value=&quot;306&quot;/&gt;&lt;/object&gt;&lt;object type=&quot;3&quot; unique_id=&quot;15814&quot;&gt;&lt;property id=&quot;20148&quot; value=&quot;5&quot;/&gt;&lt;property id=&quot;20300&quot; value=&quot;Diapositiva 15&quot;/&gt;&lt;property id=&quot;20307&quot; value=&quot;307&quot;/&gt;&lt;/object&gt;&lt;object type=&quot;3&quot; unique_id=&quot;15815&quot;&gt;&lt;property id=&quot;20148&quot; value=&quot;5&quot;/&gt;&lt;property id=&quot;20300&quot; value=&quot;Diapositiva 16&quot;/&gt;&lt;property id=&quot;20307&quot; value=&quot;267&quot;/&gt;&lt;/object&gt;&lt;object type=&quot;3&quot; unique_id=&quot;15816&quot;&gt;&lt;property id=&quot;20148&quot; value=&quot;5&quot;/&gt;&lt;property id=&quot;20300&quot; value=&quot;Diapositiva 17&quot;/&gt;&lt;property id=&quot;20307&quot; value=&quot;308&quot;/&gt;&lt;/object&gt;&lt;object type=&quot;3&quot; unique_id=&quot;15817&quot;&gt;&lt;property id=&quot;20148&quot; value=&quot;5&quot;/&gt;&lt;property id=&quot;20300&quot; value=&quot;Diapositiva 18&quot;/&gt;&lt;property id=&quot;20307&quot; value=&quot;268&quot;/&gt;&lt;/object&gt;&lt;object type=&quot;3&quot; unique_id=&quot;15818&quot;&gt;&lt;property id=&quot;20148&quot; value=&quot;5&quot;/&gt;&lt;property id=&quot;20300&quot; value=&quot;Diapositiva 19&quot;/&gt;&lt;property id=&quot;20307&quot; value=&quot;269&quot;/&gt;&lt;/object&gt;&lt;object type=&quot;3&quot; unique_id=&quot;15819&quot;&gt;&lt;property id=&quot;20148&quot; value=&quot;5&quot;/&gt;&lt;property id=&quot;20300&quot; value=&quot;Diapositiva 20&quot;/&gt;&lt;property id=&quot;20307&quot; value=&quot;309&quot;/&gt;&lt;/object&gt;&lt;object type=&quot;3&quot; unique_id=&quot;15820&quot;&gt;&lt;property id=&quot;20148&quot; value=&quot;5&quot;/&gt;&lt;property id=&quot;20300&quot; value=&quot;Diapositiva 21&quot;/&gt;&lt;property id=&quot;20307&quot; value=&quot;310&quot;/&gt;&lt;/object&gt;&lt;object type=&quot;3&quot; unique_id=&quot;15821&quot;&gt;&lt;property id=&quot;20148&quot; value=&quot;5&quot;/&gt;&lt;property id=&quot;20300&quot; value=&quot;Diapositiva 22 - &amp;quot;EL LLAMADO DE DIOS A SER JUSTOS&amp;quot;&quot;/&gt;&lt;property id=&quot;20307&quot; value=&quot;271&quot;/&gt;&lt;/object&gt;&lt;object type=&quot;3&quot; unique_id=&quot;15822&quot;&gt;&lt;property id=&quot;20148&quot; value=&quot;5&quot;/&gt;&lt;property id=&quot;20300&quot; value=&quot;Diapositiva 23 - &amp;quot;EL LLAMADO DE DIOS A SER JUSTOS&amp;quot;&quot;/&gt;&lt;property id=&quot;20307&quot; value=&quot;334&quot;/&gt;&lt;/object&gt;&lt;object type=&quot;3&quot; unique_id=&quot;15823&quot;&gt;&lt;property id=&quot;20148&quot; value=&quot;5&quot;/&gt;&lt;property id=&quot;20300&quot; value=&quot;Diapositiva 24 - &amp;quot;EL LLAMADO DE DIOS A SER JUSTOS&amp;quot;&quot;/&gt;&lt;property id=&quot;20307&quot; value=&quot;336&quot;/&gt;&lt;/object&gt;&lt;object type=&quot;3&quot; unique_id=&quot;15824&quot;&gt;&lt;property id=&quot;20148&quot; value=&quot;5&quot;/&gt;&lt;property id=&quot;20300&quot; value=&quot;Diapositiva 25 - &amp;quot;EL LLAMADO DE DIOS A SER JUSTOS&amp;quot;&quot;/&gt;&lt;property id=&quot;20307&quot; value=&quot;335&quot;/&gt;&lt;/object&gt;&lt;object type=&quot;3&quot; unique_id=&quot;15825&quot;&gt;&lt;property id=&quot;20148&quot; value=&quot;5&quot;/&gt;&lt;property id=&quot;20300&quot; value=&quot;Diapositiva 26 - &amp;quot;EL LLAMADO DE DIOS A SER JUSTOS&amp;quot;&quot;/&gt;&lt;property id=&quot;20307&quot; value=&quot;337&quot;/&gt;&lt;/object&gt;&lt;object type=&quot;3&quot; unique_id=&quot;15826&quot;&gt;&lt;property id=&quot;20148&quot; value=&quot;5&quot;/&gt;&lt;property id=&quot;20300&quot; value=&quot;Diapositiva 27 - &amp;quot;EL LLAMADO DE DIOS A SER JUSTOS&amp;quot;&quot;/&gt;&lt;property id=&quot;20307&quot; value=&quot;338&quot;/&gt;&lt;/object&gt;&lt;object type=&quot;3&quot; unique_id=&quot;15827&quot;&gt;&lt;property id=&quot;20148&quot; value=&quot;5&quot;/&gt;&lt;property id=&quot;20300&quot; value=&quot;Diapositiva 28&quot;/&gt;&lt;property id=&quot;20307&quot; value=&quot;311&quot;/&gt;&lt;/object&gt;&lt;object type=&quot;3&quot; unique_id=&quot;15828&quot;&gt;&lt;property id=&quot;20148&quot; value=&quot;5&quot;/&gt;&lt;property id=&quot;20300&quot; value=&quot;Diapositiva 29 - &amp;quot;DECLARADO JUSTO A PESAR DE SER CULPABLE&amp;quot;&quot;/&gt;&lt;property id=&quot;20307&quot; value=&quot;312&quot;/&gt;&lt;/object&gt;&lt;object type=&quot;3&quot; unique_id=&quot;15829&quot;&gt;&lt;property id=&quot;20148&quot; value=&quot;5&quot;/&gt;&lt;property id=&quot;20300&quot; value=&quot;Diapositiva 30&quot;/&gt;&lt;property id=&quot;20307&quot; value=&quot;315&quot;/&gt;&lt;/object&gt;&lt;object type=&quot;3&quot; unique_id=&quot;15830&quot;&gt;&lt;property id=&quot;20148&quot; value=&quot;5&quot;/&gt;&lt;property id=&quot;20300&quot; value=&quot;Diapositiva 31&quot;/&gt;&lt;property id=&quot;20307&quot; value=&quot;314&quot;/&gt;&lt;/object&gt;&lt;object type=&quot;3&quot; unique_id=&quot;15831&quot;&gt;&lt;property id=&quot;20148&quot; value=&quot;5&quot;/&gt;&lt;property id=&quot;20300&quot; value=&quot;Diapositiva 32 - &amp;quot;DECLARADO JUSTO A PESAR DE SER CULPABLE&amp;quot;&quot;/&gt;&lt;property id=&quot;20307&quot; value=&quot;313&quot;/&gt;&lt;/object&gt;&lt;object type=&quot;3&quot; unique_id=&quot;15832&quot;&gt;&lt;property id=&quot;20148&quot; value=&quot;5&quot;/&gt;&lt;property id=&quot;20300&quot; value=&quot;Diapositiva 38&quot;/&gt;&lt;property id=&quot;20307&quot; value=&quot;317&quot;/&gt;&lt;/object&gt;&lt;object type=&quot;3&quot; unique_id=&quot;15833&quot;&gt;&lt;property id=&quot;20148&quot; value=&quot;5&quot;/&gt;&lt;property id=&quot;20300&quot; value=&quot;Diapositiva 39&quot;/&gt;&lt;property id=&quot;20307&quot; value=&quot;316&quot;/&gt;&lt;/object&gt;&lt;object type=&quot;3&quot; unique_id=&quot;15834&quot;&gt;&lt;property id=&quot;20148&quot; value=&quot;5&quot;/&gt;&lt;property id=&quot;20300&quot; value=&quot;Diapositiva 41&quot;/&gt;&lt;property id=&quot;20307&quot; value=&quot;278&quot;/&gt;&lt;/object&gt;&lt;object type=&quot;3&quot; unique_id=&quot;15835&quot;&gt;&lt;property id=&quot;20148&quot; value=&quot;5&quot;/&gt;&lt;property id=&quot;20300&quot; value=&quot;Diapositiva 42&quot;/&gt;&lt;property id=&quot;20307&quot; value=&quot;318&quot;/&gt;&lt;/object&gt;&lt;object type=&quot;3&quot; unique_id=&quot;15836&quot;&gt;&lt;property id=&quot;20148&quot; value=&quot;5&quot;/&gt;&lt;property id=&quot;20300&quot; value=&quot;Diapositiva 43 - &amp;quot;LA RESTAURACIÓN DEL ROSTRO PERDIDO&amp;quot;&quot;/&gt;&lt;property id=&quot;20307&quot; value=&quot;319&quot;/&gt;&lt;/object&gt;&lt;object type=&quot;3&quot; unique_id=&quot;15837&quot;&gt;&lt;property id=&quot;20148&quot; value=&quot;5&quot;/&gt;&lt;property id=&quot;20300&quot; value=&quot;Diapositiva 44&quot;/&gt;&lt;property id=&quot;20307&quot; value=&quot;321&quot;/&gt;&lt;/object&gt;&lt;object type=&quot;3&quot; unique_id=&quot;15838&quot;&gt;&lt;property id=&quot;20148&quot; value=&quot;5&quot;/&gt;&lt;property id=&quot;20300&quot; value=&quot;Diapositiva 45&quot;/&gt;&lt;property id=&quot;20307&quot; value=&quot;284&quot;/&gt;&lt;/object&gt;&lt;object type=&quot;3&quot; unique_id=&quot;15839&quot;&gt;&lt;property id=&quot;20148&quot; value=&quot;5&quot;/&gt;&lt;property id=&quot;20300&quot; value=&quot;Diapositiva 46 - &amp;quot;LA RESTAURACION DEL ROSTRO PERDIDO&amp;quot;&quot;/&gt;&lt;property id=&quot;20307&quot; value=&quot;320&quot;/&gt;&lt;/object&gt;&lt;object type=&quot;3&quot; unique_id=&quot;15840&quot;&gt;&lt;property id=&quot;20148&quot; value=&quot;5&quot;/&gt;&lt;property id=&quot;20300&quot; value=&quot;Diapositiva 52&quot;/&gt;&lt;property id=&quot;20307&quot; value=&quot;289&quot;/&gt;&lt;/object&gt;&lt;object type=&quot;3&quot; unique_id=&quot;15841&quot;&gt;&lt;property id=&quot;20148&quot; value=&quot;5&quot;/&gt;&lt;property id=&quot;20300&quot; value=&quot;Diapositiva 53&quot;/&gt;&lt;property id=&quot;20307&quot; value=&quot;322&quot;/&gt;&lt;/object&gt;&lt;object type=&quot;3&quot; unique_id=&quot;15842&quot;&gt;&lt;property id=&quot;20148&quot; value=&quot;5&quot;/&gt;&lt;property id=&quot;20300&quot; value=&quot;Diapositiva 54&quot;/&gt;&lt;property id=&quot;20307&quot; value=&quot;290&quot;/&gt;&lt;/object&gt;&lt;object type=&quot;3&quot; unique_id=&quot;15843&quot;&gt;&lt;property id=&quot;20148&quot; value=&quot;5&quot;/&gt;&lt;property id=&quot;20300&quot; value=&quot;Diapositiva 55 - &amp;quot;LA REDENCIÓN O GLORIFICACIÓN&amp;quot;&quot;/&gt;&lt;property id=&quot;20307&quot; value=&quot;323&quot;/&gt;&lt;/object&gt;&lt;object type=&quot;3&quot; unique_id=&quot;15844&quot;&gt;&lt;property id=&quot;20148&quot; value=&quot;5&quot;/&gt;&lt;property id=&quot;20300&quot; value=&quot;Diapositiva 56&quot;/&gt;&lt;property id=&quot;20307&quot; value=&quot;339&quot;/&gt;&lt;/object&gt;&lt;object type=&quot;3&quot; unique_id=&quot;15845&quot;&gt;&lt;property id=&quot;20148&quot; value=&quot;5&quot;/&gt;&lt;property id=&quot;20300&quot; value=&quot;Diapositiva 57&quot;/&gt;&lt;property id=&quot;20307&quot; value=&quot;340&quot;/&gt;&lt;/object&gt;&lt;object type=&quot;3&quot; unique_id=&quot;15846&quot;&gt;&lt;property id=&quot;20148&quot; value=&quot;5&quot;/&gt;&lt;property id=&quot;20300&quot; value=&quot;Diapositiva 58&quot;/&gt;&lt;property id=&quot;20307&quot; value=&quot;341&quot;/&gt;&lt;/object&gt;&lt;object type=&quot;3&quot; unique_id=&quot;15847&quot;&gt;&lt;property id=&quot;20148&quot; value=&quot;5&quot;/&gt;&lt;property id=&quot;20300&quot; value=&quot;Diapositiva 59&quot;/&gt;&lt;property id=&quot;20307&quot; value=&quot;291&quot;/&gt;&lt;/object&gt;&lt;object type=&quot;3&quot; unique_id=&quot;15848&quot;&gt;&lt;property id=&quot;20148&quot; value=&quot;5&quot;/&gt;&lt;property id=&quot;20300&quot; value=&quot;Diapositiva 60&quot;/&gt;&lt;property id=&quot;20307&quot; value=&quot;326&quot;/&gt;&lt;/object&gt;&lt;object type=&quot;3&quot; unique_id=&quot;15849&quot;&gt;&lt;property id=&quot;20148&quot; value=&quot;5&quot;/&gt;&lt;property id=&quot;20300&quot; value=&quot;Diapositiva 61&quot;/&gt;&lt;property id=&quot;20307&quot; value=&quot;292&quot;/&gt;&lt;/object&gt;&lt;object type=&quot;3&quot; unique_id=&quot;15850&quot;&gt;&lt;property id=&quot;20148&quot; value=&quot;5&quot;/&gt;&lt;property id=&quot;20300&quot; value=&quot;Diapositiva 62&quot;/&gt;&lt;property id=&quot;20307&quot; value=&quot;342&quot;/&gt;&lt;/object&gt;&lt;object type=&quot;3&quot; unique_id=&quot;15851&quot;&gt;&lt;property id=&quot;20148&quot; value=&quot;5&quot;/&gt;&lt;property id=&quot;20300&quot; value=&quot;Diapositiva 63&quot;/&gt;&lt;property id=&quot;20307&quot; value=&quot;343&quot;/&gt;&lt;/object&gt;&lt;object type=&quot;3&quot; unique_id=&quot;15852&quot;&gt;&lt;property id=&quot;20148&quot; value=&quot;5&quot;/&gt;&lt;property id=&quot;20300&quot; value=&quot;Diapositiva 64&quot;/&gt;&lt;property id=&quot;20307&quot; value=&quot;344&quot;/&gt;&lt;/object&gt;&lt;object type=&quot;3&quot; unique_id=&quot;15853&quot;&gt;&lt;property id=&quot;20148&quot; value=&quot;5&quot;/&gt;&lt;property id=&quot;20300&quot; value=&quot;Diapositiva 65&quot;/&gt;&lt;property id=&quot;20307&quot; value=&quot;345&quot;/&gt;&lt;/object&gt;&lt;object type=&quot;3&quot; unique_id=&quot;15854&quot;&gt;&lt;property id=&quot;20148&quot; value=&quot;5&quot;/&gt;&lt;property id=&quot;20300&quot; value=&quot;Diapositiva 66&quot;/&gt;&lt;property id=&quot;20307&quot; value=&quot;346&quot;/&gt;&lt;/object&gt;&lt;object type=&quot;3&quot; unique_id=&quot;15855&quot;&gt;&lt;property id=&quot;20148&quot; value=&quot;5&quot;/&gt;&lt;property id=&quot;20300&quot; value=&quot;Diapositiva 67&quot;/&gt;&lt;property id=&quot;20307&quot; value=&quot;293&quot;/&gt;&lt;/object&gt;&lt;object type=&quot;3&quot; unique_id=&quot;15856&quot;&gt;&lt;property id=&quot;20148&quot; value=&quot;5&quot;/&gt;&lt;property id=&quot;20300&quot; value=&quot;Diapositiva 68&quot;/&gt;&lt;property id=&quot;20307&quot; value=&quot;347&quot;/&gt;&lt;/object&gt;&lt;object type=&quot;3&quot; unique_id=&quot;15857&quot;&gt;&lt;property id=&quot;20148&quot; value=&quot;5&quot;/&gt;&lt;property id=&quot;20300&quot; value=&quot;Diapositiva 69&quot;/&gt;&lt;property id=&quot;20307&quot; value=&quot;294&quot;/&gt;&lt;/object&gt;&lt;object type=&quot;3&quot; unique_id=&quot;15858&quot;&gt;&lt;property id=&quot;20148&quot; value=&quot;5&quot;/&gt;&lt;property id=&quot;20300&quot; value=&quot;Diapositiva 70&quot;/&gt;&lt;property id=&quot;20307&quot; value=&quot;295&quot;/&gt;&lt;/object&gt;&lt;object type=&quot;3&quot; unique_id=&quot;15859&quot;&gt;&lt;property id=&quot;20148&quot; value=&quot;5&quot;/&gt;&lt;property id=&quot;20300&quot; value=&quot;Diapositiva 76&quot;/&gt;&lt;property id=&quot;20307&quot; value=&quot;328&quot;/&gt;&lt;/object&gt;&lt;object type=&quot;3&quot; unique_id=&quot;15860&quot;&gt;&lt;property id=&quot;20148&quot; value=&quot;5&quot;/&gt;&lt;property id=&quot;20300&quot; value=&quot;Diapositiva 80&quot;/&gt;&lt;property id=&quot;20307&quot; value=&quot;296&quot;/&gt;&lt;/object&gt;&lt;object type=&quot;3&quot; unique_id=&quot;15861&quot;&gt;&lt;property id=&quot;20148&quot; value=&quot;5&quot;/&gt;&lt;property id=&quot;20300&quot; value=&quot;Diapositiva 82&quot;/&gt;&lt;property id=&quot;20307&quot; value=&quot;329&quot;/&gt;&lt;/object&gt;&lt;object type=&quot;3&quot; unique_id=&quot;15862&quot;&gt;&lt;property id=&quot;20148&quot; value=&quot;5&quot;/&gt;&lt;property id=&quot;20300&quot; value=&quot;Diapositiva 83&quot;/&gt;&lt;property id=&quot;20307&quot; value=&quot;330&quot;/&gt;&lt;/object&gt;&lt;object type=&quot;3&quot; unique_id=&quot;15863&quot;&gt;&lt;property id=&quot;20148&quot; value=&quot;5&quot;/&gt;&lt;property id=&quot;20300&quot; value=&quot;Diapositiva 84&quot;/&gt;&lt;property id=&quot;20307&quot; value=&quot;333&quot;/&gt;&lt;/object&gt;&lt;object type=&quot;3&quot; unique_id=&quot;17060&quot;&gt;&lt;property id=&quot;20148&quot; value=&quot;5&quot;/&gt;&lt;property id=&quot;20300&quot; value=&quot;Diapositiva 1&quot;/&gt;&lt;property id=&quot;20307&quot; value=&quot;348&quot;/&gt;&lt;/object&gt;&lt;object type=&quot;3&quot; unique_id=&quot;17061&quot;&gt;&lt;property id=&quot;20148&quot; value=&quot;5&quot;/&gt;&lt;property id=&quot;20300&quot; value=&quot;Diapositiva 47 - &amp;quot;LA RESTAURACION DEL ROSTRO PERDIDO&amp;quot;&quot;/&gt;&lt;property id=&quot;20307&quot; value=&quot;349&quot;/&gt;&lt;/object&gt;&lt;object type=&quot;3&quot; unique_id=&quot;17062&quot;&gt;&lt;property id=&quot;20148&quot; value=&quot;5&quot;/&gt;&lt;property id=&quot;20300&quot; value=&quot;Diapositiva 48 - &amp;quot;LA RESTAURACION DEL ROSTRO PERDIDO&amp;quot;&quot;/&gt;&lt;property id=&quot;20307&quot; value=&quot;351&quot;/&gt;&lt;/object&gt;&lt;object type=&quot;3&quot; unique_id=&quot;17063&quot;&gt;&lt;property id=&quot;20148&quot; value=&quot;5&quot;/&gt;&lt;property id=&quot;20300&quot; value=&quot;Diapositiva 49 - &amp;quot;LA RESTAURACION DEL ROSTRO PERDIDO&amp;quot;&quot;/&gt;&lt;property id=&quot;20307&quot; value=&quot;352&quot;/&gt;&lt;/object&gt;&lt;object type=&quot;3&quot; unique_id=&quot;17064&quot;&gt;&lt;property id=&quot;20148&quot; value=&quot;5&quot;/&gt;&lt;property id=&quot;20300&quot; value=&quot;Diapositiva 50 - &amp;quot;LA RESTAURACION DEL ROSTRO PERDIDO&amp;quot;&quot;/&gt;&lt;property id=&quot;20307&quot; value=&quot;353&quot;/&gt;&lt;/object&gt;&lt;object type=&quot;3&quot; unique_id=&quot;17065&quot;&gt;&lt;property id=&quot;20148&quot; value=&quot;5&quot;/&gt;&lt;property id=&quot;20300&quot; value=&quot;Diapositiva 51 - &amp;quot;LA RESTAURACION DEL ROSTRO PERDIDO&amp;quot;&quot;/&gt;&lt;property id=&quot;20307&quot; value=&quot;354&quot;/&gt;&lt;/object&gt;&lt;object type=&quot;3&quot; unique_id=&quot;18736&quot;&gt;&lt;property id=&quot;20148&quot; value=&quot;5&quot;/&gt;&lt;property id=&quot;20300&quot; value=&quot;Diapositiva 71&quot;/&gt;&lt;property id=&quot;20307&quot; value=&quot;356&quot;/&gt;&lt;/object&gt;&lt;object type=&quot;3&quot; unique_id=&quot;18737&quot;&gt;&lt;property id=&quot;20148&quot; value=&quot;5&quot;/&gt;&lt;property id=&quot;20300&quot; value=&quot;Diapositiva 72&quot;/&gt;&lt;property id=&quot;20307&quot; value=&quot;357&quot;/&gt;&lt;/object&gt;&lt;object type=&quot;3&quot; unique_id=&quot;18738&quot;&gt;&lt;property id=&quot;20148&quot; value=&quot;5&quot;/&gt;&lt;property id=&quot;20300&quot; value=&quot;Diapositiva 73&quot;/&gt;&lt;property id=&quot;20307&quot; value=&quot;358&quot;/&gt;&lt;/object&gt;&lt;object type=&quot;3&quot; unique_id=&quot;18739&quot;&gt;&lt;property id=&quot;20148&quot; value=&quot;5&quot;/&gt;&lt;property id=&quot;20300&quot; value=&quot;Diapositiva 74&quot;/&gt;&lt;property id=&quot;20307&quot; value=&quot;359&quot;/&gt;&lt;/object&gt;&lt;object type=&quot;3&quot; unique_id=&quot;18740&quot;&gt;&lt;property id=&quot;20148&quot; value=&quot;5&quot;/&gt;&lt;property id=&quot;20300&quot; value=&quot;Diapositiva 75&quot;/&gt;&lt;property id=&quot;20307&quot; value=&quot;360&quot;/&gt;&lt;/object&gt;&lt;object type=&quot;3&quot; unique_id=&quot;18741&quot;&gt;&lt;property id=&quot;20148&quot; value=&quot;5&quot;/&gt;&lt;property id=&quot;20300&quot; value=&quot;Diapositiva 77&quot;/&gt;&lt;property id=&quot;20307&quot; value=&quot;362&quot;/&gt;&lt;/object&gt;&lt;object type=&quot;3&quot; unique_id=&quot;18742&quot;&gt;&lt;property id=&quot;20148&quot; value=&quot;5&quot;/&gt;&lt;property id=&quot;20300&quot; value=&quot;Diapositiva 78&quot;/&gt;&lt;property id=&quot;20307&quot; value=&quot;363&quot;/&gt;&lt;/object&gt;&lt;object type=&quot;3&quot; unique_id=&quot;18743&quot;&gt;&lt;property id=&quot;20148&quot; value=&quot;5&quot;/&gt;&lt;property id=&quot;20300&quot; value=&quot;Diapositiva 79&quot;/&gt;&lt;property id=&quot;20307&quot; value=&quot;364&quot;/&gt;&lt;/object&gt;&lt;object type=&quot;3&quot; unique_id=&quot;18744&quot;&gt;&lt;property id=&quot;20148&quot; value=&quot;5&quot;/&gt;&lt;property id=&quot;20300&quot; value=&quot;Diapositiva 81&quot;/&gt;&lt;property id=&quot;20307&quot; value=&quot;365&quot;/&gt;&lt;/object&gt;&lt;object type=&quot;3&quot; unique_id=&quot;19785&quot;&gt;&lt;property id=&quot;20148&quot; value=&quot;5&quot;/&gt;&lt;property id=&quot;20300&quot; value=&quot;Diapositiva 33 - &amp;quot;DECLARADO JUSTO A PESAR DE SER CULPABLE&amp;quot;&quot;/&gt;&lt;property id=&quot;20307&quot; value=&quot;368&quot;/&gt;&lt;/object&gt;&lt;object type=&quot;3&quot; unique_id=&quot;19786&quot;&gt;&lt;property id=&quot;20148&quot; value=&quot;5&quot;/&gt;&lt;property id=&quot;20300&quot; value=&quot;Diapositiva 34 - &amp;quot;DECLARADO JUSTO A PESAR DE SER CULPABLE&amp;quot;&quot;/&gt;&lt;property id=&quot;20307&quot; value=&quot;369&quot;/&gt;&lt;/object&gt;&lt;object type=&quot;3&quot; unique_id=&quot;19787&quot;&gt;&lt;property id=&quot;20148&quot; value=&quot;5&quot;/&gt;&lt;property id=&quot;20300&quot; value=&quot;Diapositiva 35 - &amp;quot;DECLARADO JUSTO A PESAR DE SER CULPABLE&amp;quot;&quot;/&gt;&lt;property id=&quot;20307&quot; value=&quot;370&quot;/&gt;&lt;/object&gt;&lt;object type=&quot;3&quot; unique_id=&quot;19788&quot;&gt;&lt;property id=&quot;20148&quot; value=&quot;5&quot;/&gt;&lt;property id=&quot;20300&quot; value=&quot;Diapositiva 36 - &amp;quot;DECLARADO JUSTO A PESAR DE SER CULPABLE&amp;quot;&quot;/&gt;&lt;property id=&quot;20307&quot; value=&quot;371&quot;/&gt;&lt;/object&gt;&lt;object type=&quot;3&quot; unique_id=&quot;19789&quot;&gt;&lt;property id=&quot;20148&quot; value=&quot;5&quot;/&gt;&lt;property id=&quot;20300&quot; value=&quot;Diapositiva 37 - &amp;quot;DECLARADO JUSTO A PESAR DE SER CULPABLE&amp;quot;&quot;/&gt;&lt;property id=&quot;20307&quot; value=&quot;372&quot;/&gt;&lt;/object&gt;&lt;object type=&quot;3&quot; unique_id=&quot;19790&quot;&gt;&lt;property id=&quot;20148&quot; value=&quot;5&quot;/&gt;&lt;property id=&quot;20300&quot; value=&quot;Diapositiva 40&quot;/&gt;&lt;property id=&quot;20307&quot; value=&quot;367&quot;/&gt;&lt;/object&gt;&lt;/object&gt;&lt;object type=&quot;8&quot; unique_id=&quot;15929&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3843</TotalTime>
  <Words>6281</Words>
  <Application>Microsoft Office PowerPoint</Application>
  <PresentationFormat>Presentación en pantalla (4:3)</PresentationFormat>
  <Paragraphs>794</Paragraphs>
  <Slides>81</Slides>
  <Notes>62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81</vt:i4>
      </vt:variant>
    </vt:vector>
  </HeadingPairs>
  <TitlesOfParts>
    <vt:vector size="91" baseType="lpstr">
      <vt:lpstr>Impact</vt:lpstr>
      <vt:lpstr>Calibri</vt:lpstr>
      <vt:lpstr>Swis721 Blk BT</vt:lpstr>
      <vt:lpstr>Cambria</vt:lpstr>
      <vt:lpstr>Verdana</vt:lpstr>
      <vt:lpstr>Arial</vt:lpstr>
      <vt:lpstr>Myriad Pro Cond</vt:lpstr>
      <vt:lpstr>Rage Italic</vt:lpstr>
      <vt:lpstr>Swis721 BlkCn BT</vt:lpstr>
      <vt:lpstr>Tema de Office</vt:lpstr>
      <vt:lpstr>Presentación de PowerPoint</vt:lpstr>
      <vt:lpstr>Presentación de PowerPoint</vt:lpstr>
      <vt:lpstr>Presentación de PowerPoint</vt:lpstr>
      <vt:lpstr>Todos desejamos ter uma personalidade atraente. Muitos se perguntam:  Porque sou assim?  Como posso mudar?  Fui sempre assim?  Posso ser diferente?</vt:lpstr>
      <vt:lpstr>Presentación de PowerPoint</vt:lpstr>
      <vt:lpstr>Presentación de PowerPoint</vt:lpstr>
      <vt:lpstr>Tais são as consequências do pecado, tanto no corpo físico como no ser moral de cada ser humano.</vt:lpstr>
      <vt:lpstr>O PRIMERO E O ÚLTIMO ROSTO DO HOMEM </vt:lpstr>
      <vt:lpstr>Como era o homem quando saiu das mãos do Criador?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 CHAMADO DE DEUS A SERMOS JUSTOS</vt:lpstr>
      <vt:lpstr>O CHAMADO DE DEUS A SERMOS JUSTOS</vt:lpstr>
      <vt:lpstr>O CHAMADO DE DEUS A SERMOS JUSTOS</vt:lpstr>
      <vt:lpstr>O CHAMADO DE DEUS A SERMOS JUSTOS</vt:lpstr>
      <vt:lpstr>O CHAMADO DE DEUS A SERMOS JUSTOS</vt:lpstr>
      <vt:lpstr>O CHAMADO DE DEUS A SERMOS JUSTOS</vt:lpstr>
      <vt:lpstr>Presentación de PowerPoint</vt:lpstr>
      <vt:lpstr>DECLARADO JUSTO APESAR DE SER CULPADO</vt:lpstr>
      <vt:lpstr>Presentación de PowerPoint</vt:lpstr>
      <vt:lpstr>Presentación de PowerPoint</vt:lpstr>
      <vt:lpstr>DECLARADO JUSTO APESAR DE SER CULPADO</vt:lpstr>
      <vt:lpstr>DECLARADO JUSTO APESAR DE SER CULPADO</vt:lpstr>
      <vt:lpstr>DECLARADO JUSTO APESAR DE SER CULPADO</vt:lpstr>
      <vt:lpstr>DECLARADO JUSTO APESAR DE SER CULPADO</vt:lpstr>
      <vt:lpstr>DECLARADO JUSTO APESAR DE SER CULPADO</vt:lpstr>
      <vt:lpstr>DECLARADO JUSTO APESAR DE SER CULPADO</vt:lpstr>
      <vt:lpstr>Presentación de PowerPoint</vt:lpstr>
      <vt:lpstr>Presentación de PowerPoint</vt:lpstr>
      <vt:lpstr>Presentación de PowerPoint</vt:lpstr>
      <vt:lpstr>Presentación de PowerPoint</vt:lpstr>
      <vt:lpstr>Presentación de PowerPoint</vt:lpstr>
      <vt:lpstr>RESTAURAÇÃO DO ROSTO PERDIDO</vt:lpstr>
      <vt:lpstr>Presentación de PowerPoint</vt:lpstr>
      <vt:lpstr>Presentación de PowerPoint</vt:lpstr>
      <vt:lpstr>A RESTAURAÇÃO DO ROSTO PERDIDO</vt:lpstr>
      <vt:lpstr>A RESTAURAÇÃO DO ROSTO PERDIDO</vt:lpstr>
      <vt:lpstr>A RESTAURAÇÃO DO ROSTO PERDIDO</vt:lpstr>
      <vt:lpstr>A RESTAURAÇÃO DO ROSTO PERDIDO</vt:lpstr>
      <vt:lpstr>A RESTAURAÇÃO DO ROSTO PERDIDO</vt:lpstr>
      <vt:lpstr>A RESTAURAÇÃO DO ROSTO PERDIDO</vt:lpstr>
      <vt:lpstr>Presentación de PowerPoint</vt:lpstr>
      <vt:lpstr>Presentación de PowerPoint</vt:lpstr>
      <vt:lpstr>Presentación de PowerPoint</vt:lpstr>
      <vt:lpstr>A REDENÇÃO OU GLORIFICAÇÃO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171</cp:revision>
  <dcterms:created xsi:type="dcterms:W3CDTF">2013-09-27T09:38:07Z</dcterms:created>
  <dcterms:modified xsi:type="dcterms:W3CDTF">2022-01-20T13:43:54Z</dcterms:modified>
</cp:coreProperties>
</file>