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8"/>
  </p:notesMasterIdLst>
  <p:sldIdLst>
    <p:sldId id="356" r:id="rId2"/>
    <p:sldId id="316" r:id="rId3"/>
    <p:sldId id="319" r:id="rId4"/>
    <p:sldId id="261" r:id="rId5"/>
    <p:sldId id="262" r:id="rId6"/>
    <p:sldId id="263" r:id="rId7"/>
    <p:sldId id="264" r:id="rId8"/>
    <p:sldId id="265" r:id="rId9"/>
    <p:sldId id="320" r:id="rId10"/>
    <p:sldId id="322" r:id="rId11"/>
    <p:sldId id="321" r:id="rId12"/>
    <p:sldId id="323" r:id="rId13"/>
    <p:sldId id="324" r:id="rId14"/>
    <p:sldId id="325" r:id="rId15"/>
    <p:sldId id="326" r:id="rId16"/>
    <p:sldId id="327" r:id="rId17"/>
    <p:sldId id="328" r:id="rId18"/>
    <p:sldId id="329" r:id="rId19"/>
    <p:sldId id="330" r:id="rId20"/>
    <p:sldId id="331" r:id="rId21"/>
    <p:sldId id="332" r:id="rId22"/>
    <p:sldId id="333" r:id="rId23"/>
    <p:sldId id="334" r:id="rId24"/>
    <p:sldId id="335" r:id="rId25"/>
    <p:sldId id="336" r:id="rId26"/>
    <p:sldId id="337" r:id="rId27"/>
    <p:sldId id="338" r:id="rId28"/>
    <p:sldId id="339" r:id="rId29"/>
    <p:sldId id="340" r:id="rId30"/>
    <p:sldId id="341" r:id="rId31"/>
    <p:sldId id="342" r:id="rId32"/>
    <p:sldId id="343" r:id="rId33"/>
    <p:sldId id="344" r:id="rId34"/>
    <p:sldId id="345" r:id="rId35"/>
    <p:sldId id="346" r:id="rId36"/>
    <p:sldId id="347" r:id="rId37"/>
    <p:sldId id="348" r:id="rId38"/>
    <p:sldId id="349" r:id="rId39"/>
    <p:sldId id="350" r:id="rId40"/>
    <p:sldId id="351" r:id="rId41"/>
    <p:sldId id="352" r:id="rId42"/>
    <p:sldId id="353" r:id="rId43"/>
    <p:sldId id="354" r:id="rId44"/>
    <p:sldId id="355" r:id="rId45"/>
    <p:sldId id="312" r:id="rId46"/>
    <p:sldId id="317" r:id="rId47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49"/>
      <p:bold r:id="rId50"/>
      <p:italic r:id="rId51"/>
      <p:boldItalic r:id="rId52"/>
    </p:embeddedFont>
    <p:embeddedFont>
      <p:font typeface="Impact" panose="020B0806030902050204" pitchFamily="34" charset="0"/>
      <p:regular r:id="rId53"/>
    </p:embeddedFont>
    <p:embeddedFont>
      <p:font typeface="Machine BT" panose="020B0604020202020204"/>
      <p:regular r:id="rId54"/>
    </p:embeddedFont>
    <p:embeddedFont>
      <p:font typeface="MicrogrammaDBolExt" panose="020E0907030506060204" pitchFamily="34" charset="0"/>
      <p:regular r:id="rId55"/>
    </p:embeddedFont>
    <p:embeddedFont>
      <p:font typeface="Myriad Pro" panose="020B0503030403020204" pitchFamily="34" charset="0"/>
      <p:regular r:id="rId56"/>
      <p:bold r:id="rId57"/>
      <p:italic r:id="rId58"/>
      <p:boldItalic r:id="rId59"/>
    </p:embeddedFont>
    <p:embeddedFont>
      <p:font typeface="Swis721 Blk BT" panose="020B0904030502020204" pitchFamily="34" charset="0"/>
      <p:regular r:id="rId60"/>
      <p:italic r:id="rId61"/>
    </p:embeddedFont>
    <p:embeddedFont>
      <p:font typeface="Verdana" panose="020B0604030504040204" pitchFamily="34" charset="0"/>
      <p:regular r:id="rId62"/>
      <p:bold r:id="rId63"/>
      <p:italic r:id="rId64"/>
      <p:boldItalic r:id="rId65"/>
    </p:embeddedFont>
  </p:embeddedFontLst>
  <p:custDataLst>
    <p:tags r:id="rId66"/>
  </p:custData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4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0980" autoAdjust="0"/>
  </p:normalViewPr>
  <p:slideViewPr>
    <p:cSldViewPr>
      <p:cViewPr varScale="1">
        <p:scale>
          <a:sx n="54" d="100"/>
          <a:sy n="54" d="100"/>
        </p:scale>
        <p:origin x="2118" y="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5.fntdata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5.fntdata"/><Relationship Id="rId58" Type="http://schemas.openxmlformats.org/officeDocument/2006/relationships/font" Target="fonts/font10.fntdata"/><Relationship Id="rId66" Type="http://schemas.openxmlformats.org/officeDocument/2006/relationships/tags" Target="tags/tag1.xml"/><Relationship Id="rId5" Type="http://schemas.openxmlformats.org/officeDocument/2006/relationships/slide" Target="slides/slide4.xml"/><Relationship Id="rId61" Type="http://schemas.openxmlformats.org/officeDocument/2006/relationships/font" Target="fonts/font13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8.fntdata"/><Relationship Id="rId64" Type="http://schemas.openxmlformats.org/officeDocument/2006/relationships/font" Target="fonts/font16.fntdata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1.fntdata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6.fntdata"/><Relationship Id="rId62" Type="http://schemas.openxmlformats.org/officeDocument/2006/relationships/font" Target="fonts/font14.fntdata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.fntdata"/><Relationship Id="rId57" Type="http://schemas.openxmlformats.org/officeDocument/2006/relationships/font" Target="fonts/font9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4.fntdata"/><Relationship Id="rId60" Type="http://schemas.openxmlformats.org/officeDocument/2006/relationships/font" Target="fonts/font12.fntdata"/><Relationship Id="rId65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font" Target="fonts/font2.fntdata"/><Relationship Id="rId55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57D632-879E-4D42-A576-A70B40EFB8AB}" type="datetimeFigureOut">
              <a:rPr lang="es-ES" smtClean="0"/>
              <a:t>20/01/2022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3F3815-8C45-474B-8311-815D479DA60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8489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i="1" baseline="30000"/>
          </a:p>
        </p:txBody>
      </p:sp>
      <p:sp>
        <p:nvSpPr>
          <p:cNvPr id="3379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b="1"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ED3859D-A883-482E-98F7-3D42B8D3FB00}" type="slidenum">
              <a:rPr lang="es-ES" smtClean="0"/>
              <a:pPr eaLnBrk="1" hangingPunct="1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95734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Guerra hubo siempre, pero no guerras mundiales. Recién existieron en este siglo. </a:t>
            </a:r>
          </a:p>
          <a:p>
            <a:r>
              <a:rPr lang="es-A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Dos guerras mundiales en el siglo </a:t>
            </a:r>
            <a:r>
              <a:rPr lang="es-A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XX con </a:t>
            </a:r>
            <a:r>
              <a:rPr lang="es-A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 de 100 millones </a:t>
            </a:r>
            <a:r>
              <a:rPr lang="es-A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 muertos.</a:t>
            </a:r>
            <a:endParaRPr lang="es-ES_trad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Existe una desenfrenada carrera armamentista. Pequeñas naciones se hacen fuertes (Joel 3:10).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 armas nucleares acumuladas, pueden destruir más de 50 veces nuestro planeta, sin mencionar las terribles armas químicas.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963102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b="1" spc="50" dirty="0">
                <a:ln w="11430"/>
                <a:gradFill>
                  <a:gsLst>
                    <a:gs pos="32000">
                      <a:srgbClr val="FF0000"/>
                    </a:gs>
                    <a:gs pos="81000">
                      <a:srgbClr val="4C000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No  obstante esto: </a:t>
            </a:r>
            <a:br>
              <a:rPr lang="es-ES" sz="1200" b="1" spc="50" dirty="0">
                <a:ln w="11430"/>
                <a:gradFill>
                  <a:gsLst>
                    <a:gs pos="32000">
                      <a:srgbClr val="FF0000"/>
                    </a:gs>
                    <a:gs pos="81000">
                      <a:srgbClr val="4C000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</a:br>
            <a:r>
              <a:rPr lang="es-ES" sz="1200" b="1" spc="50" dirty="0">
                <a:ln w="11430"/>
                <a:gradFill>
                  <a:gsLst>
                    <a:gs pos="32000">
                      <a:srgbClr val="FF0000"/>
                    </a:gs>
                    <a:gs pos="81000">
                      <a:srgbClr val="4C000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¿Qué  clase </a:t>
            </a:r>
            <a:br>
              <a:rPr lang="es-ES" sz="1200" b="1" spc="50" dirty="0">
                <a:ln w="11430"/>
                <a:gradFill>
                  <a:gsLst>
                    <a:gs pos="32000">
                      <a:srgbClr val="FF0000"/>
                    </a:gs>
                    <a:gs pos="81000">
                      <a:srgbClr val="4C000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</a:br>
            <a:r>
              <a:rPr lang="es-ES" sz="1200" b="1" spc="50" dirty="0">
                <a:ln w="11430"/>
                <a:gradFill>
                  <a:gsLst>
                    <a:gs pos="32000">
                      <a:srgbClr val="FF0000"/>
                    </a:gs>
                    <a:gs pos="81000">
                      <a:srgbClr val="4C000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de  acuerdos </a:t>
            </a:r>
            <a:br>
              <a:rPr lang="es-ES" sz="1200" b="1" spc="50" dirty="0">
                <a:ln w="11430"/>
                <a:gradFill>
                  <a:gsLst>
                    <a:gs pos="32000">
                      <a:srgbClr val="FF0000"/>
                    </a:gs>
                    <a:gs pos="81000">
                      <a:srgbClr val="4C000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</a:br>
            <a:r>
              <a:rPr lang="es-ES" sz="1200" b="1" spc="50" dirty="0">
                <a:ln w="11430"/>
                <a:gradFill>
                  <a:gsLst>
                    <a:gs pos="32000">
                      <a:srgbClr val="FF0000"/>
                    </a:gs>
                    <a:gs pos="81000">
                      <a:srgbClr val="4C000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se  firmarán?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5208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963102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b="1" spc="50" dirty="0">
                <a:ln w="11430"/>
                <a:gradFill>
                  <a:gsLst>
                    <a:gs pos="20000">
                      <a:srgbClr val="FFC000"/>
                    </a:gs>
                    <a:gs pos="50000">
                      <a:srgbClr val="FF0000"/>
                    </a:gs>
                    <a:gs pos="100000">
                      <a:srgbClr val="4C000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¿Cómo será el estado de salud del hombre, animales y plantas?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5208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 hombre moderno está cada vez más enfermo. Cáncer, SIDA, infartos, son las plagas modernas. Los animales son mantenidos artificialmente, los vegetales son tratados con insecticidas, pesticidas y abonos químicos, para que puedan producir.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963102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b="1" dirty="0">
                <a:ln w="19050" cmpd="sng">
                  <a:gradFill>
                    <a:gsLst>
                      <a:gs pos="0">
                        <a:srgbClr val="FFF200"/>
                      </a:gs>
                      <a:gs pos="45000">
                        <a:srgbClr val="FF7A00"/>
                      </a:gs>
                      <a:gs pos="70000">
                        <a:srgbClr val="FF0300"/>
                      </a:gs>
                      <a:gs pos="100000">
                        <a:srgbClr val="4D0808"/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38000">
                      <a:schemeClr val="tx2">
                        <a:lumMod val="91000"/>
                        <a:lumOff val="9000"/>
                      </a:schemeClr>
                    </a:gs>
                    <a:gs pos="100000">
                      <a:schemeClr val="tx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outerShdw blurRad="50800" dist="76200" dir="2700000" algn="tl" rotWithShape="0">
                    <a:prstClr val="black">
                      <a:alpha val="78000"/>
                    </a:prstClr>
                  </a:outerShdw>
                </a:effectLst>
                <a:latin typeface="MicrogrammaDBolExt" pitchFamily="34" charset="0"/>
              </a:rPr>
              <a:t>¿Qué  dice  la Biblia  sobre  la contaminación ambiental?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5208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perdió el vino, enfermó la vid, gimieron todos los que eran alegres de corazón. </a:t>
            </a:r>
            <a:r>
              <a:rPr lang="es-E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Isaías 24:7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963102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b="1" dirty="0">
                <a:ln w="19050" cmpd="sng">
                  <a:gradFill>
                    <a:gsLst>
                      <a:gs pos="0">
                        <a:srgbClr val="FFF200"/>
                      </a:gs>
                      <a:gs pos="45000">
                        <a:srgbClr val="FF7A00"/>
                      </a:gs>
                      <a:gs pos="70000">
                        <a:srgbClr val="FF0300"/>
                      </a:gs>
                      <a:gs pos="100000">
                        <a:srgbClr val="4D0808"/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38000">
                      <a:schemeClr val="tx2">
                        <a:lumMod val="91000"/>
                        <a:lumOff val="9000"/>
                      </a:schemeClr>
                    </a:gs>
                    <a:gs pos="100000">
                      <a:schemeClr val="tx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outerShdw blurRad="50800" dist="76200" dir="2700000" algn="tl" rotWithShape="0">
                    <a:prstClr val="black">
                      <a:alpha val="78000"/>
                    </a:prstClr>
                  </a:outerShdw>
                </a:effectLst>
                <a:latin typeface="MicrogrammaDBolExt" pitchFamily="34" charset="0"/>
              </a:rPr>
              <a:t>¿Qué sufrirán millones de pobres en </a:t>
            </a:r>
            <a:br>
              <a:rPr lang="es-ES" sz="1200" b="1" dirty="0">
                <a:ln w="19050" cmpd="sng">
                  <a:gradFill>
                    <a:gsLst>
                      <a:gs pos="0">
                        <a:srgbClr val="FFF200"/>
                      </a:gs>
                      <a:gs pos="45000">
                        <a:srgbClr val="FF7A00"/>
                      </a:gs>
                      <a:gs pos="70000">
                        <a:srgbClr val="FF0300"/>
                      </a:gs>
                      <a:gs pos="100000">
                        <a:srgbClr val="4D0808"/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38000">
                      <a:schemeClr val="tx2">
                        <a:lumMod val="91000"/>
                        <a:lumOff val="9000"/>
                      </a:schemeClr>
                    </a:gs>
                    <a:gs pos="100000">
                      <a:schemeClr val="tx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outerShdw blurRad="50800" dist="76200" dir="2700000" algn="tl" rotWithShape="0">
                    <a:prstClr val="black">
                      <a:alpha val="78000"/>
                    </a:prstClr>
                  </a:outerShdw>
                </a:effectLst>
                <a:latin typeface="MicrogrammaDBolExt" pitchFamily="34" charset="0"/>
              </a:rPr>
            </a:br>
            <a:r>
              <a:rPr lang="es-ES" sz="1200" b="1" dirty="0">
                <a:ln w="19050" cmpd="sng">
                  <a:gradFill>
                    <a:gsLst>
                      <a:gs pos="0">
                        <a:srgbClr val="FFF200"/>
                      </a:gs>
                      <a:gs pos="45000">
                        <a:srgbClr val="FF7A00"/>
                      </a:gs>
                      <a:gs pos="70000">
                        <a:srgbClr val="FF0300"/>
                      </a:gs>
                      <a:gs pos="100000">
                        <a:srgbClr val="4D0808"/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38000">
                      <a:schemeClr val="tx2">
                        <a:lumMod val="91000"/>
                        <a:lumOff val="9000"/>
                      </a:schemeClr>
                    </a:gs>
                    <a:gs pos="100000">
                      <a:schemeClr val="tx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outerShdw blurRad="50800" dist="76200" dir="2700000" algn="tl" rotWithShape="0">
                    <a:prstClr val="black">
                      <a:alpha val="78000"/>
                    </a:prstClr>
                  </a:outerShdw>
                </a:effectLst>
                <a:latin typeface="MicrogrammaDBolExt" pitchFamily="34" charset="0"/>
              </a:rPr>
              <a:t>este tiempo?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5208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ONU informa que las 2/3 partes de la humanidad, no está bien alimentada, y que 12 millones de niños mueren anualmente antes de su primer cumpleaños. La deuda externa del Tercer Mundo, agrava el problema y la inflación amenaza con asfixiar la economía de muchos países.-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963102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b="1" dirty="0">
                <a:ln w="19050" cmpd="sng">
                  <a:gradFill>
                    <a:gsLst>
                      <a:gs pos="0">
                        <a:srgbClr val="FFF200"/>
                      </a:gs>
                      <a:gs pos="45000">
                        <a:srgbClr val="FF7A00"/>
                      </a:gs>
                      <a:gs pos="70000">
                        <a:srgbClr val="FF0300"/>
                      </a:gs>
                      <a:gs pos="100000">
                        <a:srgbClr val="4D0808"/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38000">
                      <a:schemeClr val="tx2">
                        <a:lumMod val="91000"/>
                        <a:lumOff val="9000"/>
                      </a:schemeClr>
                    </a:gs>
                    <a:gs pos="100000">
                      <a:schemeClr val="tx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outerShdw blurRad="50800" dist="76200" dir="2700000" algn="tl" rotWithShape="0">
                    <a:prstClr val="black">
                      <a:alpha val="78000"/>
                    </a:prstClr>
                  </a:outerShdw>
                </a:effectLst>
                <a:latin typeface="MicrogrammaDBolExt" pitchFamily="34" charset="0"/>
              </a:rPr>
              <a:t>¿Qué </a:t>
            </a:r>
            <a:br>
              <a:rPr lang="es-ES" sz="1200" b="1" dirty="0">
                <a:ln w="19050" cmpd="sng">
                  <a:gradFill>
                    <a:gsLst>
                      <a:gs pos="0">
                        <a:srgbClr val="FFF200"/>
                      </a:gs>
                      <a:gs pos="45000">
                        <a:srgbClr val="FF7A00"/>
                      </a:gs>
                      <a:gs pos="70000">
                        <a:srgbClr val="FF0300"/>
                      </a:gs>
                      <a:gs pos="100000">
                        <a:srgbClr val="4D0808"/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38000">
                      <a:schemeClr val="tx2">
                        <a:lumMod val="91000"/>
                        <a:lumOff val="9000"/>
                      </a:schemeClr>
                    </a:gs>
                    <a:gs pos="100000">
                      <a:schemeClr val="tx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outerShdw blurRad="50800" dist="76200" dir="2700000" algn="tl" rotWithShape="0">
                    <a:prstClr val="black">
                      <a:alpha val="78000"/>
                    </a:prstClr>
                  </a:outerShdw>
                </a:effectLst>
                <a:latin typeface="MicrogrammaDBolExt" pitchFamily="34" charset="0"/>
              </a:rPr>
            </a:br>
            <a:r>
              <a:rPr lang="es-ES" sz="1200" b="1" dirty="0">
                <a:ln w="19050" cmpd="sng">
                  <a:gradFill>
                    <a:gsLst>
                      <a:gs pos="0">
                        <a:srgbClr val="FFF200"/>
                      </a:gs>
                      <a:gs pos="45000">
                        <a:srgbClr val="FF7A00"/>
                      </a:gs>
                      <a:gs pos="70000">
                        <a:srgbClr val="FF0300"/>
                      </a:gs>
                      <a:gs pos="100000">
                        <a:srgbClr val="4D0808"/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38000">
                      <a:schemeClr val="tx2">
                        <a:lumMod val="91000"/>
                        <a:lumOff val="9000"/>
                      </a:schemeClr>
                    </a:gs>
                    <a:gs pos="100000">
                      <a:schemeClr val="tx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outerShdw blurRad="50800" dist="76200" dir="2700000" algn="tl" rotWithShape="0">
                    <a:prstClr val="black">
                      <a:alpha val="78000"/>
                    </a:prstClr>
                  </a:outerShdw>
                </a:effectLst>
                <a:latin typeface="MicrogrammaDBolExt" pitchFamily="34" charset="0"/>
              </a:rPr>
              <a:t>señales </a:t>
            </a:r>
            <a:br>
              <a:rPr lang="es-ES" sz="1200" b="1" dirty="0">
                <a:ln w="19050" cmpd="sng">
                  <a:gradFill>
                    <a:gsLst>
                      <a:gs pos="0">
                        <a:srgbClr val="FFF200"/>
                      </a:gs>
                      <a:gs pos="45000">
                        <a:srgbClr val="FF7A00"/>
                      </a:gs>
                      <a:gs pos="70000">
                        <a:srgbClr val="FF0300"/>
                      </a:gs>
                      <a:gs pos="100000">
                        <a:srgbClr val="4D0808"/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38000">
                      <a:schemeClr val="tx2">
                        <a:lumMod val="91000"/>
                        <a:lumOff val="9000"/>
                      </a:schemeClr>
                    </a:gs>
                    <a:gs pos="100000">
                      <a:schemeClr val="tx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outerShdw blurRad="50800" dist="76200" dir="2700000" algn="tl" rotWithShape="0">
                    <a:prstClr val="black">
                      <a:alpha val="78000"/>
                    </a:prstClr>
                  </a:outerShdw>
                </a:effectLst>
                <a:latin typeface="MicrogrammaDBolExt" pitchFamily="34" charset="0"/>
              </a:rPr>
            </a:br>
            <a:r>
              <a:rPr lang="es-ES" sz="1200" b="1" dirty="0">
                <a:ln w="19050" cmpd="sng">
                  <a:gradFill>
                    <a:gsLst>
                      <a:gs pos="0">
                        <a:srgbClr val="FFF200"/>
                      </a:gs>
                      <a:gs pos="45000">
                        <a:srgbClr val="FF7A00"/>
                      </a:gs>
                      <a:gs pos="70000">
                        <a:srgbClr val="FF0300"/>
                      </a:gs>
                      <a:gs pos="100000">
                        <a:srgbClr val="4D0808"/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38000">
                      <a:schemeClr val="tx2">
                        <a:lumMod val="91000"/>
                        <a:lumOff val="9000"/>
                      </a:schemeClr>
                    </a:gs>
                    <a:gs pos="100000">
                      <a:schemeClr val="tx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outerShdw blurRad="50800" dist="76200" dir="2700000" algn="tl" rotWithShape="0">
                    <a:prstClr val="black">
                      <a:alpha val="78000"/>
                    </a:prstClr>
                  </a:outerShdw>
                </a:effectLst>
                <a:latin typeface="MicrogrammaDBolExt" pitchFamily="34" charset="0"/>
              </a:rPr>
              <a:t>habrá </a:t>
            </a:r>
            <a:br>
              <a:rPr lang="es-ES" sz="1200" b="1" dirty="0">
                <a:ln w="19050" cmpd="sng">
                  <a:gradFill>
                    <a:gsLst>
                      <a:gs pos="0">
                        <a:srgbClr val="FFF200"/>
                      </a:gs>
                      <a:gs pos="45000">
                        <a:srgbClr val="FF7A00"/>
                      </a:gs>
                      <a:gs pos="70000">
                        <a:srgbClr val="FF0300"/>
                      </a:gs>
                      <a:gs pos="100000">
                        <a:srgbClr val="4D0808"/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38000">
                      <a:schemeClr val="tx2">
                        <a:lumMod val="91000"/>
                        <a:lumOff val="9000"/>
                      </a:schemeClr>
                    </a:gs>
                    <a:gs pos="100000">
                      <a:schemeClr val="tx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outerShdw blurRad="50800" dist="76200" dir="2700000" algn="tl" rotWithShape="0">
                    <a:prstClr val="black">
                      <a:alpha val="78000"/>
                    </a:prstClr>
                  </a:outerShdw>
                </a:effectLst>
                <a:latin typeface="MicrogrammaDBolExt" pitchFamily="34" charset="0"/>
              </a:rPr>
            </a:br>
            <a:r>
              <a:rPr lang="es-ES" sz="1200" b="1" dirty="0">
                <a:ln w="19050" cmpd="sng">
                  <a:gradFill>
                    <a:gsLst>
                      <a:gs pos="0">
                        <a:srgbClr val="FFF200"/>
                      </a:gs>
                      <a:gs pos="45000">
                        <a:srgbClr val="FF7A00"/>
                      </a:gs>
                      <a:gs pos="70000">
                        <a:srgbClr val="FF0300"/>
                      </a:gs>
                      <a:gs pos="100000">
                        <a:srgbClr val="4D0808"/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38000">
                      <a:schemeClr val="tx2">
                        <a:lumMod val="91000"/>
                        <a:lumOff val="9000"/>
                      </a:schemeClr>
                    </a:gs>
                    <a:gs pos="100000">
                      <a:schemeClr val="tx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outerShdw blurRad="50800" dist="76200" dir="2700000" algn="tl" rotWithShape="0">
                    <a:prstClr val="black">
                      <a:alpha val="78000"/>
                    </a:prstClr>
                  </a:outerShdw>
                </a:effectLst>
                <a:latin typeface="MicrogrammaDBolExt" pitchFamily="34" charset="0"/>
              </a:rPr>
              <a:t>además?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520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68F079-6CC9-4718-ACBA-8E9E07885E05}" type="slidenum">
              <a:rPr lang="es-ES" smtClean="0"/>
              <a:pPr>
                <a:defRPr/>
              </a:pPr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801065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este siglo hubo 127.000 terremotos, según las estadísticas. Esto equivale a 8.500 veces más que en el siglo primero y 31 veces la suma del resto. La cantidad de muertos por terremotos en este siglo, es 10 veces superior a siglos anteriores.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963102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b="1" dirty="0">
                <a:ln w="19050" cmpd="sng">
                  <a:gradFill>
                    <a:gsLst>
                      <a:gs pos="0">
                        <a:srgbClr val="FFF200"/>
                      </a:gs>
                      <a:gs pos="45000">
                        <a:srgbClr val="FF7A00"/>
                      </a:gs>
                      <a:gs pos="70000">
                        <a:srgbClr val="FF0300"/>
                      </a:gs>
                      <a:gs pos="100000">
                        <a:srgbClr val="4D0808"/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38000">
                      <a:schemeClr val="tx2">
                        <a:lumMod val="91000"/>
                        <a:lumOff val="9000"/>
                      </a:schemeClr>
                    </a:gs>
                    <a:gs pos="100000">
                      <a:schemeClr val="tx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outerShdw blurRad="50800" dist="76200" dir="2700000" algn="tl" rotWithShape="0">
                    <a:prstClr val="black">
                      <a:alpha val="78000"/>
                    </a:prstClr>
                  </a:outerShdw>
                </a:effectLst>
                <a:latin typeface="MicrogrammaDBolExt" pitchFamily="34" charset="0"/>
              </a:rPr>
              <a:t>¿Qué </a:t>
            </a:r>
            <a:br>
              <a:rPr lang="es-ES" sz="1200" b="1" dirty="0">
                <a:ln w="19050" cmpd="sng">
                  <a:gradFill>
                    <a:gsLst>
                      <a:gs pos="0">
                        <a:srgbClr val="FFF200"/>
                      </a:gs>
                      <a:gs pos="45000">
                        <a:srgbClr val="FF7A00"/>
                      </a:gs>
                      <a:gs pos="70000">
                        <a:srgbClr val="FF0300"/>
                      </a:gs>
                      <a:gs pos="100000">
                        <a:srgbClr val="4D0808"/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38000">
                      <a:schemeClr val="tx2">
                        <a:lumMod val="91000"/>
                        <a:lumOff val="9000"/>
                      </a:schemeClr>
                    </a:gs>
                    <a:gs pos="100000">
                      <a:schemeClr val="tx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outerShdw blurRad="50800" dist="76200" dir="2700000" algn="tl" rotWithShape="0">
                    <a:prstClr val="black">
                      <a:alpha val="78000"/>
                    </a:prstClr>
                  </a:outerShdw>
                </a:effectLst>
                <a:latin typeface="MicrogrammaDBolExt" pitchFamily="34" charset="0"/>
              </a:rPr>
            </a:br>
            <a:r>
              <a:rPr lang="es-ES" sz="1200" b="1" dirty="0">
                <a:ln w="19050" cmpd="sng">
                  <a:gradFill>
                    <a:gsLst>
                      <a:gs pos="0">
                        <a:srgbClr val="FFF200"/>
                      </a:gs>
                      <a:gs pos="45000">
                        <a:srgbClr val="FF7A00"/>
                      </a:gs>
                      <a:gs pos="70000">
                        <a:srgbClr val="FF0300"/>
                      </a:gs>
                      <a:gs pos="100000">
                        <a:srgbClr val="4D0808"/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38000">
                      <a:schemeClr val="tx2">
                        <a:lumMod val="91000"/>
                        <a:lumOff val="9000"/>
                      </a:schemeClr>
                    </a:gs>
                    <a:gs pos="100000">
                      <a:schemeClr val="tx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outerShdw blurRad="50800" dist="76200" dir="2700000" algn="tl" rotWithShape="0">
                    <a:prstClr val="black">
                      <a:alpha val="78000"/>
                    </a:prstClr>
                  </a:outerShdw>
                </a:effectLst>
                <a:latin typeface="MicrogrammaDBolExt" pitchFamily="34" charset="0"/>
              </a:rPr>
              <a:t>sucederá </a:t>
            </a:r>
            <a:br>
              <a:rPr lang="es-ES" sz="1200" b="1" dirty="0">
                <a:ln w="19050" cmpd="sng">
                  <a:gradFill>
                    <a:gsLst>
                      <a:gs pos="0">
                        <a:srgbClr val="FFF200"/>
                      </a:gs>
                      <a:gs pos="45000">
                        <a:srgbClr val="FF7A00"/>
                      </a:gs>
                      <a:gs pos="70000">
                        <a:srgbClr val="FF0300"/>
                      </a:gs>
                      <a:gs pos="100000">
                        <a:srgbClr val="4D0808"/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38000">
                      <a:schemeClr val="tx2">
                        <a:lumMod val="91000"/>
                        <a:lumOff val="9000"/>
                      </a:schemeClr>
                    </a:gs>
                    <a:gs pos="100000">
                      <a:schemeClr val="tx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outerShdw blurRad="50800" dist="76200" dir="2700000" algn="tl" rotWithShape="0">
                    <a:prstClr val="black">
                      <a:alpha val="78000"/>
                    </a:prstClr>
                  </a:outerShdw>
                </a:effectLst>
                <a:latin typeface="MicrogrammaDBolExt" pitchFamily="34" charset="0"/>
              </a:rPr>
            </a:br>
            <a:r>
              <a:rPr lang="es-ES" sz="1200" b="1" dirty="0">
                <a:ln w="19050" cmpd="sng">
                  <a:gradFill>
                    <a:gsLst>
                      <a:gs pos="0">
                        <a:srgbClr val="FFF200"/>
                      </a:gs>
                      <a:gs pos="45000">
                        <a:srgbClr val="FF7A00"/>
                      </a:gs>
                      <a:gs pos="70000">
                        <a:srgbClr val="FF0300"/>
                      </a:gs>
                      <a:gs pos="100000">
                        <a:srgbClr val="4D0808"/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38000">
                      <a:schemeClr val="tx2">
                        <a:lumMod val="91000"/>
                        <a:lumOff val="9000"/>
                      </a:schemeClr>
                    </a:gs>
                    <a:gs pos="100000">
                      <a:schemeClr val="tx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outerShdw blurRad="50800" dist="76200" dir="2700000" algn="tl" rotWithShape="0">
                    <a:prstClr val="black">
                      <a:alpha val="78000"/>
                    </a:prstClr>
                  </a:outerShdw>
                </a:effectLst>
                <a:latin typeface="MicrogrammaDBolExt" pitchFamily="34" charset="0"/>
              </a:rPr>
              <a:t>con la ciencia </a:t>
            </a:r>
            <a:br>
              <a:rPr lang="es-ES" sz="1200" b="1" dirty="0">
                <a:ln w="19050" cmpd="sng">
                  <a:gradFill>
                    <a:gsLst>
                      <a:gs pos="0">
                        <a:srgbClr val="FFF200"/>
                      </a:gs>
                      <a:gs pos="45000">
                        <a:srgbClr val="FF7A00"/>
                      </a:gs>
                      <a:gs pos="70000">
                        <a:srgbClr val="FF0300"/>
                      </a:gs>
                      <a:gs pos="100000">
                        <a:srgbClr val="4D0808"/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38000">
                      <a:schemeClr val="tx2">
                        <a:lumMod val="91000"/>
                        <a:lumOff val="9000"/>
                      </a:schemeClr>
                    </a:gs>
                    <a:gs pos="100000">
                      <a:schemeClr val="tx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outerShdw blurRad="50800" dist="76200" dir="2700000" algn="tl" rotWithShape="0">
                    <a:prstClr val="black">
                      <a:alpha val="78000"/>
                    </a:prstClr>
                  </a:outerShdw>
                </a:effectLst>
                <a:latin typeface="MicrogrammaDBolExt" pitchFamily="34" charset="0"/>
              </a:rPr>
            </a:br>
            <a:r>
              <a:rPr lang="es-ES" sz="1200" b="1" dirty="0">
                <a:ln w="19050" cmpd="sng">
                  <a:gradFill>
                    <a:gsLst>
                      <a:gs pos="0">
                        <a:srgbClr val="FFF200"/>
                      </a:gs>
                      <a:gs pos="45000">
                        <a:srgbClr val="FF7A00"/>
                      </a:gs>
                      <a:gs pos="70000">
                        <a:srgbClr val="FF0300"/>
                      </a:gs>
                      <a:gs pos="100000">
                        <a:srgbClr val="4D0808"/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38000">
                      <a:schemeClr val="tx2">
                        <a:lumMod val="91000"/>
                        <a:lumOff val="9000"/>
                      </a:schemeClr>
                    </a:gs>
                    <a:gs pos="100000">
                      <a:schemeClr val="tx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outerShdw blurRad="50800" dist="76200" dir="2700000" algn="tl" rotWithShape="0">
                    <a:prstClr val="black">
                      <a:alpha val="78000"/>
                    </a:prstClr>
                  </a:outerShdw>
                </a:effectLst>
                <a:latin typeface="MicrogrammaDBolExt" pitchFamily="34" charset="0"/>
              </a:rPr>
              <a:t>en el tiempo </a:t>
            </a:r>
            <a:br>
              <a:rPr lang="es-ES" sz="1200" b="1" dirty="0">
                <a:ln w="19050" cmpd="sng">
                  <a:gradFill>
                    <a:gsLst>
                      <a:gs pos="0">
                        <a:srgbClr val="FFF200"/>
                      </a:gs>
                      <a:gs pos="45000">
                        <a:srgbClr val="FF7A00"/>
                      </a:gs>
                      <a:gs pos="70000">
                        <a:srgbClr val="FF0300"/>
                      </a:gs>
                      <a:gs pos="100000">
                        <a:srgbClr val="4D0808"/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38000">
                      <a:schemeClr val="tx2">
                        <a:lumMod val="91000"/>
                        <a:lumOff val="9000"/>
                      </a:schemeClr>
                    </a:gs>
                    <a:gs pos="100000">
                      <a:schemeClr val="tx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outerShdw blurRad="50800" dist="76200" dir="2700000" algn="tl" rotWithShape="0">
                    <a:prstClr val="black">
                      <a:alpha val="78000"/>
                    </a:prstClr>
                  </a:outerShdw>
                </a:effectLst>
                <a:latin typeface="MicrogrammaDBolExt" pitchFamily="34" charset="0"/>
              </a:rPr>
            </a:br>
            <a:r>
              <a:rPr lang="es-ES" sz="1200" b="1" dirty="0">
                <a:ln w="19050" cmpd="sng">
                  <a:gradFill>
                    <a:gsLst>
                      <a:gs pos="0">
                        <a:srgbClr val="FFF200"/>
                      </a:gs>
                      <a:gs pos="45000">
                        <a:srgbClr val="FF7A00"/>
                      </a:gs>
                      <a:gs pos="70000">
                        <a:srgbClr val="FF0300"/>
                      </a:gs>
                      <a:gs pos="100000">
                        <a:srgbClr val="4D0808"/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38000">
                      <a:schemeClr val="tx2">
                        <a:lumMod val="91000"/>
                        <a:lumOff val="9000"/>
                      </a:schemeClr>
                    </a:gs>
                    <a:gs pos="100000">
                      <a:schemeClr val="tx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outerShdw blurRad="50800" dist="76200" dir="2700000" algn="tl" rotWithShape="0">
                    <a:prstClr val="black">
                      <a:alpha val="78000"/>
                    </a:prstClr>
                  </a:outerShdw>
                </a:effectLst>
                <a:latin typeface="MicrogrammaDBolExt" pitchFamily="34" charset="0"/>
              </a:rPr>
              <a:t>del fin?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5208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 80% de los descubrimientos se hicieron en las últimas décadas. El 90% de los científicos aún viven. "Correrán de aquí para allá..." nos habla de la vida agitada moderna y de la velocidad con que se traslada el hombre en nuestros días.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963102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b="1" dirty="0">
                <a:ln w="19050" cmpd="sng">
                  <a:gradFill>
                    <a:gsLst>
                      <a:gs pos="0">
                        <a:srgbClr val="FFF200"/>
                      </a:gs>
                      <a:gs pos="45000">
                        <a:srgbClr val="FF7A00"/>
                      </a:gs>
                      <a:gs pos="70000">
                        <a:srgbClr val="FF0300"/>
                      </a:gs>
                      <a:gs pos="100000">
                        <a:srgbClr val="4D0808"/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38000">
                      <a:schemeClr val="tx2">
                        <a:lumMod val="91000"/>
                        <a:lumOff val="9000"/>
                      </a:schemeClr>
                    </a:gs>
                    <a:gs pos="100000">
                      <a:schemeClr val="tx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outerShdw blurRad="50800" dist="76200" dir="2700000" algn="tl" rotWithShape="0">
                    <a:prstClr val="black">
                      <a:alpha val="78000"/>
                    </a:prstClr>
                  </a:outerShdw>
                </a:effectLst>
                <a:latin typeface="MicrogrammaDBolExt" pitchFamily="34" charset="0"/>
              </a:rPr>
              <a:t>¿Qué  problemas surgirán  en </a:t>
            </a:r>
            <a:br>
              <a:rPr lang="es-ES" sz="1200" b="1" dirty="0">
                <a:ln w="19050" cmpd="sng">
                  <a:gradFill>
                    <a:gsLst>
                      <a:gs pos="0">
                        <a:srgbClr val="FFF200"/>
                      </a:gs>
                      <a:gs pos="45000">
                        <a:srgbClr val="FF7A00"/>
                      </a:gs>
                      <a:gs pos="70000">
                        <a:srgbClr val="FF0300"/>
                      </a:gs>
                      <a:gs pos="100000">
                        <a:srgbClr val="4D0808"/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38000">
                      <a:schemeClr val="tx2">
                        <a:lumMod val="91000"/>
                        <a:lumOff val="9000"/>
                      </a:schemeClr>
                    </a:gs>
                    <a:gs pos="100000">
                      <a:schemeClr val="tx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outerShdw blurRad="50800" dist="76200" dir="2700000" algn="tl" rotWithShape="0">
                    <a:prstClr val="black">
                      <a:alpha val="78000"/>
                    </a:prstClr>
                  </a:outerShdw>
                </a:effectLst>
                <a:latin typeface="MicrogrammaDBolExt" pitchFamily="34" charset="0"/>
              </a:rPr>
            </a:br>
            <a:r>
              <a:rPr lang="es-ES" sz="1200" b="1" dirty="0">
                <a:ln w="19050" cmpd="sng">
                  <a:gradFill>
                    <a:gsLst>
                      <a:gs pos="0">
                        <a:srgbClr val="FFF200"/>
                      </a:gs>
                      <a:gs pos="45000">
                        <a:srgbClr val="FF7A00"/>
                      </a:gs>
                      <a:gs pos="70000">
                        <a:srgbClr val="FF0300"/>
                      </a:gs>
                      <a:gs pos="100000">
                        <a:srgbClr val="4D0808"/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38000">
                      <a:schemeClr val="tx2">
                        <a:lumMod val="91000"/>
                        <a:lumOff val="9000"/>
                      </a:schemeClr>
                    </a:gs>
                    <a:gs pos="100000">
                      <a:schemeClr val="tx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outerShdw blurRad="50800" dist="76200" dir="2700000" algn="tl" rotWithShape="0">
                    <a:prstClr val="black">
                      <a:alpha val="78000"/>
                    </a:prstClr>
                  </a:outerShdw>
                </a:effectLst>
                <a:latin typeface="MicrogrammaDBolExt" pitchFamily="34" charset="0"/>
              </a:rPr>
              <a:t>el  mundo  laboral?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26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5208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963102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b="1" dirty="0">
                <a:ln w="19050" cmpd="sng">
                  <a:gradFill>
                    <a:gsLst>
                      <a:gs pos="0">
                        <a:srgbClr val="FFF200"/>
                      </a:gs>
                      <a:gs pos="45000">
                        <a:srgbClr val="FF7A00"/>
                      </a:gs>
                      <a:gs pos="70000">
                        <a:srgbClr val="FF0300"/>
                      </a:gs>
                      <a:gs pos="100000">
                        <a:srgbClr val="4D0808"/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38000">
                      <a:schemeClr val="tx2">
                        <a:lumMod val="91000"/>
                        <a:lumOff val="9000"/>
                      </a:schemeClr>
                    </a:gs>
                    <a:gs pos="100000">
                      <a:schemeClr val="tx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outerShdw blurRad="50800" dist="76200" dir="2700000" algn="tl" rotWithShape="0">
                    <a:prstClr val="black">
                      <a:alpha val="78000"/>
                    </a:prstClr>
                  </a:outerShdw>
                </a:effectLst>
                <a:latin typeface="MicrogrammaDBolExt" pitchFamily="34" charset="0"/>
              </a:rPr>
              <a:t>El amor al placer, sexo, violencia y corrupción, </a:t>
            </a:r>
            <a:br>
              <a:rPr lang="es-ES" sz="1200" b="1" dirty="0">
                <a:ln w="19050" cmpd="sng">
                  <a:gradFill>
                    <a:gsLst>
                      <a:gs pos="0">
                        <a:srgbClr val="FFF200"/>
                      </a:gs>
                      <a:gs pos="45000">
                        <a:srgbClr val="FF7A00"/>
                      </a:gs>
                      <a:gs pos="70000">
                        <a:srgbClr val="FF0300"/>
                      </a:gs>
                      <a:gs pos="100000">
                        <a:srgbClr val="4D0808"/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38000">
                      <a:schemeClr val="tx2">
                        <a:lumMod val="91000"/>
                        <a:lumOff val="9000"/>
                      </a:schemeClr>
                    </a:gs>
                    <a:gs pos="100000">
                      <a:schemeClr val="tx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outerShdw blurRad="50800" dist="76200" dir="2700000" algn="tl" rotWithShape="0">
                    <a:prstClr val="black">
                      <a:alpha val="78000"/>
                    </a:prstClr>
                  </a:outerShdw>
                </a:effectLst>
                <a:latin typeface="MicrogrammaDBolExt" pitchFamily="34" charset="0"/>
              </a:rPr>
            </a:br>
            <a:r>
              <a:rPr lang="es-ES" sz="1200" b="1" dirty="0">
                <a:ln w="19050" cmpd="sng">
                  <a:gradFill>
                    <a:gsLst>
                      <a:gs pos="0">
                        <a:srgbClr val="FFF200"/>
                      </a:gs>
                      <a:gs pos="45000">
                        <a:srgbClr val="FF7A00"/>
                      </a:gs>
                      <a:gs pos="70000">
                        <a:srgbClr val="FF0300"/>
                      </a:gs>
                      <a:gs pos="100000">
                        <a:srgbClr val="4D0808"/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38000">
                      <a:schemeClr val="tx2">
                        <a:lumMod val="91000"/>
                        <a:lumOff val="9000"/>
                      </a:schemeClr>
                    </a:gs>
                    <a:gs pos="100000">
                      <a:schemeClr val="tx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outerShdw blurRad="50800" dist="76200" dir="2700000" algn="tl" rotWithShape="0">
                    <a:prstClr val="black">
                      <a:alpha val="78000"/>
                    </a:prstClr>
                  </a:outerShdw>
                </a:effectLst>
                <a:latin typeface="MicrogrammaDBolExt" pitchFamily="34" charset="0"/>
              </a:rPr>
              <a:t>¿a qué época se asemejará?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28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5208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 apetito se convirtió en un dios para la mayoría. Adulterio, divorcios, violaciones, predominan en las pantalla de TV y en la vida real. 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 pecado de Sodoma (homosexualidad y promiscuidad), ha aumentado en forma alarmante y muestra sus consecuencia (el SIDA). La criminalidad aumentó el 900% en los últimos diez años.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29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963102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b="1" dirty="0">
                <a:ln w="19050" cmpd="sng">
                  <a:gradFill>
                    <a:gsLst>
                      <a:gs pos="0">
                        <a:srgbClr val="FFF200"/>
                      </a:gs>
                      <a:gs pos="45000">
                        <a:srgbClr val="FF7A00"/>
                      </a:gs>
                      <a:gs pos="70000">
                        <a:srgbClr val="FF0300"/>
                      </a:gs>
                      <a:gs pos="100000">
                        <a:srgbClr val="4D0808"/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38000">
                      <a:schemeClr val="tx2">
                        <a:lumMod val="91000"/>
                        <a:lumOff val="9000"/>
                      </a:schemeClr>
                    </a:gs>
                    <a:gs pos="100000">
                      <a:schemeClr val="tx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outerShdw blurRad="50800" dist="76200" dir="2700000" algn="tl" rotWithShape="0">
                    <a:prstClr val="black">
                      <a:alpha val="78000"/>
                    </a:prstClr>
                  </a:outerShdw>
                </a:effectLst>
                <a:latin typeface="MicrogrammaDBolExt" pitchFamily="34" charset="0"/>
              </a:rPr>
              <a:t>¿Qué señales </a:t>
            </a:r>
          </a:p>
          <a:p>
            <a:r>
              <a:rPr lang="es-ES" sz="1200" b="1" dirty="0">
                <a:ln w="19050" cmpd="sng">
                  <a:gradFill>
                    <a:gsLst>
                      <a:gs pos="0">
                        <a:srgbClr val="FFF200"/>
                      </a:gs>
                      <a:gs pos="45000">
                        <a:srgbClr val="FF7A00"/>
                      </a:gs>
                      <a:gs pos="70000">
                        <a:srgbClr val="FF0300"/>
                      </a:gs>
                      <a:gs pos="100000">
                        <a:srgbClr val="4D0808"/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38000">
                      <a:schemeClr val="tx2">
                        <a:lumMod val="91000"/>
                        <a:lumOff val="9000"/>
                      </a:schemeClr>
                    </a:gs>
                    <a:gs pos="100000">
                      <a:schemeClr val="tx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outerShdw blurRad="50800" dist="76200" dir="2700000" algn="tl" rotWithShape="0">
                    <a:prstClr val="black">
                      <a:alpha val="78000"/>
                    </a:prstClr>
                  </a:outerShdw>
                </a:effectLst>
                <a:latin typeface="MicrogrammaDBolExt" pitchFamily="34" charset="0"/>
              </a:rPr>
              <a:t>habrá en el </a:t>
            </a:r>
          </a:p>
          <a:p>
            <a:r>
              <a:rPr lang="es-ES" sz="1200" b="1" dirty="0">
                <a:ln w="19050" cmpd="sng">
                  <a:gradFill>
                    <a:gsLst>
                      <a:gs pos="0">
                        <a:srgbClr val="FFF200"/>
                      </a:gs>
                      <a:gs pos="45000">
                        <a:srgbClr val="FF7A00"/>
                      </a:gs>
                      <a:gs pos="70000">
                        <a:srgbClr val="FF0300"/>
                      </a:gs>
                      <a:gs pos="100000">
                        <a:srgbClr val="4D0808"/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38000">
                      <a:schemeClr val="tx2">
                        <a:lumMod val="91000"/>
                        <a:lumOff val="9000"/>
                      </a:schemeClr>
                    </a:gs>
                    <a:gs pos="100000">
                      <a:schemeClr val="tx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outerShdw blurRad="50800" dist="76200" dir="2700000" algn="tl" rotWithShape="0">
                    <a:prstClr val="black">
                      <a:alpha val="78000"/>
                    </a:prstClr>
                  </a:outerShdw>
                </a:effectLst>
                <a:latin typeface="MicrogrammaDBolExt" pitchFamily="34" charset="0"/>
              </a:rPr>
              <a:t>mundo social?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30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5208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31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9631028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32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963102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34283B-623A-4C88-9978-D4290C04923C}" type="slidenum">
              <a:rPr lang="es-ES" smtClean="0"/>
              <a:pPr>
                <a:defRPr/>
              </a:pPr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2845078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b="1" dirty="0">
                <a:ln w="19050" cmpd="sng">
                  <a:gradFill>
                    <a:gsLst>
                      <a:gs pos="0">
                        <a:srgbClr val="FFF200"/>
                      </a:gs>
                      <a:gs pos="45000">
                        <a:srgbClr val="FF7A00"/>
                      </a:gs>
                      <a:gs pos="70000">
                        <a:srgbClr val="FF0300"/>
                      </a:gs>
                      <a:gs pos="100000">
                        <a:srgbClr val="4D0808"/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38000">
                      <a:schemeClr val="tx2">
                        <a:lumMod val="91000"/>
                        <a:lumOff val="9000"/>
                      </a:schemeClr>
                    </a:gs>
                    <a:gs pos="100000">
                      <a:schemeClr val="tx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outerShdw blurRad="50800" dist="76200" dir="2700000" algn="tl" rotWithShape="0">
                    <a:prstClr val="black">
                      <a:alpha val="78000"/>
                    </a:prstClr>
                  </a:outerShdw>
                </a:effectLst>
                <a:latin typeface="MicrogrammaDBolExt" pitchFamily="34" charset="0"/>
              </a:rPr>
              <a:t>¿Qué señales </a:t>
            </a:r>
          </a:p>
          <a:p>
            <a:r>
              <a:rPr lang="es-ES" sz="1200" b="1" dirty="0">
                <a:ln w="19050" cmpd="sng">
                  <a:gradFill>
                    <a:gsLst>
                      <a:gs pos="0">
                        <a:srgbClr val="FFF200"/>
                      </a:gs>
                      <a:gs pos="45000">
                        <a:srgbClr val="FF7A00"/>
                      </a:gs>
                      <a:gs pos="70000">
                        <a:srgbClr val="FF0300"/>
                      </a:gs>
                      <a:gs pos="100000">
                        <a:srgbClr val="4D0808"/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38000">
                      <a:schemeClr val="tx2">
                        <a:lumMod val="91000"/>
                        <a:lumOff val="9000"/>
                      </a:schemeClr>
                    </a:gs>
                    <a:gs pos="100000">
                      <a:schemeClr val="tx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outerShdw blurRad="50800" dist="76200" dir="2700000" algn="tl" rotWithShape="0">
                    <a:prstClr val="black">
                      <a:alpha val="78000"/>
                    </a:prstClr>
                  </a:outerShdw>
                </a:effectLst>
                <a:latin typeface="MicrogrammaDBolExt" pitchFamily="34" charset="0"/>
              </a:rPr>
              <a:t>se verán en el </a:t>
            </a:r>
          </a:p>
          <a:p>
            <a:r>
              <a:rPr lang="es-ES" sz="1200" b="1" dirty="0">
                <a:ln w="19050" cmpd="sng">
                  <a:gradFill>
                    <a:gsLst>
                      <a:gs pos="0">
                        <a:srgbClr val="FFF200"/>
                      </a:gs>
                      <a:gs pos="45000">
                        <a:srgbClr val="FF7A00"/>
                      </a:gs>
                      <a:gs pos="70000">
                        <a:srgbClr val="FF0300"/>
                      </a:gs>
                      <a:gs pos="100000">
                        <a:srgbClr val="4D0808"/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38000">
                      <a:schemeClr val="tx2">
                        <a:lumMod val="91000"/>
                        <a:lumOff val="9000"/>
                      </a:schemeClr>
                    </a:gs>
                    <a:gs pos="100000">
                      <a:schemeClr val="tx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outerShdw blurRad="50800" dist="76200" dir="2700000" algn="tl" rotWithShape="0">
                    <a:prstClr val="black">
                      <a:alpha val="78000"/>
                    </a:prstClr>
                  </a:outerShdw>
                </a:effectLst>
                <a:latin typeface="MicrogrammaDBolExt" pitchFamily="34" charset="0"/>
              </a:rPr>
              <a:t>mundo religioso?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33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52088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34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52088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35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52088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36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52088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37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52088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38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52088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39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52088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b="1" dirty="0">
                <a:ln w="19050" cmpd="sng">
                  <a:gradFill>
                    <a:gsLst>
                      <a:gs pos="0">
                        <a:srgbClr val="FFF200"/>
                      </a:gs>
                      <a:gs pos="45000">
                        <a:srgbClr val="FF7A00"/>
                      </a:gs>
                      <a:gs pos="70000">
                        <a:srgbClr val="FF0300"/>
                      </a:gs>
                      <a:gs pos="100000">
                        <a:srgbClr val="4D0808"/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38000">
                      <a:schemeClr val="tx2">
                        <a:lumMod val="91000"/>
                        <a:lumOff val="9000"/>
                      </a:schemeClr>
                    </a:gs>
                    <a:gs pos="100000">
                      <a:schemeClr val="tx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outerShdw blurRad="50800" dist="76200" dir="2700000" algn="tl" rotWithShape="0">
                    <a:prstClr val="black">
                      <a:alpha val="78000"/>
                    </a:prstClr>
                  </a:outerShdw>
                </a:effectLst>
                <a:latin typeface="MicrogrammaDBolExt" pitchFamily="34" charset="0"/>
              </a:rPr>
              <a:t>¿Qué </a:t>
            </a:r>
            <a:br>
              <a:rPr lang="es-ES" sz="1200" b="1" dirty="0">
                <a:ln w="19050" cmpd="sng">
                  <a:gradFill>
                    <a:gsLst>
                      <a:gs pos="0">
                        <a:srgbClr val="FFF200"/>
                      </a:gs>
                      <a:gs pos="45000">
                        <a:srgbClr val="FF7A00"/>
                      </a:gs>
                      <a:gs pos="70000">
                        <a:srgbClr val="FF0300"/>
                      </a:gs>
                      <a:gs pos="100000">
                        <a:srgbClr val="4D0808"/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38000">
                      <a:schemeClr val="tx2">
                        <a:lumMod val="91000"/>
                        <a:lumOff val="9000"/>
                      </a:schemeClr>
                    </a:gs>
                    <a:gs pos="100000">
                      <a:schemeClr val="tx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outerShdw blurRad="50800" dist="76200" dir="2700000" algn="tl" rotWithShape="0">
                    <a:prstClr val="black">
                      <a:alpha val="78000"/>
                    </a:prstClr>
                  </a:outerShdw>
                </a:effectLst>
                <a:latin typeface="MicrogrammaDBolExt" pitchFamily="34" charset="0"/>
              </a:rPr>
            </a:br>
            <a:r>
              <a:rPr lang="es-ES" sz="1200" b="1" dirty="0">
                <a:ln w="19050" cmpd="sng">
                  <a:gradFill>
                    <a:gsLst>
                      <a:gs pos="0">
                        <a:srgbClr val="FFF200"/>
                      </a:gs>
                      <a:gs pos="45000">
                        <a:srgbClr val="FF7A00"/>
                      </a:gs>
                      <a:gs pos="70000">
                        <a:srgbClr val="FF0300"/>
                      </a:gs>
                      <a:gs pos="100000">
                        <a:srgbClr val="4D0808"/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38000">
                      <a:schemeClr val="tx2">
                        <a:lumMod val="91000"/>
                        <a:lumOff val="9000"/>
                      </a:schemeClr>
                    </a:gs>
                    <a:gs pos="100000">
                      <a:schemeClr val="tx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outerShdw blurRad="50800" dist="76200" dir="2700000" algn="tl" rotWithShape="0">
                    <a:prstClr val="black">
                      <a:alpha val="78000"/>
                    </a:prstClr>
                  </a:outerShdw>
                </a:effectLst>
                <a:latin typeface="MicrogrammaDBolExt" pitchFamily="34" charset="0"/>
              </a:rPr>
              <a:t>significan </a:t>
            </a:r>
            <a:br>
              <a:rPr lang="es-ES" sz="1200" b="1" dirty="0">
                <a:ln w="19050" cmpd="sng">
                  <a:gradFill>
                    <a:gsLst>
                      <a:gs pos="0">
                        <a:srgbClr val="FFF200"/>
                      </a:gs>
                      <a:gs pos="45000">
                        <a:srgbClr val="FF7A00"/>
                      </a:gs>
                      <a:gs pos="70000">
                        <a:srgbClr val="FF0300"/>
                      </a:gs>
                      <a:gs pos="100000">
                        <a:srgbClr val="4D0808"/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38000">
                      <a:schemeClr val="tx2">
                        <a:lumMod val="91000"/>
                        <a:lumOff val="9000"/>
                      </a:schemeClr>
                    </a:gs>
                    <a:gs pos="100000">
                      <a:schemeClr val="tx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outerShdw blurRad="50800" dist="76200" dir="2700000" algn="tl" rotWithShape="0">
                    <a:prstClr val="black">
                      <a:alpha val="78000"/>
                    </a:prstClr>
                  </a:outerShdw>
                </a:effectLst>
                <a:latin typeface="MicrogrammaDBolExt" pitchFamily="34" charset="0"/>
              </a:rPr>
            </a:br>
            <a:r>
              <a:rPr lang="es-ES" sz="1200" b="1" dirty="0">
                <a:ln w="19050" cmpd="sng">
                  <a:gradFill>
                    <a:gsLst>
                      <a:gs pos="0">
                        <a:srgbClr val="FFF200"/>
                      </a:gs>
                      <a:gs pos="45000">
                        <a:srgbClr val="FF7A00"/>
                      </a:gs>
                      <a:gs pos="70000">
                        <a:srgbClr val="FF0300"/>
                      </a:gs>
                      <a:gs pos="100000">
                        <a:srgbClr val="4D0808"/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38000">
                      <a:schemeClr val="tx2">
                        <a:lumMod val="91000"/>
                        <a:lumOff val="9000"/>
                      </a:schemeClr>
                    </a:gs>
                    <a:gs pos="100000">
                      <a:schemeClr val="tx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outerShdw blurRad="50800" dist="76200" dir="2700000" algn="tl" rotWithShape="0">
                    <a:prstClr val="black">
                      <a:alpha val="78000"/>
                    </a:prstClr>
                  </a:outerShdw>
                </a:effectLst>
                <a:latin typeface="MicrogrammaDBolExt" pitchFamily="34" charset="0"/>
              </a:rPr>
              <a:t>todas </a:t>
            </a:r>
            <a:br>
              <a:rPr lang="es-ES" sz="1200" b="1" dirty="0">
                <a:ln w="19050" cmpd="sng">
                  <a:gradFill>
                    <a:gsLst>
                      <a:gs pos="0">
                        <a:srgbClr val="FFF200"/>
                      </a:gs>
                      <a:gs pos="45000">
                        <a:srgbClr val="FF7A00"/>
                      </a:gs>
                      <a:gs pos="70000">
                        <a:srgbClr val="FF0300"/>
                      </a:gs>
                      <a:gs pos="100000">
                        <a:srgbClr val="4D0808"/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38000">
                      <a:schemeClr val="tx2">
                        <a:lumMod val="91000"/>
                        <a:lumOff val="9000"/>
                      </a:schemeClr>
                    </a:gs>
                    <a:gs pos="100000">
                      <a:schemeClr val="tx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outerShdw blurRad="50800" dist="76200" dir="2700000" algn="tl" rotWithShape="0">
                    <a:prstClr val="black">
                      <a:alpha val="78000"/>
                    </a:prstClr>
                  </a:outerShdw>
                </a:effectLst>
                <a:latin typeface="MicrogrammaDBolExt" pitchFamily="34" charset="0"/>
              </a:rPr>
            </a:br>
            <a:r>
              <a:rPr lang="es-ES" sz="1200" b="1" dirty="0">
                <a:ln w="19050" cmpd="sng">
                  <a:gradFill>
                    <a:gsLst>
                      <a:gs pos="0">
                        <a:srgbClr val="FFF200"/>
                      </a:gs>
                      <a:gs pos="45000">
                        <a:srgbClr val="FF7A00"/>
                      </a:gs>
                      <a:gs pos="70000">
                        <a:srgbClr val="FF0300"/>
                      </a:gs>
                      <a:gs pos="100000">
                        <a:srgbClr val="4D0808"/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38000">
                      <a:schemeClr val="tx2">
                        <a:lumMod val="91000"/>
                        <a:lumOff val="9000"/>
                      </a:schemeClr>
                    </a:gs>
                    <a:gs pos="100000">
                      <a:schemeClr val="tx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outerShdw blurRad="50800" dist="76200" dir="2700000" algn="tl" rotWithShape="0">
                    <a:prstClr val="black">
                      <a:alpha val="78000"/>
                    </a:prstClr>
                  </a:outerShdw>
                </a:effectLst>
                <a:latin typeface="MicrogrammaDBolExt" pitchFamily="34" charset="0"/>
              </a:rPr>
              <a:t>estas </a:t>
            </a:r>
            <a:br>
              <a:rPr lang="es-ES" sz="1200" b="1" dirty="0">
                <a:ln w="19050" cmpd="sng">
                  <a:gradFill>
                    <a:gsLst>
                      <a:gs pos="0">
                        <a:srgbClr val="FFF200"/>
                      </a:gs>
                      <a:gs pos="45000">
                        <a:srgbClr val="FF7A00"/>
                      </a:gs>
                      <a:gs pos="70000">
                        <a:srgbClr val="FF0300"/>
                      </a:gs>
                      <a:gs pos="100000">
                        <a:srgbClr val="4D0808"/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38000">
                      <a:schemeClr val="tx2">
                        <a:lumMod val="91000"/>
                        <a:lumOff val="9000"/>
                      </a:schemeClr>
                    </a:gs>
                    <a:gs pos="100000">
                      <a:schemeClr val="tx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outerShdw blurRad="50800" dist="76200" dir="2700000" algn="tl" rotWithShape="0">
                    <a:prstClr val="black">
                      <a:alpha val="78000"/>
                    </a:prstClr>
                  </a:outerShdw>
                </a:effectLst>
                <a:latin typeface="MicrogrammaDBolExt" pitchFamily="34" charset="0"/>
              </a:rPr>
            </a:br>
            <a:r>
              <a:rPr lang="es-ES" sz="1200" b="1" dirty="0">
                <a:ln w="19050" cmpd="sng">
                  <a:gradFill>
                    <a:gsLst>
                      <a:gs pos="0">
                        <a:srgbClr val="FFF200"/>
                      </a:gs>
                      <a:gs pos="45000">
                        <a:srgbClr val="FF7A00"/>
                      </a:gs>
                      <a:gs pos="70000">
                        <a:srgbClr val="FF0300"/>
                      </a:gs>
                      <a:gs pos="100000">
                        <a:srgbClr val="4D0808"/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38000">
                      <a:schemeClr val="tx2">
                        <a:lumMod val="91000"/>
                        <a:lumOff val="9000"/>
                      </a:schemeClr>
                    </a:gs>
                    <a:gs pos="100000">
                      <a:schemeClr val="tx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outerShdw blurRad="50800" dist="76200" dir="2700000" algn="tl" rotWithShape="0">
                    <a:prstClr val="black">
                      <a:alpha val="78000"/>
                    </a:prstClr>
                  </a:outerShdw>
                </a:effectLst>
                <a:latin typeface="MicrogrammaDBolExt" pitchFamily="34" charset="0"/>
              </a:rPr>
              <a:t>señales?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41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52088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42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9631028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43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5208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Hay crisis en todos los órdenes.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Crisis en los hogares y familias: en USA, hay más</a:t>
            </a:r>
            <a:r>
              <a:rPr lang="es-ES_tradnl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6.500 divorcios por día, más de un millón por año. De las mujeres entre 30 y 40 años, se divorcian 6 de cada 10, o sea el 60%. En Francia, 1 de cada 2 matrimonios termina en divorcio.  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 naciones están en crisis: hay guerras en Medio Oriente, luchas en Centroamérica, disturbios en África, inseguridad en las calles, robos, violencia, delincuencia juvenil, etc.). 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649245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44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9631028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En base a lo expuesto y al cumplimiento de las profecías bíblicas que se cumplen ante nuestros ojos ¿Cree usted que estamos viviendo en los últimos días de la historia humana?</a:t>
            </a:r>
          </a:p>
          <a:p>
            <a:r>
              <a:rPr lang="es-ES" dirty="0"/>
              <a:t>¿Desea estar preparado para encontrarse con Jesús en su segunda venida?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45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541510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sz="1200" dirty="0"/>
              <a:t>-  Usemos el teléfono de Dios, la llave en la mano de la fe, la vitamina del alma para: </a:t>
            </a:r>
            <a:br>
              <a:rPr lang="es-ES" sz="1200" dirty="0"/>
            </a:br>
            <a:r>
              <a:rPr lang="es-ES_tradnl" sz="1200" dirty="0"/>
              <a:t>- Adorarle, agradecerle, confesar nuestras culpas, contarle nuestras preocupaciones y mantener comunión personal, diariamente con El.</a:t>
            </a:r>
            <a:br>
              <a:rPr lang="es-ES" sz="1200" dirty="0"/>
            </a:br>
            <a:r>
              <a:rPr lang="es-ES_tradnl" sz="1200" dirty="0"/>
              <a:t>-  Cultivemos la oración en la familia, enseñemos a orar a nuestros hijos.</a:t>
            </a:r>
            <a:br>
              <a:rPr lang="es-ES" sz="1200" dirty="0"/>
            </a:br>
            <a:r>
              <a:rPr lang="es-ES_tradnl" sz="1200" dirty="0"/>
              <a:t>- Viviremos felices y confiados, con paz, aún en los peores problemas, sentiremos que El nos sostiene.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7034A-C78E-4FA5-A1FD-A9872B087509}" type="slidenum">
              <a:rPr lang="es-ES" smtClean="0"/>
              <a:t>46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271114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Además, también en la naturaleza se observan crisis: terremotos, inundaciones, sequías, tornados, heladas o grandes olas de calor.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170676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También hay crisis en las finanzas, inflación, carestía, miseria, hambre y huelgas. La deuda externa asfixia la economía del Tercer Mundo.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salud mundial está amenazada: el Sida aumenta vertiginosamente cobrando miles de víctimas que ya superan los 18 millones en el mundo.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Todo esto muestra que algo está pasando, ¿Pero qué?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0247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sz="1200" b="1" dirty="0">
                <a:ln w="19050" cmpd="sng">
                  <a:gradFill>
                    <a:gsLst>
                      <a:gs pos="0">
                        <a:srgbClr val="FFF200"/>
                      </a:gs>
                      <a:gs pos="45000">
                        <a:srgbClr val="FF7A00"/>
                      </a:gs>
                      <a:gs pos="70000">
                        <a:srgbClr val="FF0300"/>
                      </a:gs>
                      <a:gs pos="100000">
                        <a:srgbClr val="4D0808"/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38000">
                      <a:schemeClr val="tx2">
                        <a:lumMod val="91000"/>
                        <a:lumOff val="9000"/>
                      </a:schemeClr>
                    </a:gs>
                    <a:gs pos="100000">
                      <a:schemeClr val="tx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outerShdw blurRad="50800" dist="76200" dir="2700000" algn="tl" rotWithShape="0">
                    <a:prstClr val="black">
                      <a:alpha val="78000"/>
                    </a:prstClr>
                  </a:outerShdw>
                </a:effectLst>
                <a:latin typeface="MicrogrammaDBolExt" pitchFamily="34" charset="0"/>
              </a:rPr>
              <a:t>Por esta situación, </a:t>
            </a:r>
          </a:p>
          <a:p>
            <a:r>
              <a:rPr lang="es-ES_tradnl" sz="1200" b="1" dirty="0">
                <a:ln w="19050" cmpd="sng">
                  <a:gradFill>
                    <a:gsLst>
                      <a:gs pos="0">
                        <a:srgbClr val="FFF200"/>
                      </a:gs>
                      <a:gs pos="45000">
                        <a:srgbClr val="FF7A00"/>
                      </a:gs>
                      <a:gs pos="70000">
                        <a:srgbClr val="FF0300"/>
                      </a:gs>
                      <a:gs pos="100000">
                        <a:srgbClr val="4D0808"/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38000">
                      <a:schemeClr val="tx2">
                        <a:lumMod val="91000"/>
                        <a:lumOff val="9000"/>
                      </a:schemeClr>
                    </a:gs>
                    <a:gs pos="100000">
                      <a:schemeClr val="tx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outerShdw blurRad="50800" dist="76200" dir="2700000" algn="tl" rotWithShape="0">
                    <a:prstClr val="black">
                      <a:alpha val="78000"/>
                    </a:prstClr>
                  </a:outerShdw>
                </a:effectLst>
                <a:latin typeface="MicrogrammaDBolExt" pitchFamily="34" charset="0"/>
              </a:rPr>
              <a:t>¿de qué sufre la gente?</a:t>
            </a:r>
            <a:endParaRPr lang="es-ES" sz="1200" b="1" dirty="0">
              <a:ln w="19050" cmpd="sng"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prstDash val="solid"/>
                <a:miter lim="800000"/>
              </a:ln>
              <a:gradFill flip="none" rotWithShape="1"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38000">
                    <a:schemeClr val="tx2">
                      <a:lumMod val="91000"/>
                      <a:lumOff val="9000"/>
                    </a:schemeClr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  <a:tileRect/>
              </a:gradFill>
              <a:effectLst>
                <a:outerShdw blurRad="50800" dist="76200" dir="2700000" algn="tl" rotWithShape="0">
                  <a:prstClr val="black">
                    <a:alpha val="78000"/>
                  </a:prstClr>
                </a:outerShdw>
              </a:effectLst>
              <a:latin typeface="MicrogrammaDBolExt" pitchFamily="34" charset="0"/>
            </a:endParaRPr>
          </a:p>
          <a:p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95264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b="1" dirty="0">
                <a:ln w="19050" cmpd="sng">
                  <a:gradFill>
                    <a:gsLst>
                      <a:gs pos="0">
                        <a:srgbClr val="FFF200"/>
                      </a:gs>
                      <a:gs pos="45000">
                        <a:srgbClr val="FF7A00"/>
                      </a:gs>
                      <a:gs pos="70000">
                        <a:srgbClr val="FF0300"/>
                      </a:gs>
                      <a:gs pos="100000">
                        <a:srgbClr val="4D0808"/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38000">
                      <a:schemeClr val="tx2">
                        <a:lumMod val="91000"/>
                        <a:lumOff val="9000"/>
                      </a:schemeClr>
                    </a:gs>
                    <a:gs pos="100000">
                      <a:schemeClr val="tx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outerShdw blurRad="50800" dist="76200" dir="2700000" algn="tl" rotWithShape="0">
                    <a:prstClr val="black">
                      <a:alpha val="78000"/>
                    </a:prstClr>
                  </a:outerShdw>
                </a:effectLst>
                <a:latin typeface="MicrogrammaDBolExt" pitchFamily="34" charset="0"/>
              </a:rPr>
              <a:t>¿Qué pregunta hicieron los discípulos </a:t>
            </a:r>
            <a:br>
              <a:rPr lang="es-ES" sz="1200" b="1" dirty="0">
                <a:ln w="19050" cmpd="sng">
                  <a:gradFill>
                    <a:gsLst>
                      <a:gs pos="0">
                        <a:srgbClr val="FFF200"/>
                      </a:gs>
                      <a:gs pos="45000">
                        <a:srgbClr val="FF7A00"/>
                      </a:gs>
                      <a:gs pos="70000">
                        <a:srgbClr val="FF0300"/>
                      </a:gs>
                      <a:gs pos="100000">
                        <a:srgbClr val="4D0808"/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38000">
                      <a:schemeClr val="tx2">
                        <a:lumMod val="91000"/>
                        <a:lumOff val="9000"/>
                      </a:schemeClr>
                    </a:gs>
                    <a:gs pos="100000">
                      <a:schemeClr val="tx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outerShdw blurRad="50800" dist="76200" dir="2700000" algn="tl" rotWithShape="0">
                    <a:prstClr val="black">
                      <a:alpha val="78000"/>
                    </a:prstClr>
                  </a:outerShdw>
                </a:effectLst>
                <a:latin typeface="MicrogrammaDBolExt" pitchFamily="34" charset="0"/>
              </a:rPr>
            </a:br>
            <a:r>
              <a:rPr lang="es-ES" sz="1200" b="1" dirty="0">
                <a:ln w="19050" cmpd="sng">
                  <a:gradFill>
                    <a:gsLst>
                      <a:gs pos="0">
                        <a:srgbClr val="FFF200"/>
                      </a:gs>
                      <a:gs pos="45000">
                        <a:srgbClr val="FF7A00"/>
                      </a:gs>
                      <a:gs pos="70000">
                        <a:srgbClr val="FF0300"/>
                      </a:gs>
                      <a:gs pos="100000">
                        <a:srgbClr val="4D0808"/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38000">
                      <a:schemeClr val="tx2">
                        <a:lumMod val="91000"/>
                        <a:lumOff val="9000"/>
                      </a:schemeClr>
                    </a:gs>
                    <a:gs pos="100000">
                      <a:schemeClr val="tx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outerShdw blurRad="50800" dist="76200" dir="2700000" algn="tl" rotWithShape="0">
                    <a:prstClr val="black">
                      <a:alpha val="78000"/>
                    </a:prstClr>
                  </a:outerShdw>
                </a:effectLst>
                <a:latin typeface="MicrogrammaDBolExt" pitchFamily="34" charset="0"/>
              </a:rPr>
              <a:t>un día </a:t>
            </a:r>
            <a:br>
              <a:rPr lang="es-ES" sz="1200" b="1" dirty="0">
                <a:ln w="19050" cmpd="sng">
                  <a:gradFill>
                    <a:gsLst>
                      <a:gs pos="0">
                        <a:srgbClr val="FFF200"/>
                      </a:gs>
                      <a:gs pos="45000">
                        <a:srgbClr val="FF7A00"/>
                      </a:gs>
                      <a:gs pos="70000">
                        <a:srgbClr val="FF0300"/>
                      </a:gs>
                      <a:gs pos="100000">
                        <a:srgbClr val="4D0808"/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38000">
                      <a:schemeClr val="tx2">
                        <a:lumMod val="91000"/>
                        <a:lumOff val="9000"/>
                      </a:schemeClr>
                    </a:gs>
                    <a:gs pos="100000">
                      <a:schemeClr val="tx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outerShdw blurRad="50800" dist="76200" dir="2700000" algn="tl" rotWithShape="0">
                    <a:prstClr val="black">
                      <a:alpha val="78000"/>
                    </a:prstClr>
                  </a:outerShdw>
                </a:effectLst>
                <a:latin typeface="MicrogrammaDBolExt" pitchFamily="34" charset="0"/>
              </a:rPr>
            </a:br>
            <a:r>
              <a:rPr lang="es-ES" sz="1200" b="1" dirty="0">
                <a:ln w="19050" cmpd="sng">
                  <a:gradFill>
                    <a:gsLst>
                      <a:gs pos="0">
                        <a:srgbClr val="FFF200"/>
                      </a:gs>
                      <a:gs pos="45000">
                        <a:srgbClr val="FF7A00"/>
                      </a:gs>
                      <a:gs pos="70000">
                        <a:srgbClr val="FF0300"/>
                      </a:gs>
                      <a:gs pos="100000">
                        <a:srgbClr val="4D0808"/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38000">
                      <a:schemeClr val="tx2">
                        <a:lumMod val="91000"/>
                        <a:lumOff val="9000"/>
                      </a:schemeClr>
                    </a:gs>
                    <a:gs pos="100000">
                      <a:schemeClr val="tx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outerShdw blurRad="50800" dist="76200" dir="2700000" algn="tl" rotWithShape="0">
                    <a:prstClr val="black">
                      <a:alpha val="78000"/>
                    </a:prstClr>
                  </a:outerShdw>
                </a:effectLst>
                <a:latin typeface="MicrogrammaDBolExt" pitchFamily="34" charset="0"/>
              </a:rPr>
              <a:t>a Jesús? </a:t>
            </a:r>
          </a:p>
          <a:p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23881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b="1" dirty="0">
                <a:ln w="19050" cmpd="sng">
                  <a:solidFill>
                    <a:srgbClr val="FF330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78000"/>
                    </a:prstClr>
                  </a:outerShdw>
                </a:effectLst>
                <a:latin typeface="MicrogrammaDBolExt" pitchFamily="34" charset="0"/>
              </a:rPr>
              <a:t>¿Qué se produciría entre las naciones? </a:t>
            </a:r>
            <a:endParaRPr lang="es-ES_trad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 bien nadie sabe el día ni la hora de la venida de Jesús (Mateo 24:36), habrán ciertas señales características del tiempo de su regreso. La angustia mencionada es una de esas señales del último tiempo.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5208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CDC87-140F-4FB9-8131-42EAC3962AF7}" type="datetimeFigureOut">
              <a:rPr lang="es-ES" smtClean="0"/>
              <a:t>20/01/2022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6C538-319D-4353-B6DD-0834C40CB35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5178971"/>
      </p:ext>
    </p:extLst>
  </p:cSld>
  <p:clrMapOvr>
    <a:masterClrMapping/>
  </p:clrMapOvr>
  <p:transition spd="slow">
    <p:strips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CDC87-140F-4FB9-8131-42EAC3962AF7}" type="datetimeFigureOut">
              <a:rPr lang="es-ES" smtClean="0"/>
              <a:t>20/01/2022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6C538-319D-4353-B6DD-0834C40CB35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21566269"/>
      </p:ext>
    </p:extLst>
  </p:cSld>
  <p:clrMapOvr>
    <a:masterClrMapping/>
  </p:clrMapOvr>
  <p:transition spd="slow">
    <p:strips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CDC87-140F-4FB9-8131-42EAC3962AF7}" type="datetimeFigureOut">
              <a:rPr lang="es-ES" smtClean="0"/>
              <a:t>20/01/2022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6C538-319D-4353-B6DD-0834C40CB35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4778120"/>
      </p:ext>
    </p:extLst>
  </p:cSld>
  <p:clrMapOvr>
    <a:masterClrMapping/>
  </p:clrMapOvr>
  <p:transition spd="slow">
    <p:strips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CDC87-140F-4FB9-8131-42EAC3962AF7}" type="datetimeFigureOut">
              <a:rPr lang="es-ES" smtClean="0"/>
              <a:t>20/01/2022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6C538-319D-4353-B6DD-0834C40CB35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18695154"/>
      </p:ext>
    </p:extLst>
  </p:cSld>
  <p:clrMapOvr>
    <a:masterClrMapping/>
  </p:clrMapOvr>
  <p:transition spd="slow">
    <p:strips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CDC87-140F-4FB9-8131-42EAC3962AF7}" type="datetimeFigureOut">
              <a:rPr lang="es-ES" smtClean="0"/>
              <a:t>20/01/2022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6C538-319D-4353-B6DD-0834C40CB35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79988351"/>
      </p:ext>
    </p:extLst>
  </p:cSld>
  <p:clrMapOvr>
    <a:masterClrMapping/>
  </p:clrMapOvr>
  <p:transition spd="slow">
    <p:strips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CDC87-140F-4FB9-8131-42EAC3962AF7}" type="datetimeFigureOut">
              <a:rPr lang="es-ES" smtClean="0"/>
              <a:t>20/01/2022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6C538-319D-4353-B6DD-0834C40CB35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25754298"/>
      </p:ext>
    </p:extLst>
  </p:cSld>
  <p:clrMapOvr>
    <a:masterClrMapping/>
  </p:clrMapOvr>
  <p:transition spd="slow">
    <p:strips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CDC87-140F-4FB9-8131-42EAC3962AF7}" type="datetimeFigureOut">
              <a:rPr lang="es-ES" smtClean="0"/>
              <a:t>20/01/2022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6C538-319D-4353-B6DD-0834C40CB35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3279541"/>
      </p:ext>
    </p:extLst>
  </p:cSld>
  <p:clrMapOvr>
    <a:masterClrMapping/>
  </p:clrMapOvr>
  <p:transition spd="slow">
    <p:strips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CDC87-140F-4FB9-8131-42EAC3962AF7}" type="datetimeFigureOut">
              <a:rPr lang="es-ES" smtClean="0"/>
              <a:t>20/01/2022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6C538-319D-4353-B6DD-0834C40CB35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2833425"/>
      </p:ext>
    </p:extLst>
  </p:cSld>
  <p:clrMapOvr>
    <a:masterClrMapping/>
  </p:clrMapOvr>
  <p:transition spd="slow">
    <p:strips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CDC87-140F-4FB9-8131-42EAC3962AF7}" type="datetimeFigureOut">
              <a:rPr lang="es-ES" smtClean="0"/>
              <a:t>20/01/2022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6C538-319D-4353-B6DD-0834C40CB35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81493283"/>
      </p:ext>
    </p:extLst>
  </p:cSld>
  <p:clrMapOvr>
    <a:masterClrMapping/>
  </p:clrMapOvr>
  <p:transition spd="slow">
    <p:strips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CDC87-140F-4FB9-8131-42EAC3962AF7}" type="datetimeFigureOut">
              <a:rPr lang="es-ES" smtClean="0"/>
              <a:t>20/01/2022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6C538-319D-4353-B6DD-0834C40CB35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46252456"/>
      </p:ext>
    </p:extLst>
  </p:cSld>
  <p:clrMapOvr>
    <a:masterClrMapping/>
  </p:clrMapOvr>
  <p:transition spd="slow">
    <p:strips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CDC87-140F-4FB9-8131-42EAC3962AF7}" type="datetimeFigureOut">
              <a:rPr lang="es-ES" smtClean="0"/>
              <a:t>20/01/2022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6C538-319D-4353-B6DD-0834C40CB35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82283163"/>
      </p:ext>
    </p:extLst>
  </p:cSld>
  <p:clrMapOvr>
    <a:masterClrMapping/>
  </p:clrMapOvr>
  <p:transition spd="slow">
    <p:strips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2CDC87-140F-4FB9-8131-42EAC3962AF7}" type="datetimeFigureOut">
              <a:rPr lang="es-ES" smtClean="0"/>
              <a:t>20/01/2022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C6C538-319D-4353-B6DD-0834C40CB35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96072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strips dir="rd"/>
  </p:transition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b="0" i="0" u="none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J:\Mis Docs\_Multimedia IMS\Curso Biblico PPS\titulo princip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6301208" y="4222368"/>
            <a:ext cx="7632848" cy="2349361"/>
          </a:xfrm>
          <a:prstGeom prst="rect">
            <a:avLst/>
          </a:prstGeom>
          <a:noFill/>
          <a:effectLst>
            <a:glow rad="736600">
              <a:schemeClr val="bg1">
                <a:alpha val="54000"/>
              </a:schemeClr>
            </a:glow>
            <a:softEdge rad="190500"/>
          </a:effectLst>
        </p:spPr>
        <p:txBody>
          <a:bodyPr wrap="square">
            <a:spAutoFit/>
            <a:scene3d>
              <a:camera prst="perspectiveHeroicExtremeRightFacing" fov="2700000">
                <a:rot lat="799365" lon="19240058" rev="106935"/>
              </a:camera>
              <a:lightRig rig="contrasting" dir="t">
                <a:rot lat="0" lon="0" rev="6600000"/>
              </a:lightRig>
            </a:scene3d>
            <a:sp3d extrusionH="57150" contourW="6350" prstMaterial="metal">
              <a:bevelT w="127000" h="31750" prst="hardEdge"/>
              <a:contourClr>
                <a:srgbClr val="4471A6"/>
              </a:contourClr>
            </a:sp3d>
          </a:bodyPr>
          <a:lstStyle/>
          <a:p>
            <a:pPr algn="ctr">
              <a:lnSpc>
                <a:spcPts val="8800"/>
              </a:lnSpc>
            </a:pPr>
            <a:r>
              <a:rPr lang="es-ES" sz="8800" b="1" u="none" cap="all" dirty="0">
                <a:ln w="0"/>
                <a:gradFill>
                  <a:gsLst>
                    <a:gs pos="0">
                      <a:srgbClr val="00B0F0"/>
                    </a:gs>
                    <a:gs pos="46000">
                      <a:srgbClr val="4B78BB"/>
                    </a:gs>
                    <a:gs pos="50000">
                      <a:srgbClr val="3268A9"/>
                    </a:gs>
                    <a:gs pos="83000">
                      <a:schemeClr val="tx2">
                        <a:lumMod val="50000"/>
                      </a:schemeClr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5400000" scaled="0"/>
                </a:gradFill>
                <a:effectLst>
                  <a:glow rad="508000">
                    <a:schemeClr val="bg1">
                      <a:alpha val="50000"/>
                    </a:schemeClr>
                  </a:glow>
                </a:effectLst>
                <a:latin typeface="Swis721 Blk BT" pitchFamily="34" charset="0"/>
              </a:rPr>
              <a:t>“</a:t>
            </a:r>
            <a:r>
              <a:rPr lang="es-ES" sz="8800" b="1" u="none" cap="all" dirty="0" err="1">
                <a:ln w="0"/>
                <a:gradFill>
                  <a:gsLst>
                    <a:gs pos="0">
                      <a:srgbClr val="00B0F0"/>
                    </a:gs>
                    <a:gs pos="46000">
                      <a:srgbClr val="4B78BB"/>
                    </a:gs>
                    <a:gs pos="50000">
                      <a:srgbClr val="3268A9"/>
                    </a:gs>
                    <a:gs pos="83000">
                      <a:schemeClr val="tx2">
                        <a:lumMod val="50000"/>
                      </a:schemeClr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5400000" scaled="0"/>
                </a:gradFill>
                <a:effectLst>
                  <a:glow rad="508000">
                    <a:schemeClr val="bg1">
                      <a:alpha val="50000"/>
                    </a:schemeClr>
                  </a:glow>
                </a:effectLst>
                <a:latin typeface="Swis721 Blk BT" pitchFamily="34" charset="0"/>
              </a:rPr>
              <a:t>aos</a:t>
            </a:r>
            <a:r>
              <a:rPr lang="es-ES" sz="8800" b="1" u="none" cap="all" dirty="0">
                <a:ln w="0"/>
                <a:gradFill>
                  <a:gsLst>
                    <a:gs pos="0">
                      <a:srgbClr val="00B0F0"/>
                    </a:gs>
                    <a:gs pos="46000">
                      <a:srgbClr val="4B78BB"/>
                    </a:gs>
                    <a:gs pos="50000">
                      <a:srgbClr val="3268A9"/>
                    </a:gs>
                    <a:gs pos="83000">
                      <a:schemeClr val="tx2">
                        <a:lumMod val="50000"/>
                      </a:schemeClr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5400000" scaled="0"/>
                </a:gradFill>
                <a:effectLst>
                  <a:glow rad="508000">
                    <a:schemeClr val="bg1">
                      <a:alpha val="50000"/>
                    </a:schemeClr>
                  </a:glow>
                </a:effectLst>
                <a:latin typeface="Swis721 Blk BT" pitchFamily="34" charset="0"/>
              </a:rPr>
              <a:t> </a:t>
            </a:r>
            <a:r>
              <a:rPr lang="es-ES" sz="8800" b="1" u="none" cap="all" dirty="0" err="1">
                <a:ln w="0"/>
                <a:gradFill>
                  <a:gsLst>
                    <a:gs pos="0">
                      <a:srgbClr val="00B0F0"/>
                    </a:gs>
                    <a:gs pos="46000">
                      <a:srgbClr val="4B78BB"/>
                    </a:gs>
                    <a:gs pos="50000">
                      <a:srgbClr val="3268A9"/>
                    </a:gs>
                    <a:gs pos="83000">
                      <a:schemeClr val="tx2">
                        <a:lumMod val="50000"/>
                      </a:schemeClr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5400000" scaled="0"/>
                </a:gradFill>
                <a:effectLst>
                  <a:glow rad="508000">
                    <a:schemeClr val="bg1">
                      <a:alpha val="50000"/>
                    </a:schemeClr>
                  </a:glow>
                </a:effectLst>
                <a:latin typeface="Swis721 Blk BT" pitchFamily="34" charset="0"/>
              </a:rPr>
              <a:t>pÉs</a:t>
            </a:r>
            <a:r>
              <a:rPr lang="es-ES" sz="8800" b="1" u="none" cap="all" dirty="0">
                <a:ln w="0"/>
                <a:gradFill>
                  <a:gsLst>
                    <a:gs pos="0">
                      <a:srgbClr val="00B0F0"/>
                    </a:gs>
                    <a:gs pos="46000">
                      <a:srgbClr val="4B78BB"/>
                    </a:gs>
                    <a:gs pos="50000">
                      <a:srgbClr val="3268A9"/>
                    </a:gs>
                    <a:gs pos="83000">
                      <a:schemeClr val="tx2">
                        <a:lumMod val="50000"/>
                      </a:schemeClr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5400000" scaled="0"/>
                </a:gradFill>
                <a:effectLst>
                  <a:glow rad="508000">
                    <a:schemeClr val="bg1">
                      <a:alpha val="50000"/>
                    </a:schemeClr>
                  </a:glow>
                </a:effectLst>
                <a:latin typeface="Swis721 Blk BT" pitchFamily="34" charset="0"/>
              </a:rPr>
              <a:t> </a:t>
            </a:r>
            <a:br>
              <a:rPr lang="es-ES" sz="8800" b="1" u="none" cap="all" dirty="0">
                <a:ln w="0"/>
                <a:gradFill>
                  <a:gsLst>
                    <a:gs pos="0">
                      <a:srgbClr val="00B0F0"/>
                    </a:gs>
                    <a:gs pos="46000">
                      <a:srgbClr val="4B78BB"/>
                    </a:gs>
                    <a:gs pos="50000">
                      <a:srgbClr val="3268A9"/>
                    </a:gs>
                    <a:gs pos="83000">
                      <a:schemeClr val="tx2">
                        <a:lumMod val="50000"/>
                      </a:schemeClr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5400000" scaled="0"/>
                </a:gradFill>
                <a:effectLst>
                  <a:glow rad="508000">
                    <a:schemeClr val="bg1">
                      <a:alpha val="50000"/>
                    </a:schemeClr>
                  </a:glow>
                </a:effectLst>
                <a:latin typeface="Swis721 Blk BT" pitchFamily="34" charset="0"/>
              </a:rPr>
            </a:br>
            <a:r>
              <a:rPr lang="es-ES" sz="8800" b="1" u="none" cap="all" dirty="0">
                <a:ln w="0"/>
                <a:gradFill>
                  <a:gsLst>
                    <a:gs pos="0">
                      <a:srgbClr val="00B0F0"/>
                    </a:gs>
                    <a:gs pos="46000">
                      <a:srgbClr val="4B78BB"/>
                    </a:gs>
                    <a:gs pos="50000">
                      <a:srgbClr val="3268A9"/>
                    </a:gs>
                    <a:gs pos="83000">
                      <a:schemeClr val="tx2">
                        <a:lumMod val="50000"/>
                      </a:schemeClr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5400000" scaled="0"/>
                </a:gradFill>
                <a:effectLst>
                  <a:glow rad="508000">
                    <a:schemeClr val="bg1">
                      <a:alpha val="50000"/>
                    </a:schemeClr>
                  </a:glow>
                </a:effectLst>
                <a:latin typeface="Swis721 Blk BT" pitchFamily="34" charset="0"/>
              </a:rPr>
              <a:t>de </a:t>
            </a:r>
            <a:r>
              <a:rPr lang="es-ES" sz="8800" b="1" u="none" cap="all" dirty="0" err="1">
                <a:ln w="0"/>
                <a:gradFill>
                  <a:gsLst>
                    <a:gs pos="0">
                      <a:srgbClr val="00B0F0"/>
                    </a:gs>
                    <a:gs pos="46000">
                      <a:srgbClr val="4B78BB"/>
                    </a:gs>
                    <a:gs pos="50000">
                      <a:srgbClr val="3268A9"/>
                    </a:gs>
                    <a:gs pos="83000">
                      <a:schemeClr val="tx2">
                        <a:lumMod val="50000"/>
                      </a:schemeClr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5400000" scaled="0"/>
                </a:gradFill>
                <a:effectLst>
                  <a:glow rad="508000">
                    <a:schemeClr val="bg1">
                      <a:alpha val="50000"/>
                    </a:schemeClr>
                  </a:glow>
                </a:effectLst>
                <a:latin typeface="Swis721 Blk BT" pitchFamily="34" charset="0"/>
              </a:rPr>
              <a:t>jesus</a:t>
            </a:r>
            <a:r>
              <a:rPr lang="es-ES" sz="8800" b="1" u="none" cap="all" dirty="0">
                <a:ln w="0"/>
                <a:gradFill>
                  <a:gsLst>
                    <a:gs pos="0">
                      <a:srgbClr val="00B0F0"/>
                    </a:gs>
                    <a:gs pos="46000">
                      <a:srgbClr val="4B78BB"/>
                    </a:gs>
                    <a:gs pos="50000">
                      <a:srgbClr val="3268A9"/>
                    </a:gs>
                    <a:gs pos="83000">
                      <a:schemeClr val="tx2">
                        <a:lumMod val="50000"/>
                      </a:schemeClr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5400000" scaled="0"/>
                </a:gradFill>
                <a:effectLst>
                  <a:glow rad="508000">
                    <a:schemeClr val="bg1">
                      <a:alpha val="50000"/>
                    </a:schemeClr>
                  </a:glow>
                </a:effectLst>
                <a:latin typeface="Swis721 Blk BT" pitchFamily="34" charset="0"/>
              </a:rPr>
              <a:t>”</a:t>
            </a:r>
            <a:endParaRPr lang="es-ES" sz="8800" b="1" cap="all" dirty="0">
              <a:ln w="0"/>
              <a:gradFill>
                <a:gsLst>
                  <a:gs pos="0">
                    <a:srgbClr val="00B0F0"/>
                  </a:gs>
                  <a:gs pos="46000">
                    <a:srgbClr val="4B78BB"/>
                  </a:gs>
                  <a:gs pos="50000">
                    <a:srgbClr val="3268A9"/>
                  </a:gs>
                  <a:gs pos="83000">
                    <a:schemeClr val="tx2">
                      <a:lumMod val="50000"/>
                    </a:schemeClr>
                  </a:gs>
                  <a:gs pos="100000">
                    <a:schemeClr val="tx2">
                      <a:lumMod val="50000"/>
                    </a:schemeClr>
                  </a:gs>
                </a:gsLst>
                <a:lin ang="5400000" scaled="0"/>
              </a:gradFill>
              <a:effectLst>
                <a:glow rad="508000">
                  <a:schemeClr val="bg1">
                    <a:alpha val="50000"/>
                  </a:schemeClr>
                </a:glow>
              </a:effectLst>
              <a:latin typeface="Swis721 Blk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88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0.01734 L 0.73229 -0.20648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615" y="-111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10. MUTIMEDIA SDA\Imagenes para estudio\tema 08 versiculo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10. MUTIMEDIA SDA\Imagenes para estudio\tema 08 discipulo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245286" y="332656"/>
            <a:ext cx="2018501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ES_tradnl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Mateus</a:t>
            </a:r>
            <a:r>
              <a:rPr lang="es-ES_tradnl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 24:3</a:t>
            </a:r>
            <a:endParaRPr lang="es-ES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icrogrammaDBolExt" pitchFamily="34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827584" y="1268760"/>
            <a:ext cx="6192688" cy="403187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ES" sz="32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“No monte das </a:t>
            </a:r>
            <a:r>
              <a:rPr lang="es-ES" sz="32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Oliveiras</a:t>
            </a:r>
            <a:r>
              <a:rPr lang="es-ES" sz="32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, </a:t>
            </a:r>
            <a:r>
              <a:rPr lang="es-ES" sz="32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achava</a:t>
            </a:r>
            <a:r>
              <a:rPr lang="es-ES" sz="32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-se </a:t>
            </a:r>
            <a:r>
              <a:rPr lang="es-ES" sz="32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Jesus</a:t>
            </a:r>
            <a:r>
              <a:rPr lang="es-ES" sz="32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</a:t>
            </a:r>
            <a:r>
              <a:rPr lang="es-ES" sz="32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assentado</a:t>
            </a:r>
            <a:r>
              <a:rPr lang="es-ES" sz="32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, </a:t>
            </a:r>
            <a:r>
              <a:rPr lang="es-ES" sz="32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quando</a:t>
            </a:r>
            <a:r>
              <a:rPr lang="es-ES" sz="32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se </a:t>
            </a:r>
            <a:r>
              <a:rPr lang="es-ES" sz="32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aproximaram</a:t>
            </a:r>
            <a:r>
              <a:rPr lang="es-ES" sz="32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dele os discípulos, </a:t>
            </a:r>
            <a:r>
              <a:rPr lang="es-ES" sz="32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em</a:t>
            </a:r>
            <a:r>
              <a:rPr lang="es-ES" sz="32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particular, e </a:t>
            </a:r>
            <a:r>
              <a:rPr lang="es-ES" sz="32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lhe</a:t>
            </a:r>
            <a:r>
              <a:rPr lang="es-ES" sz="32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</a:t>
            </a:r>
            <a:r>
              <a:rPr lang="es-ES" sz="32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pediram</a:t>
            </a:r>
            <a:r>
              <a:rPr lang="es-ES" sz="32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: </a:t>
            </a:r>
            <a:r>
              <a:rPr lang="es-ES" sz="32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Dize</a:t>
            </a:r>
            <a:r>
              <a:rPr lang="es-ES" sz="32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-nos </a:t>
            </a:r>
            <a:r>
              <a:rPr lang="es-ES" sz="3200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quando</a:t>
            </a:r>
            <a:r>
              <a:rPr lang="es-ES" sz="32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</a:t>
            </a:r>
            <a:r>
              <a:rPr lang="es-ES" sz="3200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sucederão</a:t>
            </a:r>
            <a:r>
              <a:rPr lang="es-ES" sz="32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estas </a:t>
            </a:r>
            <a:r>
              <a:rPr lang="es-ES" sz="3200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coisas</a:t>
            </a:r>
            <a:r>
              <a:rPr lang="es-ES" sz="32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e que </a:t>
            </a:r>
            <a:r>
              <a:rPr lang="es-ES" sz="3200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sinal</a:t>
            </a:r>
            <a:r>
              <a:rPr lang="es-ES" sz="32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</a:t>
            </a:r>
            <a:r>
              <a:rPr lang="es-ES" sz="3200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haverá</a:t>
            </a:r>
            <a:r>
              <a:rPr lang="es-ES" sz="32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da </a:t>
            </a:r>
            <a:r>
              <a:rPr lang="es-ES" sz="3200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tua</a:t>
            </a:r>
            <a:r>
              <a:rPr lang="es-ES" sz="32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</a:t>
            </a:r>
            <a:r>
              <a:rPr lang="es-ES" sz="3200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vinda</a:t>
            </a:r>
            <a:r>
              <a:rPr lang="es-ES" sz="32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e da </a:t>
            </a:r>
            <a:r>
              <a:rPr lang="es-ES" sz="3200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consumação</a:t>
            </a:r>
            <a:r>
              <a:rPr lang="es-ES" sz="32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do </a:t>
            </a:r>
            <a:r>
              <a:rPr lang="es-ES" sz="3200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século</a:t>
            </a:r>
            <a:r>
              <a:rPr lang="es-ES" sz="32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?”</a:t>
            </a:r>
          </a:p>
        </p:txBody>
      </p:sp>
      <p:pic>
        <p:nvPicPr>
          <p:cNvPr id="6" name="Picture 2" descr="C:\Users\Gerhard\Documents\_Sitio WEB\Recursos\ondaWE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78" y="3429000"/>
            <a:ext cx="9198822" cy="344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6673113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10. MUTIMEDIA SDA\Imagenes para estudio\tema 08 sub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" y="0"/>
            <a:ext cx="9150350" cy="6864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36512" y="3429000"/>
            <a:ext cx="9144000" cy="258532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5400" b="1" spc="50" dirty="0">
                <a:ln w="11430"/>
                <a:gradFill>
                  <a:gsLst>
                    <a:gs pos="0">
                      <a:srgbClr val="FFF200"/>
                    </a:gs>
                    <a:gs pos="35000">
                      <a:srgbClr val="FF7A00"/>
                    </a:gs>
                    <a:gs pos="55000">
                      <a:srgbClr val="FF0300"/>
                    </a:gs>
                    <a:gs pos="76000">
                      <a:srgbClr val="4D0808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SINAIS</a:t>
            </a:r>
          </a:p>
          <a:p>
            <a:pPr algn="ctr"/>
            <a:r>
              <a:rPr lang="es-ES" sz="5400" b="1" spc="50" dirty="0">
                <a:ln w="11430"/>
                <a:gradFill>
                  <a:gsLst>
                    <a:gs pos="0">
                      <a:srgbClr val="FFF200"/>
                    </a:gs>
                    <a:gs pos="35000">
                      <a:srgbClr val="FF7A00"/>
                    </a:gs>
                    <a:gs pos="55000">
                      <a:srgbClr val="FF0300"/>
                    </a:gs>
                    <a:gs pos="76000">
                      <a:srgbClr val="4D0808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DO  FIM</a:t>
            </a:r>
          </a:p>
          <a:p>
            <a:pPr algn="ctr"/>
            <a:r>
              <a:rPr lang="es-ES" sz="5400" b="1" spc="50" dirty="0">
                <a:ln w="11430"/>
                <a:gradFill>
                  <a:gsLst>
                    <a:gs pos="0">
                      <a:srgbClr val="FFF200"/>
                    </a:gs>
                    <a:gs pos="35000">
                      <a:srgbClr val="FF7A00"/>
                    </a:gs>
                    <a:gs pos="55000">
                      <a:srgbClr val="FF0300"/>
                    </a:gs>
                    <a:gs pos="76000">
                      <a:srgbClr val="4D0808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DO  MUNDO</a:t>
            </a:r>
          </a:p>
        </p:txBody>
      </p:sp>
      <p:pic>
        <p:nvPicPr>
          <p:cNvPr id="5" name="Picture 2" descr="C:\Users\Gerhard\Documents\_Sitio WEB\Recursos\ondaWE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1" y="3356992"/>
            <a:ext cx="9198822" cy="344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1246542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6" presetClass="emph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0" dur="15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6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2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4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10. MUTIMEDIA SDA\Imagenes para estudio\tema 08 guerra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1115616" y="2705725"/>
            <a:ext cx="5400600" cy="144655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AR" sz="4400" b="1" spc="50" dirty="0">
                <a:ln w="11430"/>
                <a:gradFill>
                  <a:gsLst>
                    <a:gs pos="20000">
                      <a:srgbClr val="FFC000"/>
                    </a:gs>
                    <a:gs pos="50000">
                      <a:srgbClr val="FF0000"/>
                    </a:gs>
                    <a:gs pos="100000">
                      <a:srgbClr val="4C000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O que acontecerá entre as </a:t>
            </a:r>
            <a:r>
              <a:rPr lang="es-AR" sz="4400" b="1" spc="50" dirty="0" err="1">
                <a:ln w="11430"/>
                <a:gradFill>
                  <a:gsLst>
                    <a:gs pos="20000">
                      <a:srgbClr val="FFC000"/>
                    </a:gs>
                    <a:gs pos="50000">
                      <a:srgbClr val="FF0000"/>
                    </a:gs>
                    <a:gs pos="100000">
                      <a:srgbClr val="4C000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Nações</a:t>
            </a:r>
            <a:r>
              <a:rPr lang="es-AR" sz="4400" b="1" spc="50" dirty="0">
                <a:ln w="11430"/>
                <a:gradFill>
                  <a:gsLst>
                    <a:gs pos="20000">
                      <a:srgbClr val="FFC000"/>
                    </a:gs>
                    <a:gs pos="50000">
                      <a:srgbClr val="FF0000"/>
                    </a:gs>
                    <a:gs pos="100000">
                      <a:srgbClr val="4C000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? </a:t>
            </a:r>
          </a:p>
        </p:txBody>
      </p:sp>
      <p:pic>
        <p:nvPicPr>
          <p:cNvPr id="5" name="Picture 2" descr="C:\Users\Gerhard\Documents\_Sitio WEB\Recursos\ondaWE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78" y="3429000"/>
            <a:ext cx="9198822" cy="344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0991065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10. MUTIMEDIA SDA\Imagenes para estudio\tema 08 versiculo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10. MUTIMEDIA SDA\Imagenes para estudio\tema 08 guerra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5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245286" y="332656"/>
            <a:ext cx="2305439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ES_tradnl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Mateus</a:t>
            </a:r>
            <a:r>
              <a:rPr lang="es-ES_tradnl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 24:6-7</a:t>
            </a:r>
            <a:endParaRPr lang="es-ES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icrogrammaDBolExt" pitchFamily="34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971600" y="1603292"/>
            <a:ext cx="6912768" cy="35394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base"/>
            <a:r>
              <a:rPr lang="es-ES" sz="32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“E, </a:t>
            </a:r>
            <a:r>
              <a:rPr lang="es-ES" sz="32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certamente</a:t>
            </a:r>
            <a:r>
              <a:rPr lang="es-ES" sz="32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, </a:t>
            </a:r>
            <a:r>
              <a:rPr lang="es-ES" sz="32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ouvireis</a:t>
            </a:r>
            <a:r>
              <a:rPr lang="es-ES" sz="32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</a:t>
            </a:r>
            <a:r>
              <a:rPr lang="es-ES" sz="32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falar</a:t>
            </a:r>
            <a:r>
              <a:rPr lang="es-ES" sz="32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de </a:t>
            </a:r>
            <a:r>
              <a:rPr lang="es-ES" sz="32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guerras e rumores de guerras</a:t>
            </a:r>
            <a:r>
              <a:rPr lang="es-ES" sz="32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; vede, </a:t>
            </a:r>
            <a:r>
              <a:rPr lang="es-ES" sz="32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não</a:t>
            </a:r>
            <a:r>
              <a:rPr lang="es-ES" sz="32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vos </a:t>
            </a:r>
            <a:r>
              <a:rPr lang="es-ES" sz="32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assusteis</a:t>
            </a:r>
            <a:r>
              <a:rPr lang="es-ES" sz="32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, porque é </a:t>
            </a:r>
            <a:r>
              <a:rPr lang="es-ES" sz="32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necessário</a:t>
            </a:r>
            <a:r>
              <a:rPr lang="es-ES" sz="32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</a:t>
            </a:r>
            <a:r>
              <a:rPr lang="es-ES" sz="32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assim</a:t>
            </a:r>
            <a:r>
              <a:rPr lang="es-ES" sz="32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acontecer, mas </a:t>
            </a:r>
            <a:r>
              <a:rPr lang="es-ES" sz="32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ainda</a:t>
            </a:r>
            <a:r>
              <a:rPr lang="es-ES" sz="32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</a:t>
            </a:r>
            <a:r>
              <a:rPr lang="es-ES" sz="32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não</a:t>
            </a:r>
            <a:r>
              <a:rPr lang="es-ES" sz="32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é o </a:t>
            </a:r>
            <a:r>
              <a:rPr lang="es-ES" sz="32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fim</a:t>
            </a:r>
            <a:r>
              <a:rPr lang="es-ES" sz="32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. </a:t>
            </a:r>
            <a:r>
              <a:rPr lang="es-ES" sz="32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Porquanto</a:t>
            </a:r>
            <a:r>
              <a:rPr lang="es-ES" sz="32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se levantará </a:t>
            </a:r>
            <a:r>
              <a:rPr lang="es-ES" sz="3200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nação</a:t>
            </a:r>
            <a:r>
              <a:rPr lang="es-ES" sz="32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contra </a:t>
            </a:r>
            <a:r>
              <a:rPr lang="es-ES" sz="3200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nação</a:t>
            </a:r>
            <a:r>
              <a:rPr lang="es-ES" sz="32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, reino contra reino</a:t>
            </a:r>
            <a:r>
              <a:rPr lang="es-ES" sz="32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...</a:t>
            </a:r>
          </a:p>
        </p:txBody>
      </p:sp>
      <p:pic>
        <p:nvPicPr>
          <p:cNvPr id="7" name="Picture 2" descr="C:\Users\Gerhard\Documents\_Sitio WEB\Recursos\ondaWE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78" y="3429000"/>
            <a:ext cx="9198822" cy="344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6500947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10. MUTIMEDIA SDA\Imagenes para estudio\tema 08 firm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1223628" y="2132856"/>
            <a:ext cx="6696744" cy="212365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AR" sz="4400" b="1" spc="50" dirty="0">
                <a:ln w="11430"/>
                <a:gradFill>
                  <a:gsLst>
                    <a:gs pos="20000">
                      <a:srgbClr val="FFC000"/>
                    </a:gs>
                    <a:gs pos="50000">
                      <a:srgbClr val="FF0000"/>
                    </a:gs>
                    <a:gs pos="100000">
                      <a:srgbClr val="4C000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No </a:t>
            </a:r>
            <a:r>
              <a:rPr lang="es-AR" sz="4400" b="1" spc="50" dirty="0" err="1">
                <a:ln w="11430"/>
                <a:gradFill>
                  <a:gsLst>
                    <a:gs pos="20000">
                      <a:srgbClr val="FFC000"/>
                    </a:gs>
                    <a:gs pos="50000">
                      <a:srgbClr val="FF0000"/>
                    </a:gs>
                    <a:gs pos="100000">
                      <a:srgbClr val="4C000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entanto</a:t>
            </a:r>
            <a:r>
              <a:rPr lang="es-AR" sz="4400" b="1" spc="50" dirty="0">
                <a:ln w="11430"/>
                <a:gradFill>
                  <a:gsLst>
                    <a:gs pos="20000">
                      <a:srgbClr val="FFC000"/>
                    </a:gs>
                    <a:gs pos="50000">
                      <a:srgbClr val="FF0000"/>
                    </a:gs>
                    <a:gs pos="100000">
                      <a:srgbClr val="4C000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, que </a:t>
            </a:r>
            <a:r>
              <a:rPr lang="es-AR" sz="4400" b="1" spc="50" dirty="0" err="1">
                <a:ln w="11430"/>
                <a:gradFill>
                  <a:gsLst>
                    <a:gs pos="20000">
                      <a:srgbClr val="FFC000"/>
                    </a:gs>
                    <a:gs pos="50000">
                      <a:srgbClr val="FF0000"/>
                    </a:gs>
                    <a:gs pos="100000">
                      <a:srgbClr val="4C000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acordos</a:t>
            </a:r>
            <a:r>
              <a:rPr lang="es-AR" sz="4400" b="1" spc="50" dirty="0">
                <a:ln w="11430"/>
                <a:gradFill>
                  <a:gsLst>
                    <a:gs pos="20000">
                      <a:srgbClr val="FFC000"/>
                    </a:gs>
                    <a:gs pos="50000">
                      <a:srgbClr val="FF0000"/>
                    </a:gs>
                    <a:gs pos="100000">
                      <a:srgbClr val="4C000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 </a:t>
            </a:r>
            <a:r>
              <a:rPr lang="es-AR" sz="4400" b="1" spc="50" dirty="0" err="1">
                <a:ln w="11430"/>
                <a:gradFill>
                  <a:gsLst>
                    <a:gs pos="20000">
                      <a:srgbClr val="FFC000"/>
                    </a:gs>
                    <a:gs pos="50000">
                      <a:srgbClr val="FF0000"/>
                    </a:gs>
                    <a:gs pos="100000">
                      <a:srgbClr val="4C000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serão</a:t>
            </a:r>
            <a:r>
              <a:rPr lang="es-AR" sz="4400" b="1" spc="50" dirty="0">
                <a:ln w="11430"/>
                <a:gradFill>
                  <a:gsLst>
                    <a:gs pos="20000">
                      <a:srgbClr val="FFC000"/>
                    </a:gs>
                    <a:gs pos="50000">
                      <a:srgbClr val="FF0000"/>
                    </a:gs>
                    <a:gs pos="100000">
                      <a:srgbClr val="4C000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 </a:t>
            </a:r>
            <a:r>
              <a:rPr lang="es-AR" sz="4400" b="1" spc="50" dirty="0" err="1">
                <a:ln w="11430"/>
                <a:gradFill>
                  <a:gsLst>
                    <a:gs pos="20000">
                      <a:srgbClr val="FFC000"/>
                    </a:gs>
                    <a:gs pos="50000">
                      <a:srgbClr val="FF0000"/>
                    </a:gs>
                    <a:gs pos="100000">
                      <a:srgbClr val="4C000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assinados</a:t>
            </a:r>
            <a:r>
              <a:rPr lang="es-AR" sz="4400" b="1" spc="50" dirty="0">
                <a:ln w="11430"/>
                <a:gradFill>
                  <a:gsLst>
                    <a:gs pos="20000">
                      <a:srgbClr val="FFC000"/>
                    </a:gs>
                    <a:gs pos="50000">
                      <a:srgbClr val="FF0000"/>
                    </a:gs>
                    <a:gs pos="100000">
                      <a:srgbClr val="4C000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?</a:t>
            </a:r>
          </a:p>
        </p:txBody>
      </p:sp>
      <p:pic>
        <p:nvPicPr>
          <p:cNvPr id="6" name="Picture 2" descr="C:\Users\Gerhard\Documents\_Sitio WEB\Recursos\ondaWE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78" y="3429000"/>
            <a:ext cx="9198822" cy="344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8231060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10. MUTIMEDIA SDA\Imagenes para estudio\tema 08 versiculo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825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245286" y="332656"/>
            <a:ext cx="3638753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ES_tradnl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1 </a:t>
            </a:r>
            <a:r>
              <a:rPr lang="es-ES_tradnl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Tessalonicenses</a:t>
            </a:r>
            <a:r>
              <a:rPr lang="es-ES_tradnl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 5:3 </a:t>
            </a:r>
            <a:endParaRPr lang="es-ES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icrogrammaDBolExt" pitchFamily="34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331640" y="1268760"/>
            <a:ext cx="5472608" cy="403187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ES" sz="32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“</a:t>
            </a:r>
            <a:r>
              <a:rPr lang="es-ES" sz="32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Quando</a:t>
            </a:r>
            <a:r>
              <a:rPr lang="es-ES" sz="32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</a:t>
            </a:r>
            <a:r>
              <a:rPr lang="es-ES" sz="32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andarem</a:t>
            </a:r>
            <a:r>
              <a:rPr lang="es-ES" sz="32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</a:t>
            </a:r>
            <a:r>
              <a:rPr lang="es-ES" sz="32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dizendo</a:t>
            </a:r>
            <a:r>
              <a:rPr lang="es-ES" sz="32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: </a:t>
            </a:r>
            <a:r>
              <a:rPr lang="es-ES" sz="32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Paz e </a:t>
            </a:r>
            <a:r>
              <a:rPr lang="es-ES" sz="3200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segurança</a:t>
            </a:r>
            <a:r>
              <a:rPr lang="es-ES" sz="32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, </a:t>
            </a:r>
            <a:r>
              <a:rPr lang="es-ES" sz="32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eis</a:t>
            </a:r>
            <a:r>
              <a:rPr lang="es-ES" sz="32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que </a:t>
            </a:r>
            <a:r>
              <a:rPr lang="es-ES" sz="32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lhes</a:t>
            </a:r>
            <a:r>
              <a:rPr lang="es-ES" sz="32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</a:t>
            </a:r>
            <a:r>
              <a:rPr lang="es-ES" sz="32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sobrevirá</a:t>
            </a:r>
            <a:r>
              <a:rPr lang="es-ES" sz="32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repentina </a:t>
            </a:r>
            <a:r>
              <a:rPr lang="es-ES" sz="32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destruição</a:t>
            </a:r>
            <a:r>
              <a:rPr lang="es-ES" sz="32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, como </a:t>
            </a:r>
            <a:r>
              <a:rPr lang="es-ES" sz="32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vêm</a:t>
            </a:r>
            <a:r>
              <a:rPr lang="es-ES" sz="32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as dores de parto à que está para dar à luz; e de modo </a:t>
            </a:r>
            <a:r>
              <a:rPr lang="es-ES" sz="32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nenhum</a:t>
            </a:r>
            <a:r>
              <a:rPr lang="es-ES" sz="32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</a:t>
            </a:r>
            <a:r>
              <a:rPr lang="es-ES" sz="32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escaparão</a:t>
            </a:r>
            <a:r>
              <a:rPr lang="es-ES" sz="32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289798292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10. MUTIMEDIA SDA\Imagenes para estudio\tema 08 enfermeda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1475656" y="1628800"/>
            <a:ext cx="5472608" cy="280076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ES" sz="4400" b="1" spc="50" dirty="0">
                <a:ln w="11430"/>
                <a:gradFill>
                  <a:gsLst>
                    <a:gs pos="20000">
                      <a:srgbClr val="FFC000"/>
                    </a:gs>
                    <a:gs pos="50000">
                      <a:srgbClr val="FF0000"/>
                    </a:gs>
                    <a:gs pos="100000">
                      <a:srgbClr val="4C000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Como será o estado de </a:t>
            </a:r>
            <a:r>
              <a:rPr lang="es-ES" sz="4400" b="1" spc="50" dirty="0" err="1">
                <a:ln w="11430"/>
                <a:gradFill>
                  <a:gsLst>
                    <a:gs pos="20000">
                      <a:srgbClr val="FFC000"/>
                    </a:gs>
                    <a:gs pos="50000">
                      <a:srgbClr val="FF0000"/>
                    </a:gs>
                    <a:gs pos="100000">
                      <a:srgbClr val="4C000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saúde</a:t>
            </a:r>
            <a:r>
              <a:rPr lang="es-ES" sz="4400" b="1" spc="50" dirty="0">
                <a:ln w="11430"/>
                <a:gradFill>
                  <a:gsLst>
                    <a:gs pos="20000">
                      <a:srgbClr val="FFC000"/>
                    </a:gs>
                    <a:gs pos="50000">
                      <a:srgbClr val="FF0000"/>
                    </a:gs>
                    <a:gs pos="100000">
                      <a:srgbClr val="4C000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 do </a:t>
            </a:r>
            <a:r>
              <a:rPr lang="es-ES" sz="4400" b="1" spc="50" dirty="0" err="1">
                <a:ln w="11430"/>
                <a:gradFill>
                  <a:gsLst>
                    <a:gs pos="20000">
                      <a:srgbClr val="FFC000"/>
                    </a:gs>
                    <a:gs pos="50000">
                      <a:srgbClr val="FF0000"/>
                    </a:gs>
                    <a:gs pos="100000">
                      <a:srgbClr val="4C000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homem</a:t>
            </a:r>
            <a:r>
              <a:rPr lang="es-ES" sz="4400" b="1" spc="50" dirty="0">
                <a:ln w="11430"/>
                <a:gradFill>
                  <a:gsLst>
                    <a:gs pos="20000">
                      <a:srgbClr val="FFC000"/>
                    </a:gs>
                    <a:gs pos="50000">
                      <a:srgbClr val="FF0000"/>
                    </a:gs>
                    <a:gs pos="100000">
                      <a:srgbClr val="4C000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, </a:t>
            </a:r>
            <a:r>
              <a:rPr lang="es-ES" sz="4400" b="1" spc="50" dirty="0" err="1">
                <a:ln w="11430"/>
                <a:gradFill>
                  <a:gsLst>
                    <a:gs pos="20000">
                      <a:srgbClr val="FFC000"/>
                    </a:gs>
                    <a:gs pos="50000">
                      <a:srgbClr val="FF0000"/>
                    </a:gs>
                    <a:gs pos="100000">
                      <a:srgbClr val="4C000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animais</a:t>
            </a:r>
            <a:r>
              <a:rPr lang="es-ES" sz="4400" b="1" spc="50" dirty="0">
                <a:ln w="11430"/>
                <a:gradFill>
                  <a:gsLst>
                    <a:gs pos="20000">
                      <a:srgbClr val="FFC000"/>
                    </a:gs>
                    <a:gs pos="50000">
                      <a:srgbClr val="FF0000"/>
                    </a:gs>
                    <a:gs pos="100000">
                      <a:srgbClr val="4C000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 e plantas? </a:t>
            </a:r>
          </a:p>
        </p:txBody>
      </p:sp>
    </p:spTree>
    <p:extLst>
      <p:ext uri="{BB962C8B-B14F-4D97-AF65-F5344CB8AC3E}">
        <p14:creationId xmlns:p14="http://schemas.microsoft.com/office/powerpoint/2010/main" val="2301743686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10. MUTIMEDIA SDA\Imagenes para estudio\tema 08 versiculo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10. MUTIMEDIA SDA\Imagenes para estudio\tema 08 enfermeda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245286" y="332656"/>
            <a:ext cx="2664512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ES_tradnl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Mateus</a:t>
            </a:r>
            <a:r>
              <a:rPr lang="es-ES_tradnl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 24:7 </a:t>
            </a:r>
            <a:r>
              <a:rPr lang="es-ES_tradnl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s.p.</a:t>
            </a:r>
            <a:endParaRPr lang="es-ES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icrogrammaDBolExt" pitchFamily="34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2196872" y="2492896"/>
            <a:ext cx="3743280" cy="132343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ES" sz="40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“…e </a:t>
            </a:r>
            <a:r>
              <a:rPr lang="es-ES" sz="4000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haverá</a:t>
            </a:r>
            <a:r>
              <a:rPr lang="es-ES" sz="40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</a:t>
            </a:r>
          </a:p>
          <a:p>
            <a:r>
              <a:rPr lang="es-ES" sz="40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pestes</a:t>
            </a:r>
            <a:r>
              <a:rPr lang="es-ES" sz="40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…”</a:t>
            </a:r>
            <a:endParaRPr lang="es-ES" sz="4000" b="1" i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232491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10. MUTIMEDIA SDA\Imagenes para estudio\tema 08 contamin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971600" y="1844824"/>
            <a:ext cx="5472608" cy="280076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AR" sz="4400" b="1" spc="50" dirty="0">
                <a:ln w="11430"/>
                <a:gradFill>
                  <a:gsLst>
                    <a:gs pos="20000">
                      <a:srgbClr val="FFC000"/>
                    </a:gs>
                    <a:gs pos="50000">
                      <a:srgbClr val="FF0000"/>
                    </a:gs>
                    <a:gs pos="100000">
                      <a:srgbClr val="4C000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O que </a:t>
            </a:r>
            <a:r>
              <a:rPr lang="es-AR" sz="4400" b="1" spc="50" dirty="0" err="1">
                <a:ln w="11430"/>
                <a:gradFill>
                  <a:gsLst>
                    <a:gs pos="20000">
                      <a:srgbClr val="FFC000"/>
                    </a:gs>
                    <a:gs pos="50000">
                      <a:srgbClr val="FF0000"/>
                    </a:gs>
                    <a:gs pos="100000">
                      <a:srgbClr val="4C000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diz</a:t>
            </a:r>
            <a:r>
              <a:rPr lang="es-AR" sz="4400" b="1" spc="50" dirty="0">
                <a:ln w="11430"/>
                <a:gradFill>
                  <a:gsLst>
                    <a:gs pos="20000">
                      <a:srgbClr val="FFC000"/>
                    </a:gs>
                    <a:gs pos="50000">
                      <a:srgbClr val="FF0000"/>
                    </a:gs>
                    <a:gs pos="100000">
                      <a:srgbClr val="4C000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 a </a:t>
            </a:r>
            <a:r>
              <a:rPr lang="es-AR" sz="4400" b="1" spc="50" dirty="0" err="1">
                <a:ln w="11430"/>
                <a:gradFill>
                  <a:gsLst>
                    <a:gs pos="20000">
                      <a:srgbClr val="FFC000"/>
                    </a:gs>
                    <a:gs pos="50000">
                      <a:srgbClr val="FF0000"/>
                    </a:gs>
                    <a:gs pos="100000">
                      <a:srgbClr val="4C000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Bíblia</a:t>
            </a:r>
            <a:r>
              <a:rPr lang="es-AR" sz="4400" b="1" spc="50" dirty="0">
                <a:ln w="11430"/>
                <a:gradFill>
                  <a:gsLst>
                    <a:gs pos="20000">
                      <a:srgbClr val="FFC000"/>
                    </a:gs>
                    <a:gs pos="50000">
                      <a:srgbClr val="FF0000"/>
                    </a:gs>
                    <a:gs pos="100000">
                      <a:srgbClr val="4C000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 sobre a </a:t>
            </a:r>
            <a:r>
              <a:rPr lang="es-AR" sz="4400" b="1" spc="50" dirty="0" err="1">
                <a:ln w="11430"/>
                <a:gradFill>
                  <a:gsLst>
                    <a:gs pos="20000">
                      <a:srgbClr val="FFC000"/>
                    </a:gs>
                    <a:gs pos="50000">
                      <a:srgbClr val="FF0000"/>
                    </a:gs>
                    <a:gs pos="100000">
                      <a:srgbClr val="4C000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contaminação</a:t>
            </a:r>
            <a:r>
              <a:rPr lang="es-AR" sz="4400" b="1" spc="50" dirty="0">
                <a:ln w="11430"/>
                <a:gradFill>
                  <a:gsLst>
                    <a:gs pos="20000">
                      <a:srgbClr val="FFC000"/>
                    </a:gs>
                    <a:gs pos="50000">
                      <a:srgbClr val="FF0000"/>
                    </a:gs>
                    <a:gs pos="100000">
                      <a:srgbClr val="4C000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 ambiental?</a:t>
            </a:r>
          </a:p>
        </p:txBody>
      </p:sp>
      <p:pic>
        <p:nvPicPr>
          <p:cNvPr id="5" name="Picture 2" descr="C:\Users\Gerhard\Documents\_Sitio WEB\Recursos\ondaWE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78" y="3429000"/>
            <a:ext cx="9198822" cy="344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4720214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10. MUTIMEDIA SDA\Imagenes para estudio\tema 08 versiculo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10. MUTIMEDIA SDA\Imagenes para estudio\tema 08 contamin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1043608" y="908720"/>
            <a:ext cx="5256584" cy="483209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base"/>
            <a:r>
              <a:rPr lang="es-ES" sz="28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“</a:t>
            </a:r>
            <a:r>
              <a:rPr lang="es-ES" sz="28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A </a:t>
            </a:r>
            <a:r>
              <a:rPr lang="es-ES" sz="2800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terra</a:t>
            </a:r>
            <a:r>
              <a:rPr lang="es-ES" sz="28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</a:t>
            </a:r>
            <a:r>
              <a:rPr lang="es-ES" sz="2800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pranteia</a:t>
            </a:r>
            <a:r>
              <a:rPr lang="es-ES" sz="28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e se </a:t>
            </a:r>
            <a:r>
              <a:rPr lang="es-ES" sz="2800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murcha</a:t>
            </a:r>
            <a:r>
              <a:rPr lang="es-ES" sz="28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; o mundo </a:t>
            </a:r>
            <a:r>
              <a:rPr lang="es-ES" sz="28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enfraquece</a:t>
            </a:r>
            <a:r>
              <a:rPr lang="es-ES" sz="28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e se </a:t>
            </a:r>
            <a:r>
              <a:rPr lang="es-ES" sz="28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murcha</a:t>
            </a:r>
            <a:r>
              <a:rPr lang="es-ES" sz="28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; </a:t>
            </a:r>
            <a:r>
              <a:rPr lang="es-ES" sz="28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enfraquecem</a:t>
            </a:r>
            <a:r>
              <a:rPr lang="es-ES" sz="28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os </a:t>
            </a:r>
            <a:r>
              <a:rPr lang="es-ES" sz="28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mais</a:t>
            </a:r>
            <a:r>
              <a:rPr lang="es-ES" sz="28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altos do </a:t>
            </a:r>
            <a:r>
              <a:rPr lang="es-ES" sz="28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povo</a:t>
            </a:r>
            <a:r>
              <a:rPr lang="es-ES" sz="28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da </a:t>
            </a:r>
            <a:r>
              <a:rPr lang="es-ES" sz="28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terra</a:t>
            </a:r>
            <a:r>
              <a:rPr lang="es-ES" sz="28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. </a:t>
            </a:r>
            <a:r>
              <a:rPr lang="es-ES" sz="28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Na</a:t>
            </a:r>
            <a:r>
              <a:rPr lang="es-ES" sz="28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</a:t>
            </a:r>
            <a:r>
              <a:rPr lang="es-ES" sz="28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verdade</a:t>
            </a:r>
            <a:r>
              <a:rPr lang="es-ES" sz="28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, </a:t>
            </a:r>
            <a:r>
              <a:rPr lang="es-ES" sz="28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a </a:t>
            </a:r>
            <a:r>
              <a:rPr lang="es-ES" sz="2800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terra</a:t>
            </a:r>
            <a:r>
              <a:rPr lang="es-ES" sz="28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está contaminada por causa dos </a:t>
            </a:r>
            <a:r>
              <a:rPr lang="es-ES" sz="2800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seus</a:t>
            </a:r>
            <a:r>
              <a:rPr lang="es-ES" sz="28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moradores</a:t>
            </a:r>
            <a:r>
              <a:rPr lang="es-ES" sz="28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, </a:t>
            </a:r>
            <a:r>
              <a:rPr lang="es-ES" sz="28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porquanto</a:t>
            </a:r>
            <a:r>
              <a:rPr lang="es-ES" sz="28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</a:t>
            </a:r>
            <a:r>
              <a:rPr lang="es-ES" sz="28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transgridem</a:t>
            </a:r>
            <a:r>
              <a:rPr lang="es-ES" sz="28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as </a:t>
            </a:r>
            <a:r>
              <a:rPr lang="es-ES" sz="28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leis</a:t>
            </a:r>
            <a:r>
              <a:rPr lang="es-ES" sz="28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, </a:t>
            </a:r>
            <a:r>
              <a:rPr lang="es-ES" sz="28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violam</a:t>
            </a:r>
            <a:r>
              <a:rPr lang="es-ES" sz="28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os estatutos e </a:t>
            </a:r>
            <a:r>
              <a:rPr lang="es-ES" sz="28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quebram</a:t>
            </a:r>
            <a:r>
              <a:rPr lang="es-ES" sz="28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a </a:t>
            </a:r>
            <a:r>
              <a:rPr lang="es-ES" sz="28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aliança</a:t>
            </a:r>
            <a:r>
              <a:rPr lang="es-ES" sz="28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eterna.”</a:t>
            </a:r>
            <a:endParaRPr lang="es-ES" sz="2800" b="1" i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yriad Pro" pitchFamily="34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245286" y="332656"/>
            <a:ext cx="2722348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ES_tradnl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Isaías 24:4-5</a:t>
            </a:r>
            <a:endParaRPr lang="es-ES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icrogrammaDBolExt" pitchFamily="34" charset="0"/>
            </a:endParaRPr>
          </a:p>
        </p:txBody>
      </p:sp>
      <p:pic>
        <p:nvPicPr>
          <p:cNvPr id="7" name="Picture 2" descr="C:\Users\Gerhard\Documents\_Sitio WEB\Recursos\ondaWE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74" y="3573016"/>
            <a:ext cx="9198822" cy="344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6796528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25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10. MUTIMEDIA SDA\Imagenes para estudio\tema 08 orac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0351" cy="6864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1" name="Rectangle 3"/>
          <p:cNvSpPr>
            <a:spLocks noChangeArrowheads="1"/>
          </p:cNvSpPr>
          <p:nvPr/>
        </p:nvSpPr>
        <p:spPr bwMode="auto">
          <a:xfrm>
            <a:off x="179512" y="5013176"/>
            <a:ext cx="7596188" cy="14382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ctr"/>
          <a:lstStyle/>
          <a:p>
            <a:r>
              <a:rPr lang="en-US" sz="4800" b="1" u="none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Impact" pitchFamily="34" charset="0"/>
              </a:rPr>
              <a:t>Um </a:t>
            </a:r>
            <a:r>
              <a:rPr lang="en-US" sz="4800" b="1" u="none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Impact" pitchFamily="34" charset="0"/>
              </a:rPr>
              <a:t>momento</a:t>
            </a:r>
            <a:r>
              <a:rPr lang="en-US" sz="4800" b="1" u="none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Impact" pitchFamily="34" charset="0"/>
              </a:rPr>
              <a:t> de </a:t>
            </a:r>
            <a:r>
              <a:rPr lang="en-US" sz="4800" b="1" u="none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Impact" pitchFamily="34" charset="0"/>
              </a:rPr>
              <a:t>oração</a:t>
            </a:r>
            <a:r>
              <a:rPr lang="en-US" sz="4800" b="1" u="none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Impact" pitchFamily="34" charset="0"/>
              </a:rPr>
              <a:t>…</a:t>
            </a:r>
            <a:endParaRPr lang="en-US" sz="4800" b="1" u="none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flip="none"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path path="circle">
                  <a:fillToRect l="50000" t="50000" r="50000" b="50000"/>
                </a:path>
                <a:tileRect/>
              </a:gradFill>
              <a:effectLst>
                <a:outerShdw blurRad="50800" algn="tl" rotWithShape="0">
                  <a:srgbClr val="000000"/>
                </a:outerShdw>
              </a:effectLst>
              <a:latin typeface="Verdana" pitchFamily="34" charset="0"/>
            </a:endParaRPr>
          </a:p>
        </p:txBody>
      </p:sp>
      <p:pic>
        <p:nvPicPr>
          <p:cNvPr id="4" name="Picture 2" descr="C:\Users\Gerhard\Documents\_Sitio WEB\Recursos\ondaWE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26193"/>
            <a:ext cx="9150351" cy="417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080492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10. MUTIMEDIA SDA\Imagenes para estudio\tema 08 hamb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827584" y="2132856"/>
            <a:ext cx="5472608" cy="212365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AR" sz="4400" b="1" spc="50" dirty="0">
                <a:ln w="11430"/>
                <a:gradFill>
                  <a:gsLst>
                    <a:gs pos="20000">
                      <a:srgbClr val="FFC000"/>
                    </a:gs>
                    <a:gs pos="50000">
                      <a:srgbClr val="FF0000"/>
                    </a:gs>
                    <a:gs pos="100000">
                      <a:srgbClr val="4C000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De que </a:t>
            </a:r>
            <a:r>
              <a:rPr lang="es-AR" sz="4400" b="1" spc="50" dirty="0" err="1">
                <a:ln w="11430"/>
                <a:gradFill>
                  <a:gsLst>
                    <a:gs pos="20000">
                      <a:srgbClr val="FFC000"/>
                    </a:gs>
                    <a:gs pos="50000">
                      <a:srgbClr val="FF0000"/>
                    </a:gs>
                    <a:gs pos="100000">
                      <a:srgbClr val="4C000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padecerão</a:t>
            </a:r>
            <a:r>
              <a:rPr lang="es-AR" sz="4400" b="1" spc="50" dirty="0">
                <a:ln w="11430"/>
                <a:gradFill>
                  <a:gsLst>
                    <a:gs pos="20000">
                      <a:srgbClr val="FFC000"/>
                    </a:gs>
                    <a:gs pos="50000">
                      <a:srgbClr val="FF0000"/>
                    </a:gs>
                    <a:gs pos="100000">
                      <a:srgbClr val="4C000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 </a:t>
            </a:r>
            <a:r>
              <a:rPr lang="es-AR" sz="4400" b="1" spc="50" dirty="0" err="1">
                <a:ln w="11430"/>
                <a:gradFill>
                  <a:gsLst>
                    <a:gs pos="20000">
                      <a:srgbClr val="FFC000"/>
                    </a:gs>
                    <a:gs pos="50000">
                      <a:srgbClr val="FF0000"/>
                    </a:gs>
                    <a:gs pos="100000">
                      <a:srgbClr val="4C000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milhões</a:t>
            </a:r>
            <a:r>
              <a:rPr lang="es-AR" sz="4400" b="1" spc="50" dirty="0">
                <a:ln w="11430"/>
                <a:gradFill>
                  <a:gsLst>
                    <a:gs pos="20000">
                      <a:srgbClr val="FFC000"/>
                    </a:gs>
                    <a:gs pos="50000">
                      <a:srgbClr val="FF0000"/>
                    </a:gs>
                    <a:gs pos="100000">
                      <a:srgbClr val="4C000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 de pobres </a:t>
            </a:r>
            <a:r>
              <a:rPr lang="es-AR" sz="4400" b="1" spc="50" dirty="0" err="1">
                <a:ln w="11430"/>
                <a:gradFill>
                  <a:gsLst>
                    <a:gs pos="20000">
                      <a:srgbClr val="FFC000"/>
                    </a:gs>
                    <a:gs pos="50000">
                      <a:srgbClr val="FF0000"/>
                    </a:gs>
                    <a:gs pos="100000">
                      <a:srgbClr val="4C000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neste</a:t>
            </a:r>
            <a:r>
              <a:rPr lang="es-AR" sz="4400" b="1" spc="50" dirty="0">
                <a:ln w="11430"/>
                <a:gradFill>
                  <a:gsLst>
                    <a:gs pos="20000">
                      <a:srgbClr val="FFC000"/>
                    </a:gs>
                    <a:gs pos="50000">
                      <a:srgbClr val="FF0000"/>
                    </a:gs>
                    <a:gs pos="100000">
                      <a:srgbClr val="4C000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 tempo?</a:t>
            </a:r>
          </a:p>
        </p:txBody>
      </p:sp>
      <p:pic>
        <p:nvPicPr>
          <p:cNvPr id="5" name="Picture 2" descr="C:\Users\Gerhard\Documents\_Sitio WEB\Recursos\ondaWE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78" y="3429000"/>
            <a:ext cx="9198822" cy="344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91578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10. MUTIMEDIA SDA\Imagenes para estudio\tema 08 versiculo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10. MUTIMEDIA SDA\Imagenes para estudio\tema 08 hambr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1239426" y="2276872"/>
            <a:ext cx="5256584" cy="212365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ES" sz="44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“…e </a:t>
            </a:r>
            <a:r>
              <a:rPr lang="es-ES" sz="44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haverá</a:t>
            </a:r>
            <a:r>
              <a:rPr lang="es-ES" sz="44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pestes, </a:t>
            </a:r>
            <a:br>
              <a:rPr lang="es-ES" sz="44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</a:br>
            <a:r>
              <a:rPr lang="es-ES" sz="44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e fomes</a:t>
            </a:r>
            <a:r>
              <a:rPr lang="es-ES" sz="44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...”</a:t>
            </a:r>
            <a:endParaRPr lang="es-ES" sz="4400" b="1" i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yriad Pro" pitchFamily="34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245286" y="332656"/>
            <a:ext cx="2664512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ES_tradnl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Mateus</a:t>
            </a:r>
            <a:r>
              <a:rPr lang="es-ES_tradnl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 24:7 </a:t>
            </a:r>
            <a:r>
              <a:rPr lang="es-ES_tradnl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s.p.</a:t>
            </a:r>
            <a:endParaRPr lang="es-ES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icrogrammaDBolExt" pitchFamily="34" charset="0"/>
            </a:endParaRPr>
          </a:p>
        </p:txBody>
      </p:sp>
      <p:pic>
        <p:nvPicPr>
          <p:cNvPr id="6" name="Picture 2" descr="C:\Users\Gerhard\Documents\_Sitio WEB\Recursos\ondaWE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78" y="3429000"/>
            <a:ext cx="9198822" cy="344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3932888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10. MUTIMEDIA SDA\Imagenes para estudio\tema 08 terremoto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546178" y="2636912"/>
            <a:ext cx="5472608" cy="144655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AR" sz="4400" b="1" spc="50" dirty="0">
                <a:ln w="11430"/>
                <a:gradFill>
                  <a:gsLst>
                    <a:gs pos="20000">
                      <a:srgbClr val="FFC000"/>
                    </a:gs>
                    <a:gs pos="50000">
                      <a:srgbClr val="FF0000"/>
                    </a:gs>
                    <a:gs pos="100000">
                      <a:srgbClr val="4C000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Que </a:t>
            </a:r>
            <a:r>
              <a:rPr lang="es-AR" sz="4400" b="1" spc="50" dirty="0" err="1">
                <a:ln w="11430"/>
                <a:gradFill>
                  <a:gsLst>
                    <a:gs pos="20000">
                      <a:srgbClr val="FFC000"/>
                    </a:gs>
                    <a:gs pos="50000">
                      <a:srgbClr val="FF0000"/>
                    </a:gs>
                    <a:gs pos="100000">
                      <a:srgbClr val="4C000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outros</a:t>
            </a:r>
            <a:r>
              <a:rPr lang="es-AR" sz="4400" b="1" spc="50" dirty="0">
                <a:ln w="11430"/>
                <a:gradFill>
                  <a:gsLst>
                    <a:gs pos="20000">
                      <a:srgbClr val="FFC000"/>
                    </a:gs>
                    <a:gs pos="50000">
                      <a:srgbClr val="FF0000"/>
                    </a:gs>
                    <a:gs pos="100000">
                      <a:srgbClr val="4C000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 </a:t>
            </a:r>
          </a:p>
          <a:p>
            <a:r>
              <a:rPr lang="es-AR" sz="4400" b="1" spc="50" dirty="0" err="1">
                <a:ln w="11430"/>
                <a:gradFill>
                  <a:gsLst>
                    <a:gs pos="20000">
                      <a:srgbClr val="FFC000"/>
                    </a:gs>
                    <a:gs pos="50000">
                      <a:srgbClr val="FF0000"/>
                    </a:gs>
                    <a:gs pos="100000">
                      <a:srgbClr val="4C000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sinais</a:t>
            </a:r>
            <a:r>
              <a:rPr lang="es-AR" sz="4400" b="1" spc="50" dirty="0">
                <a:ln w="11430"/>
                <a:gradFill>
                  <a:gsLst>
                    <a:gs pos="20000">
                      <a:srgbClr val="FFC000"/>
                    </a:gs>
                    <a:gs pos="50000">
                      <a:srgbClr val="FF0000"/>
                    </a:gs>
                    <a:gs pos="100000">
                      <a:srgbClr val="4C000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 </a:t>
            </a:r>
            <a:r>
              <a:rPr lang="es-AR" sz="4400" b="1" spc="50" dirty="0" err="1">
                <a:ln w="11430"/>
                <a:gradFill>
                  <a:gsLst>
                    <a:gs pos="20000">
                      <a:srgbClr val="FFC000"/>
                    </a:gs>
                    <a:gs pos="50000">
                      <a:srgbClr val="FF0000"/>
                    </a:gs>
                    <a:gs pos="100000">
                      <a:srgbClr val="4C000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haverão</a:t>
            </a:r>
            <a:r>
              <a:rPr lang="es-AR" sz="4400" b="1" spc="50" dirty="0">
                <a:ln w="11430"/>
                <a:gradFill>
                  <a:gsLst>
                    <a:gs pos="20000">
                      <a:srgbClr val="FFC000"/>
                    </a:gs>
                    <a:gs pos="50000">
                      <a:srgbClr val="FF0000"/>
                    </a:gs>
                    <a:gs pos="100000">
                      <a:srgbClr val="4C000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? </a:t>
            </a:r>
          </a:p>
        </p:txBody>
      </p:sp>
      <p:pic>
        <p:nvPicPr>
          <p:cNvPr id="5" name="Picture 2" descr="C:\Users\Gerhard\Documents\_Sitio WEB\Recursos\ondaWE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78" y="3429000"/>
            <a:ext cx="9198822" cy="344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5835434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10. MUTIMEDIA SDA\Imagenes para estudio\tema 08 versiculo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10. MUTIMEDIA SDA\Imagenes para estudio\tema 08 terremoto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1259632" y="2716376"/>
            <a:ext cx="5256584" cy="212365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ES" sz="44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“E </a:t>
            </a:r>
            <a:r>
              <a:rPr lang="es-ES" sz="44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haverão</a:t>
            </a:r>
            <a:r>
              <a:rPr lang="es-ES" sz="44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</a:t>
            </a:r>
            <a:r>
              <a:rPr lang="es-ES" sz="44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grandes terremotos</a:t>
            </a:r>
            <a:r>
              <a:rPr lang="es-ES" sz="44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...”</a:t>
            </a:r>
            <a:endParaRPr lang="es-ES" sz="4400" b="1" i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yriad Pro" pitchFamily="34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245286" y="332656"/>
            <a:ext cx="3349507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ES_tradnl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Lucas 21:11 p.p.</a:t>
            </a:r>
            <a:endParaRPr lang="es-ES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icrogrammaDBolExt" pitchFamily="34" charset="0"/>
            </a:endParaRPr>
          </a:p>
        </p:txBody>
      </p:sp>
      <p:pic>
        <p:nvPicPr>
          <p:cNvPr id="7" name="Picture 2" descr="C:\Users\Gerhard\Documents\_Sitio WEB\Recursos\ondaWE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78" y="3429000"/>
            <a:ext cx="9198822" cy="344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9029358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10. MUTIMEDIA SDA\Imagenes para estudio\tema 08 cienc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3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1242910" y="2367171"/>
            <a:ext cx="5472608" cy="212365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AR" sz="4400" b="1" spc="50" dirty="0">
                <a:ln w="11430"/>
                <a:gradFill>
                  <a:gsLst>
                    <a:gs pos="20000">
                      <a:srgbClr val="FFC000"/>
                    </a:gs>
                    <a:gs pos="50000">
                      <a:srgbClr val="FF0000"/>
                    </a:gs>
                    <a:gs pos="100000">
                      <a:srgbClr val="4C000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O que sucederá </a:t>
            </a:r>
            <a:r>
              <a:rPr lang="es-AR" sz="4400" b="1" spc="50" dirty="0" err="1">
                <a:ln w="11430"/>
                <a:gradFill>
                  <a:gsLst>
                    <a:gs pos="20000">
                      <a:srgbClr val="FFC000"/>
                    </a:gs>
                    <a:gs pos="50000">
                      <a:srgbClr val="FF0000"/>
                    </a:gs>
                    <a:gs pos="100000">
                      <a:srgbClr val="4C000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com</a:t>
            </a:r>
            <a:r>
              <a:rPr lang="es-AR" sz="4400" b="1" spc="50" dirty="0">
                <a:ln w="11430"/>
                <a:gradFill>
                  <a:gsLst>
                    <a:gs pos="20000">
                      <a:srgbClr val="FFC000"/>
                    </a:gs>
                    <a:gs pos="50000">
                      <a:srgbClr val="FF0000"/>
                    </a:gs>
                    <a:gs pos="100000">
                      <a:srgbClr val="4C000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 a </a:t>
            </a:r>
            <a:r>
              <a:rPr lang="es-AR" sz="4400" b="1" spc="50" dirty="0" err="1">
                <a:ln w="11430"/>
                <a:gradFill>
                  <a:gsLst>
                    <a:gs pos="20000">
                      <a:srgbClr val="FFC000"/>
                    </a:gs>
                    <a:gs pos="50000">
                      <a:srgbClr val="FF0000"/>
                    </a:gs>
                    <a:gs pos="100000">
                      <a:srgbClr val="4C000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ciência</a:t>
            </a:r>
            <a:r>
              <a:rPr lang="es-AR" sz="4400" b="1" spc="50" dirty="0">
                <a:ln w="11430"/>
                <a:gradFill>
                  <a:gsLst>
                    <a:gs pos="20000">
                      <a:srgbClr val="FFC000"/>
                    </a:gs>
                    <a:gs pos="50000">
                      <a:srgbClr val="FF0000"/>
                    </a:gs>
                    <a:gs pos="100000">
                      <a:srgbClr val="4C000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 no tempo do </a:t>
            </a:r>
            <a:r>
              <a:rPr lang="es-AR" sz="4400" b="1" spc="50" dirty="0" err="1">
                <a:ln w="11430"/>
                <a:gradFill>
                  <a:gsLst>
                    <a:gs pos="20000">
                      <a:srgbClr val="FFC000"/>
                    </a:gs>
                    <a:gs pos="50000">
                      <a:srgbClr val="FF0000"/>
                    </a:gs>
                    <a:gs pos="100000">
                      <a:srgbClr val="4C000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fim</a:t>
            </a:r>
            <a:r>
              <a:rPr lang="es-AR" sz="4400" b="1" spc="50" dirty="0">
                <a:ln w="11430"/>
                <a:gradFill>
                  <a:gsLst>
                    <a:gs pos="20000">
                      <a:srgbClr val="FFC000"/>
                    </a:gs>
                    <a:gs pos="50000">
                      <a:srgbClr val="FF0000"/>
                    </a:gs>
                    <a:gs pos="100000">
                      <a:srgbClr val="4C000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? </a:t>
            </a:r>
          </a:p>
        </p:txBody>
      </p:sp>
      <p:pic>
        <p:nvPicPr>
          <p:cNvPr id="5" name="Picture 2" descr="C:\Users\Gerhard\Documents\_Sitio WEB\Recursos\ondaWE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78" y="3429000"/>
            <a:ext cx="9198822" cy="344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879995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10. MUTIMEDIA SDA\Imagenes para estudio\tema 08 versiculo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10. MUTIMEDIA SDA\Imagenes para estudio\tema 08 cienci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3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1043608" y="2103298"/>
            <a:ext cx="5256584" cy="304698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ES" sz="32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“Tu, </a:t>
            </a:r>
            <a:r>
              <a:rPr lang="es-ES" sz="32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porém</a:t>
            </a:r>
            <a:r>
              <a:rPr lang="es-ES" sz="32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, Daniel, </a:t>
            </a:r>
            <a:r>
              <a:rPr lang="es-ES" sz="32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encerra</a:t>
            </a:r>
            <a:r>
              <a:rPr lang="es-ES" sz="32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as </a:t>
            </a:r>
            <a:r>
              <a:rPr lang="es-ES" sz="32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palavras</a:t>
            </a:r>
            <a:r>
              <a:rPr lang="es-ES" sz="32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e </a:t>
            </a:r>
            <a:r>
              <a:rPr lang="es-ES" sz="32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sela</a:t>
            </a:r>
            <a:r>
              <a:rPr lang="es-ES" sz="32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o </a:t>
            </a:r>
            <a:r>
              <a:rPr lang="es-ES" sz="32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livro</a:t>
            </a:r>
            <a:r>
              <a:rPr lang="es-ES" sz="32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, até </a:t>
            </a:r>
            <a:r>
              <a:rPr lang="es-ES" sz="32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ao</a:t>
            </a:r>
            <a:r>
              <a:rPr lang="es-ES" sz="32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tempo do </a:t>
            </a:r>
            <a:r>
              <a:rPr lang="es-ES" sz="32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fim</a:t>
            </a:r>
            <a:r>
              <a:rPr lang="es-ES" sz="32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; </a:t>
            </a:r>
            <a:r>
              <a:rPr lang="es-ES" sz="32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muitos</a:t>
            </a:r>
            <a:r>
              <a:rPr lang="es-ES" sz="32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o </a:t>
            </a:r>
            <a:r>
              <a:rPr lang="es-ES" sz="32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esquadrinharão</a:t>
            </a:r>
            <a:r>
              <a:rPr lang="es-ES" sz="32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, e </a:t>
            </a:r>
            <a:r>
              <a:rPr lang="es-ES" sz="32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a </a:t>
            </a:r>
            <a:r>
              <a:rPr lang="es-ES" sz="3200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ciência</a:t>
            </a:r>
            <a:r>
              <a:rPr lang="es-ES" sz="32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se multiplicará</a:t>
            </a:r>
            <a:r>
              <a:rPr lang="es-ES" sz="32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.”</a:t>
            </a:r>
            <a:endParaRPr lang="es-ES" sz="3200" b="1" i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yriad Pro" pitchFamily="34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245286" y="332656"/>
            <a:ext cx="2340000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ES_tradnl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Daniel 12:4</a:t>
            </a:r>
            <a:endParaRPr lang="es-ES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icrogrammaDBolExt" pitchFamily="34" charset="0"/>
            </a:endParaRPr>
          </a:p>
        </p:txBody>
      </p:sp>
      <p:pic>
        <p:nvPicPr>
          <p:cNvPr id="6" name="Picture 2" descr="C:\Users\Gerhard\Documents\_Sitio WEB\Recursos\ondaWE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461154"/>
            <a:ext cx="9198822" cy="344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7701860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:\10. MUTIMEDIA SDA\Imagenes para estudio\tema 08 protest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2051720" y="687270"/>
            <a:ext cx="6552728" cy="212365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AR" sz="4400" b="1" spc="50" dirty="0">
                <a:ln w="11430"/>
                <a:gradFill>
                  <a:gsLst>
                    <a:gs pos="20000">
                      <a:srgbClr val="FFC000"/>
                    </a:gs>
                    <a:gs pos="50000">
                      <a:srgbClr val="FF0000"/>
                    </a:gs>
                    <a:gs pos="100000">
                      <a:srgbClr val="4C000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Que problemas </a:t>
            </a:r>
            <a:r>
              <a:rPr lang="es-AR" sz="4400" b="1" spc="50" dirty="0" err="1">
                <a:ln w="11430"/>
                <a:gradFill>
                  <a:gsLst>
                    <a:gs pos="20000">
                      <a:srgbClr val="FFC000"/>
                    </a:gs>
                    <a:gs pos="50000">
                      <a:srgbClr val="FF0000"/>
                    </a:gs>
                    <a:gs pos="100000">
                      <a:srgbClr val="4C000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surgirão</a:t>
            </a:r>
            <a:r>
              <a:rPr lang="es-AR" sz="4400" b="1" spc="50" dirty="0">
                <a:ln w="11430"/>
                <a:gradFill>
                  <a:gsLst>
                    <a:gs pos="20000">
                      <a:srgbClr val="FFC000"/>
                    </a:gs>
                    <a:gs pos="50000">
                      <a:srgbClr val="FF0000"/>
                    </a:gs>
                    <a:gs pos="100000">
                      <a:srgbClr val="4C000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 no mundo  laboral? </a:t>
            </a:r>
          </a:p>
        </p:txBody>
      </p:sp>
      <p:pic>
        <p:nvPicPr>
          <p:cNvPr id="5" name="Picture 2" descr="C:\Users\Gerhard\Documents\_Sitio WEB\Recursos\ondaWE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78" y="3429000"/>
            <a:ext cx="9198822" cy="344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3187901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10. MUTIMEDIA SDA\Imagenes para estudio\tema 08 versiculo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539552" y="1772816"/>
            <a:ext cx="7639082" cy="35394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ES" sz="28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“¡Vamos ahora, ricos! Llorad y aullad por las miserias que os vendrán.</a:t>
            </a:r>
          </a:p>
          <a:p>
            <a:r>
              <a:rPr lang="es-ES" sz="28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Vuestras riquezas están podridas, y vuestras ropas están comidas de polilla.</a:t>
            </a:r>
          </a:p>
          <a:p>
            <a:r>
              <a:rPr lang="es-ES" sz="28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Vuestro oro y plata están enmohecidos; y su moho testificará contra vosotros, y devorará del todo vuestras carnes como fuego. Habéis acumulado tesoros para los días postreros…</a:t>
            </a:r>
            <a:endParaRPr lang="es-ES" sz="2800" b="1" i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yriad Pro" pitchFamily="34" charset="0"/>
            </a:endParaRPr>
          </a:p>
        </p:txBody>
      </p:sp>
      <p:pic>
        <p:nvPicPr>
          <p:cNvPr id="9" name="Picture 2" descr="D:\10. MUTIMEDIA SDA\Imagenes para estudio\tema 08 protest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58" y="-6407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ita"/>
          <p:cNvSpPr/>
          <p:nvPr/>
        </p:nvSpPr>
        <p:spPr>
          <a:xfrm>
            <a:off x="245286" y="332656"/>
            <a:ext cx="1873462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ES_tradnl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Tiago</a:t>
            </a:r>
            <a:r>
              <a:rPr lang="es-ES_tradnl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 5:1-5</a:t>
            </a:r>
            <a:endParaRPr lang="es-ES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icrogrammaDBolExt" pitchFamily="34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1182017" y="1164553"/>
            <a:ext cx="7639082" cy="397031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ES" sz="28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…</a:t>
            </a:r>
            <a:r>
              <a:rPr lang="es-ES" sz="28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Eis</a:t>
            </a:r>
            <a:r>
              <a:rPr lang="es-ES" sz="28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que </a:t>
            </a:r>
            <a:r>
              <a:rPr lang="es-ES" sz="28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o </a:t>
            </a:r>
            <a:r>
              <a:rPr lang="es-ES" sz="2800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salário</a:t>
            </a:r>
            <a:r>
              <a:rPr lang="es-ES" sz="28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dos </a:t>
            </a:r>
            <a:r>
              <a:rPr lang="es-ES" sz="2800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trabalhadores</a:t>
            </a:r>
            <a:r>
              <a:rPr lang="es-ES" sz="28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</a:t>
            </a:r>
            <a:r>
              <a:rPr lang="es-ES" sz="28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que </a:t>
            </a:r>
            <a:r>
              <a:rPr lang="es-ES" sz="28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ceifaram</a:t>
            </a:r>
            <a:r>
              <a:rPr lang="es-ES" sz="28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os </a:t>
            </a:r>
            <a:r>
              <a:rPr lang="es-ES" sz="28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vossos</a:t>
            </a:r>
            <a:r>
              <a:rPr lang="es-ES" sz="28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campos e que </a:t>
            </a:r>
            <a:r>
              <a:rPr lang="es-ES" sz="28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por </a:t>
            </a:r>
            <a:r>
              <a:rPr lang="es-ES" sz="2800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vós</a:t>
            </a:r>
            <a:r>
              <a:rPr lang="es-ES" sz="28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</a:t>
            </a:r>
            <a:r>
              <a:rPr lang="es-ES" sz="2800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foi</a:t>
            </a:r>
            <a:r>
              <a:rPr lang="es-ES" sz="28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</a:t>
            </a:r>
            <a:r>
              <a:rPr lang="es-ES" sz="2800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retido</a:t>
            </a:r>
            <a:r>
              <a:rPr lang="es-ES" sz="28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</a:t>
            </a:r>
            <a:r>
              <a:rPr lang="es-ES" sz="2800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com</a:t>
            </a:r>
            <a:r>
              <a:rPr lang="es-ES" sz="28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fraude está clamando</a:t>
            </a:r>
            <a:r>
              <a:rPr lang="es-ES" sz="28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; e os clamores dos </a:t>
            </a:r>
            <a:r>
              <a:rPr lang="es-ES" sz="28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ceifeiros</a:t>
            </a:r>
            <a:r>
              <a:rPr lang="es-ES" sz="28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</a:t>
            </a:r>
            <a:r>
              <a:rPr lang="es-ES" sz="28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penetraram</a:t>
            </a:r>
            <a:r>
              <a:rPr lang="es-ES" sz="28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até </a:t>
            </a:r>
            <a:r>
              <a:rPr lang="es-ES" sz="28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aos</a:t>
            </a:r>
            <a:r>
              <a:rPr lang="es-ES" sz="28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</a:t>
            </a:r>
            <a:r>
              <a:rPr lang="es-ES" sz="28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ouvidos</a:t>
            </a:r>
            <a:r>
              <a:rPr lang="es-ES" sz="28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so </a:t>
            </a:r>
            <a:r>
              <a:rPr lang="es-ES" sz="28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Senhor</a:t>
            </a:r>
            <a:r>
              <a:rPr lang="es-ES" sz="28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dos </a:t>
            </a:r>
            <a:r>
              <a:rPr lang="es-ES" sz="28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Exércitos</a:t>
            </a:r>
            <a:r>
              <a:rPr lang="es-ES" sz="28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. </a:t>
            </a:r>
            <a:r>
              <a:rPr lang="es-ES" sz="28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Tendes</a:t>
            </a:r>
            <a:r>
              <a:rPr lang="es-ES" sz="28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vivido regaladamente sobre a </a:t>
            </a:r>
            <a:r>
              <a:rPr lang="es-ES" sz="28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terra</a:t>
            </a:r>
            <a:r>
              <a:rPr lang="es-ES" sz="28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; </a:t>
            </a:r>
            <a:r>
              <a:rPr lang="es-ES" sz="28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tendes</a:t>
            </a:r>
            <a:r>
              <a:rPr lang="es-ES" sz="28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vivido nos </a:t>
            </a:r>
            <a:r>
              <a:rPr lang="es-ES" sz="28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prazeres</a:t>
            </a:r>
            <a:r>
              <a:rPr lang="es-ES" sz="28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; </a:t>
            </a:r>
            <a:r>
              <a:rPr lang="es-ES" sz="28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tendes</a:t>
            </a:r>
            <a:r>
              <a:rPr lang="es-ES" sz="28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engordado o </a:t>
            </a:r>
            <a:r>
              <a:rPr lang="es-ES" sz="28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vosso</a:t>
            </a:r>
            <a:r>
              <a:rPr lang="es-ES" sz="28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</a:t>
            </a:r>
            <a:r>
              <a:rPr lang="es-ES" sz="28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coração</a:t>
            </a:r>
            <a:r>
              <a:rPr lang="es-ES" sz="28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, </a:t>
            </a:r>
            <a:r>
              <a:rPr lang="es-ES" sz="28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em</a:t>
            </a:r>
            <a:r>
              <a:rPr lang="es-ES" sz="28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</a:t>
            </a:r>
            <a:r>
              <a:rPr lang="es-ES" sz="28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dia</a:t>
            </a:r>
            <a:r>
              <a:rPr lang="es-ES" sz="28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de </a:t>
            </a:r>
            <a:r>
              <a:rPr lang="es-ES" sz="28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matança</a:t>
            </a:r>
            <a:r>
              <a:rPr lang="es-ES" sz="28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.”</a:t>
            </a:r>
            <a:endParaRPr lang="es-ES" sz="2800" b="1" i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yriad Pro" pitchFamily="34" charset="0"/>
            </a:endParaRPr>
          </a:p>
        </p:txBody>
      </p:sp>
      <p:pic>
        <p:nvPicPr>
          <p:cNvPr id="7" name="Picture 2" descr="C:\Users\Gerhard\Documents\_Sitio WEB\Recursos\ondaWE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78" y="3429000"/>
            <a:ext cx="9198822" cy="344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601355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3" grpId="0"/>
      <p:bldP spid="8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:\10. MUTIMEDIA SDA\Imagenes para estudio\tema 08 fiest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1187624" y="1624811"/>
            <a:ext cx="6192688" cy="34778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AR" sz="4400" b="1" spc="50" dirty="0">
                <a:ln w="11430"/>
                <a:gradFill>
                  <a:gsLst>
                    <a:gs pos="20000">
                      <a:srgbClr val="FFC000"/>
                    </a:gs>
                    <a:gs pos="50000">
                      <a:srgbClr val="FF0000"/>
                    </a:gs>
                    <a:gs pos="100000">
                      <a:srgbClr val="4C000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O amor </a:t>
            </a:r>
            <a:r>
              <a:rPr lang="es-AR" sz="4400" b="1" spc="50" dirty="0" err="1">
                <a:ln w="11430"/>
                <a:gradFill>
                  <a:gsLst>
                    <a:gs pos="20000">
                      <a:srgbClr val="FFC000"/>
                    </a:gs>
                    <a:gs pos="50000">
                      <a:srgbClr val="FF0000"/>
                    </a:gs>
                    <a:gs pos="100000">
                      <a:srgbClr val="4C000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ao</a:t>
            </a:r>
            <a:r>
              <a:rPr lang="es-AR" sz="4400" b="1" spc="50" dirty="0">
                <a:ln w="11430"/>
                <a:gradFill>
                  <a:gsLst>
                    <a:gs pos="20000">
                      <a:srgbClr val="FFC000"/>
                    </a:gs>
                    <a:gs pos="50000">
                      <a:srgbClr val="FF0000"/>
                    </a:gs>
                    <a:gs pos="100000">
                      <a:srgbClr val="4C000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 </a:t>
            </a:r>
            <a:r>
              <a:rPr lang="es-AR" sz="4400" b="1" spc="50" dirty="0" err="1">
                <a:ln w="11430"/>
                <a:gradFill>
                  <a:gsLst>
                    <a:gs pos="20000">
                      <a:srgbClr val="FFC000"/>
                    </a:gs>
                    <a:gs pos="50000">
                      <a:srgbClr val="FF0000"/>
                    </a:gs>
                    <a:gs pos="100000">
                      <a:srgbClr val="4C000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prazer</a:t>
            </a:r>
            <a:r>
              <a:rPr lang="es-AR" sz="4400" b="1" spc="50" dirty="0">
                <a:ln w="11430"/>
                <a:gradFill>
                  <a:gsLst>
                    <a:gs pos="20000">
                      <a:srgbClr val="FFC000"/>
                    </a:gs>
                    <a:gs pos="50000">
                      <a:srgbClr val="FF0000"/>
                    </a:gs>
                    <a:gs pos="100000">
                      <a:srgbClr val="4C000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, sexo, </a:t>
            </a:r>
            <a:r>
              <a:rPr lang="es-AR" sz="4400" b="1" spc="50" dirty="0" err="1">
                <a:ln w="11430"/>
                <a:gradFill>
                  <a:gsLst>
                    <a:gs pos="20000">
                      <a:srgbClr val="FFC000"/>
                    </a:gs>
                    <a:gs pos="50000">
                      <a:srgbClr val="FF0000"/>
                    </a:gs>
                    <a:gs pos="100000">
                      <a:srgbClr val="4C000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violência</a:t>
            </a:r>
            <a:r>
              <a:rPr lang="es-AR" sz="4400" b="1" spc="50" dirty="0">
                <a:ln w="11430"/>
                <a:gradFill>
                  <a:gsLst>
                    <a:gs pos="20000">
                      <a:srgbClr val="FFC000"/>
                    </a:gs>
                    <a:gs pos="50000">
                      <a:srgbClr val="FF0000"/>
                    </a:gs>
                    <a:gs pos="100000">
                      <a:srgbClr val="4C000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 e </a:t>
            </a:r>
            <a:r>
              <a:rPr lang="es-AR" sz="4400" b="1" spc="50" dirty="0" err="1">
                <a:ln w="11430"/>
                <a:gradFill>
                  <a:gsLst>
                    <a:gs pos="20000">
                      <a:srgbClr val="FFC000"/>
                    </a:gs>
                    <a:gs pos="50000">
                      <a:srgbClr val="FF0000"/>
                    </a:gs>
                    <a:gs pos="100000">
                      <a:srgbClr val="4C000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corrupção</a:t>
            </a:r>
            <a:r>
              <a:rPr lang="es-AR" sz="4400" b="1" spc="50" dirty="0">
                <a:ln w="11430"/>
                <a:gradFill>
                  <a:gsLst>
                    <a:gs pos="20000">
                      <a:srgbClr val="FFC000"/>
                    </a:gs>
                    <a:gs pos="50000">
                      <a:srgbClr val="FF0000"/>
                    </a:gs>
                    <a:gs pos="100000">
                      <a:srgbClr val="4C000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, será </a:t>
            </a:r>
            <a:r>
              <a:rPr lang="es-AR" sz="4400" b="1" spc="50" dirty="0" err="1">
                <a:ln w="11430"/>
                <a:gradFill>
                  <a:gsLst>
                    <a:gs pos="20000">
                      <a:srgbClr val="FFC000"/>
                    </a:gs>
                    <a:gs pos="50000">
                      <a:srgbClr val="FF0000"/>
                    </a:gs>
                    <a:gs pos="100000">
                      <a:srgbClr val="4C000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semelhante</a:t>
            </a:r>
            <a:r>
              <a:rPr lang="es-AR" sz="4400" b="1" spc="50" dirty="0">
                <a:ln w="11430"/>
                <a:gradFill>
                  <a:gsLst>
                    <a:gs pos="20000">
                      <a:srgbClr val="FFC000"/>
                    </a:gs>
                    <a:gs pos="50000">
                      <a:srgbClr val="FF0000"/>
                    </a:gs>
                    <a:gs pos="100000">
                      <a:srgbClr val="4C000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 a que época? </a:t>
            </a:r>
          </a:p>
        </p:txBody>
      </p:sp>
      <p:pic>
        <p:nvPicPr>
          <p:cNvPr id="5" name="Picture 2" descr="C:\Users\Gerhard\Documents\_Sitio WEB\Recursos\ondaWE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78" y="3429000"/>
            <a:ext cx="9198822" cy="344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0327040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10. MUTIMEDIA SDA\Imagenes para estudio\tema 08 versiculo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899592" y="2211960"/>
            <a:ext cx="7128792" cy="267765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ES" sz="28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“</a:t>
            </a:r>
            <a:r>
              <a:rPr lang="es-ES" sz="28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Como fue en los días de Noé</a:t>
            </a:r>
            <a:r>
              <a:rPr lang="es-ES" sz="28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, así también será en los días del Hijo del Hombre.</a:t>
            </a:r>
          </a:p>
          <a:p>
            <a:r>
              <a:rPr lang="es-ES" sz="28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Comían, bebían, se casaban y se daban en casamiento, hasta el día en que entró Noé en el arca, </a:t>
            </a:r>
            <a:r>
              <a:rPr lang="es-ES" sz="28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y vino el diluvio y los destruyó a todos</a:t>
            </a:r>
            <a:r>
              <a:rPr lang="es-ES" sz="28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…</a:t>
            </a:r>
            <a:endParaRPr lang="es-ES" sz="2800" b="1" i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yriad Pro" pitchFamily="34" charset="0"/>
            </a:endParaRPr>
          </a:p>
        </p:txBody>
      </p:sp>
      <p:pic>
        <p:nvPicPr>
          <p:cNvPr id="7" name="Picture 2" descr="D:\10. MUTIMEDIA SDA\Imagenes para estudio\tema 08 fiest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ita"/>
          <p:cNvSpPr/>
          <p:nvPr/>
        </p:nvSpPr>
        <p:spPr>
          <a:xfrm>
            <a:off x="245286" y="332656"/>
            <a:ext cx="3299301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ES_tradnl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Lucas 17:26-30</a:t>
            </a:r>
            <a:endParaRPr lang="es-ES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icrogrammaDBolExt" pitchFamily="34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1288894" y="980728"/>
            <a:ext cx="7639082" cy="310854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ES" sz="28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…O </a:t>
            </a:r>
            <a:r>
              <a:rPr lang="es-ES" sz="28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mesmo</a:t>
            </a:r>
            <a:r>
              <a:rPr lang="es-ES" sz="28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que </a:t>
            </a:r>
            <a:r>
              <a:rPr lang="es-ES" sz="2800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aconteceu</a:t>
            </a:r>
            <a:r>
              <a:rPr lang="es-ES" sz="28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nos </a:t>
            </a:r>
            <a:r>
              <a:rPr lang="es-ES" sz="2800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dias</a:t>
            </a:r>
            <a:r>
              <a:rPr lang="es-ES" sz="28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de </a:t>
            </a:r>
            <a:r>
              <a:rPr lang="es-ES" sz="2800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Ló</a:t>
            </a:r>
            <a:r>
              <a:rPr lang="es-ES" sz="28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: </a:t>
            </a:r>
            <a:r>
              <a:rPr lang="es-ES" sz="28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comiam</a:t>
            </a:r>
            <a:r>
              <a:rPr lang="es-ES" sz="28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, </a:t>
            </a:r>
            <a:r>
              <a:rPr lang="es-ES" sz="28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bebiam</a:t>
            </a:r>
            <a:r>
              <a:rPr lang="es-ES" sz="28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, </a:t>
            </a:r>
            <a:r>
              <a:rPr lang="es-ES" sz="28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compravam</a:t>
            </a:r>
            <a:r>
              <a:rPr lang="es-ES" sz="28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, </a:t>
            </a:r>
            <a:r>
              <a:rPr lang="es-ES" sz="28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vendiam</a:t>
            </a:r>
            <a:r>
              <a:rPr lang="es-ES" sz="28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, </a:t>
            </a:r>
            <a:r>
              <a:rPr lang="es-ES" sz="28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plantavam</a:t>
            </a:r>
            <a:r>
              <a:rPr lang="es-ES" sz="28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e </a:t>
            </a:r>
            <a:r>
              <a:rPr lang="es-ES" sz="28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edificavam</a:t>
            </a:r>
            <a:r>
              <a:rPr lang="es-ES" sz="28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; mas, no </a:t>
            </a:r>
            <a:r>
              <a:rPr lang="es-ES" sz="28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dia</a:t>
            </a:r>
            <a:r>
              <a:rPr lang="es-ES" sz="28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</a:t>
            </a:r>
            <a:r>
              <a:rPr lang="es-ES" sz="28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em</a:t>
            </a:r>
            <a:r>
              <a:rPr lang="es-ES" sz="28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que </a:t>
            </a:r>
            <a:r>
              <a:rPr lang="es-ES" sz="28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Ló</a:t>
            </a:r>
            <a:r>
              <a:rPr lang="es-ES" sz="28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</a:t>
            </a:r>
            <a:r>
              <a:rPr lang="es-ES" sz="28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saiu</a:t>
            </a:r>
            <a:r>
              <a:rPr lang="es-ES" sz="28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de Sodoma, </a:t>
            </a:r>
            <a:r>
              <a:rPr lang="es-ES" sz="2800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choveu</a:t>
            </a:r>
            <a:r>
              <a:rPr lang="es-ES" sz="28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do </a:t>
            </a:r>
            <a:r>
              <a:rPr lang="es-ES" sz="2800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céu</a:t>
            </a:r>
            <a:r>
              <a:rPr lang="es-ES" sz="28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</a:t>
            </a:r>
            <a:r>
              <a:rPr lang="es-ES" sz="2800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fogo</a:t>
            </a:r>
            <a:r>
              <a:rPr lang="es-ES" sz="28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e </a:t>
            </a:r>
            <a:r>
              <a:rPr lang="es-ES" sz="2800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enxofre</a:t>
            </a:r>
            <a:r>
              <a:rPr lang="es-ES" sz="28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e </a:t>
            </a:r>
            <a:r>
              <a:rPr lang="es-ES" sz="2800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destruiu</a:t>
            </a:r>
            <a:r>
              <a:rPr lang="es-ES" sz="28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a todos</a:t>
            </a:r>
            <a:r>
              <a:rPr lang="es-ES" sz="28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. </a:t>
            </a:r>
            <a:r>
              <a:rPr lang="es-ES" sz="28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Assim</a:t>
            </a:r>
            <a:r>
              <a:rPr lang="es-ES" sz="28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será no </a:t>
            </a:r>
            <a:r>
              <a:rPr lang="es-ES" sz="28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dia</a:t>
            </a:r>
            <a:r>
              <a:rPr lang="es-ES" sz="28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</a:t>
            </a:r>
            <a:r>
              <a:rPr lang="es-ES" sz="28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em</a:t>
            </a:r>
            <a:r>
              <a:rPr lang="es-ES" sz="28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que o </a:t>
            </a:r>
            <a:r>
              <a:rPr lang="es-ES" sz="28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Filho</a:t>
            </a:r>
            <a:r>
              <a:rPr lang="es-ES" sz="28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do </a:t>
            </a:r>
            <a:r>
              <a:rPr lang="es-ES" sz="28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Homem</a:t>
            </a:r>
            <a:r>
              <a:rPr lang="es-ES" sz="28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se manifestar.”</a:t>
            </a:r>
          </a:p>
        </p:txBody>
      </p:sp>
      <p:pic>
        <p:nvPicPr>
          <p:cNvPr id="9" name="Picture 2" descr="C:\Users\Gerhard\Documents\_Sitio WEB\Recursos\ondaWE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78" y="3429000"/>
            <a:ext cx="9198822" cy="344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5839874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75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3" grpId="0"/>
      <p:bldP spid="8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J:\Mis Docs\_Multimedia IMS\Curso Biblico PPS\Tema 08\titulo tema 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888116" y="1556792"/>
            <a:ext cx="7367767" cy="3554819"/>
          </a:xfrm>
          <a:prstGeom prst="rect">
            <a:avLst/>
          </a:prstGeom>
          <a:noFill/>
          <a:effectLst>
            <a:glow rad="736600">
              <a:schemeClr val="bg1">
                <a:alpha val="54000"/>
              </a:schemeClr>
            </a:glow>
            <a:softEdge rad="190500"/>
          </a:effectLst>
        </p:spPr>
        <p:txBody>
          <a:bodyPr wrap="square">
            <a:spAutoFit/>
            <a:scene3d>
              <a:camera prst="perspectiveHeroicExtremeRightFacing" fov="4800000">
                <a:rot lat="21172041" lon="19778348" rev="216175"/>
              </a:camera>
              <a:lightRig rig="contrasting" dir="t">
                <a:rot lat="0" lon="0" rev="15000000"/>
              </a:lightRig>
            </a:scene3d>
            <a:sp3d extrusionH="50800" contourW="12700" prstMaterial="metal">
              <a:bevelT w="127000" h="63500" prst="hardEdge"/>
              <a:extrusionClr>
                <a:schemeClr val="tx1"/>
              </a:extrusionClr>
              <a:contourClr>
                <a:schemeClr val="tx1"/>
              </a:contourClr>
            </a:sp3d>
          </a:bodyPr>
          <a:lstStyle/>
          <a:p>
            <a:pPr>
              <a:lnSpc>
                <a:spcPts val="9000"/>
              </a:lnSpc>
            </a:pPr>
            <a:r>
              <a:rPr lang="es-ES" sz="8800" u="none" cap="all" dirty="0">
                <a:ln w="0"/>
                <a:gradFill flip="none" rotWithShape="1">
                  <a:gsLst>
                    <a:gs pos="12000">
                      <a:srgbClr val="FF7A00"/>
                    </a:gs>
                    <a:gs pos="46000">
                      <a:srgbClr val="FF0300"/>
                    </a:gs>
                    <a:gs pos="94000">
                      <a:srgbClr val="4D0808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glow rad="495300">
                    <a:schemeClr val="bg1">
                      <a:alpha val="49000"/>
                    </a:schemeClr>
                  </a:glow>
                </a:effectLst>
                <a:latin typeface="Machine BT" pitchFamily="82" charset="0"/>
              </a:rPr>
              <a:t>O </a:t>
            </a:r>
            <a:r>
              <a:rPr lang="es-ES" sz="8800" u="none" cap="all" dirty="0" err="1">
                <a:ln w="0"/>
                <a:gradFill flip="none" rotWithShape="1">
                  <a:gsLst>
                    <a:gs pos="12000">
                      <a:srgbClr val="FF7A00"/>
                    </a:gs>
                    <a:gs pos="46000">
                      <a:srgbClr val="FF0300"/>
                    </a:gs>
                    <a:gs pos="94000">
                      <a:srgbClr val="4D0808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glow rad="495300">
                    <a:schemeClr val="bg1">
                      <a:alpha val="49000"/>
                    </a:schemeClr>
                  </a:glow>
                </a:effectLst>
                <a:latin typeface="Machine BT" pitchFamily="82" charset="0"/>
              </a:rPr>
              <a:t>PORQUê</a:t>
            </a:r>
            <a:r>
              <a:rPr lang="es-ES" sz="8800" u="none" cap="all" dirty="0">
                <a:ln w="0"/>
                <a:gradFill flip="none" rotWithShape="1">
                  <a:gsLst>
                    <a:gs pos="12000">
                      <a:srgbClr val="FF7A00"/>
                    </a:gs>
                    <a:gs pos="46000">
                      <a:srgbClr val="FF0300"/>
                    </a:gs>
                    <a:gs pos="94000">
                      <a:srgbClr val="4D0808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glow rad="495300">
                    <a:schemeClr val="bg1">
                      <a:alpha val="49000"/>
                    </a:schemeClr>
                  </a:glow>
                </a:effectLst>
                <a:latin typeface="Machine BT" pitchFamily="82" charset="0"/>
              </a:rPr>
              <a:t> Da </a:t>
            </a:r>
            <a:br>
              <a:rPr lang="es-ES" sz="8800" u="none" cap="all" dirty="0">
                <a:ln w="0"/>
                <a:gradFill flip="none" rotWithShape="1">
                  <a:gsLst>
                    <a:gs pos="12000">
                      <a:srgbClr val="FF7A00"/>
                    </a:gs>
                    <a:gs pos="46000">
                      <a:srgbClr val="FF0300"/>
                    </a:gs>
                    <a:gs pos="94000">
                      <a:srgbClr val="4D0808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glow rad="495300">
                    <a:schemeClr val="bg1">
                      <a:alpha val="49000"/>
                    </a:schemeClr>
                  </a:glow>
                </a:effectLst>
                <a:latin typeface="Machine BT" pitchFamily="82" charset="0"/>
              </a:rPr>
            </a:br>
            <a:r>
              <a:rPr lang="es-ES" sz="8800" u="none" cap="all" dirty="0" err="1">
                <a:ln w="0"/>
                <a:gradFill flip="none" rotWithShape="1">
                  <a:gsLst>
                    <a:gs pos="12000">
                      <a:srgbClr val="FF7A00"/>
                    </a:gs>
                    <a:gs pos="46000">
                      <a:srgbClr val="FF0300"/>
                    </a:gs>
                    <a:gs pos="94000">
                      <a:srgbClr val="4D0808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glow rad="495300">
                    <a:schemeClr val="bg1">
                      <a:alpha val="49000"/>
                    </a:schemeClr>
                  </a:glow>
                </a:effectLst>
                <a:latin typeface="Machine BT" pitchFamily="82" charset="0"/>
              </a:rPr>
              <a:t>SITUAção</a:t>
            </a:r>
            <a:r>
              <a:rPr lang="es-ES" sz="8800" u="none" cap="all" dirty="0">
                <a:ln w="0"/>
                <a:gradFill flip="none" rotWithShape="1">
                  <a:gsLst>
                    <a:gs pos="12000">
                      <a:srgbClr val="FF7A00"/>
                    </a:gs>
                    <a:gs pos="46000">
                      <a:srgbClr val="FF0300"/>
                    </a:gs>
                    <a:gs pos="94000">
                      <a:srgbClr val="4D0808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glow rad="495300">
                    <a:schemeClr val="bg1">
                      <a:alpha val="49000"/>
                    </a:schemeClr>
                  </a:glow>
                </a:effectLst>
                <a:latin typeface="Machine BT" pitchFamily="82" charset="0"/>
              </a:rPr>
              <a:t> ATUAL Do MUNDO</a:t>
            </a: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7236296" y="333077"/>
            <a:ext cx="1800200" cy="16557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ctr"/>
          <a:lstStyle/>
          <a:p>
            <a:pPr algn="ctr"/>
            <a:r>
              <a:rPr lang="en-US" sz="7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Impact" pitchFamily="34" charset="0"/>
              </a:rPr>
              <a:t>8</a:t>
            </a:r>
            <a:endParaRPr lang="en-US" sz="7200" b="0" u="none" dirty="0">
              <a:solidFill>
                <a:srgbClr val="800000"/>
              </a:solidFill>
              <a:latin typeface="Impac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6217330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D:\10. MUTIMEDIA SDA\Imagenes para estudio\tema 08 gent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1619672" y="1120660"/>
            <a:ext cx="6192688" cy="212365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AR" sz="4400" b="1" spc="50" dirty="0">
                <a:ln w="11430"/>
                <a:gradFill>
                  <a:gsLst>
                    <a:gs pos="20000">
                      <a:srgbClr val="FFC000"/>
                    </a:gs>
                    <a:gs pos="50000">
                      <a:srgbClr val="FF0000"/>
                    </a:gs>
                    <a:gs pos="100000">
                      <a:srgbClr val="4C000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Que </a:t>
            </a:r>
            <a:r>
              <a:rPr lang="es-AR" sz="4400" b="1" spc="50" dirty="0" err="1">
                <a:ln w="11430"/>
                <a:gradFill>
                  <a:gsLst>
                    <a:gs pos="20000">
                      <a:srgbClr val="FFC000"/>
                    </a:gs>
                    <a:gs pos="50000">
                      <a:srgbClr val="FF0000"/>
                    </a:gs>
                    <a:gs pos="100000">
                      <a:srgbClr val="4C000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sinais</a:t>
            </a:r>
            <a:r>
              <a:rPr lang="es-AR" sz="4400" b="1" spc="50" dirty="0">
                <a:ln w="11430"/>
                <a:gradFill>
                  <a:gsLst>
                    <a:gs pos="20000">
                      <a:srgbClr val="FFC000"/>
                    </a:gs>
                    <a:gs pos="50000">
                      <a:srgbClr val="FF0000"/>
                    </a:gs>
                    <a:gs pos="100000">
                      <a:srgbClr val="4C000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  </a:t>
            </a:r>
          </a:p>
          <a:p>
            <a:r>
              <a:rPr lang="es-AR" sz="4400" b="1" spc="50" dirty="0" err="1">
                <a:ln w="11430"/>
                <a:gradFill>
                  <a:gsLst>
                    <a:gs pos="20000">
                      <a:srgbClr val="FFC000"/>
                    </a:gs>
                    <a:gs pos="50000">
                      <a:srgbClr val="FF0000"/>
                    </a:gs>
                    <a:gs pos="100000">
                      <a:srgbClr val="4C000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haverão</a:t>
            </a:r>
            <a:r>
              <a:rPr lang="es-AR" sz="4400" b="1" spc="50" dirty="0">
                <a:ln w="11430"/>
                <a:gradFill>
                  <a:gsLst>
                    <a:gs pos="20000">
                      <a:srgbClr val="FFC000"/>
                    </a:gs>
                    <a:gs pos="50000">
                      <a:srgbClr val="FF0000"/>
                    </a:gs>
                    <a:gs pos="100000">
                      <a:srgbClr val="4C000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 no </a:t>
            </a:r>
          </a:p>
          <a:p>
            <a:r>
              <a:rPr lang="es-AR" sz="4400" b="1" spc="50" dirty="0">
                <a:ln w="11430"/>
                <a:gradFill>
                  <a:gsLst>
                    <a:gs pos="20000">
                      <a:srgbClr val="FFC000"/>
                    </a:gs>
                    <a:gs pos="50000">
                      <a:srgbClr val="FF0000"/>
                    </a:gs>
                    <a:gs pos="100000">
                      <a:srgbClr val="4C000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mundo social? </a:t>
            </a:r>
          </a:p>
        </p:txBody>
      </p:sp>
      <p:pic>
        <p:nvPicPr>
          <p:cNvPr id="5" name="Picture 2" descr="C:\Users\Gerhard\Documents\_Sitio WEB\Recursos\ondaWE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78" y="3429000"/>
            <a:ext cx="9198822" cy="344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0809842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10. MUTIMEDIA SDA\Imagenes para estudio\tema 08 versiculo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827584" y="1689770"/>
            <a:ext cx="6912768" cy="403187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ES" sz="32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“Sabe, </a:t>
            </a:r>
            <a:r>
              <a:rPr lang="es-ES" sz="32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porém</a:t>
            </a:r>
            <a:r>
              <a:rPr lang="es-ES" sz="32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, </a:t>
            </a:r>
            <a:r>
              <a:rPr lang="es-ES" sz="32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isto</a:t>
            </a:r>
            <a:r>
              <a:rPr lang="es-ES" sz="32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: nos últimos </a:t>
            </a:r>
            <a:r>
              <a:rPr lang="es-ES" sz="32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dias</a:t>
            </a:r>
            <a:r>
              <a:rPr lang="es-ES" sz="32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, </a:t>
            </a:r>
            <a:r>
              <a:rPr lang="es-ES" sz="32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sobrevirão</a:t>
            </a:r>
            <a:r>
              <a:rPr lang="es-ES" sz="32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tempos </a:t>
            </a:r>
            <a:r>
              <a:rPr lang="es-ES" sz="32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difíceis</a:t>
            </a:r>
            <a:r>
              <a:rPr lang="es-ES" sz="32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, </a:t>
            </a:r>
            <a:r>
              <a:rPr lang="es-ES" sz="3200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pois</a:t>
            </a:r>
            <a:r>
              <a:rPr lang="es-ES" sz="32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os </a:t>
            </a:r>
            <a:r>
              <a:rPr lang="es-ES" sz="3200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homens</a:t>
            </a:r>
            <a:r>
              <a:rPr lang="es-ES" sz="32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</a:t>
            </a:r>
            <a:r>
              <a:rPr lang="es-ES" sz="3200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serão</a:t>
            </a:r>
            <a:r>
              <a:rPr lang="es-ES" sz="32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egoístas, </a:t>
            </a:r>
            <a:r>
              <a:rPr lang="es-ES" sz="3200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avarentos</a:t>
            </a:r>
            <a:r>
              <a:rPr lang="es-ES" sz="32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, jactanciosos, arrogantes, blasfemadores, desobedientes </a:t>
            </a:r>
            <a:r>
              <a:rPr lang="es-ES" sz="3200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aos</a:t>
            </a:r>
            <a:r>
              <a:rPr lang="es-ES" sz="32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</a:t>
            </a:r>
            <a:r>
              <a:rPr lang="es-ES" sz="3200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pais</a:t>
            </a:r>
            <a:r>
              <a:rPr lang="es-ES" sz="32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, ingratos, irreverentes,…</a:t>
            </a:r>
          </a:p>
          <a:p>
            <a:endParaRPr lang="es-ES" sz="3200" b="1" i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yriad Pro" pitchFamily="34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245286" y="332656"/>
            <a:ext cx="2532296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ES_tradnl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2 </a:t>
            </a:r>
            <a:r>
              <a:rPr lang="es-ES_tradnl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Timóteo</a:t>
            </a:r>
            <a:r>
              <a:rPr lang="es-ES_tradnl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 3:1-4</a:t>
            </a:r>
            <a:endParaRPr lang="es-ES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icrogrammaDBolExt" pitchFamily="34" charset="0"/>
            </a:endParaRPr>
          </a:p>
        </p:txBody>
      </p:sp>
      <p:pic>
        <p:nvPicPr>
          <p:cNvPr id="5" name="Picture 2" descr="C:\Users\Gerhard\Documents\_Sitio WEB\Recursos\ondaWE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78" y="3429000"/>
            <a:ext cx="9198822" cy="344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2953298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10. MUTIMEDIA SDA\Imagenes para estudio\tema 08 gent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1619672" y="1126977"/>
            <a:ext cx="6912768" cy="304698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ES" sz="32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…</a:t>
            </a:r>
            <a:r>
              <a:rPr lang="es-ES" sz="3200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desafeiçoados</a:t>
            </a:r>
            <a:r>
              <a:rPr lang="es-ES" sz="32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, </a:t>
            </a:r>
            <a:r>
              <a:rPr lang="es-ES" sz="3200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implacáveis</a:t>
            </a:r>
            <a:r>
              <a:rPr lang="es-ES" sz="32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, </a:t>
            </a:r>
            <a:r>
              <a:rPr lang="es-ES" sz="3200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caluniadores</a:t>
            </a:r>
            <a:r>
              <a:rPr lang="es-ES" sz="32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, </a:t>
            </a:r>
            <a:r>
              <a:rPr lang="es-ES" sz="3200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sem</a:t>
            </a:r>
            <a:r>
              <a:rPr lang="es-ES" sz="32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</a:t>
            </a:r>
            <a:r>
              <a:rPr lang="es-ES" sz="3200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domínio</a:t>
            </a:r>
            <a:r>
              <a:rPr lang="es-ES" sz="32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de si, </a:t>
            </a:r>
            <a:r>
              <a:rPr lang="es-ES" sz="3200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cruéis</a:t>
            </a:r>
            <a:r>
              <a:rPr lang="es-ES" sz="32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, </a:t>
            </a:r>
            <a:r>
              <a:rPr lang="es-ES" sz="3200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inimigos</a:t>
            </a:r>
            <a:r>
              <a:rPr lang="es-ES" sz="32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do </a:t>
            </a:r>
            <a:r>
              <a:rPr lang="es-ES" sz="3200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bem</a:t>
            </a:r>
            <a:r>
              <a:rPr lang="es-ES" sz="32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, </a:t>
            </a:r>
            <a:r>
              <a:rPr lang="es-ES" sz="3200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traídores</a:t>
            </a:r>
            <a:r>
              <a:rPr lang="es-ES" sz="32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, atrevidos, enfatuados, </a:t>
            </a:r>
            <a:r>
              <a:rPr lang="es-ES" sz="3200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mais</a:t>
            </a:r>
            <a:r>
              <a:rPr lang="es-ES" sz="32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amigos dos </a:t>
            </a:r>
            <a:r>
              <a:rPr lang="es-ES" sz="3200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prazeres</a:t>
            </a:r>
            <a:r>
              <a:rPr lang="es-ES" sz="32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que amigos de Deus</a:t>
            </a:r>
            <a:r>
              <a:rPr lang="es-ES" sz="32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.”</a:t>
            </a:r>
            <a:endParaRPr lang="es-ES" sz="3200" b="1" i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yriad Pro" pitchFamily="34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245286" y="332656"/>
            <a:ext cx="2532296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ES_tradnl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2 </a:t>
            </a:r>
            <a:r>
              <a:rPr lang="es-ES_tradnl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Timóteo</a:t>
            </a:r>
            <a:r>
              <a:rPr lang="es-ES_tradnl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 3:1-4</a:t>
            </a:r>
            <a:endParaRPr lang="es-ES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icrogrammaDBolExt" pitchFamily="34" charset="0"/>
            </a:endParaRPr>
          </a:p>
        </p:txBody>
      </p:sp>
      <p:pic>
        <p:nvPicPr>
          <p:cNvPr id="6" name="Picture 2" descr="C:\Users\Gerhard\Documents\_Sitio WEB\Recursos\ondaWE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78" y="3429000"/>
            <a:ext cx="9198822" cy="344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0779025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:\10. MUTIMEDIA SDA\Imagenes para estudio\tema 08 religios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06" y="0"/>
            <a:ext cx="915060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1835696" y="1332119"/>
            <a:ext cx="6192688" cy="212365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AR" sz="4400" b="1" spc="50" dirty="0">
                <a:ln w="11430"/>
                <a:gradFill>
                  <a:gsLst>
                    <a:gs pos="20000">
                      <a:srgbClr val="FFC000"/>
                    </a:gs>
                    <a:gs pos="50000">
                      <a:srgbClr val="FF0000"/>
                    </a:gs>
                    <a:gs pos="100000">
                      <a:srgbClr val="4C000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Que </a:t>
            </a:r>
            <a:r>
              <a:rPr lang="es-AR" sz="4400" b="1" spc="50" dirty="0" err="1">
                <a:ln w="11430"/>
                <a:gradFill>
                  <a:gsLst>
                    <a:gs pos="20000">
                      <a:srgbClr val="FFC000"/>
                    </a:gs>
                    <a:gs pos="50000">
                      <a:srgbClr val="FF0000"/>
                    </a:gs>
                    <a:gs pos="100000">
                      <a:srgbClr val="4C000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sinais</a:t>
            </a:r>
            <a:r>
              <a:rPr lang="es-AR" sz="4400" b="1" spc="50" dirty="0">
                <a:ln w="11430"/>
                <a:gradFill>
                  <a:gsLst>
                    <a:gs pos="20000">
                      <a:srgbClr val="FFC000"/>
                    </a:gs>
                    <a:gs pos="50000">
                      <a:srgbClr val="FF0000"/>
                    </a:gs>
                    <a:gs pos="100000">
                      <a:srgbClr val="4C000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 </a:t>
            </a:r>
          </a:p>
          <a:p>
            <a:r>
              <a:rPr lang="es-AR" sz="4400" b="1" spc="50" dirty="0">
                <a:ln w="11430"/>
                <a:gradFill>
                  <a:gsLst>
                    <a:gs pos="20000">
                      <a:srgbClr val="FFC000"/>
                    </a:gs>
                    <a:gs pos="50000">
                      <a:srgbClr val="FF0000"/>
                    </a:gs>
                    <a:gs pos="100000">
                      <a:srgbClr val="4C000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se </a:t>
            </a:r>
            <a:r>
              <a:rPr lang="es-AR" sz="4400" b="1" spc="50" dirty="0" err="1">
                <a:ln w="11430"/>
                <a:gradFill>
                  <a:gsLst>
                    <a:gs pos="20000">
                      <a:srgbClr val="FFC000"/>
                    </a:gs>
                    <a:gs pos="50000">
                      <a:srgbClr val="FF0000"/>
                    </a:gs>
                    <a:gs pos="100000">
                      <a:srgbClr val="4C000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verão</a:t>
            </a:r>
            <a:r>
              <a:rPr lang="es-AR" sz="4400" b="1" spc="50" dirty="0">
                <a:ln w="11430"/>
                <a:gradFill>
                  <a:gsLst>
                    <a:gs pos="20000">
                      <a:srgbClr val="FFC000"/>
                    </a:gs>
                    <a:gs pos="50000">
                      <a:srgbClr val="FF0000"/>
                    </a:gs>
                    <a:gs pos="100000">
                      <a:srgbClr val="4C000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 no </a:t>
            </a:r>
          </a:p>
          <a:p>
            <a:r>
              <a:rPr lang="es-AR" sz="4400" b="1" spc="50" dirty="0">
                <a:ln w="11430"/>
                <a:gradFill>
                  <a:gsLst>
                    <a:gs pos="20000">
                      <a:srgbClr val="FFC000"/>
                    </a:gs>
                    <a:gs pos="50000">
                      <a:srgbClr val="FF0000"/>
                    </a:gs>
                    <a:gs pos="100000">
                      <a:srgbClr val="4C000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mundo religioso? </a:t>
            </a:r>
          </a:p>
        </p:txBody>
      </p:sp>
      <p:pic>
        <p:nvPicPr>
          <p:cNvPr id="5" name="Picture 2" descr="C:\Users\Gerhard\Documents\_Sitio WEB\Recursos\ondaWE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78" y="3429000"/>
            <a:ext cx="9198822" cy="344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0681097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:\10. MUTIMEDIA SDA\Imagenes para estudio\tema 08 religios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06" y="0"/>
            <a:ext cx="915060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1835696" y="1844824"/>
            <a:ext cx="6048672" cy="378565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ES" sz="4000" b="1" i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“…</a:t>
            </a:r>
            <a:r>
              <a:rPr lang="es-ES" sz="4000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tendo</a:t>
            </a:r>
            <a:r>
              <a:rPr lang="es-ES" sz="40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forma de </a:t>
            </a:r>
            <a:r>
              <a:rPr lang="es-ES" sz="4000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piedade</a:t>
            </a:r>
            <a:r>
              <a:rPr lang="es-ES" sz="4000" b="1" i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, negando-</a:t>
            </a:r>
            <a:r>
              <a:rPr lang="es-ES" sz="4000" b="1" i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lhe</a:t>
            </a:r>
            <a:r>
              <a:rPr lang="es-ES" sz="4000" b="1" i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, entretanto, o poder. </a:t>
            </a:r>
            <a:r>
              <a:rPr lang="es-ES" sz="4000" b="1" i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Foge</a:t>
            </a:r>
            <a:r>
              <a:rPr lang="es-ES" sz="4000" b="1" i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</a:t>
            </a:r>
            <a:r>
              <a:rPr lang="es-ES" sz="4000" b="1" i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também</a:t>
            </a:r>
            <a:r>
              <a:rPr lang="es-ES" sz="4000" b="1" i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</a:t>
            </a:r>
            <a:r>
              <a:rPr lang="es-ES" sz="4000" b="1" i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destes</a:t>
            </a:r>
            <a:r>
              <a:rPr lang="es-ES" sz="4000" b="1" i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.”</a:t>
            </a:r>
          </a:p>
          <a:p>
            <a:endParaRPr lang="es-ES" sz="4000" b="1" i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yriad Pro" pitchFamily="34" charset="0"/>
            </a:endParaRPr>
          </a:p>
          <a:p>
            <a:pPr algn="r"/>
            <a:r>
              <a:rPr lang="es-ES" sz="40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2 </a:t>
            </a:r>
            <a:r>
              <a:rPr lang="es-ES" sz="40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Timóteo</a:t>
            </a:r>
            <a:r>
              <a:rPr lang="es-ES" sz="40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3:5</a:t>
            </a:r>
          </a:p>
        </p:txBody>
      </p:sp>
      <p:cxnSp>
        <p:nvCxnSpPr>
          <p:cNvPr id="5" name="4 Conector recto"/>
          <p:cNvCxnSpPr/>
          <p:nvPr/>
        </p:nvCxnSpPr>
        <p:spPr>
          <a:xfrm>
            <a:off x="1691680" y="1484784"/>
            <a:ext cx="756084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5 Rectángulo"/>
          <p:cNvSpPr/>
          <p:nvPr/>
        </p:nvSpPr>
        <p:spPr>
          <a:xfrm>
            <a:off x="1619672" y="692696"/>
            <a:ext cx="7344816" cy="7694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AR" sz="4400" b="1" spc="50" dirty="0" err="1">
                <a:ln w="11430"/>
                <a:gradFill>
                  <a:gsLst>
                    <a:gs pos="20000">
                      <a:srgbClr val="FFC000"/>
                    </a:gs>
                    <a:gs pos="50000">
                      <a:srgbClr val="FF0000"/>
                    </a:gs>
                    <a:gs pos="100000">
                      <a:srgbClr val="4C000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Apariência</a:t>
            </a:r>
            <a:r>
              <a:rPr lang="es-AR" sz="4400" b="1" spc="50" dirty="0">
                <a:ln w="11430"/>
                <a:gradFill>
                  <a:gsLst>
                    <a:gs pos="20000">
                      <a:srgbClr val="FFC000"/>
                    </a:gs>
                    <a:gs pos="50000">
                      <a:srgbClr val="FF0000"/>
                    </a:gs>
                    <a:gs pos="100000">
                      <a:srgbClr val="4C000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 de </a:t>
            </a:r>
            <a:r>
              <a:rPr lang="es-AR" sz="4400" b="1" spc="50" dirty="0" err="1">
                <a:ln w="11430"/>
                <a:gradFill>
                  <a:gsLst>
                    <a:gs pos="20000">
                      <a:srgbClr val="FFC000"/>
                    </a:gs>
                    <a:gs pos="50000">
                      <a:srgbClr val="FF0000"/>
                    </a:gs>
                    <a:gs pos="100000">
                      <a:srgbClr val="4C000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piedade</a:t>
            </a:r>
            <a:endParaRPr lang="es-AR" sz="4400" b="1" spc="50" dirty="0">
              <a:ln w="11430"/>
              <a:gradFill>
                <a:gsLst>
                  <a:gs pos="20000">
                    <a:srgbClr val="FFC000"/>
                  </a:gs>
                  <a:gs pos="50000">
                    <a:srgbClr val="FF0000"/>
                  </a:gs>
                  <a:gs pos="100000">
                    <a:srgbClr val="4C0000"/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icrogrammaDBolExt" pitchFamily="34" charset="0"/>
            </a:endParaRPr>
          </a:p>
        </p:txBody>
      </p:sp>
      <p:pic>
        <p:nvPicPr>
          <p:cNvPr id="7" name="Picture 2" descr="C:\Users\Gerhard\Documents\_Sitio WEB\Recursos\ondaWE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78" y="3429000"/>
            <a:ext cx="9198822" cy="344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4584356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:\10. MUTIMEDIA SDA\Imagenes para estudio\tema 08 religios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06" y="0"/>
            <a:ext cx="915060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1619672" y="692696"/>
            <a:ext cx="7344816" cy="7694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AR" sz="4400" b="1" spc="50" dirty="0">
                <a:ln w="11430"/>
                <a:gradFill>
                  <a:gsLst>
                    <a:gs pos="20000">
                      <a:srgbClr val="FFC000"/>
                    </a:gs>
                    <a:gs pos="50000">
                      <a:srgbClr val="FF0000"/>
                    </a:gs>
                    <a:gs pos="100000">
                      <a:srgbClr val="4C000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Falsas </a:t>
            </a:r>
            <a:r>
              <a:rPr lang="es-AR" sz="4400" b="1" spc="50" dirty="0" err="1">
                <a:ln w="11430"/>
                <a:gradFill>
                  <a:gsLst>
                    <a:gs pos="20000">
                      <a:srgbClr val="FFC000"/>
                    </a:gs>
                    <a:gs pos="50000">
                      <a:srgbClr val="FF0000"/>
                    </a:gs>
                    <a:gs pos="100000">
                      <a:srgbClr val="4C000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doutrinas</a:t>
            </a:r>
            <a:endParaRPr lang="es-AR" sz="4400" b="1" spc="50" dirty="0">
              <a:ln w="11430"/>
              <a:gradFill>
                <a:gsLst>
                  <a:gs pos="20000">
                    <a:srgbClr val="FFC000"/>
                  </a:gs>
                  <a:gs pos="50000">
                    <a:srgbClr val="FF0000"/>
                  </a:gs>
                  <a:gs pos="100000">
                    <a:srgbClr val="4C0000"/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icrogrammaDBolExt" pitchFamily="34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367136" y="1523456"/>
            <a:ext cx="7776864" cy="452431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ES" sz="3200" b="1" i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“</a:t>
            </a:r>
            <a:r>
              <a:rPr lang="es-ES" sz="3200" b="1" i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Pois</a:t>
            </a:r>
            <a:r>
              <a:rPr lang="es-ES" sz="3200" b="1" i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</a:t>
            </a:r>
            <a:r>
              <a:rPr lang="es-ES" sz="3200" b="1" i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haverá</a:t>
            </a:r>
            <a:r>
              <a:rPr lang="es-ES" sz="3200" b="1" i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tempo </a:t>
            </a:r>
            <a:r>
              <a:rPr lang="es-ES" sz="3200" b="1" i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em</a:t>
            </a:r>
            <a:r>
              <a:rPr lang="es-ES" sz="3200" b="1" i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que </a:t>
            </a:r>
            <a:r>
              <a:rPr lang="es-ES" sz="3200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não</a:t>
            </a:r>
            <a:r>
              <a:rPr lang="es-ES" sz="32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</a:t>
            </a:r>
            <a:r>
              <a:rPr lang="es-ES" sz="3200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suportarão</a:t>
            </a:r>
            <a:r>
              <a:rPr lang="es-ES" sz="32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a </a:t>
            </a:r>
            <a:r>
              <a:rPr lang="es-ES" sz="3200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sã</a:t>
            </a:r>
            <a:r>
              <a:rPr lang="es-ES" sz="32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</a:t>
            </a:r>
            <a:r>
              <a:rPr lang="es-ES" sz="3200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doutrina</a:t>
            </a:r>
            <a:r>
              <a:rPr lang="es-ES" sz="3200" b="1" i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; pelo </a:t>
            </a:r>
            <a:r>
              <a:rPr lang="es-ES" sz="3200" b="1" i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contrário</a:t>
            </a:r>
            <a:r>
              <a:rPr lang="es-ES" sz="3200" b="1" i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, cercar-se-</a:t>
            </a:r>
            <a:r>
              <a:rPr lang="es-ES" sz="3200" b="1" i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ão</a:t>
            </a:r>
            <a:r>
              <a:rPr lang="es-ES" sz="3200" b="1" i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de </a:t>
            </a:r>
            <a:r>
              <a:rPr lang="es-ES" sz="3200" b="1" i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mestres</a:t>
            </a:r>
            <a:r>
              <a:rPr lang="es-ES" sz="3200" b="1" i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segundo as </a:t>
            </a:r>
            <a:r>
              <a:rPr lang="es-ES" sz="3200" b="1" i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suas</a:t>
            </a:r>
            <a:r>
              <a:rPr lang="es-ES" sz="3200" b="1" i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</a:t>
            </a:r>
            <a:r>
              <a:rPr lang="es-ES" sz="3200" b="1" i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próprias</a:t>
            </a:r>
            <a:r>
              <a:rPr lang="es-ES" sz="3200" b="1" i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</a:t>
            </a:r>
            <a:r>
              <a:rPr lang="es-ES" sz="3200" b="1" i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cobiças</a:t>
            </a:r>
            <a:r>
              <a:rPr lang="es-ES" sz="3200" b="1" i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, como que </a:t>
            </a:r>
            <a:r>
              <a:rPr lang="es-ES" sz="3200" b="1" i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sentindo</a:t>
            </a:r>
            <a:r>
              <a:rPr lang="es-ES" sz="3200" b="1" i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</a:t>
            </a:r>
            <a:r>
              <a:rPr lang="es-ES" sz="3200" b="1" i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coceira</a:t>
            </a:r>
            <a:r>
              <a:rPr lang="es-ES" sz="3200" b="1" i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nos </a:t>
            </a:r>
            <a:r>
              <a:rPr lang="es-ES" sz="3200" b="1" i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ouvidos</a:t>
            </a:r>
            <a:r>
              <a:rPr lang="es-ES" sz="3200" b="1" i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; e se </a:t>
            </a:r>
            <a:r>
              <a:rPr lang="es-ES" sz="3200" b="1" i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recusarão</a:t>
            </a:r>
            <a:r>
              <a:rPr lang="es-ES" sz="3200" b="1" i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a dar </a:t>
            </a:r>
            <a:r>
              <a:rPr lang="es-ES" sz="3200" b="1" i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ouvidos</a:t>
            </a:r>
            <a:r>
              <a:rPr lang="es-ES" sz="3200" b="1" i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à </a:t>
            </a:r>
            <a:r>
              <a:rPr lang="es-ES" sz="3200" b="1" i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verdade</a:t>
            </a:r>
            <a:r>
              <a:rPr lang="es-ES" sz="3200" b="1" i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, </a:t>
            </a:r>
            <a:r>
              <a:rPr lang="es-ES" sz="32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entregando-se </a:t>
            </a:r>
            <a:r>
              <a:rPr lang="es-ES" sz="3200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às</a:t>
            </a:r>
            <a:r>
              <a:rPr lang="es-ES" sz="32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fábulas</a:t>
            </a:r>
            <a:r>
              <a:rPr lang="es-ES" sz="3200" b="1" i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.”</a:t>
            </a:r>
          </a:p>
          <a:p>
            <a:pPr algn="r"/>
            <a:r>
              <a:rPr lang="es-ES" sz="32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2ª </a:t>
            </a:r>
            <a:r>
              <a:rPr lang="es-ES" sz="32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Timóteo</a:t>
            </a:r>
            <a:r>
              <a:rPr lang="es-ES" sz="32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4:3-4 </a:t>
            </a:r>
          </a:p>
        </p:txBody>
      </p:sp>
      <p:cxnSp>
        <p:nvCxnSpPr>
          <p:cNvPr id="5" name="4 Conector recto"/>
          <p:cNvCxnSpPr/>
          <p:nvPr/>
        </p:nvCxnSpPr>
        <p:spPr>
          <a:xfrm>
            <a:off x="1691680" y="1484784"/>
            <a:ext cx="756084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5355561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:\10. MUTIMEDIA SDA\Imagenes para estudio\tema 08 religios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06" y="0"/>
            <a:ext cx="915060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1619672" y="1700808"/>
            <a:ext cx="7272808" cy="409342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ES" sz="2600" b="1" i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“Porque </a:t>
            </a:r>
            <a:r>
              <a:rPr lang="es-ES" sz="2600" b="1" i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virão</a:t>
            </a:r>
            <a:r>
              <a:rPr lang="es-ES" sz="2600" b="1" i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</a:t>
            </a:r>
            <a:r>
              <a:rPr lang="es-ES" sz="2600" b="1" i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muitos</a:t>
            </a:r>
            <a:r>
              <a:rPr lang="es-ES" sz="2600" b="1" i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</a:t>
            </a:r>
            <a:r>
              <a:rPr lang="es-ES" sz="2600" b="1" i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em</a:t>
            </a:r>
            <a:r>
              <a:rPr lang="es-ES" sz="2600" b="1" i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</a:t>
            </a:r>
            <a:r>
              <a:rPr lang="es-ES" sz="2600" b="1" i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meu</a:t>
            </a:r>
            <a:r>
              <a:rPr lang="es-ES" sz="2600" b="1" i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</a:t>
            </a:r>
            <a:r>
              <a:rPr lang="es-ES" sz="2600" b="1" i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nome</a:t>
            </a:r>
            <a:r>
              <a:rPr lang="es-ES" sz="2600" b="1" i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, </a:t>
            </a:r>
            <a:r>
              <a:rPr lang="es-ES" sz="2600" b="1" i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dizendo</a:t>
            </a:r>
            <a:r>
              <a:rPr lang="es-ES" sz="2600" b="1" i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: Eu </a:t>
            </a:r>
            <a:r>
              <a:rPr lang="es-ES" sz="2600" b="1" i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sou</a:t>
            </a:r>
            <a:r>
              <a:rPr lang="es-ES" sz="2600" b="1" i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o Cristo, e </a:t>
            </a:r>
            <a:r>
              <a:rPr lang="es-ES" sz="2600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enganarão</a:t>
            </a:r>
            <a:r>
              <a:rPr lang="es-ES" sz="26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a </a:t>
            </a:r>
            <a:r>
              <a:rPr lang="es-ES" sz="2600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muitos</a:t>
            </a:r>
            <a:r>
              <a:rPr lang="es-ES" sz="2600" b="1" i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.</a:t>
            </a:r>
          </a:p>
          <a:p>
            <a:r>
              <a:rPr lang="es-ES" sz="2600" b="1" i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Levantar-se-</a:t>
            </a:r>
            <a:r>
              <a:rPr lang="es-ES" sz="2600" b="1" i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ão</a:t>
            </a:r>
            <a:r>
              <a:rPr lang="es-ES" sz="2600" b="1" i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</a:t>
            </a:r>
            <a:r>
              <a:rPr lang="es-ES" sz="2600" b="1" i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muitos</a:t>
            </a:r>
            <a:r>
              <a:rPr lang="es-ES" sz="2600" b="1" i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</a:t>
            </a:r>
            <a:r>
              <a:rPr lang="es-ES" sz="26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falsos profetas </a:t>
            </a:r>
            <a:r>
              <a:rPr lang="es-ES" sz="2600" b="1" i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e </a:t>
            </a:r>
            <a:r>
              <a:rPr lang="es-ES" sz="2600" b="1" i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enganarão</a:t>
            </a:r>
            <a:r>
              <a:rPr lang="es-ES" sz="2600" b="1" i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a </a:t>
            </a:r>
            <a:r>
              <a:rPr lang="es-ES" sz="2600" b="1" i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muitos</a:t>
            </a:r>
            <a:r>
              <a:rPr lang="es-ES" sz="2600" b="1" i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.</a:t>
            </a:r>
          </a:p>
          <a:p>
            <a:r>
              <a:rPr lang="es-ES" sz="2600" b="1" i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Porque </a:t>
            </a:r>
            <a:r>
              <a:rPr lang="es-ES" sz="2600" b="1" i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surgirão</a:t>
            </a:r>
            <a:r>
              <a:rPr lang="es-ES" sz="2600" b="1" i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</a:t>
            </a:r>
            <a:r>
              <a:rPr lang="es-ES" sz="26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falsos cristos </a:t>
            </a:r>
            <a:r>
              <a:rPr lang="es-ES" sz="2600" b="1" i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e falsos profetas operando </a:t>
            </a:r>
            <a:r>
              <a:rPr lang="es-ES" sz="26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grandes </a:t>
            </a:r>
            <a:r>
              <a:rPr lang="es-ES" sz="2600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sinais</a:t>
            </a:r>
            <a:r>
              <a:rPr lang="es-ES" sz="26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e </a:t>
            </a:r>
            <a:r>
              <a:rPr lang="es-ES" sz="2600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prodígios</a:t>
            </a:r>
            <a:r>
              <a:rPr lang="es-ES" sz="2600" b="1" i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para </a:t>
            </a:r>
            <a:r>
              <a:rPr lang="es-ES" sz="2600" b="1" i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enganar</a:t>
            </a:r>
            <a:r>
              <a:rPr lang="es-ES" sz="2600" b="1" i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, se </a:t>
            </a:r>
            <a:r>
              <a:rPr lang="es-ES" sz="2600" b="1" i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possível</a:t>
            </a:r>
            <a:r>
              <a:rPr lang="es-ES" sz="2600" b="1" i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, os </a:t>
            </a:r>
            <a:r>
              <a:rPr lang="es-ES" sz="2600" b="1" i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próprios</a:t>
            </a:r>
            <a:r>
              <a:rPr lang="es-ES" sz="2600" b="1" i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</a:t>
            </a:r>
            <a:r>
              <a:rPr lang="es-ES" sz="2600" b="1" i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eleitos</a:t>
            </a:r>
            <a:r>
              <a:rPr lang="es-ES" sz="2600" b="1" i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.”</a:t>
            </a:r>
          </a:p>
          <a:p>
            <a:pPr algn="r"/>
            <a:r>
              <a:rPr lang="es-ES" sz="26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Mateus</a:t>
            </a:r>
            <a:r>
              <a:rPr lang="es-ES" sz="26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24:5, 11, 24 	</a:t>
            </a:r>
          </a:p>
        </p:txBody>
      </p:sp>
      <p:cxnSp>
        <p:nvCxnSpPr>
          <p:cNvPr id="5" name="4 Conector recto"/>
          <p:cNvCxnSpPr/>
          <p:nvPr/>
        </p:nvCxnSpPr>
        <p:spPr>
          <a:xfrm>
            <a:off x="1691680" y="1484784"/>
            <a:ext cx="756084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5 Rectángulo"/>
          <p:cNvSpPr/>
          <p:nvPr/>
        </p:nvSpPr>
        <p:spPr>
          <a:xfrm>
            <a:off x="1619672" y="692696"/>
            <a:ext cx="7344816" cy="7694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AR" sz="4400" b="1" spc="50" dirty="0">
                <a:ln w="11430"/>
                <a:gradFill>
                  <a:gsLst>
                    <a:gs pos="20000">
                      <a:srgbClr val="FFC000"/>
                    </a:gs>
                    <a:gs pos="50000">
                      <a:srgbClr val="FF0000"/>
                    </a:gs>
                    <a:gs pos="100000">
                      <a:srgbClr val="4C000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Falsos </a:t>
            </a:r>
            <a:r>
              <a:rPr lang="es-AR" sz="4400" b="1" spc="50" dirty="0" err="1">
                <a:ln w="11430"/>
                <a:gradFill>
                  <a:gsLst>
                    <a:gs pos="20000">
                      <a:srgbClr val="FFC000"/>
                    </a:gs>
                    <a:gs pos="50000">
                      <a:srgbClr val="FF0000"/>
                    </a:gs>
                    <a:gs pos="100000">
                      <a:srgbClr val="4C000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milagres</a:t>
            </a:r>
            <a:endParaRPr lang="es-AR" sz="4400" b="1" spc="50" dirty="0">
              <a:ln w="11430"/>
              <a:gradFill>
                <a:gsLst>
                  <a:gs pos="20000">
                    <a:srgbClr val="FFC000"/>
                  </a:gs>
                  <a:gs pos="50000">
                    <a:srgbClr val="FF0000"/>
                  </a:gs>
                  <a:gs pos="100000">
                    <a:srgbClr val="4C0000"/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icrogrammaDBolExt" pitchFamily="34" charset="0"/>
            </a:endParaRPr>
          </a:p>
        </p:txBody>
      </p:sp>
      <p:pic>
        <p:nvPicPr>
          <p:cNvPr id="7" name="Picture 2" descr="C:\Users\Gerhard\Documents\_Sitio WEB\Recursos\ondaWE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27778"/>
            <a:ext cx="9198822" cy="344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6339855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:\10. MUTIMEDIA SDA\Imagenes para estudio\tema 08 religios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06" y="0"/>
            <a:ext cx="915060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1400345" y="2113131"/>
            <a:ext cx="6336704" cy="317009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ES" sz="4000" b="1" i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“…</a:t>
            </a:r>
            <a:r>
              <a:rPr lang="es-ES" sz="4000" b="1" i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Contudo</a:t>
            </a:r>
            <a:r>
              <a:rPr lang="es-ES" sz="4000" b="1" i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, </a:t>
            </a:r>
            <a:r>
              <a:rPr lang="es-ES" sz="4000" b="1" i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quando</a:t>
            </a:r>
            <a:r>
              <a:rPr lang="es-ES" sz="4000" b="1" i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</a:t>
            </a:r>
            <a:r>
              <a:rPr lang="es-ES" sz="4000" b="1" i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vier</a:t>
            </a:r>
            <a:r>
              <a:rPr lang="es-ES" sz="4000" b="1" i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o </a:t>
            </a:r>
            <a:r>
              <a:rPr lang="es-ES" sz="4000" b="1" i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Filho</a:t>
            </a:r>
            <a:r>
              <a:rPr lang="es-ES" sz="4000" b="1" i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do </a:t>
            </a:r>
            <a:r>
              <a:rPr lang="es-ES" sz="4000" b="1" i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Homem</a:t>
            </a:r>
            <a:r>
              <a:rPr lang="es-ES" sz="4000" b="1" i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, </a:t>
            </a:r>
            <a:r>
              <a:rPr lang="es-ES" sz="4000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achará</a:t>
            </a:r>
            <a:r>
              <a:rPr lang="es-ES" sz="40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, </a:t>
            </a:r>
            <a:r>
              <a:rPr lang="es-ES" sz="4000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porventura</a:t>
            </a:r>
            <a:r>
              <a:rPr lang="es-ES" sz="40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, </a:t>
            </a:r>
            <a:r>
              <a:rPr lang="es-ES" sz="4000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fé</a:t>
            </a:r>
            <a:r>
              <a:rPr lang="es-ES" sz="40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na </a:t>
            </a:r>
            <a:r>
              <a:rPr lang="es-ES" sz="4000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terra</a:t>
            </a:r>
            <a:r>
              <a:rPr lang="es-ES" sz="4000" b="1" i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?”</a:t>
            </a:r>
          </a:p>
          <a:p>
            <a:pPr algn="r"/>
            <a:r>
              <a:rPr lang="es-ES" sz="4000" b="1" i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</a:t>
            </a:r>
            <a:r>
              <a:rPr lang="es-ES" sz="40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Lucas 18:8 	</a:t>
            </a:r>
          </a:p>
        </p:txBody>
      </p:sp>
      <p:cxnSp>
        <p:nvCxnSpPr>
          <p:cNvPr id="5" name="4 Conector recto"/>
          <p:cNvCxnSpPr/>
          <p:nvPr/>
        </p:nvCxnSpPr>
        <p:spPr>
          <a:xfrm>
            <a:off x="1691680" y="1484784"/>
            <a:ext cx="756084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6 Rectángulo"/>
          <p:cNvSpPr/>
          <p:nvPr/>
        </p:nvSpPr>
        <p:spPr>
          <a:xfrm>
            <a:off x="1619672" y="692696"/>
            <a:ext cx="7344816" cy="7694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ES" sz="4400" b="1" spc="50" dirty="0">
                <a:ln w="11430"/>
                <a:gradFill>
                  <a:gsLst>
                    <a:gs pos="20000">
                      <a:srgbClr val="FFC000"/>
                    </a:gs>
                    <a:gs pos="50000">
                      <a:srgbClr val="FF0000"/>
                    </a:gs>
                    <a:gs pos="100000">
                      <a:srgbClr val="4C000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Falta de </a:t>
            </a:r>
            <a:r>
              <a:rPr lang="es-ES" sz="4400" b="1" spc="50" dirty="0" err="1">
                <a:ln w="11430"/>
                <a:gradFill>
                  <a:gsLst>
                    <a:gs pos="20000">
                      <a:srgbClr val="FFC000"/>
                    </a:gs>
                    <a:gs pos="50000">
                      <a:srgbClr val="FF0000"/>
                    </a:gs>
                    <a:gs pos="100000">
                      <a:srgbClr val="4C000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fé</a:t>
            </a:r>
            <a:endParaRPr lang="es-AR" sz="4400" b="1" spc="50" dirty="0">
              <a:ln w="11430"/>
              <a:gradFill>
                <a:gsLst>
                  <a:gs pos="20000">
                    <a:srgbClr val="FFC000"/>
                  </a:gs>
                  <a:gs pos="50000">
                    <a:srgbClr val="FF0000"/>
                  </a:gs>
                  <a:gs pos="100000">
                    <a:srgbClr val="4C0000"/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icrogrammaDBolExt" pitchFamily="34" charset="0"/>
            </a:endParaRPr>
          </a:p>
        </p:txBody>
      </p:sp>
      <p:pic>
        <p:nvPicPr>
          <p:cNvPr id="6" name="Picture 2" descr="C:\Users\Gerhard\Documents\_Sitio WEB\Recursos\ondaWE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78" y="3429000"/>
            <a:ext cx="9198822" cy="344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5359966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:\10. MUTIMEDIA SDA\Imagenes para estudio\tema 08 religios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06" y="0"/>
            <a:ext cx="915060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1475656" y="1772816"/>
            <a:ext cx="7416824" cy="440120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ES" sz="2800" b="1" i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“…</a:t>
            </a:r>
            <a:r>
              <a:rPr lang="es-ES" sz="2800" b="1" i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tendo</a:t>
            </a:r>
            <a:r>
              <a:rPr lang="es-ES" sz="2800" b="1" i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</a:t>
            </a:r>
            <a:r>
              <a:rPr lang="es-ES" sz="2800" b="1" i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em</a:t>
            </a:r>
            <a:r>
              <a:rPr lang="es-ES" sz="2800" b="1" i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</a:t>
            </a:r>
            <a:r>
              <a:rPr lang="es-ES" sz="2800" b="1" i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conta</a:t>
            </a:r>
            <a:r>
              <a:rPr lang="es-ES" sz="2800" b="1" i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, antes de </a:t>
            </a:r>
            <a:r>
              <a:rPr lang="es-ES" sz="2800" b="1" i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tudo</a:t>
            </a:r>
            <a:r>
              <a:rPr lang="es-ES" sz="2800" b="1" i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, que, nos últimos </a:t>
            </a:r>
            <a:r>
              <a:rPr lang="es-ES" sz="2800" b="1" i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dias</a:t>
            </a:r>
            <a:r>
              <a:rPr lang="es-ES" sz="2800" b="1" i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, </a:t>
            </a:r>
            <a:r>
              <a:rPr lang="es-ES" sz="2800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virão</a:t>
            </a:r>
            <a:r>
              <a:rPr lang="es-ES" sz="28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escarnecedores </a:t>
            </a:r>
            <a:r>
              <a:rPr lang="es-ES" sz="2800" b="1" i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com</a:t>
            </a:r>
            <a:r>
              <a:rPr lang="es-ES" sz="2800" b="1" i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os </a:t>
            </a:r>
            <a:r>
              <a:rPr lang="es-ES" sz="2800" b="1" i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seus</a:t>
            </a:r>
            <a:r>
              <a:rPr lang="es-ES" sz="2800" b="1" i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</a:t>
            </a:r>
            <a:r>
              <a:rPr lang="es-ES" sz="2800" b="1" i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escárnios</a:t>
            </a:r>
            <a:r>
              <a:rPr lang="es-ES" sz="2800" b="1" i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, andando segundo as </a:t>
            </a:r>
            <a:r>
              <a:rPr lang="es-ES" sz="2800" b="1" i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próprias</a:t>
            </a:r>
            <a:r>
              <a:rPr lang="es-ES" sz="2800" b="1" i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</a:t>
            </a:r>
            <a:r>
              <a:rPr lang="es-ES" sz="2800" b="1" i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paixões</a:t>
            </a:r>
            <a:r>
              <a:rPr lang="es-ES" sz="2800" b="1" i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e </a:t>
            </a:r>
            <a:r>
              <a:rPr lang="es-ES" sz="2800" b="1" i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dizendo</a:t>
            </a:r>
            <a:r>
              <a:rPr lang="es-ES" sz="2800" b="1" i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: </a:t>
            </a:r>
            <a:r>
              <a:rPr lang="es-ES" sz="2800" b="1" i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Onde</a:t>
            </a:r>
            <a:r>
              <a:rPr lang="es-ES" sz="2800" b="1" i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está a </a:t>
            </a:r>
            <a:r>
              <a:rPr lang="es-ES" sz="2800" b="1" i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promessa</a:t>
            </a:r>
            <a:r>
              <a:rPr lang="es-ES" sz="2800" b="1" i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da </a:t>
            </a:r>
            <a:r>
              <a:rPr lang="es-ES" sz="2800" b="1" i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sua</a:t>
            </a:r>
            <a:r>
              <a:rPr lang="es-ES" sz="2800" b="1" i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</a:t>
            </a:r>
            <a:r>
              <a:rPr lang="es-ES" sz="2800" b="1" i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vinda</a:t>
            </a:r>
            <a:r>
              <a:rPr lang="es-ES" sz="2800" b="1" i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? Porque, desde que os </a:t>
            </a:r>
            <a:r>
              <a:rPr lang="es-ES" sz="2800" b="1" i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pais</a:t>
            </a:r>
            <a:r>
              <a:rPr lang="es-ES" sz="2800" b="1" i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</a:t>
            </a:r>
            <a:r>
              <a:rPr lang="es-ES" sz="2800" b="1" i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dormiram</a:t>
            </a:r>
            <a:r>
              <a:rPr lang="es-ES" sz="2800" b="1" i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, todas as </a:t>
            </a:r>
            <a:r>
              <a:rPr lang="es-ES" sz="2800" b="1" i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coisas</a:t>
            </a:r>
            <a:r>
              <a:rPr lang="es-ES" sz="2800" b="1" i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</a:t>
            </a:r>
            <a:r>
              <a:rPr lang="es-ES" sz="2800" b="1" i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permanecem</a:t>
            </a:r>
            <a:r>
              <a:rPr lang="es-ES" sz="2800" b="1" i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como desde o </a:t>
            </a:r>
            <a:r>
              <a:rPr lang="es-ES" sz="2800" b="1" i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princípio</a:t>
            </a:r>
            <a:r>
              <a:rPr lang="es-ES" sz="2800" b="1" i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da </a:t>
            </a:r>
            <a:r>
              <a:rPr lang="es-ES" sz="2800" b="1" i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criação</a:t>
            </a:r>
            <a:r>
              <a:rPr lang="es-ES" sz="2800" b="1" i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.” </a:t>
            </a:r>
          </a:p>
          <a:p>
            <a:pPr algn="r"/>
            <a:endParaRPr lang="es-ES" sz="2800" b="1" i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yriad Pro" pitchFamily="34" charset="0"/>
            </a:endParaRPr>
          </a:p>
          <a:p>
            <a:pPr algn="r"/>
            <a:r>
              <a:rPr lang="es-ES" sz="28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		2 Pedro 3:3, 4</a:t>
            </a:r>
          </a:p>
        </p:txBody>
      </p:sp>
      <p:cxnSp>
        <p:nvCxnSpPr>
          <p:cNvPr id="5" name="4 Conector recto"/>
          <p:cNvCxnSpPr/>
          <p:nvPr/>
        </p:nvCxnSpPr>
        <p:spPr>
          <a:xfrm>
            <a:off x="1691680" y="1484784"/>
            <a:ext cx="756084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5 Rectángulo"/>
          <p:cNvSpPr/>
          <p:nvPr/>
        </p:nvSpPr>
        <p:spPr>
          <a:xfrm>
            <a:off x="1619672" y="692696"/>
            <a:ext cx="7344816" cy="7694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AR" sz="4400" b="1" spc="50" dirty="0">
                <a:ln w="11430"/>
                <a:gradFill>
                  <a:gsLst>
                    <a:gs pos="20000">
                      <a:srgbClr val="FFC000"/>
                    </a:gs>
                    <a:gs pos="50000">
                      <a:srgbClr val="FF0000"/>
                    </a:gs>
                    <a:gs pos="100000">
                      <a:srgbClr val="4C000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Escarnecedores</a:t>
            </a:r>
          </a:p>
        </p:txBody>
      </p:sp>
    </p:spTree>
    <p:extLst>
      <p:ext uri="{BB962C8B-B14F-4D97-AF65-F5344CB8AC3E}">
        <p14:creationId xmlns:p14="http://schemas.microsoft.com/office/powerpoint/2010/main" val="1002225702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:\10. MUTIMEDIA SDA\Imagenes para estudio\tema 08 religios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06" y="0"/>
            <a:ext cx="915060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1691680" y="1948142"/>
            <a:ext cx="7056784" cy="440120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ES" sz="4000" b="1" i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“E </a:t>
            </a:r>
            <a:r>
              <a:rPr lang="es-ES" sz="40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será </a:t>
            </a:r>
            <a:r>
              <a:rPr lang="es-ES" sz="4000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pregado</a:t>
            </a:r>
            <a:r>
              <a:rPr lang="es-ES" sz="40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este </a:t>
            </a:r>
            <a:r>
              <a:rPr lang="es-ES" sz="4000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evangelho</a:t>
            </a:r>
            <a:r>
              <a:rPr lang="es-ES" sz="40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do reino por todo o mundo</a:t>
            </a:r>
            <a:r>
              <a:rPr lang="es-ES" sz="4000" b="1" i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, para </a:t>
            </a:r>
            <a:r>
              <a:rPr lang="es-ES" sz="4000" b="1" i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testemunho</a:t>
            </a:r>
            <a:r>
              <a:rPr lang="es-ES" sz="4000" b="1" i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a todas as </a:t>
            </a:r>
            <a:r>
              <a:rPr lang="es-ES" sz="4000" b="1" i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nações</a:t>
            </a:r>
            <a:r>
              <a:rPr lang="es-ES" sz="4000" b="1" i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. </a:t>
            </a:r>
            <a:r>
              <a:rPr lang="es-ES" sz="4000" b="1" i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Então</a:t>
            </a:r>
            <a:r>
              <a:rPr lang="es-ES" sz="4000" b="1" i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, </a:t>
            </a:r>
            <a:r>
              <a:rPr lang="es-ES" sz="4000" b="1" i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virá</a:t>
            </a:r>
            <a:r>
              <a:rPr lang="es-ES" sz="4000" b="1" i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o </a:t>
            </a:r>
            <a:r>
              <a:rPr lang="es-ES" sz="4000" b="1" i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fim</a:t>
            </a:r>
            <a:r>
              <a:rPr lang="es-ES" sz="4000" b="1" i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.”</a:t>
            </a:r>
          </a:p>
          <a:p>
            <a:pPr algn="r"/>
            <a:endParaRPr lang="es-ES" sz="4000" b="1" i="1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yriad Pro" pitchFamily="34" charset="0"/>
            </a:endParaRPr>
          </a:p>
          <a:p>
            <a:pPr algn="r"/>
            <a:r>
              <a:rPr lang="es-ES" sz="40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Mateus</a:t>
            </a:r>
            <a:r>
              <a:rPr lang="es-ES" sz="40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24:14 </a:t>
            </a:r>
          </a:p>
        </p:txBody>
      </p:sp>
      <p:cxnSp>
        <p:nvCxnSpPr>
          <p:cNvPr id="5" name="4 Conector recto"/>
          <p:cNvCxnSpPr/>
          <p:nvPr/>
        </p:nvCxnSpPr>
        <p:spPr>
          <a:xfrm>
            <a:off x="1691680" y="1484784"/>
            <a:ext cx="756084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5 Rectángulo"/>
          <p:cNvSpPr/>
          <p:nvPr/>
        </p:nvSpPr>
        <p:spPr>
          <a:xfrm>
            <a:off x="1619672" y="692696"/>
            <a:ext cx="7344816" cy="7694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AR" sz="4400" b="1" spc="50" dirty="0">
                <a:ln w="11430"/>
                <a:gradFill>
                  <a:gsLst>
                    <a:gs pos="20000">
                      <a:srgbClr val="FFC000"/>
                    </a:gs>
                    <a:gs pos="50000">
                      <a:srgbClr val="FF0000"/>
                    </a:gs>
                    <a:gs pos="100000">
                      <a:srgbClr val="4C000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Obra de </a:t>
            </a:r>
            <a:r>
              <a:rPr lang="es-AR" sz="4400" b="1" spc="50" dirty="0" err="1">
                <a:ln w="11430"/>
                <a:gradFill>
                  <a:gsLst>
                    <a:gs pos="20000">
                      <a:srgbClr val="FFC000"/>
                    </a:gs>
                    <a:gs pos="50000">
                      <a:srgbClr val="FF0000"/>
                    </a:gs>
                    <a:gs pos="100000">
                      <a:srgbClr val="4C000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pregação</a:t>
            </a:r>
            <a:endParaRPr lang="es-AR" sz="4400" b="1" spc="50" dirty="0">
              <a:ln w="11430"/>
              <a:gradFill>
                <a:gsLst>
                  <a:gs pos="20000">
                    <a:srgbClr val="FFC000"/>
                  </a:gs>
                  <a:gs pos="50000">
                    <a:srgbClr val="FF0000"/>
                  </a:gs>
                  <a:gs pos="100000">
                    <a:srgbClr val="4C0000"/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icrogrammaDBolEx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0221979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10. MUTIMEDIA SDA\Imagenes para estudio\tema 08 cao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Gerhard\Documents\_Sitio WEB\Recursos\ondaWE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6632" y="3200202"/>
            <a:ext cx="10620672" cy="417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73024" y="3274674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5400" b="1" spc="50" dirty="0">
                <a:ln w="11430"/>
                <a:gradFill>
                  <a:gsLst>
                    <a:gs pos="0">
                      <a:srgbClr val="FFF200"/>
                    </a:gs>
                    <a:gs pos="35000">
                      <a:srgbClr val="FF7A00"/>
                    </a:gs>
                    <a:gs pos="55000">
                      <a:srgbClr val="FF0300"/>
                    </a:gs>
                    <a:gs pos="76000">
                      <a:srgbClr val="4D0808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DIVÓRCIOS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-18818" y="2912301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5400" b="1" spc="50" dirty="0">
                <a:ln w="11430"/>
                <a:gradFill>
                  <a:gsLst>
                    <a:gs pos="0">
                      <a:srgbClr val="FFF200"/>
                    </a:gs>
                    <a:gs pos="35000">
                      <a:srgbClr val="FF7A00"/>
                    </a:gs>
                    <a:gs pos="55000">
                      <a:srgbClr val="FF0300"/>
                    </a:gs>
                    <a:gs pos="76000">
                      <a:srgbClr val="4D0808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GUERRAS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36512" y="2967335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5400" b="1" spc="50" dirty="0">
                <a:ln w="11430"/>
                <a:gradFill>
                  <a:gsLst>
                    <a:gs pos="0">
                      <a:srgbClr val="FFF200"/>
                    </a:gs>
                    <a:gs pos="35000">
                      <a:srgbClr val="FF7A00"/>
                    </a:gs>
                    <a:gs pos="55000">
                      <a:srgbClr val="FF0300"/>
                    </a:gs>
                    <a:gs pos="76000">
                      <a:srgbClr val="4D0808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INSEGURANÇA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-55330" y="3573016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5400" b="1" spc="50" dirty="0">
                <a:ln w="11430"/>
                <a:gradFill>
                  <a:gsLst>
                    <a:gs pos="0">
                      <a:srgbClr val="FFF200"/>
                    </a:gs>
                    <a:gs pos="35000">
                      <a:srgbClr val="FF7A00"/>
                    </a:gs>
                    <a:gs pos="55000">
                      <a:srgbClr val="FF0300"/>
                    </a:gs>
                    <a:gs pos="76000">
                      <a:srgbClr val="4D0808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ROUBOS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792088" y="3303754"/>
            <a:ext cx="7992888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5400" b="1" spc="50" dirty="0">
                <a:ln w="11430"/>
                <a:gradFill>
                  <a:gsLst>
                    <a:gs pos="0">
                      <a:srgbClr val="FFF200"/>
                    </a:gs>
                    <a:gs pos="35000">
                      <a:srgbClr val="FF7A00"/>
                    </a:gs>
                    <a:gs pos="55000">
                      <a:srgbClr val="FF0300"/>
                    </a:gs>
                    <a:gs pos="76000">
                      <a:srgbClr val="4D0808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VIOLÊNCIA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216532" y="3299378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5400" b="1" spc="50" dirty="0">
                <a:ln w="11430"/>
                <a:gradFill>
                  <a:gsLst>
                    <a:gs pos="0">
                      <a:srgbClr val="FFF200"/>
                    </a:gs>
                    <a:gs pos="35000">
                      <a:srgbClr val="FF7A00"/>
                    </a:gs>
                    <a:gs pos="55000">
                      <a:srgbClr val="FF0300"/>
                    </a:gs>
                    <a:gs pos="76000">
                      <a:srgbClr val="4D0808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DELINQUÊNCIA</a:t>
            </a:r>
          </a:p>
        </p:txBody>
      </p:sp>
    </p:spTree>
    <p:extLst>
      <p:ext uri="{BB962C8B-B14F-4D97-AF65-F5344CB8AC3E}">
        <p14:creationId xmlns:p14="http://schemas.microsoft.com/office/powerpoint/2010/main" val="3713473615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500"/>
                            </p:stCondLst>
                            <p:childTnLst>
                              <p:par>
                                <p:cTn id="51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50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1000"/>
                            </p:stCondLst>
                            <p:childTnLst>
                              <p:par>
                                <p:cTn id="6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30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3500"/>
                            </p:stCondLst>
                            <p:childTnLst>
                              <p:par>
                                <p:cTn id="75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4" grpId="0"/>
      <p:bldP spid="4" grpId="1"/>
      <p:bldP spid="4" grpId="2"/>
      <p:bldP spid="5" grpId="0"/>
      <p:bldP spid="5" grpId="1"/>
      <p:bldP spid="5" grpId="2"/>
      <p:bldP spid="6" grpId="0"/>
      <p:bldP spid="6" grpId="1"/>
      <p:bldP spid="6" grpId="2"/>
      <p:bldP spid="7" grpId="0"/>
      <p:bldP spid="7" grpId="1"/>
      <p:bldP spid="7" grpId="2"/>
      <p:bldP spid="8" grpId="0"/>
      <p:bldP spid="8" grpId="1"/>
      <p:bldP spid="8" grpId="2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10. MUTIMEDIA SDA\Imagenes para estudio\tema 08 sub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" y="0"/>
            <a:ext cx="9150350" cy="6864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36512" y="4161854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5400" b="1" spc="50" dirty="0">
                <a:ln w="11430"/>
                <a:gradFill>
                  <a:gsLst>
                    <a:gs pos="0">
                      <a:srgbClr val="FFF200"/>
                    </a:gs>
                    <a:gs pos="35000">
                      <a:srgbClr val="FF7A00"/>
                    </a:gs>
                    <a:gs pos="55000">
                      <a:srgbClr val="FF0300"/>
                    </a:gs>
                    <a:gs pos="76000">
                      <a:srgbClr val="4D0808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CONCLUSÃO</a:t>
            </a:r>
          </a:p>
        </p:txBody>
      </p:sp>
      <p:pic>
        <p:nvPicPr>
          <p:cNvPr id="5" name="Picture 2" descr="C:\Users\Gerhard\Documents\_Sitio WEB\Recursos\ondaWE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57" y="3426124"/>
            <a:ext cx="9198822" cy="344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1828178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6" presetClass="emph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0" dur="15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6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2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4" grpId="2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10. MUTIMEDIA SDA\Imagenes para estudio\tema 08 venid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1547664" y="1196752"/>
            <a:ext cx="6192688" cy="415498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AR" sz="4400" b="1" spc="50" dirty="0">
                <a:ln w="11430"/>
                <a:gradFill>
                  <a:gsLst>
                    <a:gs pos="20000">
                      <a:srgbClr val="FFC000"/>
                    </a:gs>
                    <a:gs pos="50000">
                      <a:srgbClr val="FF0000"/>
                    </a:gs>
                    <a:gs pos="100000">
                      <a:srgbClr val="4C000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O que </a:t>
            </a:r>
          </a:p>
          <a:p>
            <a:r>
              <a:rPr lang="es-AR" sz="4400" b="1" spc="50" dirty="0" err="1">
                <a:ln w="11430"/>
                <a:gradFill>
                  <a:gsLst>
                    <a:gs pos="20000">
                      <a:srgbClr val="FFC000"/>
                    </a:gs>
                    <a:gs pos="50000">
                      <a:srgbClr val="FF0000"/>
                    </a:gs>
                    <a:gs pos="100000">
                      <a:srgbClr val="4C000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significam</a:t>
            </a:r>
            <a:r>
              <a:rPr lang="es-AR" sz="4400" b="1" spc="50" dirty="0">
                <a:ln w="11430"/>
                <a:gradFill>
                  <a:gsLst>
                    <a:gs pos="20000">
                      <a:srgbClr val="FFC000"/>
                    </a:gs>
                    <a:gs pos="50000">
                      <a:srgbClr val="FF0000"/>
                    </a:gs>
                    <a:gs pos="100000">
                      <a:srgbClr val="4C000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 </a:t>
            </a:r>
          </a:p>
          <a:p>
            <a:r>
              <a:rPr lang="es-AR" sz="4400" b="1" spc="50" dirty="0">
                <a:ln w="11430"/>
                <a:gradFill>
                  <a:gsLst>
                    <a:gs pos="20000">
                      <a:srgbClr val="FFC000"/>
                    </a:gs>
                    <a:gs pos="50000">
                      <a:srgbClr val="FF0000"/>
                    </a:gs>
                    <a:gs pos="100000">
                      <a:srgbClr val="4C000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todos </a:t>
            </a:r>
          </a:p>
          <a:p>
            <a:r>
              <a:rPr lang="es-AR" sz="4400" b="1" spc="50" dirty="0" err="1">
                <a:ln w="11430"/>
                <a:gradFill>
                  <a:gsLst>
                    <a:gs pos="20000">
                      <a:srgbClr val="FFC000"/>
                    </a:gs>
                    <a:gs pos="50000">
                      <a:srgbClr val="FF0000"/>
                    </a:gs>
                    <a:gs pos="100000">
                      <a:srgbClr val="4C000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estes</a:t>
            </a:r>
            <a:r>
              <a:rPr lang="es-AR" sz="4400" b="1" spc="50" dirty="0">
                <a:ln w="11430"/>
                <a:gradFill>
                  <a:gsLst>
                    <a:gs pos="20000">
                      <a:srgbClr val="FFC000"/>
                    </a:gs>
                    <a:gs pos="50000">
                      <a:srgbClr val="FF0000"/>
                    </a:gs>
                    <a:gs pos="100000">
                      <a:srgbClr val="4C000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 </a:t>
            </a:r>
          </a:p>
          <a:p>
            <a:r>
              <a:rPr lang="es-AR" sz="4400" b="1" spc="50" dirty="0" err="1">
                <a:ln w="11430"/>
                <a:gradFill>
                  <a:gsLst>
                    <a:gs pos="20000">
                      <a:srgbClr val="FFC000"/>
                    </a:gs>
                    <a:gs pos="50000">
                      <a:srgbClr val="FF0000"/>
                    </a:gs>
                    <a:gs pos="100000">
                      <a:srgbClr val="4C000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sinais</a:t>
            </a:r>
            <a:r>
              <a:rPr lang="es-AR" sz="4400" b="1" spc="50" dirty="0">
                <a:ln w="11430"/>
                <a:gradFill>
                  <a:gsLst>
                    <a:gs pos="20000">
                      <a:srgbClr val="FFC000"/>
                    </a:gs>
                    <a:gs pos="50000">
                      <a:srgbClr val="FF0000"/>
                    </a:gs>
                    <a:gs pos="100000">
                      <a:srgbClr val="4C000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?</a:t>
            </a:r>
            <a:br>
              <a:rPr lang="es-AR" sz="4400" b="1" spc="50" dirty="0">
                <a:ln w="11430"/>
                <a:gradFill>
                  <a:gsLst>
                    <a:gs pos="20000">
                      <a:srgbClr val="FFC000"/>
                    </a:gs>
                    <a:gs pos="50000">
                      <a:srgbClr val="FF0000"/>
                    </a:gs>
                    <a:gs pos="100000">
                      <a:srgbClr val="4C000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</a:br>
            <a:endParaRPr lang="es-AR" sz="4400" b="1" spc="50" dirty="0">
              <a:ln w="11430"/>
              <a:gradFill>
                <a:gsLst>
                  <a:gs pos="20000">
                    <a:srgbClr val="FFC000"/>
                  </a:gs>
                  <a:gs pos="50000">
                    <a:srgbClr val="FF0000"/>
                  </a:gs>
                  <a:gs pos="100000">
                    <a:srgbClr val="4C0000"/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icrogrammaDBolExt" pitchFamily="34" charset="0"/>
            </a:endParaRPr>
          </a:p>
        </p:txBody>
      </p:sp>
      <p:pic>
        <p:nvPicPr>
          <p:cNvPr id="6" name="Picture 2" descr="C:\Users\Gerhard\Documents\_Sitio WEB\Recursos\ondaWE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78" y="3429000"/>
            <a:ext cx="9198822" cy="344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5917931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10. MUTIMEDIA SDA\Imagenes para estudio\tema 08 versiculo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611560" y="1596856"/>
            <a:ext cx="7920880" cy="34163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ES" sz="36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“Cuando estas cosas comiencen a suceder, erguíos y levantad vuestra cabeza, porque </a:t>
            </a:r>
            <a:r>
              <a:rPr lang="es-ES" sz="36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vuestra redención está cerca.</a:t>
            </a:r>
          </a:p>
          <a:p>
            <a:r>
              <a:rPr lang="es-ES" sz="36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También les dijo una parábola: Mirad la higuera y todos los árboles…</a:t>
            </a:r>
            <a:endParaRPr lang="es-ES" sz="3600" b="1" i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yriad Pro" pitchFamily="34" charset="0"/>
            </a:endParaRPr>
          </a:p>
        </p:txBody>
      </p:sp>
      <p:pic>
        <p:nvPicPr>
          <p:cNvPr id="9" name="Picture 2" descr="D:\10. MUTIMEDIA SDA\Imagenes para estudio\tema 08 venid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245286" y="332656"/>
            <a:ext cx="3318473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ES_tradnl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Lucas 21:28-31</a:t>
            </a:r>
            <a:endParaRPr lang="es-ES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icrogrammaDBolExt" pitchFamily="34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1458385" y="1207307"/>
            <a:ext cx="7374408" cy="397031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ES" sz="36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…</a:t>
            </a:r>
            <a:r>
              <a:rPr lang="es-ES" sz="36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Quando</a:t>
            </a:r>
            <a:r>
              <a:rPr lang="es-ES" sz="36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</a:t>
            </a:r>
            <a:r>
              <a:rPr lang="es-ES" sz="36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começam</a:t>
            </a:r>
            <a:r>
              <a:rPr lang="es-ES" sz="36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a brotar, vendo-o, </a:t>
            </a:r>
            <a:r>
              <a:rPr lang="es-ES" sz="36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sabeis</a:t>
            </a:r>
            <a:r>
              <a:rPr lang="es-ES" sz="36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, por </a:t>
            </a:r>
            <a:r>
              <a:rPr lang="es-ES" sz="36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vós</a:t>
            </a:r>
            <a:r>
              <a:rPr lang="es-ES" sz="36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</a:t>
            </a:r>
            <a:r>
              <a:rPr lang="es-ES" sz="36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mesmos</a:t>
            </a:r>
            <a:r>
              <a:rPr lang="es-ES" sz="36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, que o </a:t>
            </a:r>
            <a:r>
              <a:rPr lang="es-ES" sz="36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verão</a:t>
            </a:r>
            <a:r>
              <a:rPr lang="es-ES" sz="36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está próximo. </a:t>
            </a:r>
            <a:r>
              <a:rPr lang="es-ES" sz="36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Assim</a:t>
            </a:r>
            <a:r>
              <a:rPr lang="es-ES" sz="36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</a:t>
            </a:r>
            <a:r>
              <a:rPr lang="es-ES" sz="36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também</a:t>
            </a:r>
            <a:r>
              <a:rPr lang="es-ES" sz="36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, </a:t>
            </a:r>
            <a:r>
              <a:rPr lang="es-ES" sz="3600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quando</a:t>
            </a:r>
            <a:r>
              <a:rPr lang="es-ES" sz="36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</a:t>
            </a:r>
            <a:r>
              <a:rPr lang="es-ES" sz="3600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virdes</a:t>
            </a:r>
            <a:r>
              <a:rPr lang="es-ES" sz="36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</a:t>
            </a:r>
            <a:r>
              <a:rPr lang="es-ES" sz="3600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acontecerem</a:t>
            </a:r>
            <a:r>
              <a:rPr lang="es-ES" sz="36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estas </a:t>
            </a:r>
            <a:r>
              <a:rPr lang="es-ES" sz="3600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coisas</a:t>
            </a:r>
            <a:r>
              <a:rPr lang="es-ES" sz="36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, </a:t>
            </a:r>
            <a:r>
              <a:rPr lang="es-ES" sz="3600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sabei</a:t>
            </a:r>
            <a:r>
              <a:rPr lang="es-ES" sz="36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que está próximo o reino de Deus</a:t>
            </a:r>
            <a:r>
              <a:rPr lang="es-ES" sz="36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.”</a:t>
            </a:r>
            <a:endParaRPr lang="es-ES" sz="3600" b="1" i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yriad Pro" pitchFamily="34" charset="0"/>
            </a:endParaRPr>
          </a:p>
        </p:txBody>
      </p:sp>
      <p:pic>
        <p:nvPicPr>
          <p:cNvPr id="7" name="Picture 2" descr="C:\Users\Gerhard\Documents\_Sitio WEB\Recursos\ondaWE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78" y="3429000"/>
            <a:ext cx="9198822" cy="344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6198381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3" grpId="0"/>
      <p:bldP spid="8" grpId="0" uiExpand="1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D:\10. MUTIMEDIA SDA\Imagenes para estudio\tema 08 vel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872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1691680" y="908720"/>
            <a:ext cx="6192688" cy="280076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AR" sz="4400" b="1" spc="50" dirty="0">
                <a:ln w="11430"/>
                <a:gradFill>
                  <a:gsLst>
                    <a:gs pos="20000">
                      <a:srgbClr val="FFC000"/>
                    </a:gs>
                    <a:gs pos="50000">
                      <a:srgbClr val="FF0000"/>
                    </a:gs>
                    <a:gs pos="100000">
                      <a:srgbClr val="4C000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Que chamado nos dirige Deus </a:t>
            </a:r>
            <a:r>
              <a:rPr lang="es-AR" sz="4400" b="1" spc="50" dirty="0" err="1">
                <a:ln w="11430"/>
                <a:gradFill>
                  <a:gsLst>
                    <a:gs pos="20000">
                      <a:srgbClr val="FFC000"/>
                    </a:gs>
                    <a:gs pos="50000">
                      <a:srgbClr val="FF0000"/>
                    </a:gs>
                    <a:gs pos="100000">
                      <a:srgbClr val="4C000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neste</a:t>
            </a:r>
            <a:r>
              <a:rPr lang="es-AR" sz="4400" b="1" spc="50" dirty="0">
                <a:ln w="11430"/>
                <a:gradFill>
                  <a:gsLst>
                    <a:gs pos="20000">
                      <a:srgbClr val="FFC000"/>
                    </a:gs>
                    <a:gs pos="50000">
                      <a:srgbClr val="FF0000"/>
                    </a:gs>
                    <a:gs pos="100000">
                      <a:srgbClr val="4C000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 tempo </a:t>
            </a:r>
            <a:br>
              <a:rPr lang="es-AR" sz="4400" b="1" spc="50" dirty="0">
                <a:ln w="11430"/>
                <a:gradFill>
                  <a:gsLst>
                    <a:gs pos="20000">
                      <a:srgbClr val="FFC000"/>
                    </a:gs>
                    <a:gs pos="50000">
                      <a:srgbClr val="FF0000"/>
                    </a:gs>
                    <a:gs pos="100000">
                      <a:srgbClr val="4C000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</a:br>
            <a:r>
              <a:rPr lang="es-AR" sz="4400" b="1" spc="50" dirty="0" err="1">
                <a:ln w="11430"/>
                <a:gradFill>
                  <a:gsLst>
                    <a:gs pos="20000">
                      <a:srgbClr val="FFC000"/>
                    </a:gs>
                    <a:gs pos="50000">
                      <a:srgbClr val="FF0000"/>
                    </a:gs>
                    <a:gs pos="100000">
                      <a:srgbClr val="4C000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tão</a:t>
            </a:r>
            <a:r>
              <a:rPr lang="es-AR" sz="4400" b="1" spc="50" dirty="0">
                <a:ln w="11430"/>
                <a:gradFill>
                  <a:gsLst>
                    <a:gs pos="20000">
                      <a:srgbClr val="FFC000"/>
                    </a:gs>
                    <a:gs pos="50000">
                      <a:srgbClr val="FF0000"/>
                    </a:gs>
                    <a:gs pos="100000">
                      <a:srgbClr val="4C000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 </a:t>
            </a:r>
            <a:r>
              <a:rPr lang="es-AR" sz="4400" b="1" spc="50" dirty="0" err="1">
                <a:ln w="11430"/>
                <a:gradFill>
                  <a:gsLst>
                    <a:gs pos="20000">
                      <a:srgbClr val="FFC000"/>
                    </a:gs>
                    <a:gs pos="50000">
                      <a:srgbClr val="FF0000"/>
                    </a:gs>
                    <a:gs pos="100000">
                      <a:srgbClr val="4C000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solene</a:t>
            </a:r>
            <a:r>
              <a:rPr lang="es-AR" sz="4400" b="1" spc="50" dirty="0">
                <a:ln w="11430"/>
                <a:gradFill>
                  <a:gsLst>
                    <a:gs pos="20000">
                      <a:srgbClr val="FFC000"/>
                    </a:gs>
                    <a:gs pos="50000">
                      <a:srgbClr val="FF0000"/>
                    </a:gs>
                    <a:gs pos="100000">
                      <a:srgbClr val="4C000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?</a:t>
            </a:r>
          </a:p>
        </p:txBody>
      </p:sp>
      <p:pic>
        <p:nvPicPr>
          <p:cNvPr id="5" name="Picture 2" descr="C:\Users\Gerhard\Documents\_Sitio WEB\Recursos\ondaWE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78" y="3429000"/>
            <a:ext cx="9198822" cy="344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9181325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10. MUTIMEDIA SDA\Imagenes para estudio\tema 08 versiculo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510592" y="1024392"/>
            <a:ext cx="7805824" cy="486287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ES" sz="31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“</a:t>
            </a:r>
            <a:r>
              <a:rPr lang="es-ES" sz="31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Acautelai</a:t>
            </a:r>
            <a:r>
              <a:rPr lang="es-ES" sz="31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-vos por </a:t>
            </a:r>
            <a:r>
              <a:rPr lang="es-ES" sz="31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vós</a:t>
            </a:r>
            <a:r>
              <a:rPr lang="es-ES" sz="31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</a:t>
            </a:r>
            <a:r>
              <a:rPr lang="es-ES" sz="31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mesmos</a:t>
            </a:r>
            <a:r>
              <a:rPr lang="es-ES" sz="31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, para que nunca suceda </a:t>
            </a:r>
            <a:r>
              <a:rPr lang="es-ES" sz="31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que o </a:t>
            </a:r>
            <a:r>
              <a:rPr lang="es-ES" sz="3100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vosso</a:t>
            </a:r>
            <a:r>
              <a:rPr lang="es-ES" sz="31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</a:t>
            </a:r>
            <a:r>
              <a:rPr lang="es-ES" sz="3100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coração</a:t>
            </a:r>
            <a:r>
              <a:rPr lang="es-ES" sz="31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fique </a:t>
            </a:r>
            <a:r>
              <a:rPr lang="es-ES" sz="3100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sobrecarregado</a:t>
            </a:r>
            <a:r>
              <a:rPr lang="es-ES" sz="31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</a:t>
            </a:r>
            <a:r>
              <a:rPr lang="es-ES" sz="3100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com</a:t>
            </a:r>
            <a:r>
              <a:rPr lang="es-ES" sz="31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as </a:t>
            </a:r>
            <a:r>
              <a:rPr lang="es-ES" sz="3100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consequências</a:t>
            </a:r>
            <a:r>
              <a:rPr lang="es-ES" sz="31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da orgia, da embriaguez e das </a:t>
            </a:r>
            <a:r>
              <a:rPr lang="es-ES" sz="3100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preocupações</a:t>
            </a:r>
            <a:r>
              <a:rPr lang="es-ES" sz="31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</a:t>
            </a:r>
            <a:r>
              <a:rPr lang="es-ES" sz="3100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deste</a:t>
            </a:r>
            <a:r>
              <a:rPr lang="es-ES" sz="31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mundo</a:t>
            </a:r>
            <a:r>
              <a:rPr lang="es-ES" sz="31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, e para que </a:t>
            </a:r>
            <a:r>
              <a:rPr lang="es-ES" sz="31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aquele</a:t>
            </a:r>
            <a:r>
              <a:rPr lang="es-ES" sz="31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</a:t>
            </a:r>
            <a:r>
              <a:rPr lang="es-ES" sz="31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dia</a:t>
            </a:r>
            <a:r>
              <a:rPr lang="es-ES" sz="31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</a:t>
            </a:r>
            <a:r>
              <a:rPr lang="es-ES" sz="31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não</a:t>
            </a:r>
            <a:r>
              <a:rPr lang="es-ES" sz="31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</a:t>
            </a:r>
            <a:r>
              <a:rPr lang="es-ES" sz="31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venha</a:t>
            </a:r>
            <a:r>
              <a:rPr lang="es-ES" sz="31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sobre </a:t>
            </a:r>
            <a:r>
              <a:rPr lang="es-ES" sz="31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vós</a:t>
            </a:r>
            <a:r>
              <a:rPr lang="es-ES" sz="31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repentinamente, como </a:t>
            </a:r>
            <a:r>
              <a:rPr lang="es-ES" sz="31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um</a:t>
            </a:r>
            <a:r>
              <a:rPr lang="es-ES" sz="31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</a:t>
            </a:r>
            <a:r>
              <a:rPr lang="es-ES" sz="31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laço</a:t>
            </a:r>
            <a:r>
              <a:rPr lang="es-ES" sz="31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. </a:t>
            </a:r>
            <a:r>
              <a:rPr lang="es-ES" sz="31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Pois</a:t>
            </a:r>
            <a:r>
              <a:rPr lang="es-ES" sz="31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</a:t>
            </a:r>
            <a:r>
              <a:rPr lang="es-ES" sz="31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há</a:t>
            </a:r>
            <a:r>
              <a:rPr lang="es-ES" sz="31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de </a:t>
            </a:r>
            <a:r>
              <a:rPr lang="es-ES" sz="31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sobrevir</a:t>
            </a:r>
            <a:r>
              <a:rPr lang="es-ES" sz="31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a todos os que </a:t>
            </a:r>
            <a:r>
              <a:rPr lang="es-ES" sz="31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vivem</a:t>
            </a:r>
            <a:r>
              <a:rPr lang="es-ES" sz="31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sobre a </a:t>
            </a:r>
            <a:r>
              <a:rPr lang="es-ES" sz="31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face</a:t>
            </a:r>
            <a:r>
              <a:rPr lang="es-ES" sz="31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de toda a </a:t>
            </a:r>
            <a:r>
              <a:rPr lang="es-ES" sz="31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terra</a:t>
            </a:r>
            <a:r>
              <a:rPr lang="es-ES" sz="31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…</a:t>
            </a:r>
          </a:p>
        </p:txBody>
      </p:sp>
      <p:sp>
        <p:nvSpPr>
          <p:cNvPr id="3" name="2 Rectángulo"/>
          <p:cNvSpPr/>
          <p:nvPr/>
        </p:nvSpPr>
        <p:spPr>
          <a:xfrm>
            <a:off x="245286" y="332656"/>
            <a:ext cx="3329758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ES_tradnl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Lucas 21:34-36</a:t>
            </a:r>
            <a:endParaRPr lang="es-ES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icrogrammaDBolExt" pitchFamily="34" charset="0"/>
            </a:endParaRPr>
          </a:p>
        </p:txBody>
      </p:sp>
      <p:pic>
        <p:nvPicPr>
          <p:cNvPr id="5" name="Picture 2" descr="C:\Users\Gerhard\Documents\_Sitio WEB\Recursos\ondaWE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78" y="3429000"/>
            <a:ext cx="9198822" cy="344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8815522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10. MUTIMEDIA SDA\Imagenes para estudio\tema 08 vel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" y="0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245286" y="332656"/>
            <a:ext cx="3329758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ES_tradnl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Lucas 21:34-36</a:t>
            </a:r>
            <a:endParaRPr lang="es-ES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icrogrammaDBolExt" pitchFamily="34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403648" y="1116604"/>
            <a:ext cx="4968552" cy="35394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ES" sz="32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…</a:t>
            </a:r>
            <a:r>
              <a:rPr lang="es-ES" sz="3200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Vigiai</a:t>
            </a:r>
            <a:r>
              <a:rPr lang="es-ES" sz="32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, </a:t>
            </a:r>
            <a:r>
              <a:rPr lang="es-ES" sz="3200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pois</a:t>
            </a:r>
            <a:r>
              <a:rPr lang="es-ES" sz="32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, a todo tempo, orando</a:t>
            </a:r>
            <a:r>
              <a:rPr lang="es-ES" sz="32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, para que </a:t>
            </a:r>
            <a:r>
              <a:rPr lang="es-ES" sz="32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possais</a:t>
            </a:r>
            <a:r>
              <a:rPr lang="es-ES" sz="32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escapar de todas estas </a:t>
            </a:r>
            <a:r>
              <a:rPr lang="es-ES" sz="32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coisas</a:t>
            </a:r>
            <a:r>
              <a:rPr lang="es-ES" sz="32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que </a:t>
            </a:r>
            <a:r>
              <a:rPr lang="es-ES" sz="32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têm</a:t>
            </a:r>
            <a:r>
              <a:rPr lang="es-ES" sz="32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de suceder e estar </a:t>
            </a:r>
            <a:r>
              <a:rPr lang="es-ES" sz="32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em</a:t>
            </a:r>
            <a:r>
              <a:rPr lang="es-ES" sz="32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</a:t>
            </a:r>
            <a:r>
              <a:rPr lang="es-ES" sz="32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pé</a:t>
            </a:r>
            <a:r>
              <a:rPr lang="es-ES" sz="32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na </a:t>
            </a:r>
            <a:r>
              <a:rPr lang="es-ES" sz="32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presença</a:t>
            </a:r>
            <a:r>
              <a:rPr lang="es-ES" sz="32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do </a:t>
            </a:r>
            <a:r>
              <a:rPr lang="es-ES" sz="32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Filho</a:t>
            </a:r>
            <a:r>
              <a:rPr lang="es-ES" sz="32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do </a:t>
            </a:r>
            <a:r>
              <a:rPr lang="es-ES" sz="32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Homem</a:t>
            </a:r>
            <a:r>
              <a:rPr lang="es-ES" sz="32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.”</a:t>
            </a:r>
          </a:p>
        </p:txBody>
      </p:sp>
      <p:pic>
        <p:nvPicPr>
          <p:cNvPr id="5" name="Picture 2" descr="C:\Users\Gerhard\Documents\_Sitio WEB\Recursos\ondaWE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78" y="3429000"/>
            <a:ext cx="9198822" cy="344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3473615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 descr="D:\10. MUTIMEDIA SDA\Imagenes para estudio\tema 08 oracion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50350" cy="686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3131840" y="692696"/>
            <a:ext cx="6018510" cy="2055403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rgbClr val="002060">
                  <a:alpha val="73000"/>
                </a:srgbClr>
              </a:gs>
            </a:gsLst>
            <a:lin ang="0" scaled="0"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2 Marcador de contenido"/>
          <p:cNvSpPr txBox="1">
            <a:spLocks/>
          </p:cNvSpPr>
          <p:nvPr/>
        </p:nvSpPr>
        <p:spPr>
          <a:xfrm>
            <a:off x="2915816" y="620688"/>
            <a:ext cx="5760640" cy="22714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" sz="48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Obrigado</a:t>
            </a:r>
            <a:r>
              <a:rPr lang="es-ES" sz="48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</a:t>
            </a:r>
            <a:r>
              <a:rPr lang="es-ES" sz="48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Senhor</a:t>
            </a:r>
            <a:r>
              <a:rPr lang="es-ES" sz="48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pelos </a:t>
            </a:r>
            <a:r>
              <a:rPr lang="es-ES" sz="48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Teus</a:t>
            </a:r>
            <a:r>
              <a:rPr lang="es-ES" sz="48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</a:t>
            </a:r>
            <a:r>
              <a:rPr lang="es-ES" sz="48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sinais</a:t>
            </a:r>
            <a:r>
              <a:rPr lang="es-ES" sz="48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!</a:t>
            </a:r>
          </a:p>
        </p:txBody>
      </p:sp>
      <p:pic>
        <p:nvPicPr>
          <p:cNvPr id="6" name="Picture 2" descr="C:\Users\Gerhard\Documents\_Sitio WEB\Recursos\ondaWE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78" y="3429000"/>
            <a:ext cx="9198822" cy="344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5839075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10. MUTIMEDIA SDA\Imagenes para estudio\tema 08 caos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Gerhard\Documents\_Sitio WEB\Recursos\ondaWE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7791" y="3057435"/>
            <a:ext cx="11130574" cy="417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17749" y="3428301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5400" b="1" spc="50" dirty="0">
                <a:ln w="11430"/>
                <a:gradFill>
                  <a:gsLst>
                    <a:gs pos="0">
                      <a:srgbClr val="FFF200"/>
                    </a:gs>
                    <a:gs pos="35000">
                      <a:srgbClr val="FF7A00"/>
                    </a:gs>
                    <a:gs pos="55000">
                      <a:srgbClr val="FF0300"/>
                    </a:gs>
                    <a:gs pos="76000">
                      <a:srgbClr val="4D0808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TERREMOTOS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201262" y="3518401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5400" b="1" spc="50" dirty="0">
                <a:ln w="11430"/>
                <a:gradFill>
                  <a:gsLst>
                    <a:gs pos="0">
                      <a:srgbClr val="FFF200"/>
                    </a:gs>
                    <a:gs pos="35000">
                      <a:srgbClr val="FF7A00"/>
                    </a:gs>
                    <a:gs pos="55000">
                      <a:srgbClr val="FF0300"/>
                    </a:gs>
                    <a:gs pos="76000">
                      <a:srgbClr val="4D0808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INUNDAÇÕES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35496" y="2967335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5400" b="1" spc="50" dirty="0">
                <a:ln w="11430"/>
                <a:gradFill>
                  <a:gsLst>
                    <a:gs pos="0">
                      <a:srgbClr val="FFF200"/>
                    </a:gs>
                    <a:gs pos="35000">
                      <a:srgbClr val="FF7A00"/>
                    </a:gs>
                    <a:gs pos="55000">
                      <a:srgbClr val="FF0300"/>
                    </a:gs>
                    <a:gs pos="76000">
                      <a:srgbClr val="4D0808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SECAS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35496" y="3573016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5400" b="1" spc="50" dirty="0">
                <a:ln w="11430"/>
                <a:gradFill>
                  <a:gsLst>
                    <a:gs pos="0">
                      <a:srgbClr val="FFF200"/>
                    </a:gs>
                    <a:gs pos="35000">
                      <a:srgbClr val="FF7A00"/>
                    </a:gs>
                    <a:gs pos="55000">
                      <a:srgbClr val="FF0300"/>
                    </a:gs>
                    <a:gs pos="76000">
                      <a:srgbClr val="4D0808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TORNADOS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125761" y="3565231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5400" b="1" spc="50" dirty="0">
                <a:ln w="11430"/>
                <a:gradFill>
                  <a:gsLst>
                    <a:gs pos="0">
                      <a:srgbClr val="FFF200"/>
                    </a:gs>
                    <a:gs pos="35000">
                      <a:srgbClr val="FF7A00"/>
                    </a:gs>
                    <a:gs pos="55000">
                      <a:srgbClr val="FF0300"/>
                    </a:gs>
                    <a:gs pos="76000">
                      <a:srgbClr val="4D0808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NEVÕES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251520" y="3291371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5400" b="1" spc="50" dirty="0">
                <a:ln w="11430"/>
                <a:gradFill>
                  <a:gsLst>
                    <a:gs pos="0">
                      <a:srgbClr val="FFF200"/>
                    </a:gs>
                    <a:gs pos="35000">
                      <a:srgbClr val="FF7A00"/>
                    </a:gs>
                    <a:gs pos="55000">
                      <a:srgbClr val="FF0300"/>
                    </a:gs>
                    <a:gs pos="76000">
                      <a:srgbClr val="4D0808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ONDAS DE CALOR</a:t>
            </a:r>
          </a:p>
        </p:txBody>
      </p:sp>
    </p:spTree>
    <p:extLst>
      <p:ext uri="{BB962C8B-B14F-4D97-AF65-F5344CB8AC3E}">
        <p14:creationId xmlns:p14="http://schemas.microsoft.com/office/powerpoint/2010/main" val="3713473615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500"/>
                            </p:stCondLst>
                            <p:childTnLst>
                              <p:par>
                                <p:cTn id="51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50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1000"/>
                            </p:stCondLst>
                            <p:childTnLst>
                              <p:par>
                                <p:cTn id="6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30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3500"/>
                            </p:stCondLst>
                            <p:childTnLst>
                              <p:par>
                                <p:cTn id="75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3" grpId="2"/>
      <p:bldP spid="4" grpId="0"/>
      <p:bldP spid="4" grpId="1"/>
      <p:bldP spid="4" grpId="2"/>
      <p:bldP spid="5" grpId="0"/>
      <p:bldP spid="5" grpId="1"/>
      <p:bldP spid="5" grpId="2"/>
      <p:bldP spid="6" grpId="0"/>
      <p:bldP spid="6" grpId="1"/>
      <p:bldP spid="6" grpId="2"/>
      <p:bldP spid="7" grpId="0"/>
      <p:bldP spid="7" grpId="1"/>
      <p:bldP spid="7" grpId="2"/>
      <p:bldP spid="8" grpId="0"/>
      <p:bldP spid="8" grpId="1"/>
      <p:bldP spid="8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10. MUTIMEDIA SDA\Imagenes para estudio\tema 08 caos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Gerhard\Documents\_Sitio WEB\Recursos\ondaWE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5875" y="3066797"/>
            <a:ext cx="11130574" cy="417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-36512" y="5313982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5400" b="1" spc="50" dirty="0">
                <a:ln w="11430"/>
                <a:gradFill>
                  <a:gsLst>
                    <a:gs pos="0">
                      <a:srgbClr val="FFF200"/>
                    </a:gs>
                    <a:gs pos="35000">
                      <a:srgbClr val="FF7A00"/>
                    </a:gs>
                    <a:gs pos="55000">
                      <a:srgbClr val="FF0300"/>
                    </a:gs>
                    <a:gs pos="76000">
                      <a:srgbClr val="4D0808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INFLAÇÃO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-73024" y="3848867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5400" b="1" spc="50" dirty="0">
                <a:ln w="11430"/>
                <a:gradFill>
                  <a:gsLst>
                    <a:gs pos="0">
                      <a:srgbClr val="FFF200"/>
                    </a:gs>
                    <a:gs pos="35000">
                      <a:srgbClr val="FF7A00"/>
                    </a:gs>
                    <a:gs pos="55000">
                      <a:srgbClr val="FF0300"/>
                    </a:gs>
                    <a:gs pos="76000">
                      <a:srgbClr val="4D0808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ESCASSEZ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36512" y="4881934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5400" b="1" spc="50" dirty="0">
                <a:ln w="11430"/>
                <a:gradFill>
                  <a:gsLst>
                    <a:gs pos="0">
                      <a:srgbClr val="FFF200"/>
                    </a:gs>
                    <a:gs pos="35000">
                      <a:srgbClr val="FF7A00"/>
                    </a:gs>
                    <a:gs pos="55000">
                      <a:srgbClr val="FF0300"/>
                    </a:gs>
                    <a:gs pos="76000">
                      <a:srgbClr val="4D0808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MISÉRIA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179512" y="4693294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5400" b="1" spc="50" dirty="0">
                <a:ln w="11430"/>
                <a:gradFill>
                  <a:gsLst>
                    <a:gs pos="0">
                      <a:srgbClr val="FFF200"/>
                    </a:gs>
                    <a:gs pos="35000">
                      <a:srgbClr val="FF7A00"/>
                    </a:gs>
                    <a:gs pos="55000">
                      <a:srgbClr val="FF0300"/>
                    </a:gs>
                    <a:gs pos="76000">
                      <a:srgbClr val="4D0808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FOMES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-36512" y="4521894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5400" b="1" spc="50" dirty="0">
                <a:ln w="11430"/>
                <a:gradFill>
                  <a:gsLst>
                    <a:gs pos="0">
                      <a:srgbClr val="FFF200"/>
                    </a:gs>
                    <a:gs pos="35000">
                      <a:srgbClr val="FF7A00"/>
                    </a:gs>
                    <a:gs pos="55000">
                      <a:srgbClr val="FF0300"/>
                    </a:gs>
                    <a:gs pos="76000">
                      <a:srgbClr val="4D0808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GREVES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-36512" y="4017838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5400" b="1" spc="50" dirty="0">
                <a:ln w="11430"/>
                <a:gradFill>
                  <a:gsLst>
                    <a:gs pos="0">
                      <a:srgbClr val="FFF200"/>
                    </a:gs>
                    <a:gs pos="35000">
                      <a:srgbClr val="FF7A00"/>
                    </a:gs>
                    <a:gs pos="55000">
                      <a:srgbClr val="FF0300"/>
                    </a:gs>
                    <a:gs pos="76000">
                      <a:srgbClr val="4D0808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DÍVIDA EXTERNA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-36512" y="123489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5400" b="1" spc="50" dirty="0">
                <a:ln w="11430"/>
                <a:gradFill>
                  <a:gsLst>
                    <a:gs pos="0">
                      <a:srgbClr val="FFF200"/>
                    </a:gs>
                    <a:gs pos="35000">
                      <a:srgbClr val="FF7A00"/>
                    </a:gs>
                    <a:gs pos="55000">
                      <a:srgbClr val="FF0300"/>
                    </a:gs>
                    <a:gs pos="76000">
                      <a:srgbClr val="4D0808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DOENÇAS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35496" y="476672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5400" b="1" spc="50" dirty="0">
                <a:ln w="11430"/>
                <a:gradFill>
                  <a:gsLst>
                    <a:gs pos="0">
                      <a:srgbClr val="FFF200"/>
                    </a:gs>
                    <a:gs pos="35000">
                      <a:srgbClr val="FF7A00"/>
                    </a:gs>
                    <a:gs pos="55000">
                      <a:srgbClr val="FF0300"/>
                    </a:gs>
                    <a:gs pos="76000">
                      <a:srgbClr val="4D0808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CANCRO</a:t>
            </a:r>
          </a:p>
        </p:txBody>
      </p:sp>
      <p:sp>
        <p:nvSpPr>
          <p:cNvPr id="12" name="11 CuadroTexto"/>
          <p:cNvSpPr txBox="1"/>
          <p:nvPr/>
        </p:nvSpPr>
        <p:spPr>
          <a:xfrm>
            <a:off x="53244" y="90872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5400" b="1" spc="50" dirty="0">
                <a:ln w="11430"/>
                <a:gradFill>
                  <a:gsLst>
                    <a:gs pos="0">
                      <a:srgbClr val="FFF200"/>
                    </a:gs>
                    <a:gs pos="35000">
                      <a:srgbClr val="FF7A00"/>
                    </a:gs>
                    <a:gs pos="55000">
                      <a:srgbClr val="FF0300"/>
                    </a:gs>
                    <a:gs pos="76000">
                      <a:srgbClr val="4D0808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SIDA</a:t>
            </a:r>
          </a:p>
        </p:txBody>
      </p:sp>
      <p:sp>
        <p:nvSpPr>
          <p:cNvPr id="13" name="12 CuadroTexto"/>
          <p:cNvSpPr txBox="1"/>
          <p:nvPr/>
        </p:nvSpPr>
        <p:spPr>
          <a:xfrm>
            <a:off x="36512" y="2204864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5400" b="1" spc="50" dirty="0">
                <a:ln w="11430"/>
                <a:gradFill>
                  <a:gsLst>
                    <a:gs pos="0">
                      <a:srgbClr val="FFF200"/>
                    </a:gs>
                    <a:gs pos="35000">
                      <a:srgbClr val="FF7A00"/>
                    </a:gs>
                    <a:gs pos="55000">
                      <a:srgbClr val="FF0300"/>
                    </a:gs>
                    <a:gs pos="76000">
                      <a:srgbClr val="4D0808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O QUE ESTÁ A ACONTECER???</a:t>
            </a:r>
          </a:p>
        </p:txBody>
      </p:sp>
    </p:spTree>
    <p:extLst>
      <p:ext uri="{BB962C8B-B14F-4D97-AF65-F5344CB8AC3E}">
        <p14:creationId xmlns:p14="http://schemas.microsoft.com/office/powerpoint/2010/main" val="3713473615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500"/>
                            </p:stCondLst>
                            <p:childTnLst>
                              <p:par>
                                <p:cTn id="47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1000"/>
                            </p:stCondLst>
                            <p:childTnLst>
                              <p:par>
                                <p:cTn id="59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30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3500"/>
                            </p:stCondLst>
                            <p:childTnLst>
                              <p:par>
                                <p:cTn id="71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50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6000"/>
                            </p:stCondLst>
                            <p:childTnLst>
                              <p:par>
                                <p:cTn id="8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4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8000"/>
                            </p:stCondLst>
                            <p:childTnLst>
                              <p:par>
                                <p:cTn id="8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8500"/>
                            </p:stCondLst>
                            <p:childTnLst>
                              <p:par>
                                <p:cTn id="95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6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1000"/>
                            </p:stCondLst>
                            <p:childTnLst>
                              <p:par>
                                <p:cTn id="10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1500"/>
                            </p:stCondLst>
                            <p:childTnLst>
                              <p:par>
                                <p:cTn id="107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8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3500"/>
                            </p:stCondLst>
                            <p:childTnLst>
                              <p:par>
                                <p:cTn id="1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4000"/>
                            </p:stCondLst>
                            <p:childTnLst>
                              <p:par>
                                <p:cTn id="1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4500"/>
                            </p:stCondLst>
                            <p:childTnLst>
                              <p:par>
                                <p:cTn id="12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4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4" grpId="2"/>
      <p:bldP spid="5" grpId="0"/>
      <p:bldP spid="5" grpId="1"/>
      <p:bldP spid="5" grpId="2"/>
      <p:bldP spid="6" grpId="0"/>
      <p:bldP spid="6" grpId="1"/>
      <p:bldP spid="6" grpId="2"/>
      <p:bldP spid="7" grpId="0"/>
      <p:bldP spid="7" grpId="1"/>
      <p:bldP spid="7" grpId="2"/>
      <p:bldP spid="8" grpId="0"/>
      <p:bldP spid="8" grpId="1"/>
      <p:bldP spid="8" grpId="2"/>
      <p:bldP spid="9" grpId="0"/>
      <p:bldP spid="9" grpId="1"/>
      <p:bldP spid="9" grpId="2"/>
      <p:bldP spid="10" grpId="0"/>
      <p:bldP spid="10" grpId="1"/>
      <p:bldP spid="10" grpId="2"/>
      <p:bldP spid="11" grpId="0"/>
      <p:bldP spid="11" grpId="1"/>
      <p:bldP spid="11" grpId="2"/>
      <p:bldP spid="12" grpId="0"/>
      <p:bldP spid="12" grpId="1"/>
      <p:bldP spid="12" grpId="2"/>
      <p:bldP spid="13" grpId="0"/>
      <p:bldP spid="1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D:\10. MUTIMEDIA SDA\Imagenes para estudio\tema 08 angust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1547664" y="2028615"/>
            <a:ext cx="4968552" cy="280076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AR" sz="4400" b="1" spc="50" dirty="0" err="1">
                <a:ln w="11430"/>
                <a:gradFill>
                  <a:gsLst>
                    <a:gs pos="20000">
                      <a:srgbClr val="FFC000"/>
                    </a:gs>
                    <a:gs pos="50000">
                      <a:srgbClr val="FF0000"/>
                    </a:gs>
                    <a:gs pos="100000">
                      <a:srgbClr val="4C000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Devido</a:t>
            </a:r>
            <a:r>
              <a:rPr lang="es-AR" sz="4400" b="1" spc="50" dirty="0">
                <a:ln w="11430"/>
                <a:gradFill>
                  <a:gsLst>
                    <a:gs pos="20000">
                      <a:srgbClr val="FFC000"/>
                    </a:gs>
                    <a:gs pos="50000">
                      <a:srgbClr val="FF0000"/>
                    </a:gs>
                    <a:gs pos="100000">
                      <a:srgbClr val="4C000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 a estas </a:t>
            </a:r>
            <a:r>
              <a:rPr lang="es-AR" sz="4400" b="1" spc="50" dirty="0" err="1">
                <a:ln w="11430"/>
                <a:gradFill>
                  <a:gsLst>
                    <a:gs pos="20000">
                      <a:srgbClr val="FFC000"/>
                    </a:gs>
                    <a:gs pos="50000">
                      <a:srgbClr val="FF0000"/>
                    </a:gs>
                    <a:gs pos="100000">
                      <a:srgbClr val="4C000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situações</a:t>
            </a:r>
            <a:r>
              <a:rPr lang="es-AR" sz="4400" b="1" spc="50" dirty="0">
                <a:ln w="11430"/>
                <a:gradFill>
                  <a:gsLst>
                    <a:gs pos="20000">
                      <a:srgbClr val="FFC000"/>
                    </a:gs>
                    <a:gs pos="50000">
                      <a:srgbClr val="FF0000"/>
                    </a:gs>
                    <a:gs pos="100000">
                      <a:srgbClr val="4C000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, </a:t>
            </a:r>
          </a:p>
          <a:p>
            <a:r>
              <a:rPr lang="es-AR" sz="4400" b="1" spc="50" dirty="0">
                <a:ln w="11430"/>
                <a:gradFill>
                  <a:gsLst>
                    <a:gs pos="20000">
                      <a:srgbClr val="FFC000"/>
                    </a:gs>
                    <a:gs pos="50000">
                      <a:srgbClr val="FF0000"/>
                    </a:gs>
                    <a:gs pos="100000">
                      <a:srgbClr val="4C000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de que </a:t>
            </a:r>
            <a:r>
              <a:rPr lang="es-AR" sz="4400" b="1" spc="50" dirty="0" err="1">
                <a:ln w="11430"/>
                <a:gradFill>
                  <a:gsLst>
                    <a:gs pos="20000">
                      <a:srgbClr val="FFC000"/>
                    </a:gs>
                    <a:gs pos="50000">
                      <a:srgbClr val="FF0000"/>
                    </a:gs>
                    <a:gs pos="100000">
                      <a:srgbClr val="4C000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sofrem</a:t>
            </a:r>
            <a:r>
              <a:rPr lang="es-AR" sz="4400" b="1" spc="50" dirty="0">
                <a:ln w="11430"/>
                <a:gradFill>
                  <a:gsLst>
                    <a:gs pos="20000">
                      <a:srgbClr val="FFC000"/>
                    </a:gs>
                    <a:gs pos="50000">
                      <a:srgbClr val="FF0000"/>
                    </a:gs>
                    <a:gs pos="100000">
                      <a:srgbClr val="4C000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 as </a:t>
            </a:r>
            <a:r>
              <a:rPr lang="es-AR" sz="4400" b="1" spc="50" dirty="0" err="1">
                <a:ln w="11430"/>
                <a:gradFill>
                  <a:gsLst>
                    <a:gs pos="20000">
                      <a:srgbClr val="FFC000"/>
                    </a:gs>
                    <a:gs pos="50000">
                      <a:srgbClr val="FF0000"/>
                    </a:gs>
                    <a:gs pos="100000">
                      <a:srgbClr val="4C000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pessoas</a:t>
            </a:r>
            <a:r>
              <a:rPr lang="es-AR" sz="4400" b="1" spc="50" dirty="0">
                <a:ln w="11430"/>
                <a:gradFill>
                  <a:gsLst>
                    <a:gs pos="20000">
                      <a:srgbClr val="FFC000"/>
                    </a:gs>
                    <a:gs pos="50000">
                      <a:srgbClr val="FF0000"/>
                    </a:gs>
                    <a:gs pos="100000">
                      <a:srgbClr val="4C000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?</a:t>
            </a:r>
          </a:p>
        </p:txBody>
      </p:sp>
      <p:pic>
        <p:nvPicPr>
          <p:cNvPr id="6" name="Picture 2" descr="C:\Users\Gerhard\Documents\_Sitio WEB\Recursos\ondaWE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78" y="3429000"/>
            <a:ext cx="9198822" cy="344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3473615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10. MUTIMEDIA SDA\Imagenes para estudio\tema 08 versiculo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245286" y="332656"/>
            <a:ext cx="3336363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ES_tradnl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Lucas 21:25-26</a:t>
            </a:r>
            <a:endParaRPr lang="es-ES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icrogrammaDBolExt" pitchFamily="34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683568" y="1659285"/>
            <a:ext cx="6912768" cy="35394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ES" sz="28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“</a:t>
            </a:r>
            <a:r>
              <a:rPr lang="es-ES" sz="28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Haverá</a:t>
            </a:r>
            <a:r>
              <a:rPr lang="es-ES" sz="28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</a:t>
            </a:r>
            <a:r>
              <a:rPr lang="es-ES" sz="28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sinais</a:t>
            </a:r>
            <a:r>
              <a:rPr lang="es-ES" sz="28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no sol, na </a:t>
            </a:r>
            <a:r>
              <a:rPr lang="es-ES" sz="28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lua</a:t>
            </a:r>
            <a:r>
              <a:rPr lang="es-ES" sz="28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e </a:t>
            </a:r>
            <a:r>
              <a:rPr lang="es-ES" sz="28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nas</a:t>
            </a:r>
            <a:r>
              <a:rPr lang="es-ES" sz="28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</a:t>
            </a:r>
            <a:r>
              <a:rPr lang="es-ES" sz="28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estrelas</a:t>
            </a:r>
            <a:r>
              <a:rPr lang="es-ES" sz="28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; sobre a </a:t>
            </a:r>
            <a:r>
              <a:rPr lang="es-ES" sz="28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terra</a:t>
            </a:r>
            <a:r>
              <a:rPr lang="es-ES" sz="28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, </a:t>
            </a:r>
            <a:r>
              <a:rPr lang="es-ES" sz="2800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angústia</a:t>
            </a:r>
            <a:r>
              <a:rPr lang="es-ES" sz="28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entre as </a:t>
            </a:r>
            <a:r>
              <a:rPr lang="es-ES" sz="2800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nações</a:t>
            </a:r>
            <a:r>
              <a:rPr lang="es-ES" sz="28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</a:t>
            </a:r>
            <a:r>
              <a:rPr lang="es-ES" sz="28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em</a:t>
            </a:r>
            <a:r>
              <a:rPr lang="es-ES" sz="28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</a:t>
            </a:r>
            <a:r>
              <a:rPr lang="es-ES" sz="28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perplexidade</a:t>
            </a:r>
            <a:r>
              <a:rPr lang="es-ES" sz="28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por causa do bramido do mar das ondas; </a:t>
            </a:r>
            <a:r>
              <a:rPr lang="es-ES" sz="28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haverá</a:t>
            </a:r>
            <a:r>
              <a:rPr lang="es-ES" sz="28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</a:t>
            </a:r>
            <a:r>
              <a:rPr lang="es-ES" sz="28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homens</a:t>
            </a:r>
            <a:r>
              <a:rPr lang="es-ES" sz="28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que </a:t>
            </a:r>
            <a:r>
              <a:rPr lang="es-ES" sz="28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desmairão</a:t>
            </a:r>
            <a:r>
              <a:rPr lang="es-ES" sz="28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de </a:t>
            </a:r>
            <a:r>
              <a:rPr lang="es-ES" sz="28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terror</a:t>
            </a:r>
            <a:r>
              <a:rPr lang="es-ES" sz="28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e pela </a:t>
            </a:r>
            <a:r>
              <a:rPr lang="es-ES" sz="28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expectativa</a:t>
            </a:r>
            <a:r>
              <a:rPr lang="es-ES" sz="28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das </a:t>
            </a:r>
            <a:r>
              <a:rPr lang="es-ES" sz="28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coisas</a:t>
            </a:r>
            <a:r>
              <a:rPr lang="es-ES" sz="28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que </a:t>
            </a:r>
            <a:r>
              <a:rPr lang="es-ES" sz="28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sobrevirão</a:t>
            </a:r>
            <a:r>
              <a:rPr lang="es-ES" sz="28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</a:t>
            </a:r>
            <a:r>
              <a:rPr lang="es-ES" sz="28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ao</a:t>
            </a:r>
            <a:r>
              <a:rPr lang="es-ES" sz="28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mundo; </a:t>
            </a:r>
            <a:r>
              <a:rPr lang="es-ES" sz="28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pois</a:t>
            </a:r>
            <a:r>
              <a:rPr lang="es-ES" sz="28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os poderes dos </a:t>
            </a:r>
            <a:r>
              <a:rPr lang="es-ES" sz="28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céus</a:t>
            </a:r>
            <a:r>
              <a:rPr lang="es-ES" sz="28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</a:t>
            </a:r>
            <a:r>
              <a:rPr lang="es-ES" sz="2800" b="1" i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serão</a:t>
            </a:r>
            <a:r>
              <a:rPr lang="es-ES" sz="2800" b="1" i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 abalados.”</a:t>
            </a:r>
          </a:p>
        </p:txBody>
      </p:sp>
      <p:pic>
        <p:nvPicPr>
          <p:cNvPr id="6" name="Picture 2" descr="C:\Users\Gerhard\Documents\_Sitio WEB\Recursos\ondaWE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208" y="3573016"/>
            <a:ext cx="9198822" cy="344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3473615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10. MUTIMEDIA SDA\Imagenes para estudio\tema 08 discipulo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1512552" y="1412776"/>
            <a:ext cx="5688632" cy="280076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AR" sz="4400" b="1" spc="50" dirty="0">
                <a:ln w="11430"/>
                <a:gradFill>
                  <a:gsLst>
                    <a:gs pos="20000">
                      <a:srgbClr val="FFC000"/>
                    </a:gs>
                    <a:gs pos="50000">
                      <a:srgbClr val="FF0000"/>
                    </a:gs>
                    <a:gs pos="100000">
                      <a:srgbClr val="4C000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O que </a:t>
            </a:r>
            <a:r>
              <a:rPr lang="es-AR" sz="4400" b="1" spc="50" dirty="0" err="1">
                <a:ln w="11430"/>
                <a:gradFill>
                  <a:gsLst>
                    <a:gs pos="20000">
                      <a:srgbClr val="FFC000"/>
                    </a:gs>
                    <a:gs pos="50000">
                      <a:srgbClr val="FF0000"/>
                    </a:gs>
                    <a:gs pos="100000">
                      <a:srgbClr val="4C000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perguntaram</a:t>
            </a:r>
            <a:r>
              <a:rPr lang="es-AR" sz="4400" b="1" spc="50" dirty="0">
                <a:ln w="11430"/>
                <a:gradFill>
                  <a:gsLst>
                    <a:gs pos="20000">
                      <a:srgbClr val="FFC000"/>
                    </a:gs>
                    <a:gs pos="50000">
                      <a:srgbClr val="FF0000"/>
                    </a:gs>
                    <a:gs pos="100000">
                      <a:srgbClr val="4C000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, </a:t>
            </a:r>
            <a:r>
              <a:rPr lang="es-AR" sz="4400" b="1" spc="50" dirty="0" err="1">
                <a:ln w="11430"/>
                <a:gradFill>
                  <a:gsLst>
                    <a:gs pos="20000">
                      <a:srgbClr val="FFC000"/>
                    </a:gs>
                    <a:gs pos="50000">
                      <a:srgbClr val="FF0000"/>
                    </a:gs>
                    <a:gs pos="100000">
                      <a:srgbClr val="4C000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um</a:t>
            </a:r>
            <a:r>
              <a:rPr lang="es-AR" sz="4400" b="1" spc="50" dirty="0">
                <a:ln w="11430"/>
                <a:gradFill>
                  <a:gsLst>
                    <a:gs pos="20000">
                      <a:srgbClr val="FFC000"/>
                    </a:gs>
                    <a:gs pos="50000">
                      <a:srgbClr val="FF0000"/>
                    </a:gs>
                    <a:gs pos="100000">
                      <a:srgbClr val="4C000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 </a:t>
            </a:r>
            <a:r>
              <a:rPr lang="es-AR" sz="4400" b="1" spc="50" dirty="0" err="1">
                <a:ln w="11430"/>
                <a:gradFill>
                  <a:gsLst>
                    <a:gs pos="20000">
                      <a:srgbClr val="FFC000"/>
                    </a:gs>
                    <a:gs pos="50000">
                      <a:srgbClr val="FF0000"/>
                    </a:gs>
                    <a:gs pos="100000">
                      <a:srgbClr val="4C000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dia</a:t>
            </a:r>
            <a:r>
              <a:rPr lang="es-AR" sz="4400" b="1" spc="50" dirty="0">
                <a:ln w="11430"/>
                <a:gradFill>
                  <a:gsLst>
                    <a:gs pos="20000">
                      <a:srgbClr val="FFC000"/>
                    </a:gs>
                    <a:gs pos="50000">
                      <a:srgbClr val="FF0000"/>
                    </a:gs>
                    <a:gs pos="100000">
                      <a:srgbClr val="4C000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, </a:t>
            </a:r>
          </a:p>
          <a:p>
            <a:r>
              <a:rPr lang="es-AR" sz="4400" b="1" spc="50" dirty="0">
                <a:ln w="11430"/>
                <a:gradFill>
                  <a:gsLst>
                    <a:gs pos="20000">
                      <a:srgbClr val="FFC000"/>
                    </a:gs>
                    <a:gs pos="50000">
                      <a:srgbClr val="FF0000"/>
                    </a:gs>
                    <a:gs pos="100000">
                      <a:srgbClr val="4C000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os discípulos a </a:t>
            </a:r>
            <a:r>
              <a:rPr lang="es-AR" sz="4400" b="1" spc="50" dirty="0" err="1">
                <a:ln w="11430"/>
                <a:gradFill>
                  <a:gsLst>
                    <a:gs pos="20000">
                      <a:srgbClr val="FFC000"/>
                    </a:gs>
                    <a:gs pos="50000">
                      <a:srgbClr val="FF0000"/>
                    </a:gs>
                    <a:gs pos="100000">
                      <a:srgbClr val="4C000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Jesus</a:t>
            </a:r>
            <a:r>
              <a:rPr lang="es-AR" sz="4400" b="1" spc="50" dirty="0">
                <a:ln w="11430"/>
                <a:gradFill>
                  <a:gsLst>
                    <a:gs pos="20000">
                      <a:srgbClr val="FFC000"/>
                    </a:gs>
                    <a:gs pos="50000">
                      <a:srgbClr val="FF0000"/>
                    </a:gs>
                    <a:gs pos="100000">
                      <a:srgbClr val="4C0000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grammaDBolExt" pitchFamily="34" charset="0"/>
              </a:rPr>
              <a:t>? </a:t>
            </a:r>
          </a:p>
        </p:txBody>
      </p:sp>
      <p:pic>
        <p:nvPicPr>
          <p:cNvPr id="6" name="Picture 2" descr="C:\Users\Gerhard\Documents\_Sitio WEB\Recursos\ondaWE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78" y="3429000"/>
            <a:ext cx="9198822" cy="344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0977935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10.0&quot;&gt;&lt;object type=&quot;1&quot; unique_id=&quot;10001&quot;&gt;&lt;object type=&quot;2&quot; unique_id=&quot;22024&quot;&gt;&lt;object type=&quot;3&quot; unique_id=&quot;22026&quot;&gt;&lt;property id=&quot;20148&quot; value=&quot;5&quot;/&gt;&lt;property id=&quot;20300&quot; value=&quot;Diapositiva 2&quot;/&gt;&lt;property id=&quot;20307&quot; value=&quot;316&quot;/&gt;&lt;/object&gt;&lt;object type=&quot;3&quot; unique_id=&quot;22027&quot;&gt;&lt;property id=&quot;20148&quot; value=&quot;5&quot;/&gt;&lt;property id=&quot;20300&quot; value=&quot;Diapositiva 3&quot;/&gt;&lt;property id=&quot;20307&quot; value=&quot;319&quot;/&gt;&lt;/object&gt;&lt;object type=&quot;3&quot; unique_id=&quot;22028&quot;&gt;&lt;property id=&quot;20148&quot; value=&quot;5&quot;/&gt;&lt;property id=&quot;20300&quot; value=&quot;Diapositiva 4&quot;/&gt;&lt;property id=&quot;20307&quot; value=&quot;261&quot;/&gt;&lt;/object&gt;&lt;object type=&quot;3&quot; unique_id=&quot;22029&quot;&gt;&lt;property id=&quot;20148&quot; value=&quot;5&quot;/&gt;&lt;property id=&quot;20300&quot; value=&quot;Diapositiva 5&quot;/&gt;&lt;property id=&quot;20307&quot; value=&quot;262&quot;/&gt;&lt;/object&gt;&lt;object type=&quot;3&quot; unique_id=&quot;22030&quot;&gt;&lt;property id=&quot;20148&quot; value=&quot;5&quot;/&gt;&lt;property id=&quot;20300&quot; value=&quot;Diapositiva 6&quot;/&gt;&lt;property id=&quot;20307&quot; value=&quot;263&quot;/&gt;&lt;/object&gt;&lt;object type=&quot;3&quot; unique_id=&quot;22031&quot;&gt;&lt;property id=&quot;20148&quot; value=&quot;5&quot;/&gt;&lt;property id=&quot;20300&quot; value=&quot;Diapositiva 7&quot;/&gt;&lt;property id=&quot;20307&quot; value=&quot;264&quot;/&gt;&lt;/object&gt;&lt;object type=&quot;3&quot; unique_id=&quot;22032&quot;&gt;&lt;property id=&quot;20148&quot; value=&quot;5&quot;/&gt;&lt;property id=&quot;20300&quot; value=&quot;Diapositiva 8&quot;/&gt;&lt;property id=&quot;20307&quot; value=&quot;265&quot;/&gt;&lt;/object&gt;&lt;object type=&quot;3&quot; unique_id=&quot;22033&quot;&gt;&lt;property id=&quot;20148&quot; value=&quot;5&quot;/&gt;&lt;property id=&quot;20300&quot; value=&quot;Diapositiva 9&quot;/&gt;&lt;property id=&quot;20307&quot; value=&quot;320&quot;/&gt;&lt;/object&gt;&lt;object type=&quot;3&quot; unique_id=&quot;22034&quot;&gt;&lt;property id=&quot;20148&quot; value=&quot;5&quot;/&gt;&lt;property id=&quot;20300&quot; value=&quot;Diapositiva 10&quot;/&gt;&lt;property id=&quot;20307&quot; value=&quot;322&quot;/&gt;&lt;/object&gt;&lt;object type=&quot;3&quot; unique_id=&quot;22035&quot;&gt;&lt;property id=&quot;20148&quot; value=&quot;5&quot;/&gt;&lt;property id=&quot;20300&quot; value=&quot;Diapositiva 11&quot;/&gt;&lt;property id=&quot;20307&quot; value=&quot;321&quot;/&gt;&lt;/object&gt;&lt;object type=&quot;3&quot; unique_id=&quot;22036&quot;&gt;&lt;property id=&quot;20148&quot; value=&quot;5&quot;/&gt;&lt;property id=&quot;20300&quot; value=&quot;Diapositiva 12&quot;/&gt;&lt;property id=&quot;20307&quot; value=&quot;323&quot;/&gt;&lt;/object&gt;&lt;object type=&quot;3&quot; unique_id=&quot;22037&quot;&gt;&lt;property id=&quot;20148&quot; value=&quot;5&quot;/&gt;&lt;property id=&quot;20300&quot; value=&quot;Diapositiva 13&quot;/&gt;&lt;property id=&quot;20307&quot; value=&quot;324&quot;/&gt;&lt;/object&gt;&lt;object type=&quot;3&quot; unique_id=&quot;22038&quot;&gt;&lt;property id=&quot;20148&quot; value=&quot;5&quot;/&gt;&lt;property id=&quot;20300&quot; value=&quot;Diapositiva 14&quot;/&gt;&lt;property id=&quot;20307&quot; value=&quot;325&quot;/&gt;&lt;/object&gt;&lt;object type=&quot;3&quot; unique_id=&quot;22039&quot;&gt;&lt;property id=&quot;20148&quot; value=&quot;5&quot;/&gt;&lt;property id=&quot;20300&quot; value=&quot;Diapositiva 15&quot;/&gt;&lt;property id=&quot;20307&quot; value=&quot;326&quot;/&gt;&lt;/object&gt;&lt;object type=&quot;3&quot; unique_id=&quot;22040&quot;&gt;&lt;property id=&quot;20148&quot; value=&quot;5&quot;/&gt;&lt;property id=&quot;20300&quot; value=&quot;Diapositiva 16&quot;/&gt;&lt;property id=&quot;20307&quot; value=&quot;327&quot;/&gt;&lt;/object&gt;&lt;object type=&quot;3&quot; unique_id=&quot;22041&quot;&gt;&lt;property id=&quot;20148&quot; value=&quot;5&quot;/&gt;&lt;property id=&quot;20300&quot; value=&quot;Diapositiva 17&quot;/&gt;&lt;property id=&quot;20307&quot; value=&quot;328&quot;/&gt;&lt;/object&gt;&lt;object type=&quot;3&quot; unique_id=&quot;22042&quot;&gt;&lt;property id=&quot;20148&quot; value=&quot;5&quot;/&gt;&lt;property id=&quot;20300&quot; value=&quot;Diapositiva 18&quot;/&gt;&lt;property id=&quot;20307&quot; value=&quot;329&quot;/&gt;&lt;/object&gt;&lt;object type=&quot;3&quot; unique_id=&quot;22043&quot;&gt;&lt;property id=&quot;20148&quot; value=&quot;5&quot;/&gt;&lt;property id=&quot;20300&quot; value=&quot;Diapositiva 19&quot;/&gt;&lt;property id=&quot;20307&quot; value=&quot;330&quot;/&gt;&lt;/object&gt;&lt;object type=&quot;3&quot; unique_id=&quot;22044&quot;&gt;&lt;property id=&quot;20148&quot; value=&quot;5&quot;/&gt;&lt;property id=&quot;20300&quot; value=&quot;Diapositiva 20&quot;/&gt;&lt;property id=&quot;20307&quot; value=&quot;331&quot;/&gt;&lt;/object&gt;&lt;object type=&quot;3&quot; unique_id=&quot;22045&quot;&gt;&lt;property id=&quot;20148&quot; value=&quot;5&quot;/&gt;&lt;property id=&quot;20300&quot; value=&quot;Diapositiva 21&quot;/&gt;&lt;property id=&quot;20307&quot; value=&quot;332&quot;/&gt;&lt;/object&gt;&lt;object type=&quot;3&quot; unique_id=&quot;22046&quot;&gt;&lt;property id=&quot;20148&quot; value=&quot;5&quot;/&gt;&lt;property id=&quot;20300&quot; value=&quot;Diapositiva 22&quot;/&gt;&lt;property id=&quot;20307&quot; value=&quot;333&quot;/&gt;&lt;/object&gt;&lt;object type=&quot;3&quot; unique_id=&quot;22047&quot;&gt;&lt;property id=&quot;20148&quot; value=&quot;5&quot;/&gt;&lt;property id=&quot;20300&quot; value=&quot;Diapositiva 23&quot;/&gt;&lt;property id=&quot;20307&quot; value=&quot;334&quot;/&gt;&lt;/object&gt;&lt;object type=&quot;3&quot; unique_id=&quot;22048&quot;&gt;&lt;property id=&quot;20148&quot; value=&quot;5&quot;/&gt;&lt;property id=&quot;20300&quot; value=&quot;Diapositiva 24&quot;/&gt;&lt;property id=&quot;20307&quot; value=&quot;335&quot;/&gt;&lt;/object&gt;&lt;object type=&quot;3&quot; unique_id=&quot;22049&quot;&gt;&lt;property id=&quot;20148&quot; value=&quot;5&quot;/&gt;&lt;property id=&quot;20300&quot; value=&quot;Diapositiva 25&quot;/&gt;&lt;property id=&quot;20307&quot; value=&quot;336&quot;/&gt;&lt;/object&gt;&lt;object type=&quot;3&quot; unique_id=&quot;22050&quot;&gt;&lt;property id=&quot;20148&quot; value=&quot;5&quot;/&gt;&lt;property id=&quot;20300&quot; value=&quot;Diapositiva 26&quot;/&gt;&lt;property id=&quot;20307&quot; value=&quot;337&quot;/&gt;&lt;/object&gt;&lt;object type=&quot;3&quot; unique_id=&quot;22051&quot;&gt;&lt;property id=&quot;20148&quot; value=&quot;5&quot;/&gt;&lt;property id=&quot;20300&quot; value=&quot;Diapositiva 27&quot;/&gt;&lt;property id=&quot;20307&quot; value=&quot;338&quot;/&gt;&lt;/object&gt;&lt;object type=&quot;3&quot; unique_id=&quot;22052&quot;&gt;&lt;property id=&quot;20148&quot; value=&quot;5&quot;/&gt;&lt;property id=&quot;20300&quot; value=&quot;Diapositiva 28&quot;/&gt;&lt;property id=&quot;20307&quot; value=&quot;339&quot;/&gt;&lt;/object&gt;&lt;object type=&quot;3&quot; unique_id=&quot;22053&quot;&gt;&lt;property id=&quot;20148&quot; value=&quot;5&quot;/&gt;&lt;property id=&quot;20300&quot; value=&quot;Diapositiva 29&quot;/&gt;&lt;property id=&quot;20307&quot; value=&quot;340&quot;/&gt;&lt;/object&gt;&lt;object type=&quot;3&quot; unique_id=&quot;22054&quot;&gt;&lt;property id=&quot;20148&quot; value=&quot;5&quot;/&gt;&lt;property id=&quot;20300&quot; value=&quot;Diapositiva 30&quot;/&gt;&lt;property id=&quot;20307&quot; value=&quot;341&quot;/&gt;&lt;/object&gt;&lt;object type=&quot;3&quot; unique_id=&quot;22055&quot;&gt;&lt;property id=&quot;20148&quot; value=&quot;5&quot;/&gt;&lt;property id=&quot;20300&quot; value=&quot;Diapositiva 31&quot;/&gt;&lt;property id=&quot;20307&quot; value=&quot;342&quot;/&gt;&lt;/object&gt;&lt;object type=&quot;3&quot; unique_id=&quot;22056&quot;&gt;&lt;property id=&quot;20148&quot; value=&quot;5&quot;/&gt;&lt;property id=&quot;20300&quot; value=&quot;Diapositiva 32&quot;/&gt;&lt;property id=&quot;20307&quot; value=&quot;343&quot;/&gt;&lt;/object&gt;&lt;object type=&quot;3&quot; unique_id=&quot;22057&quot;&gt;&lt;property id=&quot;20148&quot; value=&quot;5&quot;/&gt;&lt;property id=&quot;20300&quot; value=&quot;Diapositiva 33&quot;/&gt;&lt;property id=&quot;20307&quot; value=&quot;344&quot;/&gt;&lt;/object&gt;&lt;object type=&quot;3&quot; unique_id=&quot;22058&quot;&gt;&lt;property id=&quot;20148&quot; value=&quot;5&quot;/&gt;&lt;property id=&quot;20300&quot; value=&quot;Diapositiva 34&quot;/&gt;&lt;property id=&quot;20307&quot; value=&quot;345&quot;/&gt;&lt;/object&gt;&lt;object type=&quot;3&quot; unique_id=&quot;22059&quot;&gt;&lt;property id=&quot;20148&quot; value=&quot;5&quot;/&gt;&lt;property id=&quot;20300&quot; value=&quot;Diapositiva 35&quot;/&gt;&lt;property id=&quot;20307&quot; value=&quot;346&quot;/&gt;&lt;/object&gt;&lt;object type=&quot;3&quot; unique_id=&quot;22060&quot;&gt;&lt;property id=&quot;20148&quot; value=&quot;5&quot;/&gt;&lt;property id=&quot;20300&quot; value=&quot;Diapositiva 36&quot;/&gt;&lt;property id=&quot;20307&quot; value=&quot;347&quot;/&gt;&lt;/object&gt;&lt;object type=&quot;3&quot; unique_id=&quot;22061&quot;&gt;&lt;property id=&quot;20148&quot; value=&quot;5&quot;/&gt;&lt;property id=&quot;20300&quot; value=&quot;Diapositiva 37&quot;/&gt;&lt;property id=&quot;20307&quot; value=&quot;348&quot;/&gt;&lt;/object&gt;&lt;object type=&quot;3&quot; unique_id=&quot;22062&quot;&gt;&lt;property id=&quot;20148&quot; value=&quot;5&quot;/&gt;&lt;property id=&quot;20300&quot; value=&quot;Diapositiva 38&quot;/&gt;&lt;property id=&quot;20307&quot; value=&quot;349&quot;/&gt;&lt;/object&gt;&lt;object type=&quot;3&quot; unique_id=&quot;22063&quot;&gt;&lt;property id=&quot;20148&quot; value=&quot;5&quot;/&gt;&lt;property id=&quot;20300&quot; value=&quot;Diapositiva 39&quot;/&gt;&lt;property id=&quot;20307&quot; value=&quot;350&quot;/&gt;&lt;/object&gt;&lt;object type=&quot;3&quot; unique_id=&quot;22064&quot;&gt;&lt;property id=&quot;20148&quot; value=&quot;5&quot;/&gt;&lt;property id=&quot;20300&quot; value=&quot;Diapositiva 40&quot;/&gt;&lt;property id=&quot;20307&quot; value=&quot;351&quot;/&gt;&lt;/object&gt;&lt;object type=&quot;3&quot; unique_id=&quot;22065&quot;&gt;&lt;property id=&quot;20148&quot; value=&quot;5&quot;/&gt;&lt;property id=&quot;20300&quot; value=&quot;Diapositiva 41&quot;/&gt;&lt;property id=&quot;20307&quot; value=&quot;352&quot;/&gt;&lt;/object&gt;&lt;object type=&quot;3&quot; unique_id=&quot;22066&quot;&gt;&lt;property id=&quot;20148&quot; value=&quot;5&quot;/&gt;&lt;property id=&quot;20300&quot; value=&quot;Diapositiva 42&quot;/&gt;&lt;property id=&quot;20307&quot; value=&quot;353&quot;/&gt;&lt;/object&gt;&lt;object type=&quot;3&quot; unique_id=&quot;22067&quot;&gt;&lt;property id=&quot;20148&quot; value=&quot;5&quot;/&gt;&lt;property id=&quot;20300&quot; value=&quot;Diapositiva 43&quot;/&gt;&lt;property id=&quot;20307&quot; value=&quot;354&quot;/&gt;&lt;/object&gt;&lt;object type=&quot;3&quot; unique_id=&quot;22068&quot;&gt;&lt;property id=&quot;20148&quot; value=&quot;5&quot;/&gt;&lt;property id=&quot;20300&quot; value=&quot;Diapositiva 44&quot;/&gt;&lt;property id=&quot;20307&quot; value=&quot;355&quot;/&gt;&lt;/object&gt;&lt;object type=&quot;3&quot; unique_id=&quot;22069&quot;&gt;&lt;property id=&quot;20148&quot; value=&quot;5&quot;/&gt;&lt;property id=&quot;20300&quot; value=&quot;Diapositiva 45&quot;/&gt;&lt;property id=&quot;20307&quot; value=&quot;312&quot;/&gt;&lt;/object&gt;&lt;object type=&quot;3&quot; unique_id=&quot;22070&quot;&gt;&lt;property id=&quot;20148&quot; value=&quot;5&quot;/&gt;&lt;property id=&quot;20300&quot; value=&quot;Diapositiva 46&quot;/&gt;&lt;property id=&quot;20307&quot; value=&quot;317&quot;/&gt;&lt;/object&gt;&lt;object type=&quot;3&quot; unique_id=&quot;22071&quot;&gt;&lt;property id=&quot;20148&quot; value=&quot;5&quot;/&gt;&lt;property id=&quot;20300&quot; value=&quot;Diapositiva 47&quot;/&gt;&lt;property id=&quot;20307&quot; value=&quot;318&quot;/&gt;&lt;/object&gt;&lt;object type=&quot;3&quot; unique_id=&quot;22072&quot;&gt;&lt;property id=&quot;20148&quot; value=&quot;5&quot;/&gt;&lt;property id=&quot;20300&quot; value=&quot;Diapositiva 48&quot;/&gt;&lt;property id=&quot;20307&quot; value=&quot;357&quot;/&gt;&lt;/object&gt;&lt;object type=&quot;3&quot; unique_id=&quot;22223&quot;&gt;&lt;property id=&quot;20148&quot; value=&quot;5&quot;/&gt;&lt;property id=&quot;20300&quot; value=&quot;Diapositiva 1&quot;/&gt;&lt;property id=&quot;20307&quot; value=&quot;358&quot;/&gt;&lt;/object&gt;&lt;/object&gt;&lt;object type=&quot;8&quot; unique_id=&quot;22122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1820</TotalTime>
  <Words>2162</Words>
  <Application>Microsoft Office PowerPoint</Application>
  <PresentationFormat>Presentación en pantalla (4:3)</PresentationFormat>
  <Paragraphs>203</Paragraphs>
  <Slides>46</Slides>
  <Notes>42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46</vt:i4>
      </vt:variant>
    </vt:vector>
  </HeadingPairs>
  <TitlesOfParts>
    <vt:vector size="55" baseType="lpstr">
      <vt:lpstr>Impact</vt:lpstr>
      <vt:lpstr>Calibri</vt:lpstr>
      <vt:lpstr>Myriad Pro</vt:lpstr>
      <vt:lpstr>Swis721 Blk BT</vt:lpstr>
      <vt:lpstr>Verdana</vt:lpstr>
      <vt:lpstr>Arial</vt:lpstr>
      <vt:lpstr>MicrogrammaDBolExt</vt:lpstr>
      <vt:lpstr>Machine BT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Rudy</dc:creator>
  <cp:lastModifiedBy>Rodolfo Murua</cp:lastModifiedBy>
  <cp:revision>106</cp:revision>
  <dcterms:created xsi:type="dcterms:W3CDTF">2013-10-02T01:22:09Z</dcterms:created>
  <dcterms:modified xsi:type="dcterms:W3CDTF">2022-01-20T13:46:04Z</dcterms:modified>
</cp:coreProperties>
</file>