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7"/>
  </p:notesMasterIdLst>
  <p:sldIdLst>
    <p:sldId id="393" r:id="rId2"/>
    <p:sldId id="316" r:id="rId3"/>
    <p:sldId id="319" r:id="rId4"/>
    <p:sldId id="356" r:id="rId5"/>
    <p:sldId id="357" r:id="rId6"/>
    <p:sldId id="358" r:id="rId7"/>
    <p:sldId id="359" r:id="rId8"/>
    <p:sldId id="362" r:id="rId9"/>
    <p:sldId id="380" r:id="rId10"/>
    <p:sldId id="361" r:id="rId11"/>
    <p:sldId id="384" r:id="rId12"/>
    <p:sldId id="385" r:id="rId13"/>
    <p:sldId id="386" r:id="rId14"/>
    <p:sldId id="387" r:id="rId15"/>
    <p:sldId id="379" r:id="rId16"/>
    <p:sldId id="364" r:id="rId17"/>
    <p:sldId id="388" r:id="rId18"/>
    <p:sldId id="389" r:id="rId19"/>
    <p:sldId id="390" r:id="rId20"/>
    <p:sldId id="391" r:id="rId21"/>
    <p:sldId id="392" r:id="rId22"/>
    <p:sldId id="378" r:id="rId23"/>
    <p:sldId id="366" r:id="rId24"/>
    <p:sldId id="367" r:id="rId25"/>
    <p:sldId id="368" r:id="rId26"/>
    <p:sldId id="369" r:id="rId27"/>
    <p:sldId id="370" r:id="rId28"/>
    <p:sldId id="371" r:id="rId29"/>
    <p:sldId id="372" r:id="rId30"/>
    <p:sldId id="373" r:id="rId31"/>
    <p:sldId id="374" r:id="rId32"/>
    <p:sldId id="375" r:id="rId33"/>
    <p:sldId id="376" r:id="rId34"/>
    <p:sldId id="377" r:id="rId35"/>
    <p:sldId id="317" r:id="rId36"/>
  </p:sldIdLst>
  <p:sldSz cx="9144000" cy="6858000" type="screen4x3"/>
  <p:notesSz cx="6858000" cy="9144000"/>
  <p:embeddedFontLst>
    <p:embeddedFont>
      <p:font typeface="Bernard MT Condensed" panose="02050806060905020404" pitchFamily="18" charset="0"/>
      <p:regular r:id="rId38"/>
    </p:embeddedFont>
    <p:embeddedFont>
      <p:font typeface="Calibri" panose="020F0502020204030204" pitchFamily="34" charset="0"/>
      <p:regular r:id="rId39"/>
      <p:bold r:id="rId40"/>
      <p:italic r:id="rId41"/>
      <p:boldItalic r:id="rId42"/>
    </p:embeddedFont>
    <p:embeddedFont>
      <p:font typeface="Eurostile LT ExtendedTwo" panose="02000507040000020004" pitchFamily="2" charset="0"/>
      <p:regular r:id="rId43"/>
      <p:bold r:id="rId44"/>
    </p:embeddedFont>
    <p:embeddedFont>
      <p:font typeface="EurostileTBlaExt" panose="020B0907030502060204" pitchFamily="34" charset="0"/>
      <p:regular r:id="rId45"/>
    </p:embeddedFont>
    <p:embeddedFont>
      <p:font typeface="Impact" panose="020B0806030902050204" pitchFamily="34" charset="0"/>
      <p:regular r:id="rId46"/>
    </p:embeddedFont>
    <p:embeddedFont>
      <p:font typeface="MicrogrammaDBolExt" panose="020E0907030506060204" pitchFamily="34" charset="0"/>
      <p:regular r:id="rId47"/>
    </p:embeddedFont>
    <p:embeddedFont>
      <p:font typeface="Myriad Pro" panose="020B0503030403020204" pitchFamily="34" charset="0"/>
      <p:regular r:id="rId48"/>
      <p:bold r:id="rId49"/>
      <p:italic r:id="rId50"/>
      <p:boldItalic r:id="rId51"/>
    </p:embeddedFont>
    <p:embeddedFont>
      <p:font typeface="Swis721 Blk BT" panose="020B0904030502020204" pitchFamily="34" charset="0"/>
      <p:regular r:id="rId52"/>
      <p:italic r:id="rId53"/>
    </p:embeddedFont>
    <p:embeddedFont>
      <p:font typeface="Verdana" panose="020B0604030504040204" pitchFamily="34" charset="0"/>
      <p:regular r:id="rId54"/>
      <p:bold r:id="rId55"/>
      <p:italic r:id="rId56"/>
      <p:boldItalic r:id="rId57"/>
    </p:embeddedFont>
  </p:embeddedFontLst>
  <p:custDataLst>
    <p:tags r:id="rId58"/>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07" autoAdjust="0"/>
    <p:restoredTop sz="88307" autoAdjust="0"/>
  </p:normalViewPr>
  <p:slideViewPr>
    <p:cSldViewPr>
      <p:cViewPr varScale="1">
        <p:scale>
          <a:sx n="56" d="100"/>
          <a:sy n="56" d="100"/>
        </p:scale>
        <p:origin x="2022" y="4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57D632-879E-4D42-A576-A70B40EFB8AB}" type="datetimeFigureOut">
              <a:rPr lang="es-ES" smtClean="0"/>
              <a:t>20/01/2022</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3F3815-8C45-474B-8311-815D479DA600}" type="slidenum">
              <a:rPr lang="es-ES" smtClean="0"/>
              <a:t>‹Nº›</a:t>
            </a:fld>
            <a:endParaRPr lang="es-ES"/>
          </a:p>
        </p:txBody>
      </p:sp>
    </p:spTree>
    <p:extLst>
      <p:ext uri="{BB962C8B-B14F-4D97-AF65-F5344CB8AC3E}">
        <p14:creationId xmlns:p14="http://schemas.microsoft.com/office/powerpoint/2010/main" val="1548489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i="1" baseline="30000"/>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1ED3859D-A883-482E-98F7-3D42B8D3FB00}" type="slidenum">
              <a:rPr lang="es-ES" smtClean="0"/>
              <a:pPr eaLnBrk="1" hangingPunct="1"/>
              <a:t>1</a:t>
            </a:fld>
            <a:endParaRPr lang="es-ES"/>
          </a:p>
        </p:txBody>
      </p:sp>
    </p:spTree>
    <p:extLst>
      <p:ext uri="{BB962C8B-B14F-4D97-AF65-F5344CB8AC3E}">
        <p14:creationId xmlns:p14="http://schemas.microsoft.com/office/powerpoint/2010/main" val="3669467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12</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13</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14</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15</a:t>
            </a:fld>
            <a:endParaRPr lang="es-ES"/>
          </a:p>
        </p:txBody>
      </p:sp>
    </p:spTree>
    <p:extLst>
      <p:ext uri="{BB962C8B-B14F-4D97-AF65-F5344CB8AC3E}">
        <p14:creationId xmlns:p14="http://schemas.microsoft.com/office/powerpoint/2010/main" val="3076492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16</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17</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18</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19</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20</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21</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a:t>
            </a:fld>
            <a:endParaRPr lang="es-ES"/>
          </a:p>
        </p:txBody>
      </p:sp>
    </p:spTree>
    <p:extLst>
      <p:ext uri="{BB962C8B-B14F-4D97-AF65-F5344CB8AC3E}">
        <p14:creationId xmlns:p14="http://schemas.microsoft.com/office/powerpoint/2010/main" val="3880106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22</a:t>
            </a:fld>
            <a:endParaRPr lang="es-ES"/>
          </a:p>
        </p:txBody>
      </p:sp>
    </p:spTree>
    <p:extLst>
      <p:ext uri="{BB962C8B-B14F-4D97-AF65-F5344CB8AC3E}">
        <p14:creationId xmlns:p14="http://schemas.microsoft.com/office/powerpoint/2010/main" val="30764924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 ¡Qué hermosa esperanza! ¡Reencontrarnos con los seres amados que la muerte arrebató de nuestro lado! Las madres que han sido fieles recibirán en sus brazos a sus hijos que han muerto de pequeños. ¡Qué encuentro feliz!</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24</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 Ya no tendremos este cuerpo deforme, enfermo y mortal. Al que hoy le falta la visión, el oído, o tiene cualquier defecto físico, le será dado un cuerpo perfecto, glorificado e inmortal.</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26</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28</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30</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32</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i="1" kern="1200" dirty="0">
                <a:solidFill>
                  <a:schemeClr val="tx1"/>
                </a:solidFill>
                <a:effectLst/>
                <a:latin typeface="+mn-lt"/>
                <a:ea typeface="+mn-ea"/>
                <a:cs typeface="+mn-cs"/>
              </a:rPr>
              <a:t>Un turista que visitó Italia, cuenta que, llegando a Villa </a:t>
            </a:r>
            <a:r>
              <a:rPr lang="es-ES_tradnl" sz="1200" i="1" kern="1200" dirty="0" err="1">
                <a:solidFill>
                  <a:schemeClr val="tx1"/>
                </a:solidFill>
                <a:effectLst/>
                <a:latin typeface="+mn-lt"/>
                <a:ea typeface="+mn-ea"/>
                <a:cs typeface="+mn-cs"/>
              </a:rPr>
              <a:t>Areconati</a:t>
            </a:r>
            <a:r>
              <a:rPr lang="es-ES_tradnl" sz="1200" i="1" kern="1200" dirty="0">
                <a:solidFill>
                  <a:schemeClr val="tx1"/>
                </a:solidFill>
                <a:effectLst/>
                <a:latin typeface="+mn-lt"/>
                <a:ea typeface="+mn-ea"/>
                <a:cs typeface="+mn-cs"/>
              </a:rPr>
              <a:t>, a orillas del lago Di Como, tuvo oportunidad de visitar una bellísima mansión en la que fue atendido por el jardinero. Este le abrió la pesada puerta invitándolo a recorrer el admirable parque. Al  preguntarle por el dueño, aquel hombre le respondió, que durante los veinticinco años que él estaba allí, solamente le había visto en cuatro ocasiones, siendo la última de ellas, doce años atrás.</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El turista, asombrado, le preguntó si al menos recibía correspondencia de su amo, a lo que el hombre respondió negativamente. </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Entonces, preguntó el visitante:</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 ¿Con quién se entiende usted?</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 Con un encargado que vive en Milán pero que tampoco viene nunca aquí.- fue la respuesta. Agregó que él estaba siempre solo pues pocas veces se veía por allí algún forastero. El visitante, cada vez más asombrado dijo al jardinero:</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 Pues hombre, Ud. tiene esto tan arreglado y bello como si su amo estuviese por venir mañana mismo.</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 "Hoy, señor, hoy podría venir mi amo"-, fue la respuesta de aquel jardinero.</a:t>
            </a:r>
            <a:endParaRPr lang="es-ES" sz="1200" i="1"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Así debemos estar siempre preparados, como si viniese hoy, hoy mismo.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34</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35</a:t>
            </a:fld>
            <a:endParaRPr lang="es-ES"/>
          </a:p>
        </p:txBody>
      </p:sp>
    </p:spTree>
    <p:extLst>
      <p:ext uri="{BB962C8B-B14F-4D97-AF65-F5344CB8AC3E}">
        <p14:creationId xmlns:p14="http://schemas.microsoft.com/office/powerpoint/2010/main" val="4227111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El mundo vive a la expectativa de lo que sucederá en el nuevo milenio. ¿Que traerá consigo? ¿El ocaso de la humanidad o el principio de una nueva era? ¿Moriremos aniquilados por el hambre, la contaminación, por un cata­clismo universal, o disfrutaremos de mayor bienestar en un  mundo cada vez mejor programado por la tecnología inventada por el hombre?  ¿Culminará la violencia actual  en una guerra  nuclear  mundial, o nos espera un tiempo de paz y entendimiento entre las naciones? ¿Qué le espera a nuestros hijos? ¿Qué nos trae el siglo XXI.</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La ciencia espacial ha logrado grandes resultados. El hombre logró descender en la luna, vivir en una estación espacial, colocar un sin número de satélites en órbita y enviar sondas a lejanos planetas, sin embargo no esta preparado para ¡la mayor invasión del espacio jamás imaginada y de un impresionante viaje a las estrellas!   ¿Qué dice la Biblia al respecto?</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El mundo no terminará en una guerra nuclear. Jesucristo intervendrá en los asuntos humanos mediante su segunda venida.</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Desde que el hombre cayó en pecado y se introdujo el dolor, el sufrimiento y la muerte, fue prometido un Salvador. A lo largo de 4.000 años fue esperado. El anuncio era </a:t>
            </a:r>
            <a:r>
              <a:rPr lang="es-ES_tradnl" sz="1200" b="1" kern="1200" dirty="0">
                <a:solidFill>
                  <a:schemeClr val="tx1"/>
                </a:solidFill>
                <a:effectLst/>
                <a:latin typeface="+mn-lt"/>
                <a:ea typeface="+mn-ea"/>
                <a:cs typeface="+mn-cs"/>
              </a:rPr>
              <a:t>“EL VIENE”</a:t>
            </a:r>
            <a:r>
              <a:rPr lang="es-ES_tradnl" sz="1200" kern="1200" dirty="0">
                <a:solidFill>
                  <a:schemeClr val="tx1"/>
                </a:solidFill>
                <a:effectLst/>
                <a:latin typeface="+mn-lt"/>
                <a:ea typeface="+mn-ea"/>
                <a:cs typeface="+mn-cs"/>
              </a:rPr>
              <a:t>.</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Hay 333 profecías que describen detalles de su primera venida. ¡Y se cumplieron con exactitud matemática!</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a:t>
            </a:fld>
            <a:endParaRPr lang="es-ES"/>
          </a:p>
        </p:txBody>
      </p:sp>
    </p:spTree>
    <p:extLst>
      <p:ext uri="{BB962C8B-B14F-4D97-AF65-F5344CB8AC3E}">
        <p14:creationId xmlns:p14="http://schemas.microsoft.com/office/powerpoint/2010/main" val="928450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Ahora el anuncio es: “EL REGRESA”.</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a) Ya lo anunciaba  Enoc, séptimo desde Adán, (Judas 14).</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Este suceso es mencionado unas 2.500 veces en las Escrituras. ¡Qué importancia le ha dado Dios!</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Cerca de la ciudad de Tokio existe un volcán famoso que se llama </a:t>
            </a:r>
            <a:r>
              <a:rPr lang="es-ES" sz="1200" kern="1200" dirty="0" err="1">
                <a:solidFill>
                  <a:schemeClr val="tx1"/>
                </a:solidFill>
                <a:effectLst/>
                <a:latin typeface="+mn-lt"/>
                <a:ea typeface="+mn-ea"/>
                <a:cs typeface="+mn-cs"/>
              </a:rPr>
              <a:t>Fujiyama</a:t>
            </a:r>
            <a:r>
              <a:rPr lang="es-ES" sz="1200" kern="1200" dirty="0">
                <a:solidFill>
                  <a:schemeClr val="tx1"/>
                </a:solidFill>
                <a:effectLst/>
                <a:latin typeface="+mn-lt"/>
                <a:ea typeface="+mn-ea"/>
                <a:cs typeface="+mn-cs"/>
              </a:rPr>
              <a:t>. Su figura conforma un paisaje muy hermoso y los artistas o pintores japoneses no realizan ninguna obra de arte o pintura donde no aparezca dicho volcán, ya sea en primer plano, como figura de </a:t>
            </a:r>
            <a:r>
              <a:rPr lang="es-ES" sz="1200" kern="1200" dirty="0" err="1">
                <a:solidFill>
                  <a:schemeClr val="tx1"/>
                </a:solidFill>
                <a:effectLst/>
                <a:latin typeface="+mn-lt"/>
                <a:ea typeface="+mn-ea"/>
                <a:cs typeface="+mn-cs"/>
              </a:rPr>
              <a:t>fondo,o</a:t>
            </a:r>
            <a:r>
              <a:rPr lang="es-ES" sz="1200" kern="1200" dirty="0">
                <a:solidFill>
                  <a:schemeClr val="tx1"/>
                </a:solidFill>
                <a:effectLst/>
                <a:latin typeface="+mn-lt"/>
                <a:ea typeface="+mn-ea"/>
                <a:cs typeface="+mn-cs"/>
              </a:rPr>
              <a:t> iluminado con la luz crepuscular, siempre está allí y forma parte de los cuadros.</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 Así es con la venida de Cristo, aparece en todas partes a lo largo de las Sagradas Escrituras.</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b)</a:t>
            </a:r>
            <a:r>
              <a:rPr lang="es-ES" sz="1200" kern="1200" baseline="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Las muchas señales predichas, prueban que este suceso está más cerca de lo que pensamos.</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Un evangelista que vive en Argentina cuenta que antes de emprender un largo viaje a Europa, su hijita de 4 años le preguntó:</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 Papito, ¿cuándo vas a volver?</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A lo que él respondió:</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 Cuando las cerezas estén maduras.</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Era invierno aún y las ramas estaban sin hojas. La pequeña salía cada día al jardín que había en el fondo de casa para ver si el árbol florecía. Un día este comenzó a brotar, luego vinieron las flores y al final los frutos. Con alegría contaba a mamá cada nuevo descubrimiento. Por fin comenzaron las cerezas a tomar color.</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 ¡Ya viene papito, viene papito! -fue el anuncio de la pequeña. Y al final llegó.</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 Al entrar en casa, la pequeña llevó a su papá al fondo de la casa a cosechar juntos...</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Había una señal de su regreso y ella estaba segura que iba a regresar cuando esta se cumpliese.</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8</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9</a:t>
            </a:fld>
            <a:endParaRPr lang="es-ES"/>
          </a:p>
        </p:txBody>
      </p:sp>
    </p:spTree>
    <p:extLst>
      <p:ext uri="{BB962C8B-B14F-4D97-AF65-F5344CB8AC3E}">
        <p14:creationId xmlns:p14="http://schemas.microsoft.com/office/powerpoint/2010/main" val="3076492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10</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11</a:t>
            </a:fld>
            <a:endParaRPr lang="es-ES"/>
          </a:p>
        </p:txBody>
      </p:sp>
    </p:spTree>
    <p:extLst>
      <p:ext uri="{BB962C8B-B14F-4D97-AF65-F5344CB8AC3E}">
        <p14:creationId xmlns:p14="http://schemas.microsoft.com/office/powerpoint/2010/main" val="4247625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4105178971"/>
      </p:ext>
    </p:extLst>
  </p:cSld>
  <p:clrMapOvr>
    <a:masterClrMapping/>
  </p:clrMapOvr>
  <p:transition spd="slow">
    <p:strips dir="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421566269"/>
      </p:ext>
    </p:extLst>
  </p:cSld>
  <p:clrMapOvr>
    <a:masterClrMapping/>
  </p:clrMapOvr>
  <p:transition spd="slow">
    <p:strips dir="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674778120"/>
      </p:ext>
    </p:extLst>
  </p:cSld>
  <p:clrMapOvr>
    <a:masterClrMapping/>
  </p:clrMapOvr>
  <p:transition spd="slow">
    <p:strips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018695154"/>
      </p:ext>
    </p:extLst>
  </p:cSld>
  <p:clrMapOvr>
    <a:masterClrMapping/>
  </p:clrMapOvr>
  <p:transition spd="slow">
    <p:strips dir="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279988351"/>
      </p:ext>
    </p:extLst>
  </p:cSld>
  <p:clrMapOvr>
    <a:masterClrMapping/>
  </p:clrMapOvr>
  <p:transition spd="slow">
    <p:strips dir="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125754298"/>
      </p:ext>
    </p:extLst>
  </p:cSld>
  <p:clrMapOvr>
    <a:masterClrMapping/>
  </p:clrMapOvr>
  <p:transition spd="slow">
    <p:strips dir="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893279541"/>
      </p:ext>
    </p:extLst>
  </p:cSld>
  <p:clrMapOvr>
    <a:masterClrMapping/>
  </p:clrMapOvr>
  <p:transition spd="slow">
    <p:strips dir="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352833425"/>
      </p:ext>
    </p:extLst>
  </p:cSld>
  <p:clrMapOvr>
    <a:masterClrMapping/>
  </p:clrMapOvr>
  <p:transition spd="slow">
    <p:strips dir="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281493283"/>
      </p:ext>
    </p:extLst>
  </p:cSld>
  <p:clrMapOvr>
    <a:masterClrMapping/>
  </p:clrMapOvr>
  <p:transition spd="slow">
    <p:strips dir="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846252456"/>
      </p:ext>
    </p:extLst>
  </p:cSld>
  <p:clrMapOvr>
    <a:masterClrMapping/>
  </p:clrMapOvr>
  <p:transition spd="slow">
    <p:strips dir="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582283163"/>
      </p:ext>
    </p:extLst>
  </p:cSld>
  <p:clrMapOvr>
    <a:masterClrMapping/>
  </p:clrMapOvr>
  <p:transition spd="slow">
    <p:strips dir="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CDC87-140F-4FB9-8131-42EAC3962AF7}" type="datetimeFigureOut">
              <a:rPr lang="es-ES" smtClean="0"/>
              <a:t>20/01/2022</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6C538-319D-4353-B6DD-0834C40CB35E}" type="slidenum">
              <a:rPr lang="es-ES" smtClean="0"/>
              <a:t>‹Nº›</a:t>
            </a:fld>
            <a:endParaRPr lang="es-ES"/>
          </a:p>
        </p:txBody>
      </p:sp>
    </p:spTree>
    <p:extLst>
      <p:ext uri="{BB962C8B-B14F-4D97-AF65-F5344CB8AC3E}">
        <p14:creationId xmlns:p14="http://schemas.microsoft.com/office/powerpoint/2010/main" val="2996072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strips dir="rd"/>
  </p:transition>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0" i="0" u="none"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2" descr="J:\Mis Docs\_Multimedia IMS\Curso Biblico PPS\titulo princip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6301208" y="4222368"/>
            <a:ext cx="7632848" cy="2349361"/>
          </a:xfrm>
          <a:prstGeom prst="rect">
            <a:avLst/>
          </a:prstGeom>
          <a:noFill/>
          <a:effectLst>
            <a:glow rad="736600">
              <a:schemeClr val="bg1">
                <a:alpha val="54000"/>
              </a:schemeClr>
            </a:glow>
            <a:softEdge rad="190500"/>
          </a:effectLst>
        </p:spPr>
        <p:txBody>
          <a:bodyPr wrap="square">
            <a:spAutoFit/>
            <a:scene3d>
              <a:camera prst="perspectiveHeroicExtremeRightFacing" fov="2700000">
                <a:rot lat="799365" lon="19240058" rev="106935"/>
              </a:camera>
              <a:lightRig rig="contrasting" dir="t">
                <a:rot lat="0" lon="0" rev="6600000"/>
              </a:lightRig>
            </a:scene3d>
            <a:sp3d extrusionH="57150" contourW="6350" prstMaterial="metal">
              <a:bevelT w="127000" h="31750" prst="hardEdge"/>
              <a:contourClr>
                <a:srgbClr val="4471A6"/>
              </a:contourClr>
            </a:sp3d>
          </a:bodyPr>
          <a:lstStyle/>
          <a:p>
            <a:pPr algn="ctr">
              <a:lnSpc>
                <a:spcPts val="8800"/>
              </a:lnSpc>
            </a:pP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aos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 </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pÉs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 </a:t>
            </a:r>
            <a:b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b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de </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jesus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t>
            </a:r>
            <a:endParaRPr lang="es-ES" sz="8800" b="1"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endParaRPr>
          </a:p>
        </p:txBody>
      </p:sp>
    </p:spTree>
    <p:extLst>
      <p:ext uri="{BB962C8B-B14F-4D97-AF65-F5344CB8AC3E}">
        <p14:creationId xmlns:p14="http://schemas.microsoft.com/office/powerpoint/2010/main" val="21660304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1.38889E-6 0.01734 L 0.73229 -0.20648 " pathEditMode="relative" rAng="0" ptsTypes="AA">
                                      <p:cBhvr>
                                        <p:cTn id="6" dur="3000" fill="hold"/>
                                        <p:tgtEl>
                                          <p:spTgt spid="9"/>
                                        </p:tgtEl>
                                        <p:attrNameLst>
                                          <p:attrName>ppt_x</p:attrName>
                                          <p:attrName>ppt_y</p:attrName>
                                        </p:attrNameLst>
                                      </p:cBhvr>
                                      <p:rCtr x="36615" y="-111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09\tema 09 paraqu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07504" y="44624"/>
            <a:ext cx="8352928" cy="40011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rPr>
              <a:t>PORQUE VIRÁ JESUS?</a:t>
            </a:r>
            <a:endParaRPr lang="es-ES"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endParaRPr>
          </a:p>
        </p:txBody>
      </p:sp>
      <p:sp>
        <p:nvSpPr>
          <p:cNvPr id="8" name="7 Rectángulo"/>
          <p:cNvSpPr/>
          <p:nvPr/>
        </p:nvSpPr>
        <p:spPr>
          <a:xfrm>
            <a:off x="0"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VEM PARA SALVAR-NOS</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0" name="9 Rectángulo"/>
          <p:cNvSpPr/>
          <p:nvPr/>
        </p:nvSpPr>
        <p:spPr>
          <a:xfrm>
            <a:off x="1168822" y="2708920"/>
            <a:ext cx="7003578"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Assim</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também</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Cristo,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tendo</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-se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oferecido</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uma</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vez para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sempre</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para tirar os pecados de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muitos</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aparecerá segunda vez,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sem</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pecado,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aos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 que o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aguardam</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 para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salvação</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p>
        </p:txBody>
      </p:sp>
      <p:sp>
        <p:nvSpPr>
          <p:cNvPr id="3" name="2 Rectángulo"/>
          <p:cNvSpPr/>
          <p:nvPr/>
        </p:nvSpPr>
        <p:spPr>
          <a:xfrm>
            <a:off x="6444208" y="6269250"/>
            <a:ext cx="1872629"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Hebreus</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9:28</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11" name="10 Rectángulo" hidden="1"/>
          <p:cNvSpPr/>
          <p:nvPr/>
        </p:nvSpPr>
        <p:spPr>
          <a:xfrm>
            <a:off x="6084168" y="6309320"/>
            <a:ext cx="2871299"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Isaías 35:4-6 </a:t>
            </a:r>
            <a:r>
              <a:rPr lang="es-ES_tradnl"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p.p</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12" name="11 Rectángulo" hidden="1"/>
          <p:cNvSpPr/>
          <p:nvPr/>
        </p:nvSpPr>
        <p:spPr>
          <a:xfrm>
            <a:off x="-12787" y="1196752"/>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PONER FIN AL DOLOR</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3" name="12 Rectángulo" hidden="1"/>
          <p:cNvSpPr/>
          <p:nvPr/>
        </p:nvSpPr>
        <p:spPr>
          <a:xfrm>
            <a:off x="1225712" y="2481858"/>
            <a:ext cx="7450744"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“Decid a los de corazón apocado: </a:t>
            </a:r>
            <a:b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Esforzaos, no temáis; he aquí que vuestro Dios viene con retribución, con pago; </a:t>
            </a:r>
            <a:b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Dios mismo vendrá, y os salvará. </a:t>
            </a:r>
          </a:p>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Entonces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los ojos de los ciegos serán abiertos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y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los oídos de los sordos se abrirán</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p>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Entonces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el cojo saltará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como un ciervo, y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cantará la lengua del mudo</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p>
        </p:txBody>
      </p:sp>
      <p:sp>
        <p:nvSpPr>
          <p:cNvPr id="14" name="13 Rectángulo" hidden="1"/>
          <p:cNvSpPr/>
          <p:nvPr/>
        </p:nvSpPr>
        <p:spPr>
          <a:xfrm>
            <a:off x="5796136" y="6309320"/>
            <a:ext cx="3259547"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Filipenses 3:20-21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15" name="14 Rectángulo" hidden="1"/>
          <p:cNvSpPr/>
          <p:nvPr/>
        </p:nvSpPr>
        <p:spPr>
          <a:xfrm>
            <a:off x="-12787" y="1196752"/>
            <a:ext cx="9144000" cy="193899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0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HACERNOS CIUDADANOS </a:t>
            </a:r>
            <a:br>
              <a:rPr lang="es-ES_tradnl" sz="60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br>
            <a:r>
              <a:rPr lang="es-ES_tradnl" sz="60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DE UN MUNDO MEJOR</a:t>
            </a:r>
            <a:endParaRPr lang="es-ES" sz="60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6" name="15 Rectángulo" hidden="1"/>
          <p:cNvSpPr/>
          <p:nvPr/>
        </p:nvSpPr>
        <p:spPr>
          <a:xfrm>
            <a:off x="827584" y="3343632"/>
            <a:ext cx="8208912" cy="267765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“Mas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nuestra ciudadanía está en los cielos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de donde también esperamos al Salvador, al Señor Jesucristo; el cual transformará el cuerpo de la humillación nuestra, para que sea semejante al cuerpo de la gloria suya, por el poder con el cual puede también sujetar a sí mismo todas las cosas.”</a:t>
            </a:r>
          </a:p>
        </p:txBody>
      </p:sp>
      <p:sp>
        <p:nvSpPr>
          <p:cNvPr id="17" name="16 Rectángulo" hidden="1"/>
          <p:cNvSpPr/>
          <p:nvPr/>
        </p:nvSpPr>
        <p:spPr>
          <a:xfrm>
            <a:off x="6588224" y="6309320"/>
            <a:ext cx="2430409"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Salmos 96:13</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18" name="17 Rectángulo" hidden="1"/>
          <p:cNvSpPr/>
          <p:nvPr/>
        </p:nvSpPr>
        <p:spPr>
          <a:xfrm>
            <a:off x="-36512" y="1196752"/>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JUZGAR A LA HUMANIDAD</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9" name="18 Rectángulo" hidden="1"/>
          <p:cNvSpPr/>
          <p:nvPr/>
        </p:nvSpPr>
        <p:spPr>
          <a:xfrm>
            <a:off x="1475655" y="2996952"/>
            <a:ext cx="7416825" cy="206210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“Delante de Jehová que vino;</a:t>
            </a:r>
            <a:b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Porque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vino a juzgar la tierra</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b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Juzgará al mundo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con justicia,</a:t>
            </a:r>
            <a:b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 los pueblos con su verdad.”</a:t>
            </a:r>
          </a:p>
        </p:txBody>
      </p:sp>
      <p:sp>
        <p:nvSpPr>
          <p:cNvPr id="20" name="19 Rectángulo" hidden="1"/>
          <p:cNvSpPr/>
          <p:nvPr/>
        </p:nvSpPr>
        <p:spPr>
          <a:xfrm>
            <a:off x="5148064" y="6309320"/>
            <a:ext cx="4003597"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2 Tesalonicenses 1:7-9</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21" name="20 Rectángulo" hidden="1"/>
          <p:cNvSpPr/>
          <p:nvPr/>
        </p:nvSpPr>
        <p:spPr>
          <a:xfrm>
            <a:off x="-36512" y="1196752"/>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DESTRUIR A LOS MALOS</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22" name="21 Rectángulo" hidden="1"/>
          <p:cNvSpPr/>
          <p:nvPr/>
        </p:nvSpPr>
        <p:spPr>
          <a:xfrm>
            <a:off x="1043607" y="2411010"/>
            <a:ext cx="7704857" cy="397031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 vosotros que sois atribulados, daros reposo con nosotros, cuando se manifieste el Señor Jesús desde el cielo con los ángeles de su poder,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en llama de fuego</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para dar retribución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 los que no conocieron a Dios, ni obedecen al evangelio de nuestro Señor Jesucristo;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los cuales sufrirán pena de eterna perdición</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excluidos de la presencia del Señor y de la gloria de su poder.”</a:t>
            </a:r>
          </a:p>
        </p:txBody>
      </p:sp>
    </p:spTree>
    <p:extLst>
      <p:ext uri="{BB962C8B-B14F-4D97-AF65-F5344CB8AC3E}">
        <p14:creationId xmlns:p14="http://schemas.microsoft.com/office/powerpoint/2010/main" val="1904087526"/>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500"/>
                                        <p:tgtEl>
                                          <p:spTgt spid="10"/>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42"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par>
                          <p:cTn id="29" fill="hold">
                            <p:stCondLst>
                              <p:cond delay="4000"/>
                            </p:stCondLst>
                            <p:childTnLst>
                              <p:par>
                                <p:cTn id="30" presetID="10"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500"/>
                                        <p:tgtEl>
                                          <p:spTgt spid="13"/>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xit" presetSubtype="0" fill="hold" grpId="1" nodeType="clickEffect">
                                  <p:stCondLst>
                                    <p:cond delay="0"/>
                                  </p:stCondLst>
                                  <p:childTnLst>
                                    <p:animEffect transition="out" filter="fade">
                                      <p:cBhvr>
                                        <p:cTn id="41" dur="1000"/>
                                        <p:tgtEl>
                                          <p:spTgt spid="12"/>
                                        </p:tgtEl>
                                      </p:cBhvr>
                                    </p:animEffect>
                                    <p:anim calcmode="lin" valueType="num">
                                      <p:cBhvr>
                                        <p:cTn id="42" dur="1000"/>
                                        <p:tgtEl>
                                          <p:spTgt spid="12"/>
                                        </p:tgtEl>
                                        <p:attrNameLst>
                                          <p:attrName>ppt_x</p:attrName>
                                        </p:attrNameLst>
                                      </p:cBhvr>
                                      <p:tavLst>
                                        <p:tav tm="0">
                                          <p:val>
                                            <p:strVal val="ppt_x"/>
                                          </p:val>
                                        </p:tav>
                                        <p:tav tm="100000">
                                          <p:val>
                                            <p:strVal val="ppt_x"/>
                                          </p:val>
                                        </p:tav>
                                      </p:tavLst>
                                    </p:anim>
                                    <p:anim calcmode="lin" valueType="num">
                                      <p:cBhvr>
                                        <p:cTn id="43" dur="1000"/>
                                        <p:tgtEl>
                                          <p:spTgt spid="12"/>
                                        </p:tgtEl>
                                        <p:attrNameLst>
                                          <p:attrName>ppt_y</p:attrName>
                                        </p:attrNameLst>
                                      </p:cBhvr>
                                      <p:tavLst>
                                        <p:tav tm="0">
                                          <p:val>
                                            <p:strVal val="ppt_y"/>
                                          </p:val>
                                        </p:tav>
                                        <p:tav tm="100000">
                                          <p:val>
                                            <p:strVal val="ppt_y-.1"/>
                                          </p:val>
                                        </p:tav>
                                      </p:tavLst>
                                    </p:anim>
                                    <p:set>
                                      <p:cBhvr>
                                        <p:cTn id="44" dur="1" fill="hold">
                                          <p:stCondLst>
                                            <p:cond delay="999"/>
                                          </p:stCondLst>
                                        </p:cTn>
                                        <p:tgtEl>
                                          <p:spTgt spid="12"/>
                                        </p:tgtEl>
                                        <p:attrNameLst>
                                          <p:attrName>style.visibility</p:attrName>
                                        </p:attrNameLst>
                                      </p:cBhvr>
                                      <p:to>
                                        <p:strVal val="hidden"/>
                                      </p:to>
                                    </p:set>
                                  </p:childTnLst>
                                </p:cTn>
                              </p:par>
                              <p:par>
                                <p:cTn id="45" presetID="42" presetClass="exit" presetSubtype="0" fill="hold" grpId="1" nodeType="withEffect">
                                  <p:stCondLst>
                                    <p:cond delay="0"/>
                                  </p:stCondLst>
                                  <p:childTnLst>
                                    <p:animEffect transition="out" filter="fade">
                                      <p:cBhvr>
                                        <p:cTn id="46" dur="1000"/>
                                        <p:tgtEl>
                                          <p:spTgt spid="11"/>
                                        </p:tgtEl>
                                      </p:cBhvr>
                                    </p:animEffect>
                                    <p:anim calcmode="lin" valueType="num">
                                      <p:cBhvr>
                                        <p:cTn id="47" dur="1000"/>
                                        <p:tgtEl>
                                          <p:spTgt spid="11"/>
                                        </p:tgtEl>
                                        <p:attrNameLst>
                                          <p:attrName>ppt_x</p:attrName>
                                        </p:attrNameLst>
                                      </p:cBhvr>
                                      <p:tavLst>
                                        <p:tav tm="0">
                                          <p:val>
                                            <p:strVal val="ppt_x"/>
                                          </p:val>
                                        </p:tav>
                                        <p:tav tm="100000">
                                          <p:val>
                                            <p:strVal val="ppt_x"/>
                                          </p:val>
                                        </p:tav>
                                      </p:tavLst>
                                    </p:anim>
                                    <p:anim calcmode="lin" valueType="num">
                                      <p:cBhvr>
                                        <p:cTn id="48" dur="1000"/>
                                        <p:tgtEl>
                                          <p:spTgt spid="11"/>
                                        </p:tgtEl>
                                        <p:attrNameLst>
                                          <p:attrName>ppt_y</p:attrName>
                                        </p:attrNameLst>
                                      </p:cBhvr>
                                      <p:tavLst>
                                        <p:tav tm="0">
                                          <p:val>
                                            <p:strVal val="ppt_y"/>
                                          </p:val>
                                        </p:tav>
                                        <p:tav tm="100000">
                                          <p:val>
                                            <p:strVal val="ppt_y+.1"/>
                                          </p:val>
                                        </p:tav>
                                      </p:tavLst>
                                    </p:anim>
                                    <p:set>
                                      <p:cBhvr>
                                        <p:cTn id="49" dur="1" fill="hold">
                                          <p:stCondLst>
                                            <p:cond delay="999"/>
                                          </p:stCondLst>
                                        </p:cTn>
                                        <p:tgtEl>
                                          <p:spTgt spid="11"/>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par>
                          <p:cTn id="53" fill="hold">
                            <p:stCondLst>
                              <p:cond delay="1000"/>
                            </p:stCondLst>
                            <p:childTnLst>
                              <p:par>
                                <p:cTn id="54" presetID="42" presetClass="entr" presetSubtype="0" fill="hold" grpId="0"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childTnLst>
                          </p:cTn>
                        </p:par>
                        <p:par>
                          <p:cTn id="59" fill="hold">
                            <p:stCondLst>
                              <p:cond delay="2000"/>
                            </p:stCondLst>
                            <p:childTnLst>
                              <p:par>
                                <p:cTn id="60" presetID="10" presetClass="entr" presetSubtype="0" fill="hold" grpId="0" nodeType="after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1500"/>
                                        <p:tgtEl>
                                          <p:spTgt spid="16"/>
                                        </p:tgtEl>
                                      </p:cBhvr>
                                    </p:animEffect>
                                  </p:childTnLst>
                                </p:cTn>
                              </p:par>
                              <p:par>
                                <p:cTn id="63" presetID="42" presetClass="entr" presetSubtype="0"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1000"/>
                                        <p:tgtEl>
                                          <p:spTgt spid="14"/>
                                        </p:tgtEl>
                                      </p:cBhvr>
                                    </p:animEffect>
                                    <p:anim calcmode="lin" valueType="num">
                                      <p:cBhvr>
                                        <p:cTn id="66" dur="1000" fill="hold"/>
                                        <p:tgtEl>
                                          <p:spTgt spid="14"/>
                                        </p:tgtEl>
                                        <p:attrNameLst>
                                          <p:attrName>ppt_x</p:attrName>
                                        </p:attrNameLst>
                                      </p:cBhvr>
                                      <p:tavLst>
                                        <p:tav tm="0">
                                          <p:val>
                                            <p:strVal val="#ppt_x"/>
                                          </p:val>
                                        </p:tav>
                                        <p:tav tm="100000">
                                          <p:val>
                                            <p:strVal val="#ppt_x"/>
                                          </p:val>
                                        </p:tav>
                                      </p:tavLst>
                                    </p:anim>
                                    <p:anim calcmode="lin" valueType="num">
                                      <p:cBhvr>
                                        <p:cTn id="6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7" presetClass="exit" presetSubtype="0" fill="hold" grpId="1" nodeType="clickEffect">
                                  <p:stCondLst>
                                    <p:cond delay="0"/>
                                  </p:stCondLst>
                                  <p:childTnLst>
                                    <p:animEffect transition="out" filter="fade">
                                      <p:cBhvr>
                                        <p:cTn id="71" dur="1000"/>
                                        <p:tgtEl>
                                          <p:spTgt spid="15"/>
                                        </p:tgtEl>
                                      </p:cBhvr>
                                    </p:animEffect>
                                    <p:anim calcmode="lin" valueType="num">
                                      <p:cBhvr>
                                        <p:cTn id="72" dur="1000"/>
                                        <p:tgtEl>
                                          <p:spTgt spid="15"/>
                                        </p:tgtEl>
                                        <p:attrNameLst>
                                          <p:attrName>ppt_x</p:attrName>
                                        </p:attrNameLst>
                                      </p:cBhvr>
                                      <p:tavLst>
                                        <p:tav tm="0">
                                          <p:val>
                                            <p:strVal val="ppt_x"/>
                                          </p:val>
                                        </p:tav>
                                        <p:tav tm="100000">
                                          <p:val>
                                            <p:strVal val="ppt_x"/>
                                          </p:val>
                                        </p:tav>
                                      </p:tavLst>
                                    </p:anim>
                                    <p:anim calcmode="lin" valueType="num">
                                      <p:cBhvr>
                                        <p:cTn id="73" dur="1000"/>
                                        <p:tgtEl>
                                          <p:spTgt spid="15"/>
                                        </p:tgtEl>
                                        <p:attrNameLst>
                                          <p:attrName>ppt_y</p:attrName>
                                        </p:attrNameLst>
                                      </p:cBhvr>
                                      <p:tavLst>
                                        <p:tav tm="0">
                                          <p:val>
                                            <p:strVal val="ppt_y"/>
                                          </p:val>
                                        </p:tav>
                                        <p:tav tm="100000">
                                          <p:val>
                                            <p:strVal val="ppt_y-.1"/>
                                          </p:val>
                                        </p:tav>
                                      </p:tavLst>
                                    </p:anim>
                                    <p:set>
                                      <p:cBhvr>
                                        <p:cTn id="74" dur="1" fill="hold">
                                          <p:stCondLst>
                                            <p:cond delay="999"/>
                                          </p:stCondLst>
                                        </p:cTn>
                                        <p:tgtEl>
                                          <p:spTgt spid="15"/>
                                        </p:tgtEl>
                                        <p:attrNameLst>
                                          <p:attrName>style.visibility</p:attrName>
                                        </p:attrNameLst>
                                      </p:cBhvr>
                                      <p:to>
                                        <p:strVal val="hidden"/>
                                      </p:to>
                                    </p:set>
                                  </p:childTnLst>
                                </p:cTn>
                              </p:par>
                              <p:par>
                                <p:cTn id="75" presetID="42" presetClass="exit" presetSubtype="0" fill="hold" grpId="1" nodeType="withEffect">
                                  <p:stCondLst>
                                    <p:cond delay="0"/>
                                  </p:stCondLst>
                                  <p:childTnLst>
                                    <p:animEffect transition="out" filter="fade">
                                      <p:cBhvr>
                                        <p:cTn id="76" dur="1000"/>
                                        <p:tgtEl>
                                          <p:spTgt spid="14"/>
                                        </p:tgtEl>
                                      </p:cBhvr>
                                    </p:animEffect>
                                    <p:anim calcmode="lin" valueType="num">
                                      <p:cBhvr>
                                        <p:cTn id="77" dur="1000"/>
                                        <p:tgtEl>
                                          <p:spTgt spid="14"/>
                                        </p:tgtEl>
                                        <p:attrNameLst>
                                          <p:attrName>ppt_x</p:attrName>
                                        </p:attrNameLst>
                                      </p:cBhvr>
                                      <p:tavLst>
                                        <p:tav tm="0">
                                          <p:val>
                                            <p:strVal val="ppt_x"/>
                                          </p:val>
                                        </p:tav>
                                        <p:tav tm="100000">
                                          <p:val>
                                            <p:strVal val="ppt_x"/>
                                          </p:val>
                                        </p:tav>
                                      </p:tavLst>
                                    </p:anim>
                                    <p:anim calcmode="lin" valueType="num">
                                      <p:cBhvr>
                                        <p:cTn id="78" dur="1000"/>
                                        <p:tgtEl>
                                          <p:spTgt spid="14"/>
                                        </p:tgtEl>
                                        <p:attrNameLst>
                                          <p:attrName>ppt_y</p:attrName>
                                        </p:attrNameLst>
                                      </p:cBhvr>
                                      <p:tavLst>
                                        <p:tav tm="0">
                                          <p:val>
                                            <p:strVal val="ppt_y"/>
                                          </p:val>
                                        </p:tav>
                                        <p:tav tm="100000">
                                          <p:val>
                                            <p:strVal val="ppt_y+.1"/>
                                          </p:val>
                                        </p:tav>
                                      </p:tavLst>
                                    </p:anim>
                                    <p:set>
                                      <p:cBhvr>
                                        <p:cTn id="79" dur="1" fill="hold">
                                          <p:stCondLst>
                                            <p:cond delay="999"/>
                                          </p:stCondLst>
                                        </p:cTn>
                                        <p:tgtEl>
                                          <p:spTgt spid="14"/>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childTnLst>
                          </p:cTn>
                        </p:par>
                        <p:par>
                          <p:cTn id="83" fill="hold">
                            <p:stCondLst>
                              <p:cond delay="1000"/>
                            </p:stCondLst>
                            <p:childTnLst>
                              <p:par>
                                <p:cTn id="84" presetID="42" presetClass="entr" presetSubtype="0" fill="hold" grpId="0" nodeType="after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fade">
                                      <p:cBhvr>
                                        <p:cTn id="86" dur="1000"/>
                                        <p:tgtEl>
                                          <p:spTgt spid="18"/>
                                        </p:tgtEl>
                                      </p:cBhvr>
                                    </p:animEffect>
                                    <p:anim calcmode="lin" valueType="num">
                                      <p:cBhvr>
                                        <p:cTn id="87" dur="1000" fill="hold"/>
                                        <p:tgtEl>
                                          <p:spTgt spid="18"/>
                                        </p:tgtEl>
                                        <p:attrNameLst>
                                          <p:attrName>ppt_x</p:attrName>
                                        </p:attrNameLst>
                                      </p:cBhvr>
                                      <p:tavLst>
                                        <p:tav tm="0">
                                          <p:val>
                                            <p:strVal val="#ppt_x"/>
                                          </p:val>
                                        </p:tav>
                                        <p:tav tm="100000">
                                          <p:val>
                                            <p:strVal val="#ppt_x"/>
                                          </p:val>
                                        </p:tav>
                                      </p:tavLst>
                                    </p:anim>
                                    <p:anim calcmode="lin" valueType="num">
                                      <p:cBhvr>
                                        <p:cTn id="88" dur="1000" fill="hold"/>
                                        <p:tgtEl>
                                          <p:spTgt spid="18"/>
                                        </p:tgtEl>
                                        <p:attrNameLst>
                                          <p:attrName>ppt_y</p:attrName>
                                        </p:attrNameLst>
                                      </p:cBhvr>
                                      <p:tavLst>
                                        <p:tav tm="0">
                                          <p:val>
                                            <p:strVal val="#ppt_y+.1"/>
                                          </p:val>
                                        </p:tav>
                                        <p:tav tm="100000">
                                          <p:val>
                                            <p:strVal val="#ppt_y"/>
                                          </p:val>
                                        </p:tav>
                                      </p:tavLst>
                                    </p:anim>
                                  </p:childTnLst>
                                </p:cTn>
                              </p:par>
                            </p:childTnLst>
                          </p:cTn>
                        </p:par>
                        <p:par>
                          <p:cTn id="89" fill="hold">
                            <p:stCondLst>
                              <p:cond delay="2000"/>
                            </p:stCondLst>
                            <p:childTnLst>
                              <p:par>
                                <p:cTn id="90" presetID="10" presetClass="entr" presetSubtype="0" fill="hold" grpId="0" nodeType="after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fade">
                                      <p:cBhvr>
                                        <p:cTn id="92" dur="1500"/>
                                        <p:tgtEl>
                                          <p:spTgt spid="19"/>
                                        </p:tgtEl>
                                      </p:cBhvr>
                                    </p:animEffect>
                                  </p:childTnLst>
                                </p:cTn>
                              </p:par>
                              <p:par>
                                <p:cTn id="93" presetID="42" presetClass="entr" presetSubtype="0" fill="hold" grpId="0" nodeType="with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1000"/>
                                        <p:tgtEl>
                                          <p:spTgt spid="17"/>
                                        </p:tgtEl>
                                      </p:cBhvr>
                                    </p:animEffect>
                                    <p:anim calcmode="lin" valueType="num">
                                      <p:cBhvr>
                                        <p:cTn id="96" dur="1000" fill="hold"/>
                                        <p:tgtEl>
                                          <p:spTgt spid="17"/>
                                        </p:tgtEl>
                                        <p:attrNameLst>
                                          <p:attrName>ppt_x</p:attrName>
                                        </p:attrNameLst>
                                      </p:cBhvr>
                                      <p:tavLst>
                                        <p:tav tm="0">
                                          <p:val>
                                            <p:strVal val="#ppt_x"/>
                                          </p:val>
                                        </p:tav>
                                        <p:tav tm="100000">
                                          <p:val>
                                            <p:strVal val="#ppt_x"/>
                                          </p:val>
                                        </p:tav>
                                      </p:tavLst>
                                    </p:anim>
                                    <p:anim calcmode="lin" valueType="num">
                                      <p:cBhvr>
                                        <p:cTn id="9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7" presetClass="exit" presetSubtype="0" fill="hold" grpId="1" nodeType="clickEffect">
                                  <p:stCondLst>
                                    <p:cond delay="0"/>
                                  </p:stCondLst>
                                  <p:childTnLst>
                                    <p:animEffect transition="out" filter="fade">
                                      <p:cBhvr>
                                        <p:cTn id="101" dur="1000"/>
                                        <p:tgtEl>
                                          <p:spTgt spid="18"/>
                                        </p:tgtEl>
                                      </p:cBhvr>
                                    </p:animEffect>
                                    <p:anim calcmode="lin" valueType="num">
                                      <p:cBhvr>
                                        <p:cTn id="102" dur="1000"/>
                                        <p:tgtEl>
                                          <p:spTgt spid="18"/>
                                        </p:tgtEl>
                                        <p:attrNameLst>
                                          <p:attrName>ppt_x</p:attrName>
                                        </p:attrNameLst>
                                      </p:cBhvr>
                                      <p:tavLst>
                                        <p:tav tm="0">
                                          <p:val>
                                            <p:strVal val="ppt_x"/>
                                          </p:val>
                                        </p:tav>
                                        <p:tav tm="100000">
                                          <p:val>
                                            <p:strVal val="ppt_x"/>
                                          </p:val>
                                        </p:tav>
                                      </p:tavLst>
                                    </p:anim>
                                    <p:anim calcmode="lin" valueType="num">
                                      <p:cBhvr>
                                        <p:cTn id="103" dur="1000"/>
                                        <p:tgtEl>
                                          <p:spTgt spid="18"/>
                                        </p:tgtEl>
                                        <p:attrNameLst>
                                          <p:attrName>ppt_y</p:attrName>
                                        </p:attrNameLst>
                                      </p:cBhvr>
                                      <p:tavLst>
                                        <p:tav tm="0">
                                          <p:val>
                                            <p:strVal val="ppt_y"/>
                                          </p:val>
                                        </p:tav>
                                        <p:tav tm="100000">
                                          <p:val>
                                            <p:strVal val="ppt_y-.1"/>
                                          </p:val>
                                        </p:tav>
                                      </p:tavLst>
                                    </p:anim>
                                    <p:set>
                                      <p:cBhvr>
                                        <p:cTn id="104" dur="1" fill="hold">
                                          <p:stCondLst>
                                            <p:cond delay="999"/>
                                          </p:stCondLst>
                                        </p:cTn>
                                        <p:tgtEl>
                                          <p:spTgt spid="18"/>
                                        </p:tgtEl>
                                        <p:attrNameLst>
                                          <p:attrName>style.visibility</p:attrName>
                                        </p:attrNameLst>
                                      </p:cBhvr>
                                      <p:to>
                                        <p:strVal val="hidden"/>
                                      </p:to>
                                    </p:set>
                                  </p:childTnLst>
                                </p:cTn>
                              </p:par>
                              <p:par>
                                <p:cTn id="105" presetID="42" presetClass="exit" presetSubtype="0" fill="hold" grpId="1" nodeType="withEffect">
                                  <p:stCondLst>
                                    <p:cond delay="0"/>
                                  </p:stCondLst>
                                  <p:childTnLst>
                                    <p:animEffect transition="out" filter="fade">
                                      <p:cBhvr>
                                        <p:cTn id="106" dur="1000"/>
                                        <p:tgtEl>
                                          <p:spTgt spid="17"/>
                                        </p:tgtEl>
                                      </p:cBhvr>
                                    </p:animEffect>
                                    <p:anim calcmode="lin" valueType="num">
                                      <p:cBhvr>
                                        <p:cTn id="107" dur="1000"/>
                                        <p:tgtEl>
                                          <p:spTgt spid="17"/>
                                        </p:tgtEl>
                                        <p:attrNameLst>
                                          <p:attrName>ppt_x</p:attrName>
                                        </p:attrNameLst>
                                      </p:cBhvr>
                                      <p:tavLst>
                                        <p:tav tm="0">
                                          <p:val>
                                            <p:strVal val="ppt_x"/>
                                          </p:val>
                                        </p:tav>
                                        <p:tav tm="100000">
                                          <p:val>
                                            <p:strVal val="ppt_x"/>
                                          </p:val>
                                        </p:tav>
                                      </p:tavLst>
                                    </p:anim>
                                    <p:anim calcmode="lin" valueType="num">
                                      <p:cBhvr>
                                        <p:cTn id="108" dur="1000"/>
                                        <p:tgtEl>
                                          <p:spTgt spid="17"/>
                                        </p:tgtEl>
                                        <p:attrNameLst>
                                          <p:attrName>ppt_y</p:attrName>
                                        </p:attrNameLst>
                                      </p:cBhvr>
                                      <p:tavLst>
                                        <p:tav tm="0">
                                          <p:val>
                                            <p:strVal val="ppt_y"/>
                                          </p:val>
                                        </p:tav>
                                        <p:tav tm="100000">
                                          <p:val>
                                            <p:strVal val="ppt_y+.1"/>
                                          </p:val>
                                        </p:tav>
                                      </p:tavLst>
                                    </p:anim>
                                    <p:set>
                                      <p:cBhvr>
                                        <p:cTn id="109" dur="1" fill="hold">
                                          <p:stCondLst>
                                            <p:cond delay="999"/>
                                          </p:stCondLst>
                                        </p:cTn>
                                        <p:tgtEl>
                                          <p:spTgt spid="17"/>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19"/>
                                        </p:tgtEl>
                                      </p:cBhvr>
                                    </p:animEffect>
                                    <p:set>
                                      <p:cBhvr>
                                        <p:cTn id="112" dur="1" fill="hold">
                                          <p:stCondLst>
                                            <p:cond delay="499"/>
                                          </p:stCondLst>
                                        </p:cTn>
                                        <p:tgtEl>
                                          <p:spTgt spid="19"/>
                                        </p:tgtEl>
                                        <p:attrNameLst>
                                          <p:attrName>style.visibility</p:attrName>
                                        </p:attrNameLst>
                                      </p:cBhvr>
                                      <p:to>
                                        <p:strVal val="hidden"/>
                                      </p:to>
                                    </p:set>
                                  </p:childTnLst>
                                </p:cTn>
                              </p:par>
                            </p:childTnLst>
                          </p:cTn>
                        </p:par>
                        <p:par>
                          <p:cTn id="113" fill="hold">
                            <p:stCondLst>
                              <p:cond delay="1000"/>
                            </p:stCondLst>
                            <p:childTnLst>
                              <p:par>
                                <p:cTn id="114" presetID="42" presetClass="entr" presetSubtype="0" fill="hold" grpId="0" nodeType="afterEffect">
                                  <p:stCondLst>
                                    <p:cond delay="0"/>
                                  </p:stCondLst>
                                  <p:childTnLst>
                                    <p:set>
                                      <p:cBhvr>
                                        <p:cTn id="115" dur="1" fill="hold">
                                          <p:stCondLst>
                                            <p:cond delay="0"/>
                                          </p:stCondLst>
                                        </p:cTn>
                                        <p:tgtEl>
                                          <p:spTgt spid="21"/>
                                        </p:tgtEl>
                                        <p:attrNameLst>
                                          <p:attrName>style.visibility</p:attrName>
                                        </p:attrNameLst>
                                      </p:cBhvr>
                                      <p:to>
                                        <p:strVal val="visible"/>
                                      </p:to>
                                    </p:set>
                                    <p:animEffect transition="in" filter="fade">
                                      <p:cBhvr>
                                        <p:cTn id="116" dur="1000"/>
                                        <p:tgtEl>
                                          <p:spTgt spid="21"/>
                                        </p:tgtEl>
                                      </p:cBhvr>
                                    </p:animEffect>
                                    <p:anim calcmode="lin" valueType="num">
                                      <p:cBhvr>
                                        <p:cTn id="117" dur="1000" fill="hold"/>
                                        <p:tgtEl>
                                          <p:spTgt spid="21"/>
                                        </p:tgtEl>
                                        <p:attrNameLst>
                                          <p:attrName>ppt_x</p:attrName>
                                        </p:attrNameLst>
                                      </p:cBhvr>
                                      <p:tavLst>
                                        <p:tav tm="0">
                                          <p:val>
                                            <p:strVal val="#ppt_x"/>
                                          </p:val>
                                        </p:tav>
                                        <p:tav tm="100000">
                                          <p:val>
                                            <p:strVal val="#ppt_x"/>
                                          </p:val>
                                        </p:tav>
                                      </p:tavLst>
                                    </p:anim>
                                    <p:anim calcmode="lin" valueType="num">
                                      <p:cBhvr>
                                        <p:cTn id="118" dur="1000" fill="hold"/>
                                        <p:tgtEl>
                                          <p:spTgt spid="21"/>
                                        </p:tgtEl>
                                        <p:attrNameLst>
                                          <p:attrName>ppt_y</p:attrName>
                                        </p:attrNameLst>
                                      </p:cBhvr>
                                      <p:tavLst>
                                        <p:tav tm="0">
                                          <p:val>
                                            <p:strVal val="#ppt_y+.1"/>
                                          </p:val>
                                        </p:tav>
                                        <p:tav tm="100000">
                                          <p:val>
                                            <p:strVal val="#ppt_y"/>
                                          </p:val>
                                        </p:tav>
                                      </p:tavLst>
                                    </p:anim>
                                  </p:childTnLst>
                                </p:cTn>
                              </p:par>
                            </p:childTnLst>
                          </p:cTn>
                        </p:par>
                        <p:par>
                          <p:cTn id="119" fill="hold">
                            <p:stCondLst>
                              <p:cond delay="2000"/>
                            </p:stCondLst>
                            <p:childTnLst>
                              <p:par>
                                <p:cTn id="120" presetID="10" presetClass="entr" presetSubtype="0" fill="hold" grpId="0" nodeType="afterEffect">
                                  <p:stCondLst>
                                    <p:cond delay="0"/>
                                  </p:stCondLst>
                                  <p:childTnLst>
                                    <p:set>
                                      <p:cBhvr>
                                        <p:cTn id="121" dur="1" fill="hold">
                                          <p:stCondLst>
                                            <p:cond delay="0"/>
                                          </p:stCondLst>
                                        </p:cTn>
                                        <p:tgtEl>
                                          <p:spTgt spid="22"/>
                                        </p:tgtEl>
                                        <p:attrNameLst>
                                          <p:attrName>style.visibility</p:attrName>
                                        </p:attrNameLst>
                                      </p:cBhvr>
                                      <p:to>
                                        <p:strVal val="visible"/>
                                      </p:to>
                                    </p:set>
                                    <p:animEffect transition="in" filter="fade">
                                      <p:cBhvr>
                                        <p:cTn id="122" dur="1500"/>
                                        <p:tgtEl>
                                          <p:spTgt spid="22"/>
                                        </p:tgtEl>
                                      </p:cBhvr>
                                    </p:animEffect>
                                  </p:childTnLst>
                                </p:cTn>
                              </p:par>
                              <p:par>
                                <p:cTn id="123" presetID="42" presetClass="entr" presetSubtype="0" fill="hold" grpId="0" nodeType="withEffect">
                                  <p:stCondLst>
                                    <p:cond delay="0"/>
                                  </p:stCondLst>
                                  <p:childTnLst>
                                    <p:set>
                                      <p:cBhvr>
                                        <p:cTn id="124" dur="1" fill="hold">
                                          <p:stCondLst>
                                            <p:cond delay="0"/>
                                          </p:stCondLst>
                                        </p:cTn>
                                        <p:tgtEl>
                                          <p:spTgt spid="20"/>
                                        </p:tgtEl>
                                        <p:attrNameLst>
                                          <p:attrName>style.visibility</p:attrName>
                                        </p:attrNameLst>
                                      </p:cBhvr>
                                      <p:to>
                                        <p:strVal val="visible"/>
                                      </p:to>
                                    </p:set>
                                    <p:animEffect transition="in" filter="fade">
                                      <p:cBhvr>
                                        <p:cTn id="125" dur="1000"/>
                                        <p:tgtEl>
                                          <p:spTgt spid="20"/>
                                        </p:tgtEl>
                                      </p:cBhvr>
                                    </p:animEffect>
                                    <p:anim calcmode="lin" valueType="num">
                                      <p:cBhvr>
                                        <p:cTn id="126" dur="1000" fill="hold"/>
                                        <p:tgtEl>
                                          <p:spTgt spid="20"/>
                                        </p:tgtEl>
                                        <p:attrNameLst>
                                          <p:attrName>ppt_x</p:attrName>
                                        </p:attrNameLst>
                                      </p:cBhvr>
                                      <p:tavLst>
                                        <p:tav tm="0">
                                          <p:val>
                                            <p:strVal val="#ppt_x"/>
                                          </p:val>
                                        </p:tav>
                                        <p:tav tm="100000">
                                          <p:val>
                                            <p:strVal val="#ppt_x"/>
                                          </p:val>
                                        </p:tav>
                                      </p:tavLst>
                                    </p:anim>
                                    <p:anim calcmode="lin" valueType="num">
                                      <p:cBhvr>
                                        <p:cTn id="127" dur="1000" fill="hold"/>
                                        <p:tgtEl>
                                          <p:spTgt spid="20"/>
                                        </p:tgtEl>
                                        <p:attrNameLst>
                                          <p:attrName>ppt_y</p:attrName>
                                        </p:attrNameLst>
                                      </p:cBhvr>
                                      <p:tavLst>
                                        <p:tav tm="0">
                                          <p:val>
                                            <p:strVal val="#ppt_y+.1"/>
                                          </p:val>
                                        </p:tav>
                                        <p:tav tm="100000">
                                          <p:val>
                                            <p:strVal val="#ppt_y"/>
                                          </p:val>
                                        </p:tav>
                                      </p:tavLst>
                                    </p:anim>
                                  </p:childTnLst>
                                </p:cTn>
                              </p:par>
                            </p:childTnLst>
                          </p:cTn>
                        </p:par>
                        <p:par>
                          <p:cTn id="128" fill="hold">
                            <p:stCondLst>
                              <p:cond delay="3500"/>
                            </p:stCondLst>
                            <p:childTnLst>
                              <p:par>
                                <p:cTn id="129" presetID="22" presetClass="entr" presetSubtype="1" fill="hold" nodeType="afterEffect">
                                  <p:stCondLst>
                                    <p:cond delay="0"/>
                                  </p:stCondLst>
                                  <p:childTnLst>
                                    <p:set>
                                      <p:cBhvr>
                                        <p:cTn id="130" dur="1" fill="hold">
                                          <p:stCondLst>
                                            <p:cond delay="0"/>
                                          </p:stCondLst>
                                        </p:cTn>
                                        <p:tgtEl>
                                          <p:spTgt spid="23"/>
                                        </p:tgtEl>
                                        <p:attrNameLst>
                                          <p:attrName>style.visibility</p:attrName>
                                        </p:attrNameLst>
                                      </p:cBhvr>
                                      <p:to>
                                        <p:strVal val="visible"/>
                                      </p:to>
                                    </p:set>
                                    <p:animEffect transition="in" filter="wipe(up)">
                                      <p:cBhvr>
                                        <p:cTn id="1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3" grpId="0"/>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0"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09\tema 09 paraqu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07504" y="44624"/>
            <a:ext cx="8352928" cy="40011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rPr>
              <a:t>PORQUE VIRÁ JESUS?</a:t>
            </a:r>
            <a:endParaRPr lang="es-ES"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endParaRPr>
          </a:p>
        </p:txBody>
      </p:sp>
      <p:sp>
        <p:nvSpPr>
          <p:cNvPr id="3" name="2 Rectángulo" hidden="1"/>
          <p:cNvSpPr/>
          <p:nvPr/>
        </p:nvSpPr>
        <p:spPr>
          <a:xfrm>
            <a:off x="6444208" y="6269250"/>
            <a:ext cx="2422971"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Hebreos 9:28</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8" name="7 Rectángulo" hidden="1"/>
          <p:cNvSpPr/>
          <p:nvPr/>
        </p:nvSpPr>
        <p:spPr>
          <a:xfrm>
            <a:off x="0"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VIENE PARA SALVARNOS</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0" name="9 Rectángulo" hidden="1"/>
          <p:cNvSpPr/>
          <p:nvPr/>
        </p:nvSpPr>
        <p:spPr>
          <a:xfrm>
            <a:off x="1168822" y="2708920"/>
            <a:ext cx="7003578" cy="255454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“Así también Cristo fue ofrecido una sola vez para llevar los pecados de muchos; y aparecerá por segunda vez, sin relación con el pecado, </a:t>
            </a:r>
            <a:b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para salvar a los que le esperan</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p>
        </p:txBody>
      </p:sp>
      <p:sp>
        <p:nvSpPr>
          <p:cNvPr id="11" name="10 Rectángulo"/>
          <p:cNvSpPr/>
          <p:nvPr/>
        </p:nvSpPr>
        <p:spPr>
          <a:xfrm>
            <a:off x="6084168" y="6309320"/>
            <a:ext cx="2871299"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Isaías 35:4-6 </a:t>
            </a:r>
            <a:r>
              <a:rPr lang="es-ES_tradnl"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p.p</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12" name="11 Rectángulo"/>
          <p:cNvSpPr/>
          <p:nvPr/>
        </p:nvSpPr>
        <p:spPr>
          <a:xfrm>
            <a:off x="-1" y="104741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POR FIM À DOR</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3" name="12 Rectángulo"/>
          <p:cNvSpPr/>
          <p:nvPr/>
        </p:nvSpPr>
        <p:spPr>
          <a:xfrm>
            <a:off x="611560" y="2155406"/>
            <a:ext cx="8136904" cy="440120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Dizei</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desalentos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de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coração</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sede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fortes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não</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temais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Eis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o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vosso</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Deus. A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vingança</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vem</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retribuição</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de Deus; ele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vem</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 vos salvará.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Então</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se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abrirão</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 os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olhos</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 dos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cegos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se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desimpedirão</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 os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ouvidos</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 dos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surdos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os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coxos</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saltarão</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como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cervos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a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língua</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 dos mudos cantará</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pois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águas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arrebentarão</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no deserto, e ribeiros, no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ermo</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p>
          <a:p>
            <a:endPar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14" name="13 Rectángulo" hidden="1"/>
          <p:cNvSpPr/>
          <p:nvPr/>
        </p:nvSpPr>
        <p:spPr>
          <a:xfrm>
            <a:off x="5796136" y="6309320"/>
            <a:ext cx="3259547"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Filipenses 3:20-21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15" name="14 Rectángulo" hidden="1"/>
          <p:cNvSpPr/>
          <p:nvPr/>
        </p:nvSpPr>
        <p:spPr>
          <a:xfrm>
            <a:off x="-12787" y="1196752"/>
            <a:ext cx="9144000" cy="193899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0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HACERNOS CIUDADANOS </a:t>
            </a:r>
            <a:br>
              <a:rPr lang="es-ES_tradnl" sz="60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br>
            <a:r>
              <a:rPr lang="es-ES_tradnl" sz="60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DE UN MUNDO MEJOR</a:t>
            </a:r>
            <a:endParaRPr lang="es-ES" sz="60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6" name="15 Rectángulo" hidden="1"/>
          <p:cNvSpPr/>
          <p:nvPr/>
        </p:nvSpPr>
        <p:spPr>
          <a:xfrm>
            <a:off x="827584" y="3343632"/>
            <a:ext cx="8208912" cy="267765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“Mas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nuestra ciudadanía está en los cielos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de donde también esperamos al Salvador, al Señor Jesucristo; el cual transformará el cuerpo de la humillación nuestra, para que sea semejante al cuerpo de la gloria suya, por el poder con el cual puede también sujetar a sí mismo todas las cosas.”</a:t>
            </a:r>
          </a:p>
        </p:txBody>
      </p:sp>
      <p:sp>
        <p:nvSpPr>
          <p:cNvPr id="17" name="16 Rectángulo" hidden="1"/>
          <p:cNvSpPr/>
          <p:nvPr/>
        </p:nvSpPr>
        <p:spPr>
          <a:xfrm>
            <a:off x="6588224" y="6309320"/>
            <a:ext cx="2430409"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Salmos 96:13</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18" name="17 Rectángulo" hidden="1"/>
          <p:cNvSpPr/>
          <p:nvPr/>
        </p:nvSpPr>
        <p:spPr>
          <a:xfrm>
            <a:off x="-36512" y="1196752"/>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JUZGAR A LA HUMANIDAD</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9" name="18 Rectángulo" hidden="1"/>
          <p:cNvSpPr/>
          <p:nvPr/>
        </p:nvSpPr>
        <p:spPr>
          <a:xfrm>
            <a:off x="1475655" y="2996952"/>
            <a:ext cx="7416825" cy="206210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“Delante de Jehová que vino;</a:t>
            </a:r>
            <a:b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Porque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vino a juzgar la tierra</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b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Juzgará al mundo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con justicia,</a:t>
            </a:r>
            <a:b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 los pueblos con su verdad.”</a:t>
            </a:r>
          </a:p>
        </p:txBody>
      </p:sp>
      <p:sp>
        <p:nvSpPr>
          <p:cNvPr id="20" name="19 Rectángulo" hidden="1"/>
          <p:cNvSpPr/>
          <p:nvPr/>
        </p:nvSpPr>
        <p:spPr>
          <a:xfrm>
            <a:off x="5148064" y="6309320"/>
            <a:ext cx="4003597"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2 Tesalonicenses 1:7-9</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21" name="20 Rectángulo" hidden="1"/>
          <p:cNvSpPr/>
          <p:nvPr/>
        </p:nvSpPr>
        <p:spPr>
          <a:xfrm>
            <a:off x="-36512" y="1196752"/>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DESTRUIR A LOS MALOS</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22" name="21 Rectángulo" hidden="1"/>
          <p:cNvSpPr/>
          <p:nvPr/>
        </p:nvSpPr>
        <p:spPr>
          <a:xfrm>
            <a:off x="1043607" y="2411010"/>
            <a:ext cx="7704857" cy="397031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 vosotros que sois atribulados, daros reposo con nosotros, cuando se manifieste el Señor Jesús desde el cielo con los ángeles de su poder,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en llama de fuego</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para dar retribución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 los que no conocieron a Dios, ni obedecen al evangelio de nuestro Señor Jesucristo;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los cuales sufrirán pena de eterna perdición</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excluidos de la presencia del Señor y de la gloria de su poder.”</a:t>
            </a:r>
          </a:p>
        </p:txBody>
      </p:sp>
    </p:spTree>
    <p:extLst>
      <p:ext uri="{BB962C8B-B14F-4D97-AF65-F5344CB8AC3E}">
        <p14:creationId xmlns:p14="http://schemas.microsoft.com/office/powerpoint/2010/main" val="414128716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500"/>
                                        <p:tgtEl>
                                          <p:spTgt spid="10"/>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7" presetClass="exit" presetSubtype="0" fill="hold" grpId="1" nodeType="clickEffect">
                                  <p:stCondLst>
                                    <p:cond delay="0"/>
                                  </p:stCondLst>
                                  <p:childTnLst>
                                    <p:animEffect transition="out" filter="fade">
                                      <p:cBhvr>
                                        <p:cTn id="22" dur="1000"/>
                                        <p:tgtEl>
                                          <p:spTgt spid="8"/>
                                        </p:tgtEl>
                                      </p:cBhvr>
                                    </p:animEffect>
                                    <p:anim calcmode="lin" valueType="num">
                                      <p:cBhvr>
                                        <p:cTn id="23" dur="1000"/>
                                        <p:tgtEl>
                                          <p:spTgt spid="8"/>
                                        </p:tgtEl>
                                        <p:attrNameLst>
                                          <p:attrName>ppt_x</p:attrName>
                                        </p:attrNameLst>
                                      </p:cBhvr>
                                      <p:tavLst>
                                        <p:tav tm="0">
                                          <p:val>
                                            <p:strVal val="ppt_x"/>
                                          </p:val>
                                        </p:tav>
                                        <p:tav tm="100000">
                                          <p:val>
                                            <p:strVal val="ppt_x"/>
                                          </p:val>
                                        </p:tav>
                                      </p:tavLst>
                                    </p:anim>
                                    <p:anim calcmode="lin" valueType="num">
                                      <p:cBhvr>
                                        <p:cTn id="24" dur="1000"/>
                                        <p:tgtEl>
                                          <p:spTgt spid="8"/>
                                        </p:tgtEl>
                                        <p:attrNameLst>
                                          <p:attrName>ppt_y</p:attrName>
                                        </p:attrNameLst>
                                      </p:cBhvr>
                                      <p:tavLst>
                                        <p:tav tm="0">
                                          <p:val>
                                            <p:strVal val="ppt_y"/>
                                          </p:val>
                                        </p:tav>
                                        <p:tav tm="100000">
                                          <p:val>
                                            <p:strVal val="ppt_y-.1"/>
                                          </p:val>
                                        </p:tav>
                                      </p:tavLst>
                                    </p:anim>
                                    <p:set>
                                      <p:cBhvr>
                                        <p:cTn id="25" dur="1" fill="hold">
                                          <p:stCondLst>
                                            <p:cond delay="999"/>
                                          </p:stCondLst>
                                        </p:cTn>
                                        <p:tgtEl>
                                          <p:spTgt spid="8"/>
                                        </p:tgtEl>
                                        <p:attrNameLst>
                                          <p:attrName>style.visibility</p:attrName>
                                        </p:attrNameLst>
                                      </p:cBhvr>
                                      <p:to>
                                        <p:strVal val="hidden"/>
                                      </p:to>
                                    </p:set>
                                  </p:childTnLst>
                                </p:cTn>
                              </p:par>
                              <p:par>
                                <p:cTn id="26" presetID="42" presetClass="exit" presetSubtype="0" fill="hold" grpId="1" nodeType="withEffect">
                                  <p:stCondLst>
                                    <p:cond delay="0"/>
                                  </p:stCondLst>
                                  <p:childTnLst>
                                    <p:animEffect transition="out" filter="fade">
                                      <p:cBhvr>
                                        <p:cTn id="27" dur="1000"/>
                                        <p:tgtEl>
                                          <p:spTgt spid="3"/>
                                        </p:tgtEl>
                                      </p:cBhvr>
                                    </p:animEffect>
                                    <p:anim calcmode="lin" valueType="num">
                                      <p:cBhvr>
                                        <p:cTn id="28" dur="1000"/>
                                        <p:tgtEl>
                                          <p:spTgt spid="3"/>
                                        </p:tgtEl>
                                        <p:attrNameLst>
                                          <p:attrName>ppt_x</p:attrName>
                                        </p:attrNameLst>
                                      </p:cBhvr>
                                      <p:tavLst>
                                        <p:tav tm="0">
                                          <p:val>
                                            <p:strVal val="ppt_x"/>
                                          </p:val>
                                        </p:tav>
                                        <p:tav tm="100000">
                                          <p:val>
                                            <p:strVal val="ppt_x"/>
                                          </p:val>
                                        </p:tav>
                                      </p:tavLst>
                                    </p:anim>
                                    <p:anim calcmode="lin" valueType="num">
                                      <p:cBhvr>
                                        <p:cTn id="29" dur="1000"/>
                                        <p:tgtEl>
                                          <p:spTgt spid="3"/>
                                        </p:tgtEl>
                                        <p:attrNameLst>
                                          <p:attrName>ppt_y</p:attrName>
                                        </p:attrNameLst>
                                      </p:cBhvr>
                                      <p:tavLst>
                                        <p:tav tm="0">
                                          <p:val>
                                            <p:strVal val="ppt_y"/>
                                          </p:val>
                                        </p:tav>
                                        <p:tav tm="100000">
                                          <p:val>
                                            <p:strVal val="ppt_y+.1"/>
                                          </p:val>
                                        </p:tav>
                                      </p:tavLst>
                                    </p:anim>
                                    <p:set>
                                      <p:cBhvr>
                                        <p:cTn id="30" dur="1" fill="hold">
                                          <p:stCondLst>
                                            <p:cond delay="999"/>
                                          </p:stCondLst>
                                        </p:cTn>
                                        <p:tgtEl>
                                          <p:spTgt spid="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500"/>
                                        <p:tgtEl>
                                          <p:spTgt spid="13"/>
                                        </p:tgtEl>
                                      </p:cBhvr>
                                    </p:animEffect>
                                  </p:childTnLst>
                                </p:cTn>
                              </p:par>
                              <p:par>
                                <p:cTn id="44" presetID="42"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childTnLst>
                          </p:cTn>
                        </p:par>
                        <p:par>
                          <p:cTn id="49" fill="hold">
                            <p:stCondLst>
                              <p:cond delay="3500"/>
                            </p:stCondLst>
                            <p:childTnLst>
                              <p:par>
                                <p:cTn id="50" presetID="42" presetClass="entr" presetSubtype="0"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childTnLst>
                          </p:cTn>
                        </p:par>
                        <p:par>
                          <p:cTn id="55" fill="hold">
                            <p:stCondLst>
                              <p:cond delay="4500"/>
                            </p:stCondLst>
                            <p:childTnLst>
                              <p:par>
                                <p:cTn id="56" presetID="10" presetClass="entr" presetSubtype="0" fill="hold" grpId="0" nodeType="after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1500"/>
                                        <p:tgtEl>
                                          <p:spTgt spid="16"/>
                                        </p:tgtEl>
                                      </p:cBhvr>
                                    </p:animEffect>
                                  </p:childTnLst>
                                </p:cTn>
                              </p:par>
                              <p:par>
                                <p:cTn id="59" presetID="42"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0"/>
                                        <p:tgtEl>
                                          <p:spTgt spid="14"/>
                                        </p:tgtEl>
                                      </p:cBhvr>
                                    </p:animEffect>
                                    <p:anim calcmode="lin" valueType="num">
                                      <p:cBhvr>
                                        <p:cTn id="62" dur="1000" fill="hold"/>
                                        <p:tgtEl>
                                          <p:spTgt spid="14"/>
                                        </p:tgtEl>
                                        <p:attrNameLst>
                                          <p:attrName>ppt_x</p:attrName>
                                        </p:attrNameLst>
                                      </p:cBhvr>
                                      <p:tavLst>
                                        <p:tav tm="0">
                                          <p:val>
                                            <p:strVal val="#ppt_x"/>
                                          </p:val>
                                        </p:tav>
                                        <p:tav tm="100000">
                                          <p:val>
                                            <p:strVal val="#ppt_x"/>
                                          </p:val>
                                        </p:tav>
                                      </p:tavLst>
                                    </p:anim>
                                    <p:anim calcmode="lin" valueType="num">
                                      <p:cBhvr>
                                        <p:cTn id="6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7" presetClass="exit" presetSubtype="0" fill="hold" grpId="1" nodeType="clickEffect">
                                  <p:stCondLst>
                                    <p:cond delay="0"/>
                                  </p:stCondLst>
                                  <p:childTnLst>
                                    <p:animEffect transition="out" filter="fade">
                                      <p:cBhvr>
                                        <p:cTn id="67" dur="1000"/>
                                        <p:tgtEl>
                                          <p:spTgt spid="15"/>
                                        </p:tgtEl>
                                      </p:cBhvr>
                                    </p:animEffect>
                                    <p:anim calcmode="lin" valueType="num">
                                      <p:cBhvr>
                                        <p:cTn id="68" dur="1000"/>
                                        <p:tgtEl>
                                          <p:spTgt spid="15"/>
                                        </p:tgtEl>
                                        <p:attrNameLst>
                                          <p:attrName>ppt_x</p:attrName>
                                        </p:attrNameLst>
                                      </p:cBhvr>
                                      <p:tavLst>
                                        <p:tav tm="0">
                                          <p:val>
                                            <p:strVal val="ppt_x"/>
                                          </p:val>
                                        </p:tav>
                                        <p:tav tm="100000">
                                          <p:val>
                                            <p:strVal val="ppt_x"/>
                                          </p:val>
                                        </p:tav>
                                      </p:tavLst>
                                    </p:anim>
                                    <p:anim calcmode="lin" valueType="num">
                                      <p:cBhvr>
                                        <p:cTn id="69" dur="1000"/>
                                        <p:tgtEl>
                                          <p:spTgt spid="15"/>
                                        </p:tgtEl>
                                        <p:attrNameLst>
                                          <p:attrName>ppt_y</p:attrName>
                                        </p:attrNameLst>
                                      </p:cBhvr>
                                      <p:tavLst>
                                        <p:tav tm="0">
                                          <p:val>
                                            <p:strVal val="ppt_y"/>
                                          </p:val>
                                        </p:tav>
                                        <p:tav tm="100000">
                                          <p:val>
                                            <p:strVal val="ppt_y-.1"/>
                                          </p:val>
                                        </p:tav>
                                      </p:tavLst>
                                    </p:anim>
                                    <p:set>
                                      <p:cBhvr>
                                        <p:cTn id="70" dur="1" fill="hold">
                                          <p:stCondLst>
                                            <p:cond delay="999"/>
                                          </p:stCondLst>
                                        </p:cTn>
                                        <p:tgtEl>
                                          <p:spTgt spid="15"/>
                                        </p:tgtEl>
                                        <p:attrNameLst>
                                          <p:attrName>style.visibility</p:attrName>
                                        </p:attrNameLst>
                                      </p:cBhvr>
                                      <p:to>
                                        <p:strVal val="hidden"/>
                                      </p:to>
                                    </p:set>
                                  </p:childTnLst>
                                </p:cTn>
                              </p:par>
                              <p:par>
                                <p:cTn id="71" presetID="42" presetClass="exit" presetSubtype="0" fill="hold" grpId="1" nodeType="withEffect">
                                  <p:stCondLst>
                                    <p:cond delay="0"/>
                                  </p:stCondLst>
                                  <p:childTnLst>
                                    <p:animEffect transition="out" filter="fade">
                                      <p:cBhvr>
                                        <p:cTn id="72" dur="1000"/>
                                        <p:tgtEl>
                                          <p:spTgt spid="14"/>
                                        </p:tgtEl>
                                      </p:cBhvr>
                                    </p:animEffect>
                                    <p:anim calcmode="lin" valueType="num">
                                      <p:cBhvr>
                                        <p:cTn id="73" dur="1000"/>
                                        <p:tgtEl>
                                          <p:spTgt spid="14"/>
                                        </p:tgtEl>
                                        <p:attrNameLst>
                                          <p:attrName>ppt_x</p:attrName>
                                        </p:attrNameLst>
                                      </p:cBhvr>
                                      <p:tavLst>
                                        <p:tav tm="0">
                                          <p:val>
                                            <p:strVal val="ppt_x"/>
                                          </p:val>
                                        </p:tav>
                                        <p:tav tm="100000">
                                          <p:val>
                                            <p:strVal val="ppt_x"/>
                                          </p:val>
                                        </p:tav>
                                      </p:tavLst>
                                    </p:anim>
                                    <p:anim calcmode="lin" valueType="num">
                                      <p:cBhvr>
                                        <p:cTn id="74" dur="1000"/>
                                        <p:tgtEl>
                                          <p:spTgt spid="14"/>
                                        </p:tgtEl>
                                        <p:attrNameLst>
                                          <p:attrName>ppt_y</p:attrName>
                                        </p:attrNameLst>
                                      </p:cBhvr>
                                      <p:tavLst>
                                        <p:tav tm="0">
                                          <p:val>
                                            <p:strVal val="ppt_y"/>
                                          </p:val>
                                        </p:tav>
                                        <p:tav tm="100000">
                                          <p:val>
                                            <p:strVal val="ppt_y+.1"/>
                                          </p:val>
                                        </p:tav>
                                      </p:tavLst>
                                    </p:anim>
                                    <p:set>
                                      <p:cBhvr>
                                        <p:cTn id="75" dur="1" fill="hold">
                                          <p:stCondLst>
                                            <p:cond delay="999"/>
                                          </p:stCondLst>
                                        </p:cTn>
                                        <p:tgtEl>
                                          <p:spTgt spid="14"/>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6"/>
                                        </p:tgtEl>
                                      </p:cBhvr>
                                    </p:animEffect>
                                    <p:set>
                                      <p:cBhvr>
                                        <p:cTn id="78" dur="1" fill="hold">
                                          <p:stCondLst>
                                            <p:cond delay="499"/>
                                          </p:stCondLst>
                                        </p:cTn>
                                        <p:tgtEl>
                                          <p:spTgt spid="16"/>
                                        </p:tgtEl>
                                        <p:attrNameLst>
                                          <p:attrName>style.visibility</p:attrName>
                                        </p:attrNameLst>
                                      </p:cBhvr>
                                      <p:to>
                                        <p:strVal val="hidden"/>
                                      </p:to>
                                    </p:set>
                                  </p:childTnLst>
                                </p:cTn>
                              </p:par>
                            </p:childTnLst>
                          </p:cTn>
                        </p:par>
                        <p:par>
                          <p:cTn id="79" fill="hold">
                            <p:stCondLst>
                              <p:cond delay="1000"/>
                            </p:stCondLst>
                            <p:childTnLst>
                              <p:par>
                                <p:cTn id="80" presetID="42" presetClass="entr" presetSubtype="0" fill="hold" grpId="0" nodeType="after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fade">
                                      <p:cBhvr>
                                        <p:cTn id="82" dur="1000"/>
                                        <p:tgtEl>
                                          <p:spTgt spid="18"/>
                                        </p:tgtEl>
                                      </p:cBhvr>
                                    </p:animEffect>
                                    <p:anim calcmode="lin" valueType="num">
                                      <p:cBhvr>
                                        <p:cTn id="83" dur="1000" fill="hold"/>
                                        <p:tgtEl>
                                          <p:spTgt spid="18"/>
                                        </p:tgtEl>
                                        <p:attrNameLst>
                                          <p:attrName>ppt_x</p:attrName>
                                        </p:attrNameLst>
                                      </p:cBhvr>
                                      <p:tavLst>
                                        <p:tav tm="0">
                                          <p:val>
                                            <p:strVal val="#ppt_x"/>
                                          </p:val>
                                        </p:tav>
                                        <p:tav tm="100000">
                                          <p:val>
                                            <p:strVal val="#ppt_x"/>
                                          </p:val>
                                        </p:tav>
                                      </p:tavLst>
                                    </p:anim>
                                    <p:anim calcmode="lin" valueType="num">
                                      <p:cBhvr>
                                        <p:cTn id="84" dur="1000" fill="hold"/>
                                        <p:tgtEl>
                                          <p:spTgt spid="18"/>
                                        </p:tgtEl>
                                        <p:attrNameLst>
                                          <p:attrName>ppt_y</p:attrName>
                                        </p:attrNameLst>
                                      </p:cBhvr>
                                      <p:tavLst>
                                        <p:tav tm="0">
                                          <p:val>
                                            <p:strVal val="#ppt_y+.1"/>
                                          </p:val>
                                        </p:tav>
                                        <p:tav tm="100000">
                                          <p:val>
                                            <p:strVal val="#ppt_y"/>
                                          </p:val>
                                        </p:tav>
                                      </p:tavLst>
                                    </p:anim>
                                  </p:childTnLst>
                                </p:cTn>
                              </p:par>
                            </p:childTnLst>
                          </p:cTn>
                        </p:par>
                        <p:par>
                          <p:cTn id="85" fill="hold">
                            <p:stCondLst>
                              <p:cond delay="2000"/>
                            </p:stCondLst>
                            <p:childTnLst>
                              <p:par>
                                <p:cTn id="86" presetID="10" presetClass="entr" presetSubtype="0" fill="hold" grpId="0" nodeType="after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fade">
                                      <p:cBhvr>
                                        <p:cTn id="88" dur="1500"/>
                                        <p:tgtEl>
                                          <p:spTgt spid="19"/>
                                        </p:tgtEl>
                                      </p:cBhvr>
                                    </p:animEffect>
                                  </p:childTnLst>
                                </p:cTn>
                              </p:par>
                              <p:par>
                                <p:cTn id="89" presetID="42" presetClass="entr" presetSubtype="0" fill="hold" grpId="0" nodeType="withEffect">
                                  <p:stCondLst>
                                    <p:cond delay="0"/>
                                  </p:stCondLst>
                                  <p:childTnLst>
                                    <p:set>
                                      <p:cBhvr>
                                        <p:cTn id="90" dur="1" fill="hold">
                                          <p:stCondLst>
                                            <p:cond delay="0"/>
                                          </p:stCondLst>
                                        </p:cTn>
                                        <p:tgtEl>
                                          <p:spTgt spid="17"/>
                                        </p:tgtEl>
                                        <p:attrNameLst>
                                          <p:attrName>style.visibility</p:attrName>
                                        </p:attrNameLst>
                                      </p:cBhvr>
                                      <p:to>
                                        <p:strVal val="visible"/>
                                      </p:to>
                                    </p:set>
                                    <p:animEffect transition="in" filter="fade">
                                      <p:cBhvr>
                                        <p:cTn id="91" dur="1000"/>
                                        <p:tgtEl>
                                          <p:spTgt spid="17"/>
                                        </p:tgtEl>
                                      </p:cBhvr>
                                    </p:animEffect>
                                    <p:anim calcmode="lin" valueType="num">
                                      <p:cBhvr>
                                        <p:cTn id="92" dur="1000" fill="hold"/>
                                        <p:tgtEl>
                                          <p:spTgt spid="17"/>
                                        </p:tgtEl>
                                        <p:attrNameLst>
                                          <p:attrName>ppt_x</p:attrName>
                                        </p:attrNameLst>
                                      </p:cBhvr>
                                      <p:tavLst>
                                        <p:tav tm="0">
                                          <p:val>
                                            <p:strVal val="#ppt_x"/>
                                          </p:val>
                                        </p:tav>
                                        <p:tav tm="100000">
                                          <p:val>
                                            <p:strVal val="#ppt_x"/>
                                          </p:val>
                                        </p:tav>
                                      </p:tavLst>
                                    </p:anim>
                                    <p:anim calcmode="lin" valueType="num">
                                      <p:cBhvr>
                                        <p:cTn id="9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7" presetClass="exit" presetSubtype="0" fill="hold" grpId="1" nodeType="clickEffect">
                                  <p:stCondLst>
                                    <p:cond delay="0"/>
                                  </p:stCondLst>
                                  <p:childTnLst>
                                    <p:animEffect transition="out" filter="fade">
                                      <p:cBhvr>
                                        <p:cTn id="97" dur="1000"/>
                                        <p:tgtEl>
                                          <p:spTgt spid="18"/>
                                        </p:tgtEl>
                                      </p:cBhvr>
                                    </p:animEffect>
                                    <p:anim calcmode="lin" valueType="num">
                                      <p:cBhvr>
                                        <p:cTn id="98" dur="1000"/>
                                        <p:tgtEl>
                                          <p:spTgt spid="18"/>
                                        </p:tgtEl>
                                        <p:attrNameLst>
                                          <p:attrName>ppt_x</p:attrName>
                                        </p:attrNameLst>
                                      </p:cBhvr>
                                      <p:tavLst>
                                        <p:tav tm="0">
                                          <p:val>
                                            <p:strVal val="ppt_x"/>
                                          </p:val>
                                        </p:tav>
                                        <p:tav tm="100000">
                                          <p:val>
                                            <p:strVal val="ppt_x"/>
                                          </p:val>
                                        </p:tav>
                                      </p:tavLst>
                                    </p:anim>
                                    <p:anim calcmode="lin" valueType="num">
                                      <p:cBhvr>
                                        <p:cTn id="99" dur="1000"/>
                                        <p:tgtEl>
                                          <p:spTgt spid="18"/>
                                        </p:tgtEl>
                                        <p:attrNameLst>
                                          <p:attrName>ppt_y</p:attrName>
                                        </p:attrNameLst>
                                      </p:cBhvr>
                                      <p:tavLst>
                                        <p:tav tm="0">
                                          <p:val>
                                            <p:strVal val="ppt_y"/>
                                          </p:val>
                                        </p:tav>
                                        <p:tav tm="100000">
                                          <p:val>
                                            <p:strVal val="ppt_y-.1"/>
                                          </p:val>
                                        </p:tav>
                                      </p:tavLst>
                                    </p:anim>
                                    <p:set>
                                      <p:cBhvr>
                                        <p:cTn id="100" dur="1" fill="hold">
                                          <p:stCondLst>
                                            <p:cond delay="999"/>
                                          </p:stCondLst>
                                        </p:cTn>
                                        <p:tgtEl>
                                          <p:spTgt spid="18"/>
                                        </p:tgtEl>
                                        <p:attrNameLst>
                                          <p:attrName>style.visibility</p:attrName>
                                        </p:attrNameLst>
                                      </p:cBhvr>
                                      <p:to>
                                        <p:strVal val="hidden"/>
                                      </p:to>
                                    </p:set>
                                  </p:childTnLst>
                                </p:cTn>
                              </p:par>
                              <p:par>
                                <p:cTn id="101" presetID="42" presetClass="exit" presetSubtype="0" fill="hold" grpId="1" nodeType="withEffect">
                                  <p:stCondLst>
                                    <p:cond delay="0"/>
                                  </p:stCondLst>
                                  <p:childTnLst>
                                    <p:animEffect transition="out" filter="fade">
                                      <p:cBhvr>
                                        <p:cTn id="102" dur="1000"/>
                                        <p:tgtEl>
                                          <p:spTgt spid="17"/>
                                        </p:tgtEl>
                                      </p:cBhvr>
                                    </p:animEffect>
                                    <p:anim calcmode="lin" valueType="num">
                                      <p:cBhvr>
                                        <p:cTn id="103" dur="1000"/>
                                        <p:tgtEl>
                                          <p:spTgt spid="17"/>
                                        </p:tgtEl>
                                        <p:attrNameLst>
                                          <p:attrName>ppt_x</p:attrName>
                                        </p:attrNameLst>
                                      </p:cBhvr>
                                      <p:tavLst>
                                        <p:tav tm="0">
                                          <p:val>
                                            <p:strVal val="ppt_x"/>
                                          </p:val>
                                        </p:tav>
                                        <p:tav tm="100000">
                                          <p:val>
                                            <p:strVal val="ppt_x"/>
                                          </p:val>
                                        </p:tav>
                                      </p:tavLst>
                                    </p:anim>
                                    <p:anim calcmode="lin" valueType="num">
                                      <p:cBhvr>
                                        <p:cTn id="104" dur="1000"/>
                                        <p:tgtEl>
                                          <p:spTgt spid="17"/>
                                        </p:tgtEl>
                                        <p:attrNameLst>
                                          <p:attrName>ppt_y</p:attrName>
                                        </p:attrNameLst>
                                      </p:cBhvr>
                                      <p:tavLst>
                                        <p:tav tm="0">
                                          <p:val>
                                            <p:strVal val="ppt_y"/>
                                          </p:val>
                                        </p:tav>
                                        <p:tav tm="100000">
                                          <p:val>
                                            <p:strVal val="ppt_y+.1"/>
                                          </p:val>
                                        </p:tav>
                                      </p:tavLst>
                                    </p:anim>
                                    <p:set>
                                      <p:cBhvr>
                                        <p:cTn id="105" dur="1" fill="hold">
                                          <p:stCondLst>
                                            <p:cond delay="999"/>
                                          </p:stCondLst>
                                        </p:cTn>
                                        <p:tgtEl>
                                          <p:spTgt spid="17"/>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19"/>
                                        </p:tgtEl>
                                      </p:cBhvr>
                                    </p:animEffect>
                                    <p:set>
                                      <p:cBhvr>
                                        <p:cTn id="108" dur="1" fill="hold">
                                          <p:stCondLst>
                                            <p:cond delay="499"/>
                                          </p:stCondLst>
                                        </p:cTn>
                                        <p:tgtEl>
                                          <p:spTgt spid="19"/>
                                        </p:tgtEl>
                                        <p:attrNameLst>
                                          <p:attrName>style.visibility</p:attrName>
                                        </p:attrNameLst>
                                      </p:cBhvr>
                                      <p:to>
                                        <p:strVal val="hidden"/>
                                      </p:to>
                                    </p:set>
                                  </p:childTnLst>
                                </p:cTn>
                              </p:par>
                            </p:childTnLst>
                          </p:cTn>
                        </p:par>
                        <p:par>
                          <p:cTn id="109" fill="hold">
                            <p:stCondLst>
                              <p:cond delay="1000"/>
                            </p:stCondLst>
                            <p:childTnLst>
                              <p:par>
                                <p:cTn id="110" presetID="42" presetClass="entr" presetSubtype="0" fill="hold" grpId="0" nodeType="afterEffect">
                                  <p:stCondLst>
                                    <p:cond delay="0"/>
                                  </p:stCondLst>
                                  <p:childTnLst>
                                    <p:set>
                                      <p:cBhvr>
                                        <p:cTn id="111" dur="1" fill="hold">
                                          <p:stCondLst>
                                            <p:cond delay="0"/>
                                          </p:stCondLst>
                                        </p:cTn>
                                        <p:tgtEl>
                                          <p:spTgt spid="21"/>
                                        </p:tgtEl>
                                        <p:attrNameLst>
                                          <p:attrName>style.visibility</p:attrName>
                                        </p:attrNameLst>
                                      </p:cBhvr>
                                      <p:to>
                                        <p:strVal val="visible"/>
                                      </p:to>
                                    </p:set>
                                    <p:animEffect transition="in" filter="fade">
                                      <p:cBhvr>
                                        <p:cTn id="112" dur="1000"/>
                                        <p:tgtEl>
                                          <p:spTgt spid="21"/>
                                        </p:tgtEl>
                                      </p:cBhvr>
                                    </p:animEffect>
                                    <p:anim calcmode="lin" valueType="num">
                                      <p:cBhvr>
                                        <p:cTn id="113" dur="1000" fill="hold"/>
                                        <p:tgtEl>
                                          <p:spTgt spid="21"/>
                                        </p:tgtEl>
                                        <p:attrNameLst>
                                          <p:attrName>ppt_x</p:attrName>
                                        </p:attrNameLst>
                                      </p:cBhvr>
                                      <p:tavLst>
                                        <p:tav tm="0">
                                          <p:val>
                                            <p:strVal val="#ppt_x"/>
                                          </p:val>
                                        </p:tav>
                                        <p:tav tm="100000">
                                          <p:val>
                                            <p:strVal val="#ppt_x"/>
                                          </p:val>
                                        </p:tav>
                                      </p:tavLst>
                                    </p:anim>
                                    <p:anim calcmode="lin" valueType="num">
                                      <p:cBhvr>
                                        <p:cTn id="114" dur="1000" fill="hold"/>
                                        <p:tgtEl>
                                          <p:spTgt spid="21"/>
                                        </p:tgtEl>
                                        <p:attrNameLst>
                                          <p:attrName>ppt_y</p:attrName>
                                        </p:attrNameLst>
                                      </p:cBhvr>
                                      <p:tavLst>
                                        <p:tav tm="0">
                                          <p:val>
                                            <p:strVal val="#ppt_y+.1"/>
                                          </p:val>
                                        </p:tav>
                                        <p:tav tm="100000">
                                          <p:val>
                                            <p:strVal val="#ppt_y"/>
                                          </p:val>
                                        </p:tav>
                                      </p:tavLst>
                                    </p:anim>
                                  </p:childTnLst>
                                </p:cTn>
                              </p:par>
                            </p:childTnLst>
                          </p:cTn>
                        </p:par>
                        <p:par>
                          <p:cTn id="115" fill="hold">
                            <p:stCondLst>
                              <p:cond delay="2000"/>
                            </p:stCondLst>
                            <p:childTnLst>
                              <p:par>
                                <p:cTn id="116" presetID="10" presetClass="entr" presetSubtype="0" fill="hold" grpId="0" nodeType="after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fade">
                                      <p:cBhvr>
                                        <p:cTn id="118" dur="1500"/>
                                        <p:tgtEl>
                                          <p:spTgt spid="22"/>
                                        </p:tgtEl>
                                      </p:cBhvr>
                                    </p:animEffect>
                                  </p:childTnLst>
                                </p:cTn>
                              </p:par>
                              <p:par>
                                <p:cTn id="119" presetID="42" presetClass="entr" presetSubtype="0" fill="hold" grpId="0" nodeType="withEffect">
                                  <p:stCondLst>
                                    <p:cond delay="0"/>
                                  </p:stCondLst>
                                  <p:childTnLst>
                                    <p:set>
                                      <p:cBhvr>
                                        <p:cTn id="120" dur="1" fill="hold">
                                          <p:stCondLst>
                                            <p:cond delay="0"/>
                                          </p:stCondLst>
                                        </p:cTn>
                                        <p:tgtEl>
                                          <p:spTgt spid="20"/>
                                        </p:tgtEl>
                                        <p:attrNameLst>
                                          <p:attrName>style.visibility</p:attrName>
                                        </p:attrNameLst>
                                      </p:cBhvr>
                                      <p:to>
                                        <p:strVal val="visible"/>
                                      </p:to>
                                    </p:set>
                                    <p:animEffect transition="in" filter="fade">
                                      <p:cBhvr>
                                        <p:cTn id="121" dur="1000"/>
                                        <p:tgtEl>
                                          <p:spTgt spid="20"/>
                                        </p:tgtEl>
                                      </p:cBhvr>
                                    </p:animEffect>
                                    <p:anim calcmode="lin" valueType="num">
                                      <p:cBhvr>
                                        <p:cTn id="122" dur="1000" fill="hold"/>
                                        <p:tgtEl>
                                          <p:spTgt spid="20"/>
                                        </p:tgtEl>
                                        <p:attrNameLst>
                                          <p:attrName>ppt_x</p:attrName>
                                        </p:attrNameLst>
                                      </p:cBhvr>
                                      <p:tavLst>
                                        <p:tav tm="0">
                                          <p:val>
                                            <p:strVal val="#ppt_x"/>
                                          </p:val>
                                        </p:tav>
                                        <p:tav tm="100000">
                                          <p:val>
                                            <p:strVal val="#ppt_x"/>
                                          </p:val>
                                        </p:tav>
                                      </p:tavLst>
                                    </p:anim>
                                    <p:anim calcmode="lin" valueType="num">
                                      <p:cBhvr>
                                        <p:cTn id="123" dur="1000" fill="hold"/>
                                        <p:tgtEl>
                                          <p:spTgt spid="20"/>
                                        </p:tgtEl>
                                        <p:attrNameLst>
                                          <p:attrName>ppt_y</p:attrName>
                                        </p:attrNameLst>
                                      </p:cBhvr>
                                      <p:tavLst>
                                        <p:tav tm="0">
                                          <p:val>
                                            <p:strVal val="#ppt_y+.1"/>
                                          </p:val>
                                        </p:tav>
                                        <p:tav tm="100000">
                                          <p:val>
                                            <p:strVal val="#ppt_y"/>
                                          </p:val>
                                        </p:tav>
                                      </p:tavLst>
                                    </p:anim>
                                  </p:childTnLst>
                                </p:cTn>
                              </p:par>
                            </p:childTnLst>
                          </p:cTn>
                        </p:par>
                        <p:par>
                          <p:cTn id="124" fill="hold">
                            <p:stCondLst>
                              <p:cond delay="3500"/>
                            </p:stCondLst>
                            <p:childTnLst>
                              <p:par>
                                <p:cTn id="125" presetID="22" presetClass="entr" presetSubtype="1" fill="hold" nodeType="afterEffect">
                                  <p:stCondLst>
                                    <p:cond delay="0"/>
                                  </p:stCondLst>
                                  <p:childTnLst>
                                    <p:set>
                                      <p:cBhvr>
                                        <p:cTn id="126" dur="1" fill="hold">
                                          <p:stCondLst>
                                            <p:cond delay="0"/>
                                          </p:stCondLst>
                                        </p:cTn>
                                        <p:tgtEl>
                                          <p:spTgt spid="23"/>
                                        </p:tgtEl>
                                        <p:attrNameLst>
                                          <p:attrName>style.visibility</p:attrName>
                                        </p:attrNameLst>
                                      </p:cBhvr>
                                      <p:to>
                                        <p:strVal val="visible"/>
                                      </p:to>
                                    </p:set>
                                    <p:animEffect transition="in" filter="wipe(up)">
                                      <p:cBhvr>
                                        <p:cTn id="1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P spid="10" grpId="0"/>
      <p:bldP spid="10" grpId="1"/>
      <p:bldP spid="11" grpId="0"/>
      <p:bldP spid="12" grpId="0"/>
      <p:bldP spid="13" grpId="0"/>
      <p:bldP spid="14" grpId="0"/>
      <p:bldP spid="14" grpId="1"/>
      <p:bldP spid="15" grpId="0"/>
      <p:bldP spid="15" grpId="1"/>
      <p:bldP spid="16" grpId="0"/>
      <p:bldP spid="16" grpId="1"/>
      <p:bldP spid="17" grpId="0"/>
      <p:bldP spid="17" grpId="1"/>
      <p:bldP spid="18" grpId="0"/>
      <p:bldP spid="18" grpId="1"/>
      <p:bldP spid="19" grpId="0"/>
      <p:bldP spid="19" grpId="1"/>
      <p:bldP spid="20" grpId="0"/>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09\tema 09 paraqu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07504" y="44624"/>
            <a:ext cx="8352928" cy="40011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rPr>
              <a:t>PORQUE VIRÁ JESUS?</a:t>
            </a:r>
            <a:endParaRPr lang="es-ES"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endParaRPr>
          </a:p>
        </p:txBody>
      </p:sp>
      <p:sp>
        <p:nvSpPr>
          <p:cNvPr id="3" name="2 Rectángulo" hidden="1"/>
          <p:cNvSpPr/>
          <p:nvPr/>
        </p:nvSpPr>
        <p:spPr>
          <a:xfrm>
            <a:off x="6444208" y="6269250"/>
            <a:ext cx="2422971"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Hebreos 9:28</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8" name="7 Rectángulo" hidden="1"/>
          <p:cNvSpPr/>
          <p:nvPr/>
        </p:nvSpPr>
        <p:spPr>
          <a:xfrm>
            <a:off x="0"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VIENE PARA SALVARNOS</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0" name="9 Rectángulo" hidden="1"/>
          <p:cNvSpPr/>
          <p:nvPr/>
        </p:nvSpPr>
        <p:spPr>
          <a:xfrm>
            <a:off x="1168822" y="2708920"/>
            <a:ext cx="7003578" cy="255454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“Así también Cristo fue ofrecido una sola vez para llevar los pecados de muchos; y aparecerá por segunda vez, sin relación con el pecado, </a:t>
            </a:r>
            <a:b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para salvar a los que le esperan</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p>
        </p:txBody>
      </p:sp>
      <p:sp>
        <p:nvSpPr>
          <p:cNvPr id="11" name="10 Rectángulo" hidden="1"/>
          <p:cNvSpPr/>
          <p:nvPr/>
        </p:nvSpPr>
        <p:spPr>
          <a:xfrm>
            <a:off x="6084168" y="6309320"/>
            <a:ext cx="2871299"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Isaías 35:4-6 </a:t>
            </a:r>
            <a:r>
              <a:rPr lang="es-ES_tradnl"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p.p</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12" name="11 Rectángulo" hidden="1"/>
          <p:cNvSpPr/>
          <p:nvPr/>
        </p:nvSpPr>
        <p:spPr>
          <a:xfrm>
            <a:off x="-12787" y="1196752"/>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PONER FIN AL DOLOR</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3" name="12 Rectángulo" hidden="1"/>
          <p:cNvSpPr/>
          <p:nvPr/>
        </p:nvSpPr>
        <p:spPr>
          <a:xfrm>
            <a:off x="1225712" y="2481858"/>
            <a:ext cx="7450744"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“Decid a los de corazón apocado: </a:t>
            </a:r>
            <a:b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Esforzaos, no temáis; he aquí que vuestro Dios viene con retribución, con pago; </a:t>
            </a:r>
            <a:b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Dios mismo vendrá, y os salvará. </a:t>
            </a:r>
          </a:p>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Entonces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los ojos de los ciegos serán abiertos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y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los oídos de los sordos se abrirán</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p>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Entonces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el cojo saltará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como un ciervo, y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cantará la lengua del mudo</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p>
        </p:txBody>
      </p:sp>
      <p:sp>
        <p:nvSpPr>
          <p:cNvPr id="14" name="13 Rectángulo"/>
          <p:cNvSpPr/>
          <p:nvPr/>
        </p:nvSpPr>
        <p:spPr>
          <a:xfrm>
            <a:off x="5796136" y="6309320"/>
            <a:ext cx="2507418"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Filipenses 3:20-21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15" name="14 Rectángulo"/>
          <p:cNvSpPr/>
          <p:nvPr/>
        </p:nvSpPr>
        <p:spPr>
          <a:xfrm>
            <a:off x="-12787" y="1196752"/>
            <a:ext cx="9144000" cy="193899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0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FAZER-NOS CIDADÃOS </a:t>
            </a:r>
            <a:br>
              <a:rPr lang="es-ES_tradnl" sz="60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br>
            <a:r>
              <a:rPr lang="es-ES_tradnl" sz="60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DE UM MUNDO MELHOR</a:t>
            </a:r>
            <a:endParaRPr lang="es-ES" sz="60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6" name="15 Rectángulo"/>
          <p:cNvSpPr/>
          <p:nvPr/>
        </p:nvSpPr>
        <p:spPr>
          <a:xfrm>
            <a:off x="827584" y="3217525"/>
            <a:ext cx="8208912" cy="310854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Pois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a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nossa</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pátria</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 está nos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céus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de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onde</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também</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aguardamos o Salvador, o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Senhor</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Jesus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Cristo, o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qual</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transformará o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nosso</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corpo</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de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humilhação</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para ser igual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ao</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corpo</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da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sua</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glória</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segundo a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eficácia</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do poder que ele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tem</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de até subordinar a si todas as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coisas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p>
        </p:txBody>
      </p:sp>
      <p:sp>
        <p:nvSpPr>
          <p:cNvPr id="17" name="16 Rectángulo" hidden="1"/>
          <p:cNvSpPr/>
          <p:nvPr/>
        </p:nvSpPr>
        <p:spPr>
          <a:xfrm>
            <a:off x="6588224" y="6309320"/>
            <a:ext cx="2430409"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Salmos 96:13</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18" name="17 Rectángulo" hidden="1"/>
          <p:cNvSpPr/>
          <p:nvPr/>
        </p:nvSpPr>
        <p:spPr>
          <a:xfrm>
            <a:off x="-36512" y="1196752"/>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JUZGAR A LA HUMANIDAD</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9" name="18 Rectángulo" hidden="1"/>
          <p:cNvSpPr/>
          <p:nvPr/>
        </p:nvSpPr>
        <p:spPr>
          <a:xfrm>
            <a:off x="1475655" y="2996952"/>
            <a:ext cx="7416825" cy="206210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“Delante de Jehová que vino;</a:t>
            </a:r>
            <a:b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Porque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vino a juzgar la tierra</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b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Juzgará al mundo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con justicia,</a:t>
            </a:r>
            <a:b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 los pueblos con su verdad.”</a:t>
            </a:r>
          </a:p>
        </p:txBody>
      </p:sp>
      <p:sp>
        <p:nvSpPr>
          <p:cNvPr id="20" name="19 Rectángulo" hidden="1"/>
          <p:cNvSpPr/>
          <p:nvPr/>
        </p:nvSpPr>
        <p:spPr>
          <a:xfrm>
            <a:off x="5148064" y="6309320"/>
            <a:ext cx="4003597"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2 Tesalonicenses 1:7-9</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21" name="20 Rectángulo" hidden="1"/>
          <p:cNvSpPr/>
          <p:nvPr/>
        </p:nvSpPr>
        <p:spPr>
          <a:xfrm>
            <a:off x="-36512" y="1196752"/>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DESTRUIR A LOS MALOS</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22" name="21 Rectángulo" hidden="1"/>
          <p:cNvSpPr/>
          <p:nvPr/>
        </p:nvSpPr>
        <p:spPr>
          <a:xfrm>
            <a:off x="1043607" y="2411010"/>
            <a:ext cx="7704857" cy="397031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 vosotros que sois atribulados, daros reposo con nosotros, cuando se manifieste el Señor Jesús desde el cielo con los ángeles de su poder,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en llama de fuego</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para dar retribución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 los que no conocieron a Dios, ni obedecen al evangelio de nuestro Señor Jesucristo;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los cuales sufrirán pena de eterna perdición</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excluidos de la presencia del Señor y de la gloria de su poder.”</a:t>
            </a:r>
          </a:p>
        </p:txBody>
      </p:sp>
    </p:spTree>
    <p:extLst>
      <p:ext uri="{BB962C8B-B14F-4D97-AF65-F5344CB8AC3E}">
        <p14:creationId xmlns:p14="http://schemas.microsoft.com/office/powerpoint/2010/main" val="301308536"/>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500"/>
                                        <p:tgtEl>
                                          <p:spTgt spid="10"/>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7" presetClass="exit" presetSubtype="0" fill="hold" grpId="1" nodeType="clickEffect">
                                  <p:stCondLst>
                                    <p:cond delay="0"/>
                                  </p:stCondLst>
                                  <p:childTnLst>
                                    <p:animEffect transition="out" filter="fade">
                                      <p:cBhvr>
                                        <p:cTn id="22" dur="1000"/>
                                        <p:tgtEl>
                                          <p:spTgt spid="8"/>
                                        </p:tgtEl>
                                      </p:cBhvr>
                                    </p:animEffect>
                                    <p:anim calcmode="lin" valueType="num">
                                      <p:cBhvr>
                                        <p:cTn id="23" dur="1000"/>
                                        <p:tgtEl>
                                          <p:spTgt spid="8"/>
                                        </p:tgtEl>
                                        <p:attrNameLst>
                                          <p:attrName>ppt_x</p:attrName>
                                        </p:attrNameLst>
                                      </p:cBhvr>
                                      <p:tavLst>
                                        <p:tav tm="0">
                                          <p:val>
                                            <p:strVal val="ppt_x"/>
                                          </p:val>
                                        </p:tav>
                                        <p:tav tm="100000">
                                          <p:val>
                                            <p:strVal val="ppt_x"/>
                                          </p:val>
                                        </p:tav>
                                      </p:tavLst>
                                    </p:anim>
                                    <p:anim calcmode="lin" valueType="num">
                                      <p:cBhvr>
                                        <p:cTn id="24" dur="1000"/>
                                        <p:tgtEl>
                                          <p:spTgt spid="8"/>
                                        </p:tgtEl>
                                        <p:attrNameLst>
                                          <p:attrName>ppt_y</p:attrName>
                                        </p:attrNameLst>
                                      </p:cBhvr>
                                      <p:tavLst>
                                        <p:tav tm="0">
                                          <p:val>
                                            <p:strVal val="ppt_y"/>
                                          </p:val>
                                        </p:tav>
                                        <p:tav tm="100000">
                                          <p:val>
                                            <p:strVal val="ppt_y-.1"/>
                                          </p:val>
                                        </p:tav>
                                      </p:tavLst>
                                    </p:anim>
                                    <p:set>
                                      <p:cBhvr>
                                        <p:cTn id="25" dur="1" fill="hold">
                                          <p:stCondLst>
                                            <p:cond delay="999"/>
                                          </p:stCondLst>
                                        </p:cTn>
                                        <p:tgtEl>
                                          <p:spTgt spid="8"/>
                                        </p:tgtEl>
                                        <p:attrNameLst>
                                          <p:attrName>style.visibility</p:attrName>
                                        </p:attrNameLst>
                                      </p:cBhvr>
                                      <p:to>
                                        <p:strVal val="hidden"/>
                                      </p:to>
                                    </p:set>
                                  </p:childTnLst>
                                </p:cTn>
                              </p:par>
                              <p:par>
                                <p:cTn id="26" presetID="42" presetClass="exit" presetSubtype="0" fill="hold" grpId="1" nodeType="withEffect">
                                  <p:stCondLst>
                                    <p:cond delay="0"/>
                                  </p:stCondLst>
                                  <p:childTnLst>
                                    <p:animEffect transition="out" filter="fade">
                                      <p:cBhvr>
                                        <p:cTn id="27" dur="1000"/>
                                        <p:tgtEl>
                                          <p:spTgt spid="3"/>
                                        </p:tgtEl>
                                      </p:cBhvr>
                                    </p:animEffect>
                                    <p:anim calcmode="lin" valueType="num">
                                      <p:cBhvr>
                                        <p:cTn id="28" dur="1000"/>
                                        <p:tgtEl>
                                          <p:spTgt spid="3"/>
                                        </p:tgtEl>
                                        <p:attrNameLst>
                                          <p:attrName>ppt_x</p:attrName>
                                        </p:attrNameLst>
                                      </p:cBhvr>
                                      <p:tavLst>
                                        <p:tav tm="0">
                                          <p:val>
                                            <p:strVal val="ppt_x"/>
                                          </p:val>
                                        </p:tav>
                                        <p:tav tm="100000">
                                          <p:val>
                                            <p:strVal val="ppt_x"/>
                                          </p:val>
                                        </p:tav>
                                      </p:tavLst>
                                    </p:anim>
                                    <p:anim calcmode="lin" valueType="num">
                                      <p:cBhvr>
                                        <p:cTn id="29" dur="1000"/>
                                        <p:tgtEl>
                                          <p:spTgt spid="3"/>
                                        </p:tgtEl>
                                        <p:attrNameLst>
                                          <p:attrName>ppt_y</p:attrName>
                                        </p:attrNameLst>
                                      </p:cBhvr>
                                      <p:tavLst>
                                        <p:tav tm="0">
                                          <p:val>
                                            <p:strVal val="ppt_y"/>
                                          </p:val>
                                        </p:tav>
                                        <p:tav tm="100000">
                                          <p:val>
                                            <p:strVal val="ppt_y+.1"/>
                                          </p:val>
                                        </p:tav>
                                      </p:tavLst>
                                    </p:anim>
                                    <p:set>
                                      <p:cBhvr>
                                        <p:cTn id="30" dur="1" fill="hold">
                                          <p:stCondLst>
                                            <p:cond delay="999"/>
                                          </p:stCondLst>
                                        </p:cTn>
                                        <p:tgtEl>
                                          <p:spTgt spid="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500"/>
                                        <p:tgtEl>
                                          <p:spTgt spid="13"/>
                                        </p:tgtEl>
                                      </p:cBhvr>
                                    </p:animEffect>
                                  </p:childTnLst>
                                </p:cTn>
                              </p:par>
                              <p:par>
                                <p:cTn id="44" presetID="42"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childTnLst>
                          </p:cTn>
                        </p:par>
                        <p:par>
                          <p:cTn id="49" fill="hold">
                            <p:stCondLst>
                              <p:cond delay="3500"/>
                            </p:stCondLst>
                            <p:childTnLst>
                              <p:par>
                                <p:cTn id="50" presetID="42" presetClass="entr" presetSubtype="0"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childTnLst>
                          </p:cTn>
                        </p:par>
                        <p:par>
                          <p:cTn id="55" fill="hold">
                            <p:stCondLst>
                              <p:cond delay="4500"/>
                            </p:stCondLst>
                            <p:childTnLst>
                              <p:par>
                                <p:cTn id="56" presetID="10" presetClass="entr" presetSubtype="0" fill="hold" grpId="0" nodeType="after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1500"/>
                                        <p:tgtEl>
                                          <p:spTgt spid="16"/>
                                        </p:tgtEl>
                                      </p:cBhvr>
                                    </p:animEffect>
                                  </p:childTnLst>
                                </p:cTn>
                              </p:par>
                              <p:par>
                                <p:cTn id="59" presetID="42"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0"/>
                                        <p:tgtEl>
                                          <p:spTgt spid="14"/>
                                        </p:tgtEl>
                                      </p:cBhvr>
                                    </p:animEffect>
                                    <p:anim calcmode="lin" valueType="num">
                                      <p:cBhvr>
                                        <p:cTn id="62" dur="1000" fill="hold"/>
                                        <p:tgtEl>
                                          <p:spTgt spid="14"/>
                                        </p:tgtEl>
                                        <p:attrNameLst>
                                          <p:attrName>ppt_x</p:attrName>
                                        </p:attrNameLst>
                                      </p:cBhvr>
                                      <p:tavLst>
                                        <p:tav tm="0">
                                          <p:val>
                                            <p:strVal val="#ppt_x"/>
                                          </p:val>
                                        </p:tav>
                                        <p:tav tm="100000">
                                          <p:val>
                                            <p:strVal val="#ppt_x"/>
                                          </p:val>
                                        </p:tav>
                                      </p:tavLst>
                                    </p:anim>
                                    <p:anim calcmode="lin" valueType="num">
                                      <p:cBhvr>
                                        <p:cTn id="63" dur="1000" fill="hold"/>
                                        <p:tgtEl>
                                          <p:spTgt spid="14"/>
                                        </p:tgtEl>
                                        <p:attrNameLst>
                                          <p:attrName>ppt_y</p:attrName>
                                        </p:attrNameLst>
                                      </p:cBhvr>
                                      <p:tavLst>
                                        <p:tav tm="0">
                                          <p:val>
                                            <p:strVal val="#ppt_y+.1"/>
                                          </p:val>
                                        </p:tav>
                                        <p:tav tm="100000">
                                          <p:val>
                                            <p:strVal val="#ppt_y"/>
                                          </p:val>
                                        </p:tav>
                                      </p:tavLst>
                                    </p:anim>
                                  </p:childTnLst>
                                </p:cTn>
                              </p:par>
                            </p:childTnLst>
                          </p:cTn>
                        </p:par>
                        <p:par>
                          <p:cTn id="64" fill="hold">
                            <p:stCondLst>
                              <p:cond delay="6000"/>
                            </p:stCondLst>
                            <p:childTnLst>
                              <p:par>
                                <p:cTn id="65" presetID="42"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1000"/>
                                        <p:tgtEl>
                                          <p:spTgt spid="18"/>
                                        </p:tgtEl>
                                      </p:cBhvr>
                                    </p:animEffect>
                                    <p:anim calcmode="lin" valueType="num">
                                      <p:cBhvr>
                                        <p:cTn id="68" dur="1000" fill="hold"/>
                                        <p:tgtEl>
                                          <p:spTgt spid="18"/>
                                        </p:tgtEl>
                                        <p:attrNameLst>
                                          <p:attrName>ppt_x</p:attrName>
                                        </p:attrNameLst>
                                      </p:cBhvr>
                                      <p:tavLst>
                                        <p:tav tm="0">
                                          <p:val>
                                            <p:strVal val="#ppt_x"/>
                                          </p:val>
                                        </p:tav>
                                        <p:tav tm="100000">
                                          <p:val>
                                            <p:strVal val="#ppt_x"/>
                                          </p:val>
                                        </p:tav>
                                      </p:tavLst>
                                    </p:anim>
                                    <p:anim calcmode="lin" valueType="num">
                                      <p:cBhvr>
                                        <p:cTn id="69" dur="1000" fill="hold"/>
                                        <p:tgtEl>
                                          <p:spTgt spid="18"/>
                                        </p:tgtEl>
                                        <p:attrNameLst>
                                          <p:attrName>ppt_y</p:attrName>
                                        </p:attrNameLst>
                                      </p:cBhvr>
                                      <p:tavLst>
                                        <p:tav tm="0">
                                          <p:val>
                                            <p:strVal val="#ppt_y+.1"/>
                                          </p:val>
                                        </p:tav>
                                        <p:tav tm="100000">
                                          <p:val>
                                            <p:strVal val="#ppt_y"/>
                                          </p:val>
                                        </p:tav>
                                      </p:tavLst>
                                    </p:anim>
                                  </p:childTnLst>
                                </p:cTn>
                              </p:par>
                            </p:childTnLst>
                          </p:cTn>
                        </p:par>
                        <p:par>
                          <p:cTn id="70" fill="hold">
                            <p:stCondLst>
                              <p:cond delay="7000"/>
                            </p:stCondLst>
                            <p:childTnLst>
                              <p:par>
                                <p:cTn id="71" presetID="10" presetClass="entr" presetSubtype="0" fill="hold" grpId="0" nodeType="after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1500"/>
                                        <p:tgtEl>
                                          <p:spTgt spid="19"/>
                                        </p:tgtEl>
                                      </p:cBhvr>
                                    </p:animEffect>
                                  </p:childTnLst>
                                </p:cTn>
                              </p:par>
                              <p:par>
                                <p:cTn id="74" presetID="42" presetClass="entr" presetSubtype="0" fill="hold" grpId="0" nodeType="with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fade">
                                      <p:cBhvr>
                                        <p:cTn id="76" dur="1000"/>
                                        <p:tgtEl>
                                          <p:spTgt spid="17"/>
                                        </p:tgtEl>
                                      </p:cBhvr>
                                    </p:animEffect>
                                    <p:anim calcmode="lin" valueType="num">
                                      <p:cBhvr>
                                        <p:cTn id="77" dur="1000" fill="hold"/>
                                        <p:tgtEl>
                                          <p:spTgt spid="17"/>
                                        </p:tgtEl>
                                        <p:attrNameLst>
                                          <p:attrName>ppt_x</p:attrName>
                                        </p:attrNameLst>
                                      </p:cBhvr>
                                      <p:tavLst>
                                        <p:tav tm="0">
                                          <p:val>
                                            <p:strVal val="#ppt_x"/>
                                          </p:val>
                                        </p:tav>
                                        <p:tav tm="100000">
                                          <p:val>
                                            <p:strVal val="#ppt_x"/>
                                          </p:val>
                                        </p:tav>
                                      </p:tavLst>
                                    </p:anim>
                                    <p:anim calcmode="lin" valueType="num">
                                      <p:cBhvr>
                                        <p:cTn id="7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7" presetClass="exit" presetSubtype="0" fill="hold" grpId="1" nodeType="clickEffect">
                                  <p:stCondLst>
                                    <p:cond delay="0"/>
                                  </p:stCondLst>
                                  <p:childTnLst>
                                    <p:animEffect transition="out" filter="fade">
                                      <p:cBhvr>
                                        <p:cTn id="82" dur="1000"/>
                                        <p:tgtEl>
                                          <p:spTgt spid="18"/>
                                        </p:tgtEl>
                                      </p:cBhvr>
                                    </p:animEffect>
                                    <p:anim calcmode="lin" valueType="num">
                                      <p:cBhvr>
                                        <p:cTn id="83" dur="1000"/>
                                        <p:tgtEl>
                                          <p:spTgt spid="18"/>
                                        </p:tgtEl>
                                        <p:attrNameLst>
                                          <p:attrName>ppt_x</p:attrName>
                                        </p:attrNameLst>
                                      </p:cBhvr>
                                      <p:tavLst>
                                        <p:tav tm="0">
                                          <p:val>
                                            <p:strVal val="ppt_x"/>
                                          </p:val>
                                        </p:tav>
                                        <p:tav tm="100000">
                                          <p:val>
                                            <p:strVal val="ppt_x"/>
                                          </p:val>
                                        </p:tav>
                                      </p:tavLst>
                                    </p:anim>
                                    <p:anim calcmode="lin" valueType="num">
                                      <p:cBhvr>
                                        <p:cTn id="84" dur="1000"/>
                                        <p:tgtEl>
                                          <p:spTgt spid="18"/>
                                        </p:tgtEl>
                                        <p:attrNameLst>
                                          <p:attrName>ppt_y</p:attrName>
                                        </p:attrNameLst>
                                      </p:cBhvr>
                                      <p:tavLst>
                                        <p:tav tm="0">
                                          <p:val>
                                            <p:strVal val="ppt_y"/>
                                          </p:val>
                                        </p:tav>
                                        <p:tav tm="100000">
                                          <p:val>
                                            <p:strVal val="ppt_y-.1"/>
                                          </p:val>
                                        </p:tav>
                                      </p:tavLst>
                                    </p:anim>
                                    <p:set>
                                      <p:cBhvr>
                                        <p:cTn id="85" dur="1" fill="hold">
                                          <p:stCondLst>
                                            <p:cond delay="999"/>
                                          </p:stCondLst>
                                        </p:cTn>
                                        <p:tgtEl>
                                          <p:spTgt spid="18"/>
                                        </p:tgtEl>
                                        <p:attrNameLst>
                                          <p:attrName>style.visibility</p:attrName>
                                        </p:attrNameLst>
                                      </p:cBhvr>
                                      <p:to>
                                        <p:strVal val="hidden"/>
                                      </p:to>
                                    </p:set>
                                  </p:childTnLst>
                                </p:cTn>
                              </p:par>
                              <p:par>
                                <p:cTn id="86" presetID="42" presetClass="exit" presetSubtype="0" fill="hold" grpId="1" nodeType="withEffect">
                                  <p:stCondLst>
                                    <p:cond delay="0"/>
                                  </p:stCondLst>
                                  <p:childTnLst>
                                    <p:animEffect transition="out" filter="fade">
                                      <p:cBhvr>
                                        <p:cTn id="87" dur="1000"/>
                                        <p:tgtEl>
                                          <p:spTgt spid="17"/>
                                        </p:tgtEl>
                                      </p:cBhvr>
                                    </p:animEffect>
                                    <p:anim calcmode="lin" valueType="num">
                                      <p:cBhvr>
                                        <p:cTn id="88" dur="1000"/>
                                        <p:tgtEl>
                                          <p:spTgt spid="17"/>
                                        </p:tgtEl>
                                        <p:attrNameLst>
                                          <p:attrName>ppt_x</p:attrName>
                                        </p:attrNameLst>
                                      </p:cBhvr>
                                      <p:tavLst>
                                        <p:tav tm="0">
                                          <p:val>
                                            <p:strVal val="ppt_x"/>
                                          </p:val>
                                        </p:tav>
                                        <p:tav tm="100000">
                                          <p:val>
                                            <p:strVal val="ppt_x"/>
                                          </p:val>
                                        </p:tav>
                                      </p:tavLst>
                                    </p:anim>
                                    <p:anim calcmode="lin" valueType="num">
                                      <p:cBhvr>
                                        <p:cTn id="89" dur="1000"/>
                                        <p:tgtEl>
                                          <p:spTgt spid="17"/>
                                        </p:tgtEl>
                                        <p:attrNameLst>
                                          <p:attrName>ppt_y</p:attrName>
                                        </p:attrNameLst>
                                      </p:cBhvr>
                                      <p:tavLst>
                                        <p:tav tm="0">
                                          <p:val>
                                            <p:strVal val="ppt_y"/>
                                          </p:val>
                                        </p:tav>
                                        <p:tav tm="100000">
                                          <p:val>
                                            <p:strVal val="ppt_y+.1"/>
                                          </p:val>
                                        </p:tav>
                                      </p:tavLst>
                                    </p:anim>
                                    <p:set>
                                      <p:cBhvr>
                                        <p:cTn id="90" dur="1" fill="hold">
                                          <p:stCondLst>
                                            <p:cond delay="999"/>
                                          </p:stCondLst>
                                        </p:cTn>
                                        <p:tgtEl>
                                          <p:spTgt spid="17"/>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19"/>
                                        </p:tgtEl>
                                      </p:cBhvr>
                                    </p:animEffect>
                                    <p:set>
                                      <p:cBhvr>
                                        <p:cTn id="93" dur="1" fill="hold">
                                          <p:stCondLst>
                                            <p:cond delay="499"/>
                                          </p:stCondLst>
                                        </p:cTn>
                                        <p:tgtEl>
                                          <p:spTgt spid="19"/>
                                        </p:tgtEl>
                                        <p:attrNameLst>
                                          <p:attrName>style.visibility</p:attrName>
                                        </p:attrNameLst>
                                      </p:cBhvr>
                                      <p:to>
                                        <p:strVal val="hidden"/>
                                      </p:to>
                                    </p:set>
                                  </p:childTnLst>
                                </p:cTn>
                              </p:par>
                            </p:childTnLst>
                          </p:cTn>
                        </p:par>
                        <p:par>
                          <p:cTn id="94" fill="hold">
                            <p:stCondLst>
                              <p:cond delay="1000"/>
                            </p:stCondLst>
                            <p:childTnLst>
                              <p:par>
                                <p:cTn id="95" presetID="42" presetClass="entr" presetSubtype="0" fill="hold" grpId="0" nodeType="after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fade">
                                      <p:cBhvr>
                                        <p:cTn id="97" dur="1000"/>
                                        <p:tgtEl>
                                          <p:spTgt spid="21"/>
                                        </p:tgtEl>
                                      </p:cBhvr>
                                    </p:animEffect>
                                    <p:anim calcmode="lin" valueType="num">
                                      <p:cBhvr>
                                        <p:cTn id="98" dur="1000" fill="hold"/>
                                        <p:tgtEl>
                                          <p:spTgt spid="21"/>
                                        </p:tgtEl>
                                        <p:attrNameLst>
                                          <p:attrName>ppt_x</p:attrName>
                                        </p:attrNameLst>
                                      </p:cBhvr>
                                      <p:tavLst>
                                        <p:tav tm="0">
                                          <p:val>
                                            <p:strVal val="#ppt_x"/>
                                          </p:val>
                                        </p:tav>
                                        <p:tav tm="100000">
                                          <p:val>
                                            <p:strVal val="#ppt_x"/>
                                          </p:val>
                                        </p:tav>
                                      </p:tavLst>
                                    </p:anim>
                                    <p:anim calcmode="lin" valueType="num">
                                      <p:cBhvr>
                                        <p:cTn id="99" dur="1000" fill="hold"/>
                                        <p:tgtEl>
                                          <p:spTgt spid="21"/>
                                        </p:tgtEl>
                                        <p:attrNameLst>
                                          <p:attrName>ppt_y</p:attrName>
                                        </p:attrNameLst>
                                      </p:cBhvr>
                                      <p:tavLst>
                                        <p:tav tm="0">
                                          <p:val>
                                            <p:strVal val="#ppt_y+.1"/>
                                          </p:val>
                                        </p:tav>
                                        <p:tav tm="100000">
                                          <p:val>
                                            <p:strVal val="#ppt_y"/>
                                          </p:val>
                                        </p:tav>
                                      </p:tavLst>
                                    </p:anim>
                                  </p:childTnLst>
                                </p:cTn>
                              </p:par>
                            </p:childTnLst>
                          </p:cTn>
                        </p:par>
                        <p:par>
                          <p:cTn id="100" fill="hold">
                            <p:stCondLst>
                              <p:cond delay="2000"/>
                            </p:stCondLst>
                            <p:childTnLst>
                              <p:par>
                                <p:cTn id="101" presetID="10" presetClass="entr" presetSubtype="0" fill="hold" grpId="0" nodeType="afterEffect">
                                  <p:stCondLst>
                                    <p:cond delay="0"/>
                                  </p:stCondLst>
                                  <p:childTnLst>
                                    <p:set>
                                      <p:cBhvr>
                                        <p:cTn id="102" dur="1" fill="hold">
                                          <p:stCondLst>
                                            <p:cond delay="0"/>
                                          </p:stCondLst>
                                        </p:cTn>
                                        <p:tgtEl>
                                          <p:spTgt spid="22"/>
                                        </p:tgtEl>
                                        <p:attrNameLst>
                                          <p:attrName>style.visibility</p:attrName>
                                        </p:attrNameLst>
                                      </p:cBhvr>
                                      <p:to>
                                        <p:strVal val="visible"/>
                                      </p:to>
                                    </p:set>
                                    <p:animEffect transition="in" filter="fade">
                                      <p:cBhvr>
                                        <p:cTn id="103" dur="1500"/>
                                        <p:tgtEl>
                                          <p:spTgt spid="22"/>
                                        </p:tgtEl>
                                      </p:cBhvr>
                                    </p:animEffect>
                                  </p:childTnLst>
                                </p:cTn>
                              </p:par>
                              <p:par>
                                <p:cTn id="104" presetID="42" presetClass="entr" presetSubtype="0" fill="hold" grpId="0" nodeType="withEffect">
                                  <p:stCondLst>
                                    <p:cond delay="0"/>
                                  </p:stCondLst>
                                  <p:childTnLst>
                                    <p:set>
                                      <p:cBhvr>
                                        <p:cTn id="105" dur="1" fill="hold">
                                          <p:stCondLst>
                                            <p:cond delay="0"/>
                                          </p:stCondLst>
                                        </p:cTn>
                                        <p:tgtEl>
                                          <p:spTgt spid="20"/>
                                        </p:tgtEl>
                                        <p:attrNameLst>
                                          <p:attrName>style.visibility</p:attrName>
                                        </p:attrNameLst>
                                      </p:cBhvr>
                                      <p:to>
                                        <p:strVal val="visible"/>
                                      </p:to>
                                    </p:set>
                                    <p:animEffect transition="in" filter="fade">
                                      <p:cBhvr>
                                        <p:cTn id="106" dur="1000"/>
                                        <p:tgtEl>
                                          <p:spTgt spid="20"/>
                                        </p:tgtEl>
                                      </p:cBhvr>
                                    </p:animEffect>
                                    <p:anim calcmode="lin" valueType="num">
                                      <p:cBhvr>
                                        <p:cTn id="107" dur="1000" fill="hold"/>
                                        <p:tgtEl>
                                          <p:spTgt spid="20"/>
                                        </p:tgtEl>
                                        <p:attrNameLst>
                                          <p:attrName>ppt_x</p:attrName>
                                        </p:attrNameLst>
                                      </p:cBhvr>
                                      <p:tavLst>
                                        <p:tav tm="0">
                                          <p:val>
                                            <p:strVal val="#ppt_x"/>
                                          </p:val>
                                        </p:tav>
                                        <p:tav tm="100000">
                                          <p:val>
                                            <p:strVal val="#ppt_x"/>
                                          </p:val>
                                        </p:tav>
                                      </p:tavLst>
                                    </p:anim>
                                    <p:anim calcmode="lin" valueType="num">
                                      <p:cBhvr>
                                        <p:cTn id="108" dur="1000" fill="hold"/>
                                        <p:tgtEl>
                                          <p:spTgt spid="20"/>
                                        </p:tgtEl>
                                        <p:attrNameLst>
                                          <p:attrName>ppt_y</p:attrName>
                                        </p:attrNameLst>
                                      </p:cBhvr>
                                      <p:tavLst>
                                        <p:tav tm="0">
                                          <p:val>
                                            <p:strVal val="#ppt_y+.1"/>
                                          </p:val>
                                        </p:tav>
                                        <p:tav tm="100000">
                                          <p:val>
                                            <p:strVal val="#ppt_y"/>
                                          </p:val>
                                        </p:tav>
                                      </p:tavLst>
                                    </p:anim>
                                  </p:childTnLst>
                                </p:cTn>
                              </p:par>
                            </p:childTnLst>
                          </p:cTn>
                        </p:par>
                        <p:par>
                          <p:cTn id="109" fill="hold">
                            <p:stCondLst>
                              <p:cond delay="3500"/>
                            </p:stCondLst>
                            <p:childTnLst>
                              <p:par>
                                <p:cTn id="110" presetID="22" presetClass="entr" presetSubtype="1" fill="hold" nodeType="afterEffect">
                                  <p:stCondLst>
                                    <p:cond delay="0"/>
                                  </p:stCondLst>
                                  <p:childTnLst>
                                    <p:set>
                                      <p:cBhvr>
                                        <p:cTn id="111" dur="1" fill="hold">
                                          <p:stCondLst>
                                            <p:cond delay="0"/>
                                          </p:stCondLst>
                                        </p:cTn>
                                        <p:tgtEl>
                                          <p:spTgt spid="23"/>
                                        </p:tgtEl>
                                        <p:attrNameLst>
                                          <p:attrName>style.visibility</p:attrName>
                                        </p:attrNameLst>
                                      </p:cBhvr>
                                      <p:to>
                                        <p:strVal val="visible"/>
                                      </p:to>
                                    </p:set>
                                    <p:animEffect transition="in" filter="wipe(up)">
                                      <p:cBhvr>
                                        <p:cTn id="1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P spid="10" grpId="0"/>
      <p:bldP spid="10" grpId="1"/>
      <p:bldP spid="11" grpId="0"/>
      <p:bldP spid="12" grpId="0"/>
      <p:bldP spid="13" grpId="0"/>
      <p:bldP spid="14" grpId="0"/>
      <p:bldP spid="15" grpId="0"/>
      <p:bldP spid="16" grpId="0"/>
      <p:bldP spid="17" grpId="0"/>
      <p:bldP spid="17" grpId="1"/>
      <p:bldP spid="18" grpId="0"/>
      <p:bldP spid="18" grpId="1"/>
      <p:bldP spid="19" grpId="0"/>
      <p:bldP spid="19" grpId="1"/>
      <p:bldP spid="20" grpId="0"/>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09\tema 09 paraqu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07504" y="44624"/>
            <a:ext cx="8352928" cy="40011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rPr>
              <a:t>PORQUE VIRÁ JESUS?</a:t>
            </a:r>
            <a:endParaRPr lang="es-ES"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endParaRPr>
          </a:p>
        </p:txBody>
      </p:sp>
      <p:sp>
        <p:nvSpPr>
          <p:cNvPr id="3" name="2 Rectángulo" hidden="1"/>
          <p:cNvSpPr/>
          <p:nvPr/>
        </p:nvSpPr>
        <p:spPr>
          <a:xfrm>
            <a:off x="6444208" y="6269250"/>
            <a:ext cx="2422971"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Hebreos 9:28</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8" name="7 Rectángulo" hidden="1"/>
          <p:cNvSpPr/>
          <p:nvPr/>
        </p:nvSpPr>
        <p:spPr>
          <a:xfrm>
            <a:off x="0"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VIENE PARA SALVARNOS</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0" name="9 Rectángulo" hidden="1"/>
          <p:cNvSpPr/>
          <p:nvPr/>
        </p:nvSpPr>
        <p:spPr>
          <a:xfrm>
            <a:off x="1168822" y="2708920"/>
            <a:ext cx="7003578" cy="255454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“Así también Cristo fue ofrecido una sola vez para llevar los pecados de muchos; y aparecerá por segunda vez, sin relación con el pecado, </a:t>
            </a:r>
            <a:b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para salvar a los que le esperan</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p>
        </p:txBody>
      </p:sp>
      <p:sp>
        <p:nvSpPr>
          <p:cNvPr id="11" name="10 Rectángulo" hidden="1"/>
          <p:cNvSpPr/>
          <p:nvPr/>
        </p:nvSpPr>
        <p:spPr>
          <a:xfrm>
            <a:off x="6084168" y="6309320"/>
            <a:ext cx="2871299"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Isaías 35:4-6 </a:t>
            </a:r>
            <a:r>
              <a:rPr lang="es-ES_tradnl"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p.p</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12" name="11 Rectángulo" hidden="1"/>
          <p:cNvSpPr/>
          <p:nvPr/>
        </p:nvSpPr>
        <p:spPr>
          <a:xfrm>
            <a:off x="-12787" y="1196752"/>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PONER FIN AL DOLOR</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3" name="12 Rectángulo" hidden="1"/>
          <p:cNvSpPr/>
          <p:nvPr/>
        </p:nvSpPr>
        <p:spPr>
          <a:xfrm>
            <a:off x="1225712" y="2481858"/>
            <a:ext cx="7450744"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“Decid a los de corazón apocado: </a:t>
            </a:r>
            <a:b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Esforzaos, no temáis; he aquí que vuestro Dios viene con retribución, con pago; </a:t>
            </a:r>
            <a:b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Dios mismo vendrá, y os salvará. </a:t>
            </a:r>
          </a:p>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Entonces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los ojos de los ciegos serán abiertos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y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los oídos de los sordos se abrirán</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p>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Entonces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el cojo saltará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como un ciervo, y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cantará la lengua del mudo</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p>
        </p:txBody>
      </p:sp>
      <p:sp>
        <p:nvSpPr>
          <p:cNvPr id="14" name="13 Rectángulo" hidden="1"/>
          <p:cNvSpPr/>
          <p:nvPr/>
        </p:nvSpPr>
        <p:spPr>
          <a:xfrm>
            <a:off x="5796136" y="6309320"/>
            <a:ext cx="3259547"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Filipenses 3:20-21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15" name="14 Rectángulo" hidden="1"/>
          <p:cNvSpPr/>
          <p:nvPr/>
        </p:nvSpPr>
        <p:spPr>
          <a:xfrm>
            <a:off x="-12787" y="1196752"/>
            <a:ext cx="9144000" cy="193899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0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HACERNOS CIUDADANOS </a:t>
            </a:r>
            <a:br>
              <a:rPr lang="es-ES_tradnl" sz="60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br>
            <a:r>
              <a:rPr lang="es-ES_tradnl" sz="60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DE UN MUNDO MEJOR</a:t>
            </a:r>
            <a:endParaRPr lang="es-ES" sz="60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6" name="15 Rectángulo" hidden="1"/>
          <p:cNvSpPr/>
          <p:nvPr/>
        </p:nvSpPr>
        <p:spPr>
          <a:xfrm>
            <a:off x="827584" y="3343632"/>
            <a:ext cx="8208912" cy="267765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“Mas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nuestra ciudadanía está en los cielos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de donde también esperamos al Salvador, al Señor Jesucristo; el cual transformará el cuerpo de la humillación nuestra, para que sea semejante al cuerpo de la gloria suya, por el poder con el cual puede también sujetar a sí mismo todas las cosas.”</a:t>
            </a:r>
          </a:p>
        </p:txBody>
      </p:sp>
      <p:sp>
        <p:nvSpPr>
          <p:cNvPr id="17" name="16 Rectángulo"/>
          <p:cNvSpPr/>
          <p:nvPr/>
        </p:nvSpPr>
        <p:spPr>
          <a:xfrm>
            <a:off x="6588224" y="6309320"/>
            <a:ext cx="2430409"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Salmos 96:13</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18" name="17 Rectángulo"/>
          <p:cNvSpPr/>
          <p:nvPr/>
        </p:nvSpPr>
        <p:spPr>
          <a:xfrm>
            <a:off x="-36512" y="1196752"/>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JULGAR A HUMANIDADE</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9" name="18 Rectángulo"/>
          <p:cNvSpPr/>
          <p:nvPr/>
        </p:nvSpPr>
        <p:spPr>
          <a:xfrm>
            <a:off x="1259632" y="3145261"/>
            <a:ext cx="7416825" cy="206210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Na</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presença</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do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Senhor</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porque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vem</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vem</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julgar</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 a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terra</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julgará</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 o mundo</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com</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justiça</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 os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povos</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consoante</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sua</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fidelidade</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p>
        </p:txBody>
      </p:sp>
      <p:sp>
        <p:nvSpPr>
          <p:cNvPr id="20" name="19 Rectángulo" hidden="1"/>
          <p:cNvSpPr/>
          <p:nvPr/>
        </p:nvSpPr>
        <p:spPr>
          <a:xfrm>
            <a:off x="5148064" y="6309320"/>
            <a:ext cx="4003597"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2 Tesalonicenses 1:7-9</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21" name="20 Rectángulo" hidden="1"/>
          <p:cNvSpPr/>
          <p:nvPr/>
        </p:nvSpPr>
        <p:spPr>
          <a:xfrm>
            <a:off x="-36512" y="1196752"/>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DESTRUIR A LOS MALOS</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22" name="21 Rectángulo" hidden="1"/>
          <p:cNvSpPr/>
          <p:nvPr/>
        </p:nvSpPr>
        <p:spPr>
          <a:xfrm>
            <a:off x="1043607" y="2411010"/>
            <a:ext cx="7704857" cy="397031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 vosotros que sois atribulados, daros reposo con nosotros, cuando se manifieste el Señor Jesús desde el cielo con los ángeles de su poder,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en llama de fuego</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para dar retribución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 los que no conocieron a Dios, ni obedecen al evangelio de nuestro Señor Jesucristo;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los cuales sufrirán pena de eterna perdición</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excluidos de la presencia del Señor y de la gloria de su poder.”</a:t>
            </a:r>
          </a:p>
        </p:txBody>
      </p:sp>
    </p:spTree>
    <p:extLst>
      <p:ext uri="{BB962C8B-B14F-4D97-AF65-F5344CB8AC3E}">
        <p14:creationId xmlns:p14="http://schemas.microsoft.com/office/powerpoint/2010/main" val="1049314153"/>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500"/>
                                        <p:tgtEl>
                                          <p:spTgt spid="10"/>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7" presetClass="exit" presetSubtype="0" fill="hold" grpId="1" nodeType="clickEffect">
                                  <p:stCondLst>
                                    <p:cond delay="0"/>
                                  </p:stCondLst>
                                  <p:childTnLst>
                                    <p:animEffect transition="out" filter="fade">
                                      <p:cBhvr>
                                        <p:cTn id="22" dur="1000"/>
                                        <p:tgtEl>
                                          <p:spTgt spid="8"/>
                                        </p:tgtEl>
                                      </p:cBhvr>
                                    </p:animEffect>
                                    <p:anim calcmode="lin" valueType="num">
                                      <p:cBhvr>
                                        <p:cTn id="23" dur="1000"/>
                                        <p:tgtEl>
                                          <p:spTgt spid="8"/>
                                        </p:tgtEl>
                                        <p:attrNameLst>
                                          <p:attrName>ppt_x</p:attrName>
                                        </p:attrNameLst>
                                      </p:cBhvr>
                                      <p:tavLst>
                                        <p:tav tm="0">
                                          <p:val>
                                            <p:strVal val="ppt_x"/>
                                          </p:val>
                                        </p:tav>
                                        <p:tav tm="100000">
                                          <p:val>
                                            <p:strVal val="ppt_x"/>
                                          </p:val>
                                        </p:tav>
                                      </p:tavLst>
                                    </p:anim>
                                    <p:anim calcmode="lin" valueType="num">
                                      <p:cBhvr>
                                        <p:cTn id="24" dur="1000"/>
                                        <p:tgtEl>
                                          <p:spTgt spid="8"/>
                                        </p:tgtEl>
                                        <p:attrNameLst>
                                          <p:attrName>ppt_y</p:attrName>
                                        </p:attrNameLst>
                                      </p:cBhvr>
                                      <p:tavLst>
                                        <p:tav tm="0">
                                          <p:val>
                                            <p:strVal val="ppt_y"/>
                                          </p:val>
                                        </p:tav>
                                        <p:tav tm="100000">
                                          <p:val>
                                            <p:strVal val="ppt_y-.1"/>
                                          </p:val>
                                        </p:tav>
                                      </p:tavLst>
                                    </p:anim>
                                    <p:set>
                                      <p:cBhvr>
                                        <p:cTn id="25" dur="1" fill="hold">
                                          <p:stCondLst>
                                            <p:cond delay="999"/>
                                          </p:stCondLst>
                                        </p:cTn>
                                        <p:tgtEl>
                                          <p:spTgt spid="8"/>
                                        </p:tgtEl>
                                        <p:attrNameLst>
                                          <p:attrName>style.visibility</p:attrName>
                                        </p:attrNameLst>
                                      </p:cBhvr>
                                      <p:to>
                                        <p:strVal val="hidden"/>
                                      </p:to>
                                    </p:set>
                                  </p:childTnLst>
                                </p:cTn>
                              </p:par>
                              <p:par>
                                <p:cTn id="26" presetID="42" presetClass="exit" presetSubtype="0" fill="hold" grpId="1" nodeType="withEffect">
                                  <p:stCondLst>
                                    <p:cond delay="0"/>
                                  </p:stCondLst>
                                  <p:childTnLst>
                                    <p:animEffect transition="out" filter="fade">
                                      <p:cBhvr>
                                        <p:cTn id="27" dur="1000"/>
                                        <p:tgtEl>
                                          <p:spTgt spid="3"/>
                                        </p:tgtEl>
                                      </p:cBhvr>
                                    </p:animEffect>
                                    <p:anim calcmode="lin" valueType="num">
                                      <p:cBhvr>
                                        <p:cTn id="28" dur="1000"/>
                                        <p:tgtEl>
                                          <p:spTgt spid="3"/>
                                        </p:tgtEl>
                                        <p:attrNameLst>
                                          <p:attrName>ppt_x</p:attrName>
                                        </p:attrNameLst>
                                      </p:cBhvr>
                                      <p:tavLst>
                                        <p:tav tm="0">
                                          <p:val>
                                            <p:strVal val="ppt_x"/>
                                          </p:val>
                                        </p:tav>
                                        <p:tav tm="100000">
                                          <p:val>
                                            <p:strVal val="ppt_x"/>
                                          </p:val>
                                        </p:tav>
                                      </p:tavLst>
                                    </p:anim>
                                    <p:anim calcmode="lin" valueType="num">
                                      <p:cBhvr>
                                        <p:cTn id="29" dur="1000"/>
                                        <p:tgtEl>
                                          <p:spTgt spid="3"/>
                                        </p:tgtEl>
                                        <p:attrNameLst>
                                          <p:attrName>ppt_y</p:attrName>
                                        </p:attrNameLst>
                                      </p:cBhvr>
                                      <p:tavLst>
                                        <p:tav tm="0">
                                          <p:val>
                                            <p:strVal val="ppt_y"/>
                                          </p:val>
                                        </p:tav>
                                        <p:tav tm="100000">
                                          <p:val>
                                            <p:strVal val="ppt_y+.1"/>
                                          </p:val>
                                        </p:tav>
                                      </p:tavLst>
                                    </p:anim>
                                    <p:set>
                                      <p:cBhvr>
                                        <p:cTn id="30" dur="1" fill="hold">
                                          <p:stCondLst>
                                            <p:cond delay="999"/>
                                          </p:stCondLst>
                                        </p:cTn>
                                        <p:tgtEl>
                                          <p:spTgt spid="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500"/>
                                        <p:tgtEl>
                                          <p:spTgt spid="13"/>
                                        </p:tgtEl>
                                      </p:cBhvr>
                                    </p:animEffect>
                                  </p:childTnLst>
                                </p:cTn>
                              </p:par>
                              <p:par>
                                <p:cTn id="44" presetID="42"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childTnLst>
                          </p:cTn>
                        </p:par>
                        <p:par>
                          <p:cTn id="49" fill="hold">
                            <p:stCondLst>
                              <p:cond delay="3500"/>
                            </p:stCondLst>
                            <p:childTnLst>
                              <p:par>
                                <p:cTn id="50" presetID="42" presetClass="entr" presetSubtype="0"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childTnLst>
                          </p:cTn>
                        </p:par>
                        <p:par>
                          <p:cTn id="55" fill="hold">
                            <p:stCondLst>
                              <p:cond delay="4500"/>
                            </p:stCondLst>
                            <p:childTnLst>
                              <p:par>
                                <p:cTn id="56" presetID="10" presetClass="entr" presetSubtype="0" fill="hold" grpId="0" nodeType="after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1500"/>
                                        <p:tgtEl>
                                          <p:spTgt spid="16"/>
                                        </p:tgtEl>
                                      </p:cBhvr>
                                    </p:animEffect>
                                  </p:childTnLst>
                                </p:cTn>
                              </p:par>
                              <p:par>
                                <p:cTn id="59" presetID="42"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0"/>
                                        <p:tgtEl>
                                          <p:spTgt spid="14"/>
                                        </p:tgtEl>
                                      </p:cBhvr>
                                    </p:animEffect>
                                    <p:anim calcmode="lin" valueType="num">
                                      <p:cBhvr>
                                        <p:cTn id="62" dur="1000" fill="hold"/>
                                        <p:tgtEl>
                                          <p:spTgt spid="14"/>
                                        </p:tgtEl>
                                        <p:attrNameLst>
                                          <p:attrName>ppt_x</p:attrName>
                                        </p:attrNameLst>
                                      </p:cBhvr>
                                      <p:tavLst>
                                        <p:tav tm="0">
                                          <p:val>
                                            <p:strVal val="#ppt_x"/>
                                          </p:val>
                                        </p:tav>
                                        <p:tav tm="100000">
                                          <p:val>
                                            <p:strVal val="#ppt_x"/>
                                          </p:val>
                                        </p:tav>
                                      </p:tavLst>
                                    </p:anim>
                                    <p:anim calcmode="lin" valueType="num">
                                      <p:cBhvr>
                                        <p:cTn id="63" dur="1000" fill="hold"/>
                                        <p:tgtEl>
                                          <p:spTgt spid="14"/>
                                        </p:tgtEl>
                                        <p:attrNameLst>
                                          <p:attrName>ppt_y</p:attrName>
                                        </p:attrNameLst>
                                      </p:cBhvr>
                                      <p:tavLst>
                                        <p:tav tm="0">
                                          <p:val>
                                            <p:strVal val="#ppt_y+.1"/>
                                          </p:val>
                                        </p:tav>
                                        <p:tav tm="100000">
                                          <p:val>
                                            <p:strVal val="#ppt_y"/>
                                          </p:val>
                                        </p:tav>
                                      </p:tavLst>
                                    </p:anim>
                                  </p:childTnLst>
                                </p:cTn>
                              </p:par>
                            </p:childTnLst>
                          </p:cTn>
                        </p:par>
                        <p:par>
                          <p:cTn id="64" fill="hold">
                            <p:stCondLst>
                              <p:cond delay="6000"/>
                            </p:stCondLst>
                            <p:childTnLst>
                              <p:par>
                                <p:cTn id="65" presetID="42"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1000"/>
                                        <p:tgtEl>
                                          <p:spTgt spid="18"/>
                                        </p:tgtEl>
                                      </p:cBhvr>
                                    </p:animEffect>
                                    <p:anim calcmode="lin" valueType="num">
                                      <p:cBhvr>
                                        <p:cTn id="68" dur="1000" fill="hold"/>
                                        <p:tgtEl>
                                          <p:spTgt spid="18"/>
                                        </p:tgtEl>
                                        <p:attrNameLst>
                                          <p:attrName>ppt_x</p:attrName>
                                        </p:attrNameLst>
                                      </p:cBhvr>
                                      <p:tavLst>
                                        <p:tav tm="0">
                                          <p:val>
                                            <p:strVal val="#ppt_x"/>
                                          </p:val>
                                        </p:tav>
                                        <p:tav tm="100000">
                                          <p:val>
                                            <p:strVal val="#ppt_x"/>
                                          </p:val>
                                        </p:tav>
                                      </p:tavLst>
                                    </p:anim>
                                    <p:anim calcmode="lin" valueType="num">
                                      <p:cBhvr>
                                        <p:cTn id="69" dur="1000" fill="hold"/>
                                        <p:tgtEl>
                                          <p:spTgt spid="18"/>
                                        </p:tgtEl>
                                        <p:attrNameLst>
                                          <p:attrName>ppt_y</p:attrName>
                                        </p:attrNameLst>
                                      </p:cBhvr>
                                      <p:tavLst>
                                        <p:tav tm="0">
                                          <p:val>
                                            <p:strVal val="#ppt_y+.1"/>
                                          </p:val>
                                        </p:tav>
                                        <p:tav tm="100000">
                                          <p:val>
                                            <p:strVal val="#ppt_y"/>
                                          </p:val>
                                        </p:tav>
                                      </p:tavLst>
                                    </p:anim>
                                  </p:childTnLst>
                                </p:cTn>
                              </p:par>
                            </p:childTnLst>
                          </p:cTn>
                        </p:par>
                        <p:par>
                          <p:cTn id="70" fill="hold">
                            <p:stCondLst>
                              <p:cond delay="7000"/>
                            </p:stCondLst>
                            <p:childTnLst>
                              <p:par>
                                <p:cTn id="71" presetID="10" presetClass="entr" presetSubtype="0" fill="hold" grpId="0" nodeType="after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1500"/>
                                        <p:tgtEl>
                                          <p:spTgt spid="19"/>
                                        </p:tgtEl>
                                      </p:cBhvr>
                                    </p:animEffect>
                                  </p:childTnLst>
                                </p:cTn>
                              </p:par>
                              <p:par>
                                <p:cTn id="74" presetID="42" presetClass="entr" presetSubtype="0" fill="hold" grpId="0" nodeType="with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fade">
                                      <p:cBhvr>
                                        <p:cTn id="76" dur="1000"/>
                                        <p:tgtEl>
                                          <p:spTgt spid="17"/>
                                        </p:tgtEl>
                                      </p:cBhvr>
                                    </p:animEffect>
                                    <p:anim calcmode="lin" valueType="num">
                                      <p:cBhvr>
                                        <p:cTn id="77" dur="1000" fill="hold"/>
                                        <p:tgtEl>
                                          <p:spTgt spid="17"/>
                                        </p:tgtEl>
                                        <p:attrNameLst>
                                          <p:attrName>ppt_x</p:attrName>
                                        </p:attrNameLst>
                                      </p:cBhvr>
                                      <p:tavLst>
                                        <p:tav tm="0">
                                          <p:val>
                                            <p:strVal val="#ppt_x"/>
                                          </p:val>
                                        </p:tav>
                                        <p:tav tm="100000">
                                          <p:val>
                                            <p:strVal val="#ppt_x"/>
                                          </p:val>
                                        </p:tav>
                                      </p:tavLst>
                                    </p:anim>
                                    <p:anim calcmode="lin" valueType="num">
                                      <p:cBhvr>
                                        <p:cTn id="78" dur="1000" fill="hold"/>
                                        <p:tgtEl>
                                          <p:spTgt spid="17"/>
                                        </p:tgtEl>
                                        <p:attrNameLst>
                                          <p:attrName>ppt_y</p:attrName>
                                        </p:attrNameLst>
                                      </p:cBhvr>
                                      <p:tavLst>
                                        <p:tav tm="0">
                                          <p:val>
                                            <p:strVal val="#ppt_y+.1"/>
                                          </p:val>
                                        </p:tav>
                                        <p:tav tm="100000">
                                          <p:val>
                                            <p:strVal val="#ppt_y"/>
                                          </p:val>
                                        </p:tav>
                                      </p:tavLst>
                                    </p:anim>
                                  </p:childTnLst>
                                </p:cTn>
                              </p:par>
                            </p:childTnLst>
                          </p:cTn>
                        </p:par>
                        <p:par>
                          <p:cTn id="79" fill="hold">
                            <p:stCondLst>
                              <p:cond delay="8500"/>
                            </p:stCondLst>
                            <p:childTnLst>
                              <p:par>
                                <p:cTn id="80" presetID="42" presetClass="entr" presetSubtype="0" fill="hold" grpId="0" nodeType="after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1000"/>
                                        <p:tgtEl>
                                          <p:spTgt spid="21"/>
                                        </p:tgtEl>
                                      </p:cBhvr>
                                    </p:animEffect>
                                    <p:anim calcmode="lin" valueType="num">
                                      <p:cBhvr>
                                        <p:cTn id="83" dur="1000" fill="hold"/>
                                        <p:tgtEl>
                                          <p:spTgt spid="21"/>
                                        </p:tgtEl>
                                        <p:attrNameLst>
                                          <p:attrName>ppt_x</p:attrName>
                                        </p:attrNameLst>
                                      </p:cBhvr>
                                      <p:tavLst>
                                        <p:tav tm="0">
                                          <p:val>
                                            <p:strVal val="#ppt_x"/>
                                          </p:val>
                                        </p:tav>
                                        <p:tav tm="100000">
                                          <p:val>
                                            <p:strVal val="#ppt_x"/>
                                          </p:val>
                                        </p:tav>
                                      </p:tavLst>
                                    </p:anim>
                                    <p:anim calcmode="lin" valueType="num">
                                      <p:cBhvr>
                                        <p:cTn id="84" dur="1000" fill="hold"/>
                                        <p:tgtEl>
                                          <p:spTgt spid="21"/>
                                        </p:tgtEl>
                                        <p:attrNameLst>
                                          <p:attrName>ppt_y</p:attrName>
                                        </p:attrNameLst>
                                      </p:cBhvr>
                                      <p:tavLst>
                                        <p:tav tm="0">
                                          <p:val>
                                            <p:strVal val="#ppt_y+.1"/>
                                          </p:val>
                                        </p:tav>
                                        <p:tav tm="100000">
                                          <p:val>
                                            <p:strVal val="#ppt_y"/>
                                          </p:val>
                                        </p:tav>
                                      </p:tavLst>
                                    </p:anim>
                                  </p:childTnLst>
                                </p:cTn>
                              </p:par>
                            </p:childTnLst>
                          </p:cTn>
                        </p:par>
                        <p:par>
                          <p:cTn id="85" fill="hold">
                            <p:stCondLst>
                              <p:cond delay="9500"/>
                            </p:stCondLst>
                            <p:childTnLst>
                              <p:par>
                                <p:cTn id="86" presetID="10" presetClass="entr" presetSubtype="0" fill="hold" grpId="0" nodeType="afterEffect">
                                  <p:stCondLst>
                                    <p:cond delay="0"/>
                                  </p:stCondLst>
                                  <p:childTnLst>
                                    <p:set>
                                      <p:cBhvr>
                                        <p:cTn id="87" dur="1" fill="hold">
                                          <p:stCondLst>
                                            <p:cond delay="0"/>
                                          </p:stCondLst>
                                        </p:cTn>
                                        <p:tgtEl>
                                          <p:spTgt spid="22"/>
                                        </p:tgtEl>
                                        <p:attrNameLst>
                                          <p:attrName>style.visibility</p:attrName>
                                        </p:attrNameLst>
                                      </p:cBhvr>
                                      <p:to>
                                        <p:strVal val="visible"/>
                                      </p:to>
                                    </p:set>
                                    <p:animEffect transition="in" filter="fade">
                                      <p:cBhvr>
                                        <p:cTn id="88" dur="1500"/>
                                        <p:tgtEl>
                                          <p:spTgt spid="22"/>
                                        </p:tgtEl>
                                      </p:cBhvr>
                                    </p:animEffect>
                                  </p:childTnLst>
                                </p:cTn>
                              </p:par>
                              <p:par>
                                <p:cTn id="89" presetID="42" presetClass="entr" presetSubtype="0" fill="hold" grpId="0" nodeType="with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fade">
                                      <p:cBhvr>
                                        <p:cTn id="91" dur="1000"/>
                                        <p:tgtEl>
                                          <p:spTgt spid="20"/>
                                        </p:tgtEl>
                                      </p:cBhvr>
                                    </p:animEffect>
                                    <p:anim calcmode="lin" valueType="num">
                                      <p:cBhvr>
                                        <p:cTn id="92" dur="1000" fill="hold"/>
                                        <p:tgtEl>
                                          <p:spTgt spid="20"/>
                                        </p:tgtEl>
                                        <p:attrNameLst>
                                          <p:attrName>ppt_x</p:attrName>
                                        </p:attrNameLst>
                                      </p:cBhvr>
                                      <p:tavLst>
                                        <p:tav tm="0">
                                          <p:val>
                                            <p:strVal val="#ppt_x"/>
                                          </p:val>
                                        </p:tav>
                                        <p:tav tm="100000">
                                          <p:val>
                                            <p:strVal val="#ppt_x"/>
                                          </p:val>
                                        </p:tav>
                                      </p:tavLst>
                                    </p:anim>
                                    <p:anim calcmode="lin" valueType="num">
                                      <p:cBhvr>
                                        <p:cTn id="93" dur="1000" fill="hold"/>
                                        <p:tgtEl>
                                          <p:spTgt spid="20"/>
                                        </p:tgtEl>
                                        <p:attrNameLst>
                                          <p:attrName>ppt_y</p:attrName>
                                        </p:attrNameLst>
                                      </p:cBhvr>
                                      <p:tavLst>
                                        <p:tav tm="0">
                                          <p:val>
                                            <p:strVal val="#ppt_y+.1"/>
                                          </p:val>
                                        </p:tav>
                                        <p:tav tm="100000">
                                          <p:val>
                                            <p:strVal val="#ppt_y"/>
                                          </p:val>
                                        </p:tav>
                                      </p:tavLst>
                                    </p:anim>
                                  </p:childTnLst>
                                </p:cTn>
                              </p:par>
                            </p:childTnLst>
                          </p:cTn>
                        </p:par>
                        <p:par>
                          <p:cTn id="94" fill="hold">
                            <p:stCondLst>
                              <p:cond delay="11000"/>
                            </p:stCondLst>
                            <p:childTnLst>
                              <p:par>
                                <p:cTn id="95" presetID="22" presetClass="entr" presetSubtype="1" fill="hold" nodeType="after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wipe(up)">
                                      <p:cBhvr>
                                        <p:cTn id="9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P spid="10" grpId="0"/>
      <p:bldP spid="10" grpId="1"/>
      <p:bldP spid="11" grpId="0"/>
      <p:bldP spid="12" grpId="0"/>
      <p:bldP spid="13" grpId="0"/>
      <p:bldP spid="14" grpId="0"/>
      <p:bldP spid="15" grpId="0"/>
      <p:bldP spid="16" grpId="0"/>
      <p:bldP spid="17" grpId="0"/>
      <p:bldP spid="18" grpId="0"/>
      <p:bldP spid="19" grpId="0"/>
      <p:bldP spid="20" grpId="0"/>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09\tema 09 paraqu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07504" y="44624"/>
            <a:ext cx="8352928" cy="40011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rPr>
              <a:t>PORQUE VIRÁ JESUS?</a:t>
            </a:r>
            <a:endParaRPr lang="es-ES"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endParaRPr>
          </a:p>
        </p:txBody>
      </p:sp>
      <p:sp>
        <p:nvSpPr>
          <p:cNvPr id="3" name="2 Rectángulo" hidden="1"/>
          <p:cNvSpPr/>
          <p:nvPr/>
        </p:nvSpPr>
        <p:spPr>
          <a:xfrm>
            <a:off x="6444208" y="6269250"/>
            <a:ext cx="2422971"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Hebreos 9:28</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8" name="7 Rectángulo" hidden="1"/>
          <p:cNvSpPr/>
          <p:nvPr/>
        </p:nvSpPr>
        <p:spPr>
          <a:xfrm>
            <a:off x="0"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VIENE PARA SALVARNOS</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0" name="9 Rectángulo" hidden="1"/>
          <p:cNvSpPr/>
          <p:nvPr/>
        </p:nvSpPr>
        <p:spPr>
          <a:xfrm>
            <a:off x="1168822" y="2708920"/>
            <a:ext cx="7003578" cy="255454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“Así también Cristo fue ofrecido una sola vez para llevar los pecados de muchos; y aparecerá por segunda vez, sin relación con el pecado, </a:t>
            </a:r>
            <a:b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para salvar a los que le esperan</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p>
        </p:txBody>
      </p:sp>
      <p:sp>
        <p:nvSpPr>
          <p:cNvPr id="11" name="10 Rectángulo" hidden="1"/>
          <p:cNvSpPr/>
          <p:nvPr/>
        </p:nvSpPr>
        <p:spPr>
          <a:xfrm>
            <a:off x="6084168" y="6309320"/>
            <a:ext cx="2871299"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Isaías 35:4-6 </a:t>
            </a:r>
            <a:r>
              <a:rPr lang="es-ES_tradnl"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p.p</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12" name="11 Rectángulo" hidden="1"/>
          <p:cNvSpPr/>
          <p:nvPr/>
        </p:nvSpPr>
        <p:spPr>
          <a:xfrm>
            <a:off x="-12787" y="1196752"/>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PONER FIN AL DOLOR</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3" name="12 Rectángulo" hidden="1"/>
          <p:cNvSpPr/>
          <p:nvPr/>
        </p:nvSpPr>
        <p:spPr>
          <a:xfrm>
            <a:off x="1225712" y="2481858"/>
            <a:ext cx="7450744"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“Decid a los de corazón apocado: </a:t>
            </a:r>
            <a:b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Esforzaos, no temáis; he aquí que vuestro Dios viene con retribución, con pago; </a:t>
            </a:r>
            <a:b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Dios mismo vendrá, y os salvará. </a:t>
            </a:r>
          </a:p>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Entonces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los ojos de los ciegos serán abiertos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y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los oídos de los sordos se abrirán</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p>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Entonces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el cojo saltará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como un ciervo, y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cantará la lengua del mudo</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p>
        </p:txBody>
      </p:sp>
      <p:sp>
        <p:nvSpPr>
          <p:cNvPr id="14" name="13 Rectángulo" hidden="1"/>
          <p:cNvSpPr/>
          <p:nvPr/>
        </p:nvSpPr>
        <p:spPr>
          <a:xfrm>
            <a:off x="5796136" y="6309320"/>
            <a:ext cx="3259547"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Filipenses 3:20-21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15" name="14 Rectángulo" hidden="1"/>
          <p:cNvSpPr/>
          <p:nvPr/>
        </p:nvSpPr>
        <p:spPr>
          <a:xfrm>
            <a:off x="-12787" y="1196752"/>
            <a:ext cx="9144000" cy="193899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0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HACERNOS CIUDADANOS </a:t>
            </a:r>
            <a:br>
              <a:rPr lang="es-ES_tradnl" sz="60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br>
            <a:r>
              <a:rPr lang="es-ES_tradnl" sz="60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DE UN MUNDO MEJOR</a:t>
            </a:r>
            <a:endParaRPr lang="es-ES" sz="60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6" name="15 Rectángulo" hidden="1"/>
          <p:cNvSpPr/>
          <p:nvPr/>
        </p:nvSpPr>
        <p:spPr>
          <a:xfrm>
            <a:off x="827584" y="3343632"/>
            <a:ext cx="8208912" cy="267765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“Mas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nuestra ciudadanía está en los cielos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de donde también esperamos al Salvador, al Señor Jesucristo; el cual transformará el cuerpo de la humillación nuestra, para que sea semejante al cuerpo de la gloria suya, por el poder con el cual puede también sujetar a sí mismo todas las cosas.”</a:t>
            </a:r>
          </a:p>
        </p:txBody>
      </p:sp>
      <p:sp>
        <p:nvSpPr>
          <p:cNvPr id="17" name="16 Rectángulo" hidden="1"/>
          <p:cNvSpPr/>
          <p:nvPr/>
        </p:nvSpPr>
        <p:spPr>
          <a:xfrm>
            <a:off x="6588224" y="6309320"/>
            <a:ext cx="2430409"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Salmos 96:13</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18" name="17 Rectángulo" hidden="1"/>
          <p:cNvSpPr/>
          <p:nvPr/>
        </p:nvSpPr>
        <p:spPr>
          <a:xfrm>
            <a:off x="-36512" y="1196752"/>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JUZGAR A LA HUMANIDAD</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9" name="18 Rectángulo" hidden="1"/>
          <p:cNvSpPr/>
          <p:nvPr/>
        </p:nvSpPr>
        <p:spPr>
          <a:xfrm>
            <a:off x="1475655" y="2996952"/>
            <a:ext cx="7416825" cy="206210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“Delante de Jehová que vino;</a:t>
            </a:r>
            <a:b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Porque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vino a juzgar la tierra</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b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Juzgará al mundo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con justicia,</a:t>
            </a:r>
            <a:b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 los pueblos con su verdad.”</a:t>
            </a:r>
          </a:p>
        </p:txBody>
      </p:sp>
      <p:sp>
        <p:nvSpPr>
          <p:cNvPr id="20" name="19 Rectángulo"/>
          <p:cNvSpPr/>
          <p:nvPr/>
        </p:nvSpPr>
        <p:spPr>
          <a:xfrm>
            <a:off x="5148064" y="6309320"/>
            <a:ext cx="3349187"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2ª </a:t>
            </a:r>
            <a:r>
              <a:rPr lang="es-ES_tradnl"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Tesalonicensses</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1:7-9</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21" name="20 Rectángulo"/>
          <p:cNvSpPr/>
          <p:nvPr/>
        </p:nvSpPr>
        <p:spPr>
          <a:xfrm>
            <a:off x="-36512" y="1196752"/>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DESTRUIR OS ÍMPIOS</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22" name="21 Rectángulo"/>
          <p:cNvSpPr/>
          <p:nvPr/>
        </p:nvSpPr>
        <p:spPr>
          <a:xfrm>
            <a:off x="395535" y="2205004"/>
            <a:ext cx="8352928" cy="397031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 a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vós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outros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que sois atribulados,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alívio</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juntamente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connosco</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quando</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do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céu</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se manifestar o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Senhor</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Jesus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com</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os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anjos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do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seu</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poder,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em</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 chama de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fogo</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 tomando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vingança</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contra os que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não</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conhecem</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 Deus e contra os que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não</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obedecem</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ao</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evangelho</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de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nosso</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Senhor</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Jesus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Estes</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sofrerão</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penalidade</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 de eterna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destruição</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banidos da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face</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do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Senhor</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 da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glória</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do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seu</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poder.”</a:t>
            </a:r>
          </a:p>
        </p:txBody>
      </p:sp>
    </p:spTree>
    <p:extLst>
      <p:ext uri="{BB962C8B-B14F-4D97-AF65-F5344CB8AC3E}">
        <p14:creationId xmlns:p14="http://schemas.microsoft.com/office/powerpoint/2010/main" val="171155478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500"/>
                                        <p:tgtEl>
                                          <p:spTgt spid="10"/>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7" presetClass="exit" presetSubtype="0" fill="hold" grpId="1" nodeType="clickEffect">
                                  <p:stCondLst>
                                    <p:cond delay="0"/>
                                  </p:stCondLst>
                                  <p:childTnLst>
                                    <p:animEffect transition="out" filter="fade">
                                      <p:cBhvr>
                                        <p:cTn id="22" dur="1000"/>
                                        <p:tgtEl>
                                          <p:spTgt spid="8"/>
                                        </p:tgtEl>
                                      </p:cBhvr>
                                    </p:animEffect>
                                    <p:anim calcmode="lin" valueType="num">
                                      <p:cBhvr>
                                        <p:cTn id="23" dur="1000"/>
                                        <p:tgtEl>
                                          <p:spTgt spid="8"/>
                                        </p:tgtEl>
                                        <p:attrNameLst>
                                          <p:attrName>ppt_x</p:attrName>
                                        </p:attrNameLst>
                                      </p:cBhvr>
                                      <p:tavLst>
                                        <p:tav tm="0">
                                          <p:val>
                                            <p:strVal val="ppt_x"/>
                                          </p:val>
                                        </p:tav>
                                        <p:tav tm="100000">
                                          <p:val>
                                            <p:strVal val="ppt_x"/>
                                          </p:val>
                                        </p:tav>
                                      </p:tavLst>
                                    </p:anim>
                                    <p:anim calcmode="lin" valueType="num">
                                      <p:cBhvr>
                                        <p:cTn id="24" dur="1000"/>
                                        <p:tgtEl>
                                          <p:spTgt spid="8"/>
                                        </p:tgtEl>
                                        <p:attrNameLst>
                                          <p:attrName>ppt_y</p:attrName>
                                        </p:attrNameLst>
                                      </p:cBhvr>
                                      <p:tavLst>
                                        <p:tav tm="0">
                                          <p:val>
                                            <p:strVal val="ppt_y"/>
                                          </p:val>
                                        </p:tav>
                                        <p:tav tm="100000">
                                          <p:val>
                                            <p:strVal val="ppt_y-.1"/>
                                          </p:val>
                                        </p:tav>
                                      </p:tavLst>
                                    </p:anim>
                                    <p:set>
                                      <p:cBhvr>
                                        <p:cTn id="25" dur="1" fill="hold">
                                          <p:stCondLst>
                                            <p:cond delay="999"/>
                                          </p:stCondLst>
                                        </p:cTn>
                                        <p:tgtEl>
                                          <p:spTgt spid="8"/>
                                        </p:tgtEl>
                                        <p:attrNameLst>
                                          <p:attrName>style.visibility</p:attrName>
                                        </p:attrNameLst>
                                      </p:cBhvr>
                                      <p:to>
                                        <p:strVal val="hidden"/>
                                      </p:to>
                                    </p:set>
                                  </p:childTnLst>
                                </p:cTn>
                              </p:par>
                              <p:par>
                                <p:cTn id="26" presetID="42" presetClass="exit" presetSubtype="0" fill="hold" grpId="1" nodeType="withEffect">
                                  <p:stCondLst>
                                    <p:cond delay="0"/>
                                  </p:stCondLst>
                                  <p:childTnLst>
                                    <p:animEffect transition="out" filter="fade">
                                      <p:cBhvr>
                                        <p:cTn id="27" dur="1000"/>
                                        <p:tgtEl>
                                          <p:spTgt spid="3"/>
                                        </p:tgtEl>
                                      </p:cBhvr>
                                    </p:animEffect>
                                    <p:anim calcmode="lin" valueType="num">
                                      <p:cBhvr>
                                        <p:cTn id="28" dur="1000"/>
                                        <p:tgtEl>
                                          <p:spTgt spid="3"/>
                                        </p:tgtEl>
                                        <p:attrNameLst>
                                          <p:attrName>ppt_x</p:attrName>
                                        </p:attrNameLst>
                                      </p:cBhvr>
                                      <p:tavLst>
                                        <p:tav tm="0">
                                          <p:val>
                                            <p:strVal val="ppt_x"/>
                                          </p:val>
                                        </p:tav>
                                        <p:tav tm="100000">
                                          <p:val>
                                            <p:strVal val="ppt_x"/>
                                          </p:val>
                                        </p:tav>
                                      </p:tavLst>
                                    </p:anim>
                                    <p:anim calcmode="lin" valueType="num">
                                      <p:cBhvr>
                                        <p:cTn id="29" dur="1000"/>
                                        <p:tgtEl>
                                          <p:spTgt spid="3"/>
                                        </p:tgtEl>
                                        <p:attrNameLst>
                                          <p:attrName>ppt_y</p:attrName>
                                        </p:attrNameLst>
                                      </p:cBhvr>
                                      <p:tavLst>
                                        <p:tav tm="0">
                                          <p:val>
                                            <p:strVal val="ppt_y"/>
                                          </p:val>
                                        </p:tav>
                                        <p:tav tm="100000">
                                          <p:val>
                                            <p:strVal val="ppt_y+.1"/>
                                          </p:val>
                                        </p:tav>
                                      </p:tavLst>
                                    </p:anim>
                                    <p:set>
                                      <p:cBhvr>
                                        <p:cTn id="30" dur="1" fill="hold">
                                          <p:stCondLst>
                                            <p:cond delay="999"/>
                                          </p:stCondLst>
                                        </p:cTn>
                                        <p:tgtEl>
                                          <p:spTgt spid="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500"/>
                                        <p:tgtEl>
                                          <p:spTgt spid="13"/>
                                        </p:tgtEl>
                                      </p:cBhvr>
                                    </p:animEffect>
                                  </p:childTnLst>
                                </p:cTn>
                              </p:par>
                              <p:par>
                                <p:cTn id="44" presetID="42"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childTnLst>
                          </p:cTn>
                        </p:par>
                        <p:par>
                          <p:cTn id="49" fill="hold">
                            <p:stCondLst>
                              <p:cond delay="3500"/>
                            </p:stCondLst>
                            <p:childTnLst>
                              <p:par>
                                <p:cTn id="50" presetID="42" presetClass="entr" presetSubtype="0"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childTnLst>
                          </p:cTn>
                        </p:par>
                        <p:par>
                          <p:cTn id="55" fill="hold">
                            <p:stCondLst>
                              <p:cond delay="4500"/>
                            </p:stCondLst>
                            <p:childTnLst>
                              <p:par>
                                <p:cTn id="56" presetID="10" presetClass="entr" presetSubtype="0" fill="hold" grpId="0" nodeType="after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1500"/>
                                        <p:tgtEl>
                                          <p:spTgt spid="16"/>
                                        </p:tgtEl>
                                      </p:cBhvr>
                                    </p:animEffect>
                                  </p:childTnLst>
                                </p:cTn>
                              </p:par>
                              <p:par>
                                <p:cTn id="59" presetID="42"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0"/>
                                        <p:tgtEl>
                                          <p:spTgt spid="14"/>
                                        </p:tgtEl>
                                      </p:cBhvr>
                                    </p:animEffect>
                                    <p:anim calcmode="lin" valueType="num">
                                      <p:cBhvr>
                                        <p:cTn id="62" dur="1000" fill="hold"/>
                                        <p:tgtEl>
                                          <p:spTgt spid="14"/>
                                        </p:tgtEl>
                                        <p:attrNameLst>
                                          <p:attrName>ppt_x</p:attrName>
                                        </p:attrNameLst>
                                      </p:cBhvr>
                                      <p:tavLst>
                                        <p:tav tm="0">
                                          <p:val>
                                            <p:strVal val="#ppt_x"/>
                                          </p:val>
                                        </p:tav>
                                        <p:tav tm="100000">
                                          <p:val>
                                            <p:strVal val="#ppt_x"/>
                                          </p:val>
                                        </p:tav>
                                      </p:tavLst>
                                    </p:anim>
                                    <p:anim calcmode="lin" valueType="num">
                                      <p:cBhvr>
                                        <p:cTn id="63" dur="1000" fill="hold"/>
                                        <p:tgtEl>
                                          <p:spTgt spid="14"/>
                                        </p:tgtEl>
                                        <p:attrNameLst>
                                          <p:attrName>ppt_y</p:attrName>
                                        </p:attrNameLst>
                                      </p:cBhvr>
                                      <p:tavLst>
                                        <p:tav tm="0">
                                          <p:val>
                                            <p:strVal val="#ppt_y+.1"/>
                                          </p:val>
                                        </p:tav>
                                        <p:tav tm="100000">
                                          <p:val>
                                            <p:strVal val="#ppt_y"/>
                                          </p:val>
                                        </p:tav>
                                      </p:tavLst>
                                    </p:anim>
                                  </p:childTnLst>
                                </p:cTn>
                              </p:par>
                            </p:childTnLst>
                          </p:cTn>
                        </p:par>
                        <p:par>
                          <p:cTn id="64" fill="hold">
                            <p:stCondLst>
                              <p:cond delay="6000"/>
                            </p:stCondLst>
                            <p:childTnLst>
                              <p:par>
                                <p:cTn id="65" presetID="42"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1000"/>
                                        <p:tgtEl>
                                          <p:spTgt spid="18"/>
                                        </p:tgtEl>
                                      </p:cBhvr>
                                    </p:animEffect>
                                    <p:anim calcmode="lin" valueType="num">
                                      <p:cBhvr>
                                        <p:cTn id="68" dur="1000" fill="hold"/>
                                        <p:tgtEl>
                                          <p:spTgt spid="18"/>
                                        </p:tgtEl>
                                        <p:attrNameLst>
                                          <p:attrName>ppt_x</p:attrName>
                                        </p:attrNameLst>
                                      </p:cBhvr>
                                      <p:tavLst>
                                        <p:tav tm="0">
                                          <p:val>
                                            <p:strVal val="#ppt_x"/>
                                          </p:val>
                                        </p:tav>
                                        <p:tav tm="100000">
                                          <p:val>
                                            <p:strVal val="#ppt_x"/>
                                          </p:val>
                                        </p:tav>
                                      </p:tavLst>
                                    </p:anim>
                                    <p:anim calcmode="lin" valueType="num">
                                      <p:cBhvr>
                                        <p:cTn id="69" dur="1000" fill="hold"/>
                                        <p:tgtEl>
                                          <p:spTgt spid="18"/>
                                        </p:tgtEl>
                                        <p:attrNameLst>
                                          <p:attrName>ppt_y</p:attrName>
                                        </p:attrNameLst>
                                      </p:cBhvr>
                                      <p:tavLst>
                                        <p:tav tm="0">
                                          <p:val>
                                            <p:strVal val="#ppt_y+.1"/>
                                          </p:val>
                                        </p:tav>
                                        <p:tav tm="100000">
                                          <p:val>
                                            <p:strVal val="#ppt_y"/>
                                          </p:val>
                                        </p:tav>
                                      </p:tavLst>
                                    </p:anim>
                                  </p:childTnLst>
                                </p:cTn>
                              </p:par>
                            </p:childTnLst>
                          </p:cTn>
                        </p:par>
                        <p:par>
                          <p:cTn id="70" fill="hold">
                            <p:stCondLst>
                              <p:cond delay="7000"/>
                            </p:stCondLst>
                            <p:childTnLst>
                              <p:par>
                                <p:cTn id="71" presetID="10" presetClass="entr" presetSubtype="0" fill="hold" grpId="0" nodeType="after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1500"/>
                                        <p:tgtEl>
                                          <p:spTgt spid="19"/>
                                        </p:tgtEl>
                                      </p:cBhvr>
                                    </p:animEffect>
                                  </p:childTnLst>
                                </p:cTn>
                              </p:par>
                              <p:par>
                                <p:cTn id="74" presetID="42" presetClass="entr" presetSubtype="0" fill="hold" grpId="0" nodeType="with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fade">
                                      <p:cBhvr>
                                        <p:cTn id="76" dur="1000"/>
                                        <p:tgtEl>
                                          <p:spTgt spid="17"/>
                                        </p:tgtEl>
                                      </p:cBhvr>
                                    </p:animEffect>
                                    <p:anim calcmode="lin" valueType="num">
                                      <p:cBhvr>
                                        <p:cTn id="77" dur="1000" fill="hold"/>
                                        <p:tgtEl>
                                          <p:spTgt spid="17"/>
                                        </p:tgtEl>
                                        <p:attrNameLst>
                                          <p:attrName>ppt_x</p:attrName>
                                        </p:attrNameLst>
                                      </p:cBhvr>
                                      <p:tavLst>
                                        <p:tav tm="0">
                                          <p:val>
                                            <p:strVal val="#ppt_x"/>
                                          </p:val>
                                        </p:tav>
                                        <p:tav tm="100000">
                                          <p:val>
                                            <p:strVal val="#ppt_x"/>
                                          </p:val>
                                        </p:tav>
                                      </p:tavLst>
                                    </p:anim>
                                    <p:anim calcmode="lin" valueType="num">
                                      <p:cBhvr>
                                        <p:cTn id="78" dur="1000" fill="hold"/>
                                        <p:tgtEl>
                                          <p:spTgt spid="17"/>
                                        </p:tgtEl>
                                        <p:attrNameLst>
                                          <p:attrName>ppt_y</p:attrName>
                                        </p:attrNameLst>
                                      </p:cBhvr>
                                      <p:tavLst>
                                        <p:tav tm="0">
                                          <p:val>
                                            <p:strVal val="#ppt_y+.1"/>
                                          </p:val>
                                        </p:tav>
                                        <p:tav tm="100000">
                                          <p:val>
                                            <p:strVal val="#ppt_y"/>
                                          </p:val>
                                        </p:tav>
                                      </p:tavLst>
                                    </p:anim>
                                  </p:childTnLst>
                                </p:cTn>
                              </p:par>
                            </p:childTnLst>
                          </p:cTn>
                        </p:par>
                        <p:par>
                          <p:cTn id="79" fill="hold">
                            <p:stCondLst>
                              <p:cond delay="8500"/>
                            </p:stCondLst>
                            <p:childTnLst>
                              <p:par>
                                <p:cTn id="80" presetID="42" presetClass="entr" presetSubtype="0" fill="hold" grpId="0" nodeType="after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1000"/>
                                        <p:tgtEl>
                                          <p:spTgt spid="21"/>
                                        </p:tgtEl>
                                      </p:cBhvr>
                                    </p:animEffect>
                                    <p:anim calcmode="lin" valueType="num">
                                      <p:cBhvr>
                                        <p:cTn id="83" dur="1000" fill="hold"/>
                                        <p:tgtEl>
                                          <p:spTgt spid="21"/>
                                        </p:tgtEl>
                                        <p:attrNameLst>
                                          <p:attrName>ppt_x</p:attrName>
                                        </p:attrNameLst>
                                      </p:cBhvr>
                                      <p:tavLst>
                                        <p:tav tm="0">
                                          <p:val>
                                            <p:strVal val="#ppt_x"/>
                                          </p:val>
                                        </p:tav>
                                        <p:tav tm="100000">
                                          <p:val>
                                            <p:strVal val="#ppt_x"/>
                                          </p:val>
                                        </p:tav>
                                      </p:tavLst>
                                    </p:anim>
                                    <p:anim calcmode="lin" valueType="num">
                                      <p:cBhvr>
                                        <p:cTn id="84" dur="1000" fill="hold"/>
                                        <p:tgtEl>
                                          <p:spTgt spid="21"/>
                                        </p:tgtEl>
                                        <p:attrNameLst>
                                          <p:attrName>ppt_y</p:attrName>
                                        </p:attrNameLst>
                                      </p:cBhvr>
                                      <p:tavLst>
                                        <p:tav tm="0">
                                          <p:val>
                                            <p:strVal val="#ppt_y+.1"/>
                                          </p:val>
                                        </p:tav>
                                        <p:tav tm="100000">
                                          <p:val>
                                            <p:strVal val="#ppt_y"/>
                                          </p:val>
                                        </p:tav>
                                      </p:tavLst>
                                    </p:anim>
                                  </p:childTnLst>
                                </p:cTn>
                              </p:par>
                            </p:childTnLst>
                          </p:cTn>
                        </p:par>
                        <p:par>
                          <p:cTn id="85" fill="hold">
                            <p:stCondLst>
                              <p:cond delay="9500"/>
                            </p:stCondLst>
                            <p:childTnLst>
                              <p:par>
                                <p:cTn id="86" presetID="10" presetClass="entr" presetSubtype="0" fill="hold" grpId="0" nodeType="afterEffect">
                                  <p:stCondLst>
                                    <p:cond delay="0"/>
                                  </p:stCondLst>
                                  <p:childTnLst>
                                    <p:set>
                                      <p:cBhvr>
                                        <p:cTn id="87" dur="1" fill="hold">
                                          <p:stCondLst>
                                            <p:cond delay="0"/>
                                          </p:stCondLst>
                                        </p:cTn>
                                        <p:tgtEl>
                                          <p:spTgt spid="22"/>
                                        </p:tgtEl>
                                        <p:attrNameLst>
                                          <p:attrName>style.visibility</p:attrName>
                                        </p:attrNameLst>
                                      </p:cBhvr>
                                      <p:to>
                                        <p:strVal val="visible"/>
                                      </p:to>
                                    </p:set>
                                    <p:animEffect transition="in" filter="fade">
                                      <p:cBhvr>
                                        <p:cTn id="88" dur="1500"/>
                                        <p:tgtEl>
                                          <p:spTgt spid="22"/>
                                        </p:tgtEl>
                                      </p:cBhvr>
                                    </p:animEffect>
                                  </p:childTnLst>
                                </p:cTn>
                              </p:par>
                              <p:par>
                                <p:cTn id="89" presetID="42" presetClass="entr" presetSubtype="0" fill="hold" grpId="0" nodeType="with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fade">
                                      <p:cBhvr>
                                        <p:cTn id="91" dur="1000"/>
                                        <p:tgtEl>
                                          <p:spTgt spid="20"/>
                                        </p:tgtEl>
                                      </p:cBhvr>
                                    </p:animEffect>
                                    <p:anim calcmode="lin" valueType="num">
                                      <p:cBhvr>
                                        <p:cTn id="92" dur="1000" fill="hold"/>
                                        <p:tgtEl>
                                          <p:spTgt spid="20"/>
                                        </p:tgtEl>
                                        <p:attrNameLst>
                                          <p:attrName>ppt_x</p:attrName>
                                        </p:attrNameLst>
                                      </p:cBhvr>
                                      <p:tavLst>
                                        <p:tav tm="0">
                                          <p:val>
                                            <p:strVal val="#ppt_x"/>
                                          </p:val>
                                        </p:tav>
                                        <p:tav tm="100000">
                                          <p:val>
                                            <p:strVal val="#ppt_x"/>
                                          </p:val>
                                        </p:tav>
                                      </p:tavLst>
                                    </p:anim>
                                    <p:anim calcmode="lin" valueType="num">
                                      <p:cBhvr>
                                        <p:cTn id="93" dur="1000" fill="hold"/>
                                        <p:tgtEl>
                                          <p:spTgt spid="20"/>
                                        </p:tgtEl>
                                        <p:attrNameLst>
                                          <p:attrName>ppt_y</p:attrName>
                                        </p:attrNameLst>
                                      </p:cBhvr>
                                      <p:tavLst>
                                        <p:tav tm="0">
                                          <p:val>
                                            <p:strVal val="#ppt_y+.1"/>
                                          </p:val>
                                        </p:tav>
                                        <p:tav tm="100000">
                                          <p:val>
                                            <p:strVal val="#ppt_y"/>
                                          </p:val>
                                        </p:tav>
                                      </p:tavLst>
                                    </p:anim>
                                  </p:childTnLst>
                                </p:cTn>
                              </p:par>
                            </p:childTnLst>
                          </p:cTn>
                        </p:par>
                        <p:par>
                          <p:cTn id="94" fill="hold">
                            <p:stCondLst>
                              <p:cond delay="11000"/>
                            </p:stCondLst>
                            <p:childTnLst>
                              <p:par>
                                <p:cTn id="95" presetID="22" presetClass="entr" presetSubtype="1" fill="hold" nodeType="after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wipe(up)">
                                      <p:cBhvr>
                                        <p:cTn id="9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P spid="10" grpId="0"/>
      <p:bldP spid="10" grpId="1"/>
      <p:bldP spid="11" grpId="0"/>
      <p:bldP spid="12" grpId="0"/>
      <p:bldP spid="13" grpId="0"/>
      <p:bldP spid="14" grpId="0"/>
      <p:bldP spid="15" grpId="0"/>
      <p:bldP spid="16" grpId="0"/>
      <p:bldP spid="17" grpId="0"/>
      <p:bldP spid="18" grpId="0"/>
      <p:bldP spid="19" grpId="0"/>
      <p:bldP spid="20"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J:\Mis Docs\_Multimedia IMS\Curso Biblico PPS\Tema 09\tema 09 pregunt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9 Rectángulo"/>
          <p:cNvSpPr/>
          <p:nvPr/>
        </p:nvSpPr>
        <p:spPr>
          <a:xfrm>
            <a:off x="683568" y="2355845"/>
            <a:ext cx="6120680" cy="1754326"/>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s-ES" sz="5400" b="1" cap="all" dirty="0">
                <a:ln w="0"/>
                <a:gradFill flip="none" rotWithShape="1">
                  <a:gsLst>
                    <a:gs pos="0">
                      <a:srgbClr val="000000"/>
                    </a:gs>
                    <a:gs pos="19000">
                      <a:srgbClr val="000040"/>
                    </a:gs>
                    <a:gs pos="33000">
                      <a:srgbClr val="400040"/>
                    </a:gs>
                    <a:gs pos="58000">
                      <a:srgbClr val="8F0040"/>
                    </a:gs>
                    <a:gs pos="73000">
                      <a:srgbClr val="F27300"/>
                    </a:gs>
                    <a:gs pos="82000">
                      <a:srgbClr val="FFBF00"/>
                    </a:gs>
                  </a:gsLst>
                  <a:lin ang="16200000" scaled="1"/>
                  <a:tileRect/>
                </a:gradFill>
                <a:effectLst>
                  <a:reflection blurRad="12700" stA="50000" endPos="50000" dist="5000" dir="5400000" sy="-100000" rotWithShape="0"/>
                </a:effectLst>
                <a:latin typeface="MicrogrammaDBolExt" pitchFamily="34" charset="0"/>
              </a:rPr>
              <a:t>COMO </a:t>
            </a:r>
            <a:r>
              <a:rPr lang="es-ES" sz="5400" b="1" cap="all" dirty="0" err="1">
                <a:ln w="0"/>
                <a:gradFill flip="none" rotWithShape="1">
                  <a:gsLst>
                    <a:gs pos="0">
                      <a:srgbClr val="000000"/>
                    </a:gs>
                    <a:gs pos="19000">
                      <a:srgbClr val="000040"/>
                    </a:gs>
                    <a:gs pos="33000">
                      <a:srgbClr val="400040"/>
                    </a:gs>
                    <a:gs pos="58000">
                      <a:srgbClr val="8F0040"/>
                    </a:gs>
                    <a:gs pos="73000">
                      <a:srgbClr val="F27300"/>
                    </a:gs>
                    <a:gs pos="82000">
                      <a:srgbClr val="FFBF00"/>
                    </a:gs>
                  </a:gsLst>
                  <a:lin ang="16200000" scaled="1"/>
                  <a:tileRect/>
                </a:gradFill>
                <a:effectLst>
                  <a:reflection blurRad="12700" stA="50000" endPos="50000" dist="5000" dir="5400000" sy="-100000" rotWithShape="0"/>
                </a:effectLst>
                <a:latin typeface="MicrogrammaDBolExt" pitchFamily="34" charset="0"/>
              </a:rPr>
              <a:t>VIrÁ</a:t>
            </a:r>
            <a:endParaRPr lang="es-ES" sz="5400" b="1" cap="all" dirty="0">
              <a:ln w="0"/>
              <a:gradFill flip="none" rotWithShape="1">
                <a:gsLst>
                  <a:gs pos="0">
                    <a:srgbClr val="000000"/>
                  </a:gs>
                  <a:gs pos="19000">
                    <a:srgbClr val="000040"/>
                  </a:gs>
                  <a:gs pos="33000">
                    <a:srgbClr val="400040"/>
                  </a:gs>
                  <a:gs pos="58000">
                    <a:srgbClr val="8F0040"/>
                  </a:gs>
                  <a:gs pos="73000">
                    <a:srgbClr val="F27300"/>
                  </a:gs>
                  <a:gs pos="82000">
                    <a:srgbClr val="FFBF00"/>
                  </a:gs>
                </a:gsLst>
                <a:lin ang="16200000" scaled="1"/>
                <a:tileRect/>
              </a:gradFill>
              <a:effectLst>
                <a:reflection blurRad="12700" stA="50000" endPos="50000" dist="5000" dir="5400000" sy="-100000" rotWithShape="0"/>
              </a:effectLst>
              <a:latin typeface="MicrogrammaDBolExt" pitchFamily="34" charset="0"/>
            </a:endParaRPr>
          </a:p>
          <a:p>
            <a:r>
              <a:rPr lang="es-ES" sz="5400" b="1" cap="all" dirty="0" err="1">
                <a:ln w="0"/>
                <a:gradFill flip="none" rotWithShape="1">
                  <a:gsLst>
                    <a:gs pos="0">
                      <a:srgbClr val="000000"/>
                    </a:gs>
                    <a:gs pos="19000">
                      <a:srgbClr val="000040"/>
                    </a:gs>
                    <a:gs pos="33000">
                      <a:srgbClr val="400040"/>
                    </a:gs>
                    <a:gs pos="58000">
                      <a:srgbClr val="8F0040"/>
                    </a:gs>
                    <a:gs pos="73000">
                      <a:srgbClr val="F27300"/>
                    </a:gs>
                    <a:gs pos="82000">
                      <a:srgbClr val="FFBF00"/>
                    </a:gs>
                  </a:gsLst>
                  <a:lin ang="16200000" scaled="1"/>
                  <a:tileRect/>
                </a:gradFill>
                <a:effectLst>
                  <a:reflection blurRad="12700" stA="50000" endPos="50000" dist="5000" dir="5400000" sy="-100000" rotWithShape="0"/>
                </a:effectLst>
                <a:latin typeface="MicrogrammaDBolExt" pitchFamily="34" charset="0"/>
              </a:rPr>
              <a:t>JESuS</a:t>
            </a:r>
            <a:r>
              <a:rPr lang="es-ES" sz="5400" b="1" cap="all" dirty="0">
                <a:ln w="0"/>
                <a:gradFill flip="none" rotWithShape="1">
                  <a:gsLst>
                    <a:gs pos="0">
                      <a:srgbClr val="000000"/>
                    </a:gs>
                    <a:gs pos="19000">
                      <a:srgbClr val="000040"/>
                    </a:gs>
                    <a:gs pos="33000">
                      <a:srgbClr val="400040"/>
                    </a:gs>
                    <a:gs pos="58000">
                      <a:srgbClr val="8F0040"/>
                    </a:gs>
                    <a:gs pos="73000">
                      <a:srgbClr val="F27300"/>
                    </a:gs>
                    <a:gs pos="82000">
                      <a:srgbClr val="FFBF00"/>
                    </a:gs>
                  </a:gsLst>
                  <a:lin ang="16200000" scaled="1"/>
                  <a:tileRect/>
                </a:gradFill>
                <a:effectLst>
                  <a:reflection blurRad="12700" stA="50000" endPos="50000" dist="5000" dir="5400000" sy="-100000" rotWithShape="0"/>
                </a:effectLst>
                <a:latin typeface="MicrogrammaDBolExt" pitchFamily="34" charset="0"/>
              </a:rPr>
              <a:t>?</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08962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09\tema 09 veni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07504" y="44624"/>
            <a:ext cx="8352928" cy="40011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rPr>
              <a:t>COMO VIRÁ JESUS?</a:t>
            </a:r>
            <a:endParaRPr lang="es-ES"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endParaRPr>
          </a:p>
        </p:txBody>
      </p:sp>
      <p:sp>
        <p:nvSpPr>
          <p:cNvPr id="3" name="2 Rectángulo"/>
          <p:cNvSpPr/>
          <p:nvPr/>
        </p:nvSpPr>
        <p:spPr>
          <a:xfrm>
            <a:off x="6372200" y="6269250"/>
            <a:ext cx="1622817"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Atos</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1:9-11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8" name="7 Rectángulo"/>
          <p:cNvSpPr/>
          <p:nvPr/>
        </p:nvSpPr>
        <p:spPr>
          <a:xfrm>
            <a:off x="0" y="1160502"/>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EM FORMA PESSOAL</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0" name="9 Rectángulo"/>
          <p:cNvSpPr/>
          <p:nvPr/>
        </p:nvSpPr>
        <p:spPr>
          <a:xfrm>
            <a:off x="395536" y="2546615"/>
            <a:ext cx="8626878" cy="369331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“Ditas estas palabras, </a:t>
            </a:r>
            <a:r>
              <a:rPr lang="es-ES" sz="26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foi</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6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Jesus</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elevado </a:t>
            </a:r>
            <a:r>
              <a:rPr lang="es-ES" sz="26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às</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alturas, à vista deles, e </a:t>
            </a:r>
            <a:r>
              <a:rPr lang="es-ES" sz="26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uma</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6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nuvem</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o </a:t>
            </a:r>
            <a:r>
              <a:rPr lang="es-ES" sz="26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encobriu</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dos </a:t>
            </a:r>
            <a:r>
              <a:rPr lang="es-ES" sz="26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seus</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6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olhos</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 estando eles </a:t>
            </a:r>
            <a:r>
              <a:rPr lang="es-ES" sz="26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com</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os </a:t>
            </a:r>
            <a:r>
              <a:rPr lang="es-ES" sz="26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olhos</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6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fitos</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no </a:t>
            </a:r>
            <a:r>
              <a:rPr lang="es-ES" sz="26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céu</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6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enquanto</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6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Jesus</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6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subia</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6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eis</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que </a:t>
            </a:r>
            <a:r>
              <a:rPr lang="es-ES" sz="26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dois</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6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varões</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vestidos de </a:t>
            </a:r>
            <a:r>
              <a:rPr lang="es-ES" sz="26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branco</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se </a:t>
            </a:r>
            <a:r>
              <a:rPr lang="es-ES" sz="26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puseram</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6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ao</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lado deles e </a:t>
            </a:r>
            <a:r>
              <a:rPr lang="es-ES" sz="26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lhes</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6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disseram</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6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varões</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6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galileus</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por que </a:t>
            </a:r>
            <a:r>
              <a:rPr lang="es-ES" sz="26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estais</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6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olhando</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para as alturas? </a:t>
            </a:r>
            <a:r>
              <a:rPr lang="es-ES" sz="2600" b="1" i="1" spc="50" dirty="0" err="1">
                <a:ln w="11430"/>
                <a:solidFill>
                  <a:srgbClr val="FF0000"/>
                </a:solidFill>
                <a:effectLst>
                  <a:outerShdw blurRad="76200" dist="50800" dir="5400000" algn="tl" rotWithShape="0">
                    <a:srgbClr val="000000">
                      <a:alpha val="65000"/>
                    </a:srgbClr>
                  </a:outerShdw>
                </a:effectLst>
                <a:latin typeface="Myriad Pro" pitchFamily="34" charset="0"/>
              </a:rPr>
              <a:t>Esse</a:t>
            </a:r>
            <a:r>
              <a:rPr lang="es-ES" sz="2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2600" b="1" i="1" spc="50" dirty="0" err="1">
                <a:ln w="11430"/>
                <a:solidFill>
                  <a:srgbClr val="FF0000"/>
                </a:solidFill>
                <a:effectLst>
                  <a:outerShdw blurRad="76200" dist="50800" dir="5400000" algn="tl" rotWithShape="0">
                    <a:srgbClr val="000000">
                      <a:alpha val="65000"/>
                    </a:srgbClr>
                  </a:outerShdw>
                </a:effectLst>
                <a:latin typeface="Myriad Pro" pitchFamily="34" charset="0"/>
              </a:rPr>
              <a:t>Jesus</a:t>
            </a:r>
            <a:r>
              <a:rPr lang="es-ES" sz="2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que </a:t>
            </a:r>
            <a:r>
              <a:rPr lang="es-ES" sz="26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dentre</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6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vós</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6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foi</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6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recebido</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6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em</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cima no </a:t>
            </a:r>
            <a:r>
              <a:rPr lang="es-ES" sz="26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céu</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600" b="1" i="1" spc="50" dirty="0" err="1">
                <a:ln w="11430"/>
                <a:solidFill>
                  <a:srgbClr val="FF0000"/>
                </a:solidFill>
                <a:effectLst>
                  <a:outerShdw blurRad="76200" dist="50800" dir="5400000" algn="tl" rotWithShape="0">
                    <a:srgbClr val="000000">
                      <a:alpha val="65000"/>
                    </a:srgbClr>
                  </a:outerShdw>
                </a:effectLst>
                <a:latin typeface="Myriad Pro" pitchFamily="34" charset="0"/>
              </a:rPr>
              <a:t>há</a:t>
            </a:r>
            <a:r>
              <a:rPr lang="es-ES" sz="2600" b="1" i="1" spc="50" dirty="0">
                <a:ln w="11430"/>
                <a:solidFill>
                  <a:srgbClr val="FF0000"/>
                </a:solidFill>
                <a:effectLst>
                  <a:outerShdw blurRad="76200" dist="50800" dir="5400000" algn="tl" rotWithShape="0">
                    <a:srgbClr val="000000">
                      <a:alpha val="65000"/>
                    </a:srgbClr>
                  </a:outerShdw>
                </a:effectLst>
                <a:latin typeface="Myriad Pro" pitchFamily="34" charset="0"/>
              </a:rPr>
              <a:t> de </a:t>
            </a:r>
            <a:r>
              <a:rPr lang="es-ES" sz="2600" b="1" i="1" spc="50" dirty="0" err="1">
                <a:ln w="11430"/>
                <a:solidFill>
                  <a:srgbClr val="FF0000"/>
                </a:solidFill>
                <a:effectLst>
                  <a:outerShdw blurRad="76200" dist="50800" dir="5400000" algn="tl" rotWithShape="0">
                    <a:srgbClr val="000000">
                      <a:alpha val="65000"/>
                    </a:srgbClr>
                  </a:outerShdw>
                </a:effectLst>
                <a:latin typeface="Myriad Pro" pitchFamily="34" charset="0"/>
              </a:rPr>
              <a:t>vir</a:t>
            </a:r>
            <a:r>
              <a:rPr lang="es-ES" sz="2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2600" b="1" i="1" spc="50" dirty="0" err="1">
                <a:ln w="11430"/>
                <a:solidFill>
                  <a:srgbClr val="FF0000"/>
                </a:solidFill>
                <a:effectLst>
                  <a:outerShdw blurRad="76200" dist="50800" dir="5400000" algn="tl" rotWithShape="0">
                    <a:srgbClr val="000000">
                      <a:alpha val="65000"/>
                    </a:srgbClr>
                  </a:outerShdw>
                </a:effectLst>
                <a:latin typeface="Myriad Pro" pitchFamily="34" charset="0"/>
              </a:rPr>
              <a:t>assim</a:t>
            </a:r>
            <a:r>
              <a:rPr lang="es-ES" sz="2600" b="1" i="1" spc="50" dirty="0">
                <a:ln w="11430"/>
                <a:solidFill>
                  <a:srgbClr val="FF0000"/>
                </a:solidFill>
                <a:effectLst>
                  <a:outerShdw blurRad="76200" dist="50800" dir="5400000" algn="tl" rotWithShape="0">
                    <a:srgbClr val="000000">
                      <a:alpha val="65000"/>
                    </a:srgbClr>
                  </a:outerShdw>
                </a:effectLst>
                <a:latin typeface="Myriad Pro" pitchFamily="34" charset="0"/>
              </a:rPr>
              <a:t> como para o </a:t>
            </a:r>
            <a:r>
              <a:rPr lang="es-ES" sz="2600" b="1" i="1" spc="50" dirty="0" err="1">
                <a:ln w="11430"/>
                <a:solidFill>
                  <a:srgbClr val="FF0000"/>
                </a:solidFill>
                <a:effectLst>
                  <a:outerShdw blurRad="76200" dist="50800" dir="5400000" algn="tl" rotWithShape="0">
                    <a:srgbClr val="000000">
                      <a:alpha val="65000"/>
                    </a:srgbClr>
                  </a:outerShdw>
                </a:effectLst>
                <a:latin typeface="Myriad Pro" pitchFamily="34" charset="0"/>
              </a:rPr>
              <a:t>céu</a:t>
            </a:r>
            <a:r>
              <a:rPr lang="es-ES" sz="2600" b="1" i="1" spc="50" dirty="0">
                <a:ln w="11430"/>
                <a:solidFill>
                  <a:srgbClr val="FF0000"/>
                </a:solidFill>
                <a:effectLst>
                  <a:outerShdw blurRad="76200" dist="50800" dir="5400000" algn="tl" rotWithShape="0">
                    <a:srgbClr val="000000">
                      <a:alpha val="65000"/>
                    </a:srgbClr>
                  </a:outerShdw>
                </a:effectLst>
                <a:latin typeface="Myriad Pro" pitchFamily="34" charset="0"/>
              </a:rPr>
              <a:t> o vistes ir</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p>
        </p:txBody>
      </p:sp>
      <p:sp>
        <p:nvSpPr>
          <p:cNvPr id="23" name="22 Rectángulo" hidden="1"/>
          <p:cNvSpPr/>
          <p:nvPr/>
        </p:nvSpPr>
        <p:spPr>
          <a:xfrm>
            <a:off x="6084168" y="6269250"/>
            <a:ext cx="2837828"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Lucas 24:36-40</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24" name="23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VISIBLE Y TANGIBLE</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25" name="24 Rectángulo" hidden="1"/>
          <p:cNvSpPr/>
          <p:nvPr/>
        </p:nvSpPr>
        <p:spPr>
          <a:xfrm>
            <a:off x="745666" y="2420888"/>
            <a:ext cx="8182310" cy="378565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"Mientras ellos aún hablaban de estas cosas, Jesús se puso en medio de ellos, y les dijo: Paz a vosotros. </a:t>
            </a:r>
          </a:p>
          <a:p>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Entonces, espantados y atemorizados, pensaban que veían espíritu. </a:t>
            </a:r>
          </a:p>
          <a:p>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Pero él les dijo: ¿Por qué estáis turbados, y vienen a vuestro corazón estos pensamientos? </a:t>
            </a:r>
          </a:p>
          <a:p>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Mirad mis manos y mis pies, que yo mismo soy; palpad, y ved; porque un espíritu no tiene carne ni huesos, como veis que yo tengo.</a:t>
            </a:r>
          </a:p>
          <a:p>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diciendo esto, les mostró las manos y los pies."</a:t>
            </a:r>
          </a:p>
        </p:txBody>
      </p:sp>
      <p:sp>
        <p:nvSpPr>
          <p:cNvPr id="26" name="25 Rectángulo" hidden="1"/>
          <p:cNvSpPr/>
          <p:nvPr/>
        </p:nvSpPr>
        <p:spPr>
          <a:xfrm>
            <a:off x="6372200" y="6269250"/>
            <a:ext cx="2699778"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Apocalipsis 1:7 </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27" name="26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VISIBLE</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28" name="27 Rectángulo" hidden="1"/>
          <p:cNvSpPr/>
          <p:nvPr/>
        </p:nvSpPr>
        <p:spPr>
          <a:xfrm>
            <a:off x="1105706" y="2614260"/>
            <a:ext cx="4906454"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"He aquí que viene con las nubes, y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todo ojo le verá</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y los que le traspasaron; </a:t>
            </a:r>
            <a:b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todos los linajes de la tierra harán lamentación por él. Sí, amén."</a:t>
            </a:r>
          </a:p>
        </p:txBody>
      </p:sp>
      <p:sp>
        <p:nvSpPr>
          <p:cNvPr id="29" name="28 Rectángulo" hidden="1"/>
          <p:cNvSpPr/>
          <p:nvPr/>
        </p:nvSpPr>
        <p:spPr>
          <a:xfrm>
            <a:off x="6084168" y="6269250"/>
            <a:ext cx="2975045"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Mateo 24:26-27</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0" name="29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UNIVERSAL</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1" name="30 Rectángulo" hidden="1"/>
          <p:cNvSpPr/>
          <p:nvPr/>
        </p:nvSpPr>
        <p:spPr>
          <a:xfrm>
            <a:off x="1177714" y="2492896"/>
            <a:ext cx="5986574" cy="403187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"Así que si os dijeren: Mirad, está en el desierto, no salgáis; </a:t>
            </a:r>
            <a:b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o mirad, está en los aposentos, no lo creáis. Porque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como el relámpago que sale del oriente y se muestra hasta el occidente, así será también la venida del Hijo del Hombre</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p>
        </p:txBody>
      </p:sp>
      <p:sp>
        <p:nvSpPr>
          <p:cNvPr id="32" name="31 Rectángulo" hidden="1"/>
          <p:cNvSpPr/>
          <p:nvPr/>
        </p:nvSpPr>
        <p:spPr>
          <a:xfrm>
            <a:off x="6566138" y="6269250"/>
            <a:ext cx="2326342"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Mateo 25:31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3" name="32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CON TODOS SUS ÁNGELES</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4" name="33 Rectángulo" hidden="1"/>
          <p:cNvSpPr/>
          <p:nvPr/>
        </p:nvSpPr>
        <p:spPr>
          <a:xfrm>
            <a:off x="1177714" y="2686268"/>
            <a:ext cx="4474406"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"Cuando el Hijo del Hombre venga en su gloria, y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todos los santos ángeles con él</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entonces se sentará en su trono de gloria."</a:t>
            </a:r>
          </a:p>
        </p:txBody>
      </p:sp>
      <p:sp>
        <p:nvSpPr>
          <p:cNvPr id="35" name="34 Rectángulo" hidden="1"/>
          <p:cNvSpPr/>
          <p:nvPr/>
        </p:nvSpPr>
        <p:spPr>
          <a:xfrm>
            <a:off x="4644008" y="6269250"/>
            <a:ext cx="4427046"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1 Tesalonicenses 4:15-16</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6" name="35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AUDIBLE</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7" name="36 Rectángulo" hidden="1"/>
          <p:cNvSpPr/>
          <p:nvPr/>
        </p:nvSpPr>
        <p:spPr>
          <a:xfrm>
            <a:off x="899592" y="2492896"/>
            <a:ext cx="7786774"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"Por lo cual os decimos esto en palabra del Señor: que nosotros que vivimos, que habremos quedado hasta la venida del Señor, no precederemos a los que durmieron. </a:t>
            </a:r>
          </a:p>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Porque el Señor mismo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con voz de mando, con voz de arcángel, y con trompeta de Dios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descenderá del cielo; y los muertos en Cristo resucitarán primero."</a:t>
            </a:r>
          </a:p>
        </p:txBody>
      </p:sp>
    </p:spTree>
    <p:extLst>
      <p:ext uri="{BB962C8B-B14F-4D97-AF65-F5344CB8AC3E}">
        <p14:creationId xmlns:p14="http://schemas.microsoft.com/office/powerpoint/2010/main" val="2809797094"/>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500"/>
                                        <p:tgtEl>
                                          <p:spTgt spid="10"/>
                                        </p:tgtEl>
                                      </p:cBhvr>
                                    </p:animEffect>
                                  </p:childTnLst>
                                </p:cTn>
                              </p:par>
                            </p:childTnLst>
                          </p:cTn>
                        </p:par>
                        <p:par>
                          <p:cTn id="23" fill="hold">
                            <p:stCondLst>
                              <p:cond delay="3000"/>
                            </p:stCondLst>
                            <p:childTnLst>
                              <p:par>
                                <p:cTn id="24" presetID="42" presetClass="entr" presetSubtype="0"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1000"/>
                                        <p:tgtEl>
                                          <p:spTgt spid="24"/>
                                        </p:tgtEl>
                                      </p:cBhvr>
                                    </p:animEffect>
                                    <p:anim calcmode="lin" valueType="num">
                                      <p:cBhvr>
                                        <p:cTn id="27" dur="1000" fill="hold"/>
                                        <p:tgtEl>
                                          <p:spTgt spid="24"/>
                                        </p:tgtEl>
                                        <p:attrNameLst>
                                          <p:attrName>ppt_x</p:attrName>
                                        </p:attrNameLst>
                                      </p:cBhvr>
                                      <p:tavLst>
                                        <p:tav tm="0">
                                          <p:val>
                                            <p:strVal val="#ppt_x"/>
                                          </p:val>
                                        </p:tav>
                                        <p:tav tm="100000">
                                          <p:val>
                                            <p:strVal val="#ppt_x"/>
                                          </p:val>
                                        </p:tav>
                                      </p:tavLst>
                                    </p:anim>
                                    <p:anim calcmode="lin" valueType="num">
                                      <p:cBhvr>
                                        <p:cTn id="28" dur="1000" fill="hold"/>
                                        <p:tgtEl>
                                          <p:spTgt spid="2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10" presetClass="entr" presetSubtype="0"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47" presetClass="exit" presetSubtype="0" fill="hold" grpId="1" nodeType="clickEffect">
                                  <p:stCondLst>
                                    <p:cond delay="0"/>
                                  </p:stCondLst>
                                  <p:childTnLst>
                                    <p:animEffect transition="out" filter="fade">
                                      <p:cBhvr>
                                        <p:cTn id="41" dur="1000"/>
                                        <p:tgtEl>
                                          <p:spTgt spid="24"/>
                                        </p:tgtEl>
                                      </p:cBhvr>
                                    </p:animEffect>
                                    <p:anim calcmode="lin" valueType="num">
                                      <p:cBhvr>
                                        <p:cTn id="42" dur="1000"/>
                                        <p:tgtEl>
                                          <p:spTgt spid="24"/>
                                        </p:tgtEl>
                                        <p:attrNameLst>
                                          <p:attrName>ppt_x</p:attrName>
                                        </p:attrNameLst>
                                      </p:cBhvr>
                                      <p:tavLst>
                                        <p:tav tm="0">
                                          <p:val>
                                            <p:strVal val="ppt_x"/>
                                          </p:val>
                                        </p:tav>
                                        <p:tav tm="100000">
                                          <p:val>
                                            <p:strVal val="ppt_x"/>
                                          </p:val>
                                        </p:tav>
                                      </p:tavLst>
                                    </p:anim>
                                    <p:anim calcmode="lin" valueType="num">
                                      <p:cBhvr>
                                        <p:cTn id="43" dur="1000"/>
                                        <p:tgtEl>
                                          <p:spTgt spid="24"/>
                                        </p:tgtEl>
                                        <p:attrNameLst>
                                          <p:attrName>ppt_y</p:attrName>
                                        </p:attrNameLst>
                                      </p:cBhvr>
                                      <p:tavLst>
                                        <p:tav tm="0">
                                          <p:val>
                                            <p:strVal val="ppt_y"/>
                                          </p:val>
                                        </p:tav>
                                        <p:tav tm="100000">
                                          <p:val>
                                            <p:strVal val="ppt_y-.1"/>
                                          </p:val>
                                        </p:tav>
                                      </p:tavLst>
                                    </p:anim>
                                    <p:set>
                                      <p:cBhvr>
                                        <p:cTn id="44" dur="1" fill="hold">
                                          <p:stCondLst>
                                            <p:cond delay="999"/>
                                          </p:stCondLst>
                                        </p:cTn>
                                        <p:tgtEl>
                                          <p:spTgt spid="24"/>
                                        </p:tgtEl>
                                        <p:attrNameLst>
                                          <p:attrName>style.visibility</p:attrName>
                                        </p:attrNameLst>
                                      </p:cBhvr>
                                      <p:to>
                                        <p:strVal val="hidden"/>
                                      </p:to>
                                    </p:set>
                                  </p:childTnLst>
                                </p:cTn>
                              </p:par>
                              <p:par>
                                <p:cTn id="45" presetID="42" presetClass="exit" presetSubtype="0" fill="hold" grpId="1" nodeType="withEffect">
                                  <p:stCondLst>
                                    <p:cond delay="0"/>
                                  </p:stCondLst>
                                  <p:childTnLst>
                                    <p:animEffect transition="out" filter="fade">
                                      <p:cBhvr>
                                        <p:cTn id="46" dur="1000"/>
                                        <p:tgtEl>
                                          <p:spTgt spid="23"/>
                                        </p:tgtEl>
                                      </p:cBhvr>
                                    </p:animEffect>
                                    <p:anim calcmode="lin" valueType="num">
                                      <p:cBhvr>
                                        <p:cTn id="47" dur="1000"/>
                                        <p:tgtEl>
                                          <p:spTgt spid="23"/>
                                        </p:tgtEl>
                                        <p:attrNameLst>
                                          <p:attrName>ppt_x</p:attrName>
                                        </p:attrNameLst>
                                      </p:cBhvr>
                                      <p:tavLst>
                                        <p:tav tm="0">
                                          <p:val>
                                            <p:strVal val="ppt_x"/>
                                          </p:val>
                                        </p:tav>
                                        <p:tav tm="100000">
                                          <p:val>
                                            <p:strVal val="ppt_x"/>
                                          </p:val>
                                        </p:tav>
                                      </p:tavLst>
                                    </p:anim>
                                    <p:anim calcmode="lin" valueType="num">
                                      <p:cBhvr>
                                        <p:cTn id="48" dur="1000"/>
                                        <p:tgtEl>
                                          <p:spTgt spid="23"/>
                                        </p:tgtEl>
                                        <p:attrNameLst>
                                          <p:attrName>ppt_y</p:attrName>
                                        </p:attrNameLst>
                                      </p:cBhvr>
                                      <p:tavLst>
                                        <p:tav tm="0">
                                          <p:val>
                                            <p:strVal val="ppt_y"/>
                                          </p:val>
                                        </p:tav>
                                        <p:tav tm="100000">
                                          <p:val>
                                            <p:strVal val="ppt_y+.1"/>
                                          </p:val>
                                        </p:tav>
                                      </p:tavLst>
                                    </p:anim>
                                    <p:set>
                                      <p:cBhvr>
                                        <p:cTn id="49" dur="1" fill="hold">
                                          <p:stCondLst>
                                            <p:cond delay="999"/>
                                          </p:stCondLst>
                                        </p:cTn>
                                        <p:tgtEl>
                                          <p:spTgt spid="23"/>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25"/>
                                        </p:tgtEl>
                                      </p:cBhvr>
                                    </p:animEffect>
                                    <p:set>
                                      <p:cBhvr>
                                        <p:cTn id="52" dur="1" fill="hold">
                                          <p:stCondLst>
                                            <p:cond delay="499"/>
                                          </p:stCondLst>
                                        </p:cTn>
                                        <p:tgtEl>
                                          <p:spTgt spid="25"/>
                                        </p:tgtEl>
                                        <p:attrNameLst>
                                          <p:attrName>style.visibility</p:attrName>
                                        </p:attrNameLst>
                                      </p:cBhvr>
                                      <p:to>
                                        <p:strVal val="hidden"/>
                                      </p:to>
                                    </p:set>
                                  </p:childTnLst>
                                </p:cTn>
                              </p:par>
                            </p:childTnLst>
                          </p:cTn>
                        </p:par>
                        <p:par>
                          <p:cTn id="53" fill="hold">
                            <p:stCondLst>
                              <p:cond delay="1000"/>
                            </p:stCondLst>
                            <p:childTnLst>
                              <p:par>
                                <p:cTn id="54" presetID="42" presetClass="entr" presetSubtype="0" fill="hold" grpId="0" nodeType="after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1000"/>
                                        <p:tgtEl>
                                          <p:spTgt spid="27"/>
                                        </p:tgtEl>
                                      </p:cBhvr>
                                    </p:animEffect>
                                    <p:anim calcmode="lin" valueType="num">
                                      <p:cBhvr>
                                        <p:cTn id="57" dur="1000" fill="hold"/>
                                        <p:tgtEl>
                                          <p:spTgt spid="27"/>
                                        </p:tgtEl>
                                        <p:attrNameLst>
                                          <p:attrName>ppt_x</p:attrName>
                                        </p:attrNameLst>
                                      </p:cBhvr>
                                      <p:tavLst>
                                        <p:tav tm="0">
                                          <p:val>
                                            <p:strVal val="#ppt_x"/>
                                          </p:val>
                                        </p:tav>
                                        <p:tav tm="100000">
                                          <p:val>
                                            <p:strVal val="#ppt_x"/>
                                          </p:val>
                                        </p:tav>
                                      </p:tavLst>
                                    </p:anim>
                                    <p:anim calcmode="lin" valueType="num">
                                      <p:cBhvr>
                                        <p:cTn id="58" dur="1000" fill="hold"/>
                                        <p:tgtEl>
                                          <p:spTgt spid="27"/>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1000"/>
                                        <p:tgtEl>
                                          <p:spTgt spid="26"/>
                                        </p:tgtEl>
                                      </p:cBhvr>
                                    </p:animEffect>
                                    <p:anim calcmode="lin" valueType="num">
                                      <p:cBhvr>
                                        <p:cTn id="62" dur="1000" fill="hold"/>
                                        <p:tgtEl>
                                          <p:spTgt spid="26"/>
                                        </p:tgtEl>
                                        <p:attrNameLst>
                                          <p:attrName>ppt_x</p:attrName>
                                        </p:attrNameLst>
                                      </p:cBhvr>
                                      <p:tavLst>
                                        <p:tav tm="0">
                                          <p:val>
                                            <p:strVal val="#ppt_x"/>
                                          </p:val>
                                        </p:tav>
                                        <p:tav tm="100000">
                                          <p:val>
                                            <p:strVal val="#ppt_x"/>
                                          </p:val>
                                        </p:tav>
                                      </p:tavLst>
                                    </p:anim>
                                    <p:anim calcmode="lin" valueType="num">
                                      <p:cBhvr>
                                        <p:cTn id="63" dur="1000" fill="hold"/>
                                        <p:tgtEl>
                                          <p:spTgt spid="26"/>
                                        </p:tgtEl>
                                        <p:attrNameLst>
                                          <p:attrName>ppt_y</p:attrName>
                                        </p:attrNameLst>
                                      </p:cBhvr>
                                      <p:tavLst>
                                        <p:tav tm="0">
                                          <p:val>
                                            <p:strVal val="#ppt_y+.1"/>
                                          </p:val>
                                        </p:tav>
                                        <p:tav tm="100000">
                                          <p:val>
                                            <p:strVal val="#ppt_y"/>
                                          </p:val>
                                        </p:tav>
                                      </p:tavLst>
                                    </p:anim>
                                  </p:childTnLst>
                                </p:cTn>
                              </p:par>
                            </p:childTnLst>
                          </p:cTn>
                        </p:par>
                        <p:par>
                          <p:cTn id="64" fill="hold">
                            <p:stCondLst>
                              <p:cond delay="2000"/>
                            </p:stCondLst>
                            <p:childTnLst>
                              <p:par>
                                <p:cTn id="65" presetID="10" presetClass="entr" presetSubtype="0" fill="hold" grpId="0" nodeType="after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1500"/>
                                        <p:tgtEl>
                                          <p:spTgt spid="28"/>
                                        </p:tgtEl>
                                      </p:cBhvr>
                                    </p:animEffect>
                                  </p:childTnLst>
                                </p:cTn>
                              </p:par>
                            </p:childTnLst>
                          </p:cTn>
                        </p:par>
                      </p:childTnLst>
                    </p:cTn>
                  </p:par>
                  <p:par>
                    <p:cTn id="68" fill="hold">
                      <p:stCondLst>
                        <p:cond delay="indefinite"/>
                      </p:stCondLst>
                      <p:childTnLst>
                        <p:par>
                          <p:cTn id="69" fill="hold">
                            <p:stCondLst>
                              <p:cond delay="0"/>
                            </p:stCondLst>
                            <p:childTnLst>
                              <p:par>
                                <p:cTn id="70" presetID="47" presetClass="exit" presetSubtype="0" fill="hold" grpId="1" nodeType="clickEffect">
                                  <p:stCondLst>
                                    <p:cond delay="0"/>
                                  </p:stCondLst>
                                  <p:childTnLst>
                                    <p:animEffect transition="out" filter="fade">
                                      <p:cBhvr>
                                        <p:cTn id="71" dur="1000"/>
                                        <p:tgtEl>
                                          <p:spTgt spid="27"/>
                                        </p:tgtEl>
                                      </p:cBhvr>
                                    </p:animEffect>
                                    <p:anim calcmode="lin" valueType="num">
                                      <p:cBhvr>
                                        <p:cTn id="72" dur="1000"/>
                                        <p:tgtEl>
                                          <p:spTgt spid="27"/>
                                        </p:tgtEl>
                                        <p:attrNameLst>
                                          <p:attrName>ppt_x</p:attrName>
                                        </p:attrNameLst>
                                      </p:cBhvr>
                                      <p:tavLst>
                                        <p:tav tm="0">
                                          <p:val>
                                            <p:strVal val="ppt_x"/>
                                          </p:val>
                                        </p:tav>
                                        <p:tav tm="100000">
                                          <p:val>
                                            <p:strVal val="ppt_x"/>
                                          </p:val>
                                        </p:tav>
                                      </p:tavLst>
                                    </p:anim>
                                    <p:anim calcmode="lin" valueType="num">
                                      <p:cBhvr>
                                        <p:cTn id="73" dur="1000"/>
                                        <p:tgtEl>
                                          <p:spTgt spid="27"/>
                                        </p:tgtEl>
                                        <p:attrNameLst>
                                          <p:attrName>ppt_y</p:attrName>
                                        </p:attrNameLst>
                                      </p:cBhvr>
                                      <p:tavLst>
                                        <p:tav tm="0">
                                          <p:val>
                                            <p:strVal val="ppt_y"/>
                                          </p:val>
                                        </p:tav>
                                        <p:tav tm="100000">
                                          <p:val>
                                            <p:strVal val="ppt_y-.1"/>
                                          </p:val>
                                        </p:tav>
                                      </p:tavLst>
                                    </p:anim>
                                    <p:set>
                                      <p:cBhvr>
                                        <p:cTn id="74" dur="1" fill="hold">
                                          <p:stCondLst>
                                            <p:cond delay="999"/>
                                          </p:stCondLst>
                                        </p:cTn>
                                        <p:tgtEl>
                                          <p:spTgt spid="27"/>
                                        </p:tgtEl>
                                        <p:attrNameLst>
                                          <p:attrName>style.visibility</p:attrName>
                                        </p:attrNameLst>
                                      </p:cBhvr>
                                      <p:to>
                                        <p:strVal val="hidden"/>
                                      </p:to>
                                    </p:set>
                                  </p:childTnLst>
                                </p:cTn>
                              </p:par>
                              <p:par>
                                <p:cTn id="75" presetID="42" presetClass="exit" presetSubtype="0" fill="hold" grpId="1" nodeType="withEffect">
                                  <p:stCondLst>
                                    <p:cond delay="0"/>
                                  </p:stCondLst>
                                  <p:childTnLst>
                                    <p:animEffect transition="out" filter="fade">
                                      <p:cBhvr>
                                        <p:cTn id="76" dur="1000"/>
                                        <p:tgtEl>
                                          <p:spTgt spid="26"/>
                                        </p:tgtEl>
                                      </p:cBhvr>
                                    </p:animEffect>
                                    <p:anim calcmode="lin" valueType="num">
                                      <p:cBhvr>
                                        <p:cTn id="77" dur="1000"/>
                                        <p:tgtEl>
                                          <p:spTgt spid="26"/>
                                        </p:tgtEl>
                                        <p:attrNameLst>
                                          <p:attrName>ppt_x</p:attrName>
                                        </p:attrNameLst>
                                      </p:cBhvr>
                                      <p:tavLst>
                                        <p:tav tm="0">
                                          <p:val>
                                            <p:strVal val="ppt_x"/>
                                          </p:val>
                                        </p:tav>
                                        <p:tav tm="100000">
                                          <p:val>
                                            <p:strVal val="ppt_x"/>
                                          </p:val>
                                        </p:tav>
                                      </p:tavLst>
                                    </p:anim>
                                    <p:anim calcmode="lin" valueType="num">
                                      <p:cBhvr>
                                        <p:cTn id="78" dur="1000"/>
                                        <p:tgtEl>
                                          <p:spTgt spid="26"/>
                                        </p:tgtEl>
                                        <p:attrNameLst>
                                          <p:attrName>ppt_y</p:attrName>
                                        </p:attrNameLst>
                                      </p:cBhvr>
                                      <p:tavLst>
                                        <p:tav tm="0">
                                          <p:val>
                                            <p:strVal val="ppt_y"/>
                                          </p:val>
                                        </p:tav>
                                        <p:tav tm="100000">
                                          <p:val>
                                            <p:strVal val="ppt_y+.1"/>
                                          </p:val>
                                        </p:tav>
                                      </p:tavLst>
                                    </p:anim>
                                    <p:set>
                                      <p:cBhvr>
                                        <p:cTn id="79" dur="1" fill="hold">
                                          <p:stCondLst>
                                            <p:cond delay="999"/>
                                          </p:stCondLst>
                                        </p:cTn>
                                        <p:tgtEl>
                                          <p:spTgt spid="26"/>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28"/>
                                        </p:tgtEl>
                                      </p:cBhvr>
                                    </p:animEffect>
                                    <p:set>
                                      <p:cBhvr>
                                        <p:cTn id="82" dur="1" fill="hold">
                                          <p:stCondLst>
                                            <p:cond delay="499"/>
                                          </p:stCondLst>
                                        </p:cTn>
                                        <p:tgtEl>
                                          <p:spTgt spid="28"/>
                                        </p:tgtEl>
                                        <p:attrNameLst>
                                          <p:attrName>style.visibility</p:attrName>
                                        </p:attrNameLst>
                                      </p:cBhvr>
                                      <p:to>
                                        <p:strVal val="hidden"/>
                                      </p:to>
                                    </p:set>
                                  </p:childTnLst>
                                </p:cTn>
                              </p:par>
                            </p:childTnLst>
                          </p:cTn>
                        </p:par>
                        <p:par>
                          <p:cTn id="83" fill="hold">
                            <p:stCondLst>
                              <p:cond delay="1000"/>
                            </p:stCondLst>
                            <p:childTnLst>
                              <p:par>
                                <p:cTn id="84" presetID="42" presetClass="entr" presetSubtype="0" fill="hold" grpId="0" nodeType="afterEffect">
                                  <p:stCondLst>
                                    <p:cond delay="0"/>
                                  </p:stCondLst>
                                  <p:childTnLst>
                                    <p:set>
                                      <p:cBhvr>
                                        <p:cTn id="85" dur="1" fill="hold">
                                          <p:stCondLst>
                                            <p:cond delay="0"/>
                                          </p:stCondLst>
                                        </p:cTn>
                                        <p:tgtEl>
                                          <p:spTgt spid="30"/>
                                        </p:tgtEl>
                                        <p:attrNameLst>
                                          <p:attrName>style.visibility</p:attrName>
                                        </p:attrNameLst>
                                      </p:cBhvr>
                                      <p:to>
                                        <p:strVal val="visible"/>
                                      </p:to>
                                    </p:set>
                                    <p:animEffect transition="in" filter="fade">
                                      <p:cBhvr>
                                        <p:cTn id="86" dur="1000"/>
                                        <p:tgtEl>
                                          <p:spTgt spid="30"/>
                                        </p:tgtEl>
                                      </p:cBhvr>
                                    </p:animEffect>
                                    <p:anim calcmode="lin" valueType="num">
                                      <p:cBhvr>
                                        <p:cTn id="87" dur="1000" fill="hold"/>
                                        <p:tgtEl>
                                          <p:spTgt spid="30"/>
                                        </p:tgtEl>
                                        <p:attrNameLst>
                                          <p:attrName>ppt_x</p:attrName>
                                        </p:attrNameLst>
                                      </p:cBhvr>
                                      <p:tavLst>
                                        <p:tav tm="0">
                                          <p:val>
                                            <p:strVal val="#ppt_x"/>
                                          </p:val>
                                        </p:tav>
                                        <p:tav tm="100000">
                                          <p:val>
                                            <p:strVal val="#ppt_x"/>
                                          </p:val>
                                        </p:tav>
                                      </p:tavLst>
                                    </p:anim>
                                    <p:anim calcmode="lin" valueType="num">
                                      <p:cBhvr>
                                        <p:cTn id="88" dur="1000" fill="hold"/>
                                        <p:tgtEl>
                                          <p:spTgt spid="30"/>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fade">
                                      <p:cBhvr>
                                        <p:cTn id="91" dur="1000"/>
                                        <p:tgtEl>
                                          <p:spTgt spid="29"/>
                                        </p:tgtEl>
                                      </p:cBhvr>
                                    </p:animEffect>
                                    <p:anim calcmode="lin" valueType="num">
                                      <p:cBhvr>
                                        <p:cTn id="92" dur="1000" fill="hold"/>
                                        <p:tgtEl>
                                          <p:spTgt spid="29"/>
                                        </p:tgtEl>
                                        <p:attrNameLst>
                                          <p:attrName>ppt_x</p:attrName>
                                        </p:attrNameLst>
                                      </p:cBhvr>
                                      <p:tavLst>
                                        <p:tav tm="0">
                                          <p:val>
                                            <p:strVal val="#ppt_x"/>
                                          </p:val>
                                        </p:tav>
                                        <p:tav tm="100000">
                                          <p:val>
                                            <p:strVal val="#ppt_x"/>
                                          </p:val>
                                        </p:tav>
                                      </p:tavLst>
                                    </p:anim>
                                    <p:anim calcmode="lin" valueType="num">
                                      <p:cBhvr>
                                        <p:cTn id="93" dur="1000" fill="hold"/>
                                        <p:tgtEl>
                                          <p:spTgt spid="29"/>
                                        </p:tgtEl>
                                        <p:attrNameLst>
                                          <p:attrName>ppt_y</p:attrName>
                                        </p:attrNameLst>
                                      </p:cBhvr>
                                      <p:tavLst>
                                        <p:tav tm="0">
                                          <p:val>
                                            <p:strVal val="#ppt_y+.1"/>
                                          </p:val>
                                        </p:tav>
                                        <p:tav tm="100000">
                                          <p:val>
                                            <p:strVal val="#ppt_y"/>
                                          </p:val>
                                        </p:tav>
                                      </p:tavLst>
                                    </p:anim>
                                  </p:childTnLst>
                                </p:cTn>
                              </p:par>
                            </p:childTnLst>
                          </p:cTn>
                        </p:par>
                        <p:par>
                          <p:cTn id="94" fill="hold">
                            <p:stCondLst>
                              <p:cond delay="2000"/>
                            </p:stCondLst>
                            <p:childTnLst>
                              <p:par>
                                <p:cTn id="95" presetID="10" presetClass="entr" presetSubtype="0" fill="hold" grpId="0" nodeType="afterEffect">
                                  <p:stCondLst>
                                    <p:cond delay="0"/>
                                  </p:stCondLst>
                                  <p:childTnLst>
                                    <p:set>
                                      <p:cBhvr>
                                        <p:cTn id="96" dur="1" fill="hold">
                                          <p:stCondLst>
                                            <p:cond delay="0"/>
                                          </p:stCondLst>
                                        </p:cTn>
                                        <p:tgtEl>
                                          <p:spTgt spid="31"/>
                                        </p:tgtEl>
                                        <p:attrNameLst>
                                          <p:attrName>style.visibility</p:attrName>
                                        </p:attrNameLst>
                                      </p:cBhvr>
                                      <p:to>
                                        <p:strVal val="visible"/>
                                      </p:to>
                                    </p:set>
                                    <p:animEffect transition="in" filter="fade">
                                      <p:cBhvr>
                                        <p:cTn id="97" dur="1500"/>
                                        <p:tgtEl>
                                          <p:spTgt spid="31"/>
                                        </p:tgtEl>
                                      </p:cBhvr>
                                    </p:animEffect>
                                  </p:childTnLst>
                                </p:cTn>
                              </p:par>
                            </p:childTnLst>
                          </p:cTn>
                        </p:par>
                      </p:childTnLst>
                    </p:cTn>
                  </p:par>
                  <p:par>
                    <p:cTn id="98" fill="hold">
                      <p:stCondLst>
                        <p:cond delay="indefinite"/>
                      </p:stCondLst>
                      <p:childTnLst>
                        <p:par>
                          <p:cTn id="99" fill="hold">
                            <p:stCondLst>
                              <p:cond delay="0"/>
                            </p:stCondLst>
                            <p:childTnLst>
                              <p:par>
                                <p:cTn id="100" presetID="47" presetClass="exit" presetSubtype="0" fill="hold" grpId="1" nodeType="clickEffect">
                                  <p:stCondLst>
                                    <p:cond delay="0"/>
                                  </p:stCondLst>
                                  <p:childTnLst>
                                    <p:animEffect transition="out" filter="fade">
                                      <p:cBhvr>
                                        <p:cTn id="101" dur="1000"/>
                                        <p:tgtEl>
                                          <p:spTgt spid="30"/>
                                        </p:tgtEl>
                                      </p:cBhvr>
                                    </p:animEffect>
                                    <p:anim calcmode="lin" valueType="num">
                                      <p:cBhvr>
                                        <p:cTn id="102" dur="1000"/>
                                        <p:tgtEl>
                                          <p:spTgt spid="30"/>
                                        </p:tgtEl>
                                        <p:attrNameLst>
                                          <p:attrName>ppt_x</p:attrName>
                                        </p:attrNameLst>
                                      </p:cBhvr>
                                      <p:tavLst>
                                        <p:tav tm="0">
                                          <p:val>
                                            <p:strVal val="ppt_x"/>
                                          </p:val>
                                        </p:tav>
                                        <p:tav tm="100000">
                                          <p:val>
                                            <p:strVal val="ppt_x"/>
                                          </p:val>
                                        </p:tav>
                                      </p:tavLst>
                                    </p:anim>
                                    <p:anim calcmode="lin" valueType="num">
                                      <p:cBhvr>
                                        <p:cTn id="103" dur="1000"/>
                                        <p:tgtEl>
                                          <p:spTgt spid="30"/>
                                        </p:tgtEl>
                                        <p:attrNameLst>
                                          <p:attrName>ppt_y</p:attrName>
                                        </p:attrNameLst>
                                      </p:cBhvr>
                                      <p:tavLst>
                                        <p:tav tm="0">
                                          <p:val>
                                            <p:strVal val="ppt_y"/>
                                          </p:val>
                                        </p:tav>
                                        <p:tav tm="100000">
                                          <p:val>
                                            <p:strVal val="ppt_y-.1"/>
                                          </p:val>
                                        </p:tav>
                                      </p:tavLst>
                                    </p:anim>
                                    <p:set>
                                      <p:cBhvr>
                                        <p:cTn id="104" dur="1" fill="hold">
                                          <p:stCondLst>
                                            <p:cond delay="999"/>
                                          </p:stCondLst>
                                        </p:cTn>
                                        <p:tgtEl>
                                          <p:spTgt spid="30"/>
                                        </p:tgtEl>
                                        <p:attrNameLst>
                                          <p:attrName>style.visibility</p:attrName>
                                        </p:attrNameLst>
                                      </p:cBhvr>
                                      <p:to>
                                        <p:strVal val="hidden"/>
                                      </p:to>
                                    </p:set>
                                  </p:childTnLst>
                                </p:cTn>
                              </p:par>
                              <p:par>
                                <p:cTn id="105" presetID="42" presetClass="exit" presetSubtype="0" fill="hold" grpId="1" nodeType="withEffect">
                                  <p:stCondLst>
                                    <p:cond delay="0"/>
                                  </p:stCondLst>
                                  <p:childTnLst>
                                    <p:animEffect transition="out" filter="fade">
                                      <p:cBhvr>
                                        <p:cTn id="106" dur="1000"/>
                                        <p:tgtEl>
                                          <p:spTgt spid="29"/>
                                        </p:tgtEl>
                                      </p:cBhvr>
                                    </p:animEffect>
                                    <p:anim calcmode="lin" valueType="num">
                                      <p:cBhvr>
                                        <p:cTn id="107" dur="1000"/>
                                        <p:tgtEl>
                                          <p:spTgt spid="29"/>
                                        </p:tgtEl>
                                        <p:attrNameLst>
                                          <p:attrName>ppt_x</p:attrName>
                                        </p:attrNameLst>
                                      </p:cBhvr>
                                      <p:tavLst>
                                        <p:tav tm="0">
                                          <p:val>
                                            <p:strVal val="ppt_x"/>
                                          </p:val>
                                        </p:tav>
                                        <p:tav tm="100000">
                                          <p:val>
                                            <p:strVal val="ppt_x"/>
                                          </p:val>
                                        </p:tav>
                                      </p:tavLst>
                                    </p:anim>
                                    <p:anim calcmode="lin" valueType="num">
                                      <p:cBhvr>
                                        <p:cTn id="108" dur="1000"/>
                                        <p:tgtEl>
                                          <p:spTgt spid="29"/>
                                        </p:tgtEl>
                                        <p:attrNameLst>
                                          <p:attrName>ppt_y</p:attrName>
                                        </p:attrNameLst>
                                      </p:cBhvr>
                                      <p:tavLst>
                                        <p:tav tm="0">
                                          <p:val>
                                            <p:strVal val="ppt_y"/>
                                          </p:val>
                                        </p:tav>
                                        <p:tav tm="100000">
                                          <p:val>
                                            <p:strVal val="ppt_y+.1"/>
                                          </p:val>
                                        </p:tav>
                                      </p:tavLst>
                                    </p:anim>
                                    <p:set>
                                      <p:cBhvr>
                                        <p:cTn id="109" dur="1" fill="hold">
                                          <p:stCondLst>
                                            <p:cond delay="999"/>
                                          </p:stCondLst>
                                        </p:cTn>
                                        <p:tgtEl>
                                          <p:spTgt spid="29"/>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31"/>
                                        </p:tgtEl>
                                      </p:cBhvr>
                                    </p:animEffect>
                                    <p:set>
                                      <p:cBhvr>
                                        <p:cTn id="112" dur="1" fill="hold">
                                          <p:stCondLst>
                                            <p:cond delay="499"/>
                                          </p:stCondLst>
                                        </p:cTn>
                                        <p:tgtEl>
                                          <p:spTgt spid="31"/>
                                        </p:tgtEl>
                                        <p:attrNameLst>
                                          <p:attrName>style.visibility</p:attrName>
                                        </p:attrNameLst>
                                      </p:cBhvr>
                                      <p:to>
                                        <p:strVal val="hidden"/>
                                      </p:to>
                                    </p:set>
                                  </p:childTnLst>
                                </p:cTn>
                              </p:par>
                            </p:childTnLst>
                          </p:cTn>
                        </p:par>
                        <p:par>
                          <p:cTn id="113" fill="hold">
                            <p:stCondLst>
                              <p:cond delay="1000"/>
                            </p:stCondLst>
                            <p:childTnLst>
                              <p:par>
                                <p:cTn id="114" presetID="42" presetClass="entr" presetSubtype="0" fill="hold" grpId="0" nodeType="afterEffect">
                                  <p:stCondLst>
                                    <p:cond delay="0"/>
                                  </p:stCondLst>
                                  <p:childTnLst>
                                    <p:set>
                                      <p:cBhvr>
                                        <p:cTn id="115" dur="1" fill="hold">
                                          <p:stCondLst>
                                            <p:cond delay="0"/>
                                          </p:stCondLst>
                                        </p:cTn>
                                        <p:tgtEl>
                                          <p:spTgt spid="33"/>
                                        </p:tgtEl>
                                        <p:attrNameLst>
                                          <p:attrName>style.visibility</p:attrName>
                                        </p:attrNameLst>
                                      </p:cBhvr>
                                      <p:to>
                                        <p:strVal val="visible"/>
                                      </p:to>
                                    </p:set>
                                    <p:animEffect transition="in" filter="fade">
                                      <p:cBhvr>
                                        <p:cTn id="116" dur="1000"/>
                                        <p:tgtEl>
                                          <p:spTgt spid="33"/>
                                        </p:tgtEl>
                                      </p:cBhvr>
                                    </p:animEffect>
                                    <p:anim calcmode="lin" valueType="num">
                                      <p:cBhvr>
                                        <p:cTn id="117" dur="1000" fill="hold"/>
                                        <p:tgtEl>
                                          <p:spTgt spid="33"/>
                                        </p:tgtEl>
                                        <p:attrNameLst>
                                          <p:attrName>ppt_x</p:attrName>
                                        </p:attrNameLst>
                                      </p:cBhvr>
                                      <p:tavLst>
                                        <p:tav tm="0">
                                          <p:val>
                                            <p:strVal val="#ppt_x"/>
                                          </p:val>
                                        </p:tav>
                                        <p:tav tm="100000">
                                          <p:val>
                                            <p:strVal val="#ppt_x"/>
                                          </p:val>
                                        </p:tav>
                                      </p:tavLst>
                                    </p:anim>
                                    <p:anim calcmode="lin" valueType="num">
                                      <p:cBhvr>
                                        <p:cTn id="118" dur="1000" fill="hold"/>
                                        <p:tgtEl>
                                          <p:spTgt spid="33"/>
                                        </p:tgtEl>
                                        <p:attrNameLst>
                                          <p:attrName>ppt_y</p:attrName>
                                        </p:attrNameLst>
                                      </p:cBhvr>
                                      <p:tavLst>
                                        <p:tav tm="0">
                                          <p:val>
                                            <p:strVal val="#ppt_y+.1"/>
                                          </p:val>
                                        </p:tav>
                                        <p:tav tm="100000">
                                          <p:val>
                                            <p:strVal val="#ppt_y"/>
                                          </p:val>
                                        </p:tav>
                                      </p:tavLst>
                                    </p:anim>
                                  </p:childTnLst>
                                </p:cTn>
                              </p:par>
                              <p:par>
                                <p:cTn id="119" presetID="42" presetClass="entr" presetSubtype="0" fill="hold" grpId="0" nodeType="withEffect">
                                  <p:stCondLst>
                                    <p:cond delay="0"/>
                                  </p:stCondLst>
                                  <p:childTnLst>
                                    <p:set>
                                      <p:cBhvr>
                                        <p:cTn id="120" dur="1" fill="hold">
                                          <p:stCondLst>
                                            <p:cond delay="0"/>
                                          </p:stCondLst>
                                        </p:cTn>
                                        <p:tgtEl>
                                          <p:spTgt spid="32"/>
                                        </p:tgtEl>
                                        <p:attrNameLst>
                                          <p:attrName>style.visibility</p:attrName>
                                        </p:attrNameLst>
                                      </p:cBhvr>
                                      <p:to>
                                        <p:strVal val="visible"/>
                                      </p:to>
                                    </p:set>
                                    <p:animEffect transition="in" filter="fade">
                                      <p:cBhvr>
                                        <p:cTn id="121" dur="1000"/>
                                        <p:tgtEl>
                                          <p:spTgt spid="32"/>
                                        </p:tgtEl>
                                      </p:cBhvr>
                                    </p:animEffect>
                                    <p:anim calcmode="lin" valueType="num">
                                      <p:cBhvr>
                                        <p:cTn id="122" dur="1000" fill="hold"/>
                                        <p:tgtEl>
                                          <p:spTgt spid="32"/>
                                        </p:tgtEl>
                                        <p:attrNameLst>
                                          <p:attrName>ppt_x</p:attrName>
                                        </p:attrNameLst>
                                      </p:cBhvr>
                                      <p:tavLst>
                                        <p:tav tm="0">
                                          <p:val>
                                            <p:strVal val="#ppt_x"/>
                                          </p:val>
                                        </p:tav>
                                        <p:tav tm="100000">
                                          <p:val>
                                            <p:strVal val="#ppt_x"/>
                                          </p:val>
                                        </p:tav>
                                      </p:tavLst>
                                    </p:anim>
                                    <p:anim calcmode="lin" valueType="num">
                                      <p:cBhvr>
                                        <p:cTn id="123" dur="1000" fill="hold"/>
                                        <p:tgtEl>
                                          <p:spTgt spid="32"/>
                                        </p:tgtEl>
                                        <p:attrNameLst>
                                          <p:attrName>ppt_y</p:attrName>
                                        </p:attrNameLst>
                                      </p:cBhvr>
                                      <p:tavLst>
                                        <p:tav tm="0">
                                          <p:val>
                                            <p:strVal val="#ppt_y+.1"/>
                                          </p:val>
                                        </p:tav>
                                        <p:tav tm="100000">
                                          <p:val>
                                            <p:strVal val="#ppt_y"/>
                                          </p:val>
                                        </p:tav>
                                      </p:tavLst>
                                    </p:anim>
                                  </p:childTnLst>
                                </p:cTn>
                              </p:par>
                            </p:childTnLst>
                          </p:cTn>
                        </p:par>
                        <p:par>
                          <p:cTn id="124" fill="hold">
                            <p:stCondLst>
                              <p:cond delay="2000"/>
                            </p:stCondLst>
                            <p:childTnLst>
                              <p:par>
                                <p:cTn id="125" presetID="10" presetClass="entr" presetSubtype="0" fill="hold" grpId="0" nodeType="afterEffect">
                                  <p:stCondLst>
                                    <p:cond delay="0"/>
                                  </p:stCondLst>
                                  <p:childTnLst>
                                    <p:set>
                                      <p:cBhvr>
                                        <p:cTn id="126" dur="1" fill="hold">
                                          <p:stCondLst>
                                            <p:cond delay="0"/>
                                          </p:stCondLst>
                                        </p:cTn>
                                        <p:tgtEl>
                                          <p:spTgt spid="34"/>
                                        </p:tgtEl>
                                        <p:attrNameLst>
                                          <p:attrName>style.visibility</p:attrName>
                                        </p:attrNameLst>
                                      </p:cBhvr>
                                      <p:to>
                                        <p:strVal val="visible"/>
                                      </p:to>
                                    </p:set>
                                    <p:animEffect transition="in" filter="fade">
                                      <p:cBhvr>
                                        <p:cTn id="127" dur="1500"/>
                                        <p:tgtEl>
                                          <p:spTgt spid="34"/>
                                        </p:tgtEl>
                                      </p:cBhvr>
                                    </p:animEffect>
                                  </p:childTnLst>
                                </p:cTn>
                              </p:par>
                            </p:childTnLst>
                          </p:cTn>
                        </p:par>
                      </p:childTnLst>
                    </p:cTn>
                  </p:par>
                  <p:par>
                    <p:cTn id="128" fill="hold">
                      <p:stCondLst>
                        <p:cond delay="indefinite"/>
                      </p:stCondLst>
                      <p:childTnLst>
                        <p:par>
                          <p:cTn id="129" fill="hold">
                            <p:stCondLst>
                              <p:cond delay="0"/>
                            </p:stCondLst>
                            <p:childTnLst>
                              <p:par>
                                <p:cTn id="130" presetID="47" presetClass="exit" presetSubtype="0" fill="hold" grpId="1" nodeType="clickEffect">
                                  <p:stCondLst>
                                    <p:cond delay="0"/>
                                  </p:stCondLst>
                                  <p:childTnLst>
                                    <p:animEffect transition="out" filter="fade">
                                      <p:cBhvr>
                                        <p:cTn id="131" dur="1000"/>
                                        <p:tgtEl>
                                          <p:spTgt spid="33"/>
                                        </p:tgtEl>
                                      </p:cBhvr>
                                    </p:animEffect>
                                    <p:anim calcmode="lin" valueType="num">
                                      <p:cBhvr>
                                        <p:cTn id="132" dur="1000"/>
                                        <p:tgtEl>
                                          <p:spTgt spid="33"/>
                                        </p:tgtEl>
                                        <p:attrNameLst>
                                          <p:attrName>ppt_x</p:attrName>
                                        </p:attrNameLst>
                                      </p:cBhvr>
                                      <p:tavLst>
                                        <p:tav tm="0">
                                          <p:val>
                                            <p:strVal val="ppt_x"/>
                                          </p:val>
                                        </p:tav>
                                        <p:tav tm="100000">
                                          <p:val>
                                            <p:strVal val="ppt_x"/>
                                          </p:val>
                                        </p:tav>
                                      </p:tavLst>
                                    </p:anim>
                                    <p:anim calcmode="lin" valueType="num">
                                      <p:cBhvr>
                                        <p:cTn id="133" dur="1000"/>
                                        <p:tgtEl>
                                          <p:spTgt spid="33"/>
                                        </p:tgtEl>
                                        <p:attrNameLst>
                                          <p:attrName>ppt_y</p:attrName>
                                        </p:attrNameLst>
                                      </p:cBhvr>
                                      <p:tavLst>
                                        <p:tav tm="0">
                                          <p:val>
                                            <p:strVal val="ppt_y"/>
                                          </p:val>
                                        </p:tav>
                                        <p:tav tm="100000">
                                          <p:val>
                                            <p:strVal val="ppt_y-.1"/>
                                          </p:val>
                                        </p:tav>
                                      </p:tavLst>
                                    </p:anim>
                                    <p:set>
                                      <p:cBhvr>
                                        <p:cTn id="134" dur="1" fill="hold">
                                          <p:stCondLst>
                                            <p:cond delay="999"/>
                                          </p:stCondLst>
                                        </p:cTn>
                                        <p:tgtEl>
                                          <p:spTgt spid="33"/>
                                        </p:tgtEl>
                                        <p:attrNameLst>
                                          <p:attrName>style.visibility</p:attrName>
                                        </p:attrNameLst>
                                      </p:cBhvr>
                                      <p:to>
                                        <p:strVal val="hidden"/>
                                      </p:to>
                                    </p:set>
                                  </p:childTnLst>
                                </p:cTn>
                              </p:par>
                              <p:par>
                                <p:cTn id="135" presetID="42" presetClass="exit" presetSubtype="0" fill="hold" grpId="1" nodeType="withEffect">
                                  <p:stCondLst>
                                    <p:cond delay="0"/>
                                  </p:stCondLst>
                                  <p:childTnLst>
                                    <p:animEffect transition="out" filter="fade">
                                      <p:cBhvr>
                                        <p:cTn id="136" dur="1000"/>
                                        <p:tgtEl>
                                          <p:spTgt spid="32"/>
                                        </p:tgtEl>
                                      </p:cBhvr>
                                    </p:animEffect>
                                    <p:anim calcmode="lin" valueType="num">
                                      <p:cBhvr>
                                        <p:cTn id="137" dur="1000"/>
                                        <p:tgtEl>
                                          <p:spTgt spid="32"/>
                                        </p:tgtEl>
                                        <p:attrNameLst>
                                          <p:attrName>ppt_x</p:attrName>
                                        </p:attrNameLst>
                                      </p:cBhvr>
                                      <p:tavLst>
                                        <p:tav tm="0">
                                          <p:val>
                                            <p:strVal val="ppt_x"/>
                                          </p:val>
                                        </p:tav>
                                        <p:tav tm="100000">
                                          <p:val>
                                            <p:strVal val="ppt_x"/>
                                          </p:val>
                                        </p:tav>
                                      </p:tavLst>
                                    </p:anim>
                                    <p:anim calcmode="lin" valueType="num">
                                      <p:cBhvr>
                                        <p:cTn id="138" dur="1000"/>
                                        <p:tgtEl>
                                          <p:spTgt spid="32"/>
                                        </p:tgtEl>
                                        <p:attrNameLst>
                                          <p:attrName>ppt_y</p:attrName>
                                        </p:attrNameLst>
                                      </p:cBhvr>
                                      <p:tavLst>
                                        <p:tav tm="0">
                                          <p:val>
                                            <p:strVal val="ppt_y"/>
                                          </p:val>
                                        </p:tav>
                                        <p:tav tm="100000">
                                          <p:val>
                                            <p:strVal val="ppt_y+.1"/>
                                          </p:val>
                                        </p:tav>
                                      </p:tavLst>
                                    </p:anim>
                                    <p:set>
                                      <p:cBhvr>
                                        <p:cTn id="139" dur="1" fill="hold">
                                          <p:stCondLst>
                                            <p:cond delay="999"/>
                                          </p:stCondLst>
                                        </p:cTn>
                                        <p:tgtEl>
                                          <p:spTgt spid="32"/>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34"/>
                                        </p:tgtEl>
                                      </p:cBhvr>
                                    </p:animEffect>
                                    <p:set>
                                      <p:cBhvr>
                                        <p:cTn id="142" dur="1" fill="hold">
                                          <p:stCondLst>
                                            <p:cond delay="499"/>
                                          </p:stCondLst>
                                        </p:cTn>
                                        <p:tgtEl>
                                          <p:spTgt spid="34"/>
                                        </p:tgtEl>
                                        <p:attrNameLst>
                                          <p:attrName>style.visibility</p:attrName>
                                        </p:attrNameLst>
                                      </p:cBhvr>
                                      <p:to>
                                        <p:strVal val="hidden"/>
                                      </p:to>
                                    </p:set>
                                  </p:childTnLst>
                                </p:cTn>
                              </p:par>
                            </p:childTnLst>
                          </p:cTn>
                        </p:par>
                        <p:par>
                          <p:cTn id="143" fill="hold">
                            <p:stCondLst>
                              <p:cond delay="1000"/>
                            </p:stCondLst>
                            <p:childTnLst>
                              <p:par>
                                <p:cTn id="144" presetID="42" presetClass="entr" presetSubtype="0" fill="hold" grpId="0" nodeType="afterEffect">
                                  <p:stCondLst>
                                    <p:cond delay="0"/>
                                  </p:stCondLst>
                                  <p:childTnLst>
                                    <p:set>
                                      <p:cBhvr>
                                        <p:cTn id="145" dur="1" fill="hold">
                                          <p:stCondLst>
                                            <p:cond delay="0"/>
                                          </p:stCondLst>
                                        </p:cTn>
                                        <p:tgtEl>
                                          <p:spTgt spid="36"/>
                                        </p:tgtEl>
                                        <p:attrNameLst>
                                          <p:attrName>style.visibility</p:attrName>
                                        </p:attrNameLst>
                                      </p:cBhvr>
                                      <p:to>
                                        <p:strVal val="visible"/>
                                      </p:to>
                                    </p:set>
                                    <p:animEffect transition="in" filter="fade">
                                      <p:cBhvr>
                                        <p:cTn id="146" dur="1000"/>
                                        <p:tgtEl>
                                          <p:spTgt spid="36"/>
                                        </p:tgtEl>
                                      </p:cBhvr>
                                    </p:animEffect>
                                    <p:anim calcmode="lin" valueType="num">
                                      <p:cBhvr>
                                        <p:cTn id="147" dur="1000" fill="hold"/>
                                        <p:tgtEl>
                                          <p:spTgt spid="36"/>
                                        </p:tgtEl>
                                        <p:attrNameLst>
                                          <p:attrName>ppt_x</p:attrName>
                                        </p:attrNameLst>
                                      </p:cBhvr>
                                      <p:tavLst>
                                        <p:tav tm="0">
                                          <p:val>
                                            <p:strVal val="#ppt_x"/>
                                          </p:val>
                                        </p:tav>
                                        <p:tav tm="100000">
                                          <p:val>
                                            <p:strVal val="#ppt_x"/>
                                          </p:val>
                                        </p:tav>
                                      </p:tavLst>
                                    </p:anim>
                                    <p:anim calcmode="lin" valueType="num">
                                      <p:cBhvr>
                                        <p:cTn id="148" dur="1000" fill="hold"/>
                                        <p:tgtEl>
                                          <p:spTgt spid="36"/>
                                        </p:tgtEl>
                                        <p:attrNameLst>
                                          <p:attrName>ppt_y</p:attrName>
                                        </p:attrNameLst>
                                      </p:cBhvr>
                                      <p:tavLst>
                                        <p:tav tm="0">
                                          <p:val>
                                            <p:strVal val="#ppt_y+.1"/>
                                          </p:val>
                                        </p:tav>
                                        <p:tav tm="100000">
                                          <p:val>
                                            <p:strVal val="#ppt_y"/>
                                          </p:val>
                                        </p:tav>
                                      </p:tavLst>
                                    </p:anim>
                                  </p:childTnLst>
                                </p:cTn>
                              </p:par>
                              <p:par>
                                <p:cTn id="149" presetID="42" presetClass="entr" presetSubtype="0" fill="hold" grpId="0" nodeType="withEffect">
                                  <p:stCondLst>
                                    <p:cond delay="0"/>
                                  </p:stCondLst>
                                  <p:childTnLst>
                                    <p:set>
                                      <p:cBhvr>
                                        <p:cTn id="150" dur="1" fill="hold">
                                          <p:stCondLst>
                                            <p:cond delay="0"/>
                                          </p:stCondLst>
                                        </p:cTn>
                                        <p:tgtEl>
                                          <p:spTgt spid="35"/>
                                        </p:tgtEl>
                                        <p:attrNameLst>
                                          <p:attrName>style.visibility</p:attrName>
                                        </p:attrNameLst>
                                      </p:cBhvr>
                                      <p:to>
                                        <p:strVal val="visible"/>
                                      </p:to>
                                    </p:set>
                                    <p:animEffect transition="in" filter="fade">
                                      <p:cBhvr>
                                        <p:cTn id="151" dur="1000"/>
                                        <p:tgtEl>
                                          <p:spTgt spid="35"/>
                                        </p:tgtEl>
                                      </p:cBhvr>
                                    </p:animEffect>
                                    <p:anim calcmode="lin" valueType="num">
                                      <p:cBhvr>
                                        <p:cTn id="152" dur="1000" fill="hold"/>
                                        <p:tgtEl>
                                          <p:spTgt spid="35"/>
                                        </p:tgtEl>
                                        <p:attrNameLst>
                                          <p:attrName>ppt_x</p:attrName>
                                        </p:attrNameLst>
                                      </p:cBhvr>
                                      <p:tavLst>
                                        <p:tav tm="0">
                                          <p:val>
                                            <p:strVal val="#ppt_x"/>
                                          </p:val>
                                        </p:tav>
                                        <p:tav tm="100000">
                                          <p:val>
                                            <p:strVal val="#ppt_x"/>
                                          </p:val>
                                        </p:tav>
                                      </p:tavLst>
                                    </p:anim>
                                    <p:anim calcmode="lin" valueType="num">
                                      <p:cBhvr>
                                        <p:cTn id="153" dur="1000" fill="hold"/>
                                        <p:tgtEl>
                                          <p:spTgt spid="35"/>
                                        </p:tgtEl>
                                        <p:attrNameLst>
                                          <p:attrName>ppt_y</p:attrName>
                                        </p:attrNameLst>
                                      </p:cBhvr>
                                      <p:tavLst>
                                        <p:tav tm="0">
                                          <p:val>
                                            <p:strVal val="#ppt_y+.1"/>
                                          </p:val>
                                        </p:tav>
                                        <p:tav tm="100000">
                                          <p:val>
                                            <p:strVal val="#ppt_y"/>
                                          </p:val>
                                        </p:tav>
                                      </p:tavLst>
                                    </p:anim>
                                  </p:childTnLst>
                                </p:cTn>
                              </p:par>
                            </p:childTnLst>
                          </p:cTn>
                        </p:par>
                        <p:par>
                          <p:cTn id="154" fill="hold">
                            <p:stCondLst>
                              <p:cond delay="2000"/>
                            </p:stCondLst>
                            <p:childTnLst>
                              <p:par>
                                <p:cTn id="155" presetID="10" presetClass="entr" presetSubtype="0" fill="hold" grpId="0" nodeType="afterEffect">
                                  <p:stCondLst>
                                    <p:cond delay="0"/>
                                  </p:stCondLst>
                                  <p:childTnLst>
                                    <p:set>
                                      <p:cBhvr>
                                        <p:cTn id="156" dur="1" fill="hold">
                                          <p:stCondLst>
                                            <p:cond delay="0"/>
                                          </p:stCondLst>
                                        </p:cTn>
                                        <p:tgtEl>
                                          <p:spTgt spid="37"/>
                                        </p:tgtEl>
                                        <p:attrNameLst>
                                          <p:attrName>style.visibility</p:attrName>
                                        </p:attrNameLst>
                                      </p:cBhvr>
                                      <p:to>
                                        <p:strVal val="visible"/>
                                      </p:to>
                                    </p:set>
                                    <p:animEffect transition="in" filter="fade">
                                      <p:cBhvr>
                                        <p:cTn id="157" dur="1500"/>
                                        <p:tgtEl>
                                          <p:spTgt spid="37"/>
                                        </p:tgtEl>
                                      </p:cBhvr>
                                    </p:animEffect>
                                  </p:childTnLst>
                                </p:cTn>
                              </p:par>
                            </p:childTnLst>
                          </p:cTn>
                        </p:par>
                        <p:par>
                          <p:cTn id="158" fill="hold">
                            <p:stCondLst>
                              <p:cond delay="3500"/>
                            </p:stCondLst>
                            <p:childTnLst>
                              <p:par>
                                <p:cTn id="159" presetID="22" presetClass="entr" presetSubtype="1" fill="hold" nodeType="afterEffect">
                                  <p:stCondLst>
                                    <p:cond delay="0"/>
                                  </p:stCondLst>
                                  <p:childTnLst>
                                    <p:set>
                                      <p:cBhvr>
                                        <p:cTn id="160" dur="1" fill="hold">
                                          <p:stCondLst>
                                            <p:cond delay="0"/>
                                          </p:stCondLst>
                                        </p:cTn>
                                        <p:tgtEl>
                                          <p:spTgt spid="22"/>
                                        </p:tgtEl>
                                        <p:attrNameLst>
                                          <p:attrName>style.visibility</p:attrName>
                                        </p:attrNameLst>
                                      </p:cBhvr>
                                      <p:to>
                                        <p:strVal val="visible"/>
                                      </p:to>
                                    </p:set>
                                    <p:animEffect transition="in" filter="wipe(up)">
                                      <p:cBhvr>
                                        <p:cTn id="16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8" grpId="0"/>
      <p:bldP spid="10" grpId="0"/>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3" grpId="0"/>
      <p:bldP spid="33" grpId="1"/>
      <p:bldP spid="34" grpId="0"/>
      <p:bldP spid="34" grpId="1"/>
      <p:bldP spid="35" grpId="0"/>
      <p:bldP spid="36" grpId="0"/>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09\tema 09 veni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07504" y="44624"/>
            <a:ext cx="8352928" cy="40011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rPr>
              <a:t>COMO VIRÁ JESUS?</a:t>
            </a:r>
            <a:endParaRPr lang="es-ES"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endParaRPr>
          </a:p>
        </p:txBody>
      </p:sp>
      <p:sp>
        <p:nvSpPr>
          <p:cNvPr id="3" name="2 Rectángulo" hidden="1"/>
          <p:cNvSpPr/>
          <p:nvPr/>
        </p:nvSpPr>
        <p:spPr>
          <a:xfrm>
            <a:off x="6372200" y="6269250"/>
            <a:ext cx="2578206"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Hechos 1:9-11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8" name="7 Rectángulo" hidden="1"/>
          <p:cNvSpPr/>
          <p:nvPr/>
        </p:nvSpPr>
        <p:spPr>
          <a:xfrm>
            <a:off x="0"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PERSONAL</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0" name="9 Rectángulo" hidden="1"/>
          <p:cNvSpPr/>
          <p:nvPr/>
        </p:nvSpPr>
        <p:spPr>
          <a:xfrm>
            <a:off x="782178" y="2492896"/>
            <a:ext cx="8182310" cy="369331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habiendo dicho estas cosas, viéndolo ellos, fue alzado, y le recibió una nube que le ocultó de sus ojos.</a:t>
            </a:r>
          </a:p>
          <a:p>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estando ellos con los ojos puestos en el cielo, entre tanto que él se iba, he aquí se pusieron junto a ellos dos varones con vestiduras blancas, los cuales también les dijeron: Varones galileos, ¿por qué estáis mirando al cielo? </a:t>
            </a:r>
            <a:r>
              <a:rPr lang="es-ES" sz="2600" b="1" i="1" spc="50" dirty="0">
                <a:ln w="11430"/>
                <a:solidFill>
                  <a:srgbClr val="FF0000"/>
                </a:solidFill>
                <a:effectLst>
                  <a:outerShdw blurRad="76200" dist="50800" dir="5400000" algn="tl" rotWithShape="0">
                    <a:srgbClr val="000000">
                      <a:alpha val="65000"/>
                    </a:srgbClr>
                  </a:outerShdw>
                </a:effectLst>
                <a:latin typeface="Myriad Pro" pitchFamily="34" charset="0"/>
              </a:rPr>
              <a:t>Este mismo Jesús</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que ha sido tomado de vosotros al cielo</a:t>
            </a:r>
            <a:r>
              <a:rPr lang="es-ES" sz="2600" b="1" i="1" spc="50" dirty="0">
                <a:ln w="11430"/>
                <a:solidFill>
                  <a:srgbClr val="FF0000"/>
                </a:solidFill>
                <a:effectLst>
                  <a:outerShdw blurRad="76200" dist="50800" dir="5400000" algn="tl" rotWithShape="0">
                    <a:srgbClr val="000000">
                      <a:alpha val="65000"/>
                    </a:srgbClr>
                  </a:outerShdw>
                </a:effectLst>
                <a:latin typeface="Myriad Pro" pitchFamily="34" charset="0"/>
              </a:rPr>
              <a:t>, así vendrá como le habéis visto ir al cielo</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p>
        </p:txBody>
      </p:sp>
      <p:sp>
        <p:nvSpPr>
          <p:cNvPr id="23" name="22 Rectángulo"/>
          <p:cNvSpPr/>
          <p:nvPr/>
        </p:nvSpPr>
        <p:spPr>
          <a:xfrm>
            <a:off x="6084168" y="6269250"/>
            <a:ext cx="2837828"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Lucas 24:36-40</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24" name="23 Rectángulo"/>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VISÍVEL E TANGÍVEL</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25" name="24 Rectángulo"/>
          <p:cNvSpPr/>
          <p:nvPr/>
        </p:nvSpPr>
        <p:spPr>
          <a:xfrm>
            <a:off x="317548" y="2564904"/>
            <a:ext cx="8604448" cy="341632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es-ES" sz="24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Falavam</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4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ainda</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estas </a:t>
            </a:r>
            <a:r>
              <a:rPr lang="es-ES" sz="24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coisas</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4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quando</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4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Jesus</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4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apareceu</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no </a:t>
            </a:r>
            <a:r>
              <a:rPr lang="es-ES" sz="24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meio</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deles e </a:t>
            </a:r>
            <a:r>
              <a:rPr lang="es-ES" sz="24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lhes</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4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disse</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Paz </a:t>
            </a:r>
            <a:r>
              <a:rPr lang="es-ES" sz="24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seja</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4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convosco</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p>
          <a:p>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Eles, </a:t>
            </a:r>
            <a:r>
              <a:rPr lang="es-ES" sz="24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porém</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4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surpresos</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 atemorizados, </a:t>
            </a:r>
            <a:r>
              <a:rPr lang="es-ES" sz="24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acreditavam</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4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estarem</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vendo </a:t>
            </a:r>
            <a:r>
              <a:rPr lang="es-ES" sz="24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um</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4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espírito</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Mas ele </a:t>
            </a:r>
            <a:r>
              <a:rPr lang="es-ES" sz="24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lhes</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4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disse</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Por que </a:t>
            </a:r>
            <a:r>
              <a:rPr lang="es-ES" sz="24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estais</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perturbados? E por que </a:t>
            </a:r>
            <a:r>
              <a:rPr lang="es-ES" sz="24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sobem</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4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dúvidas</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4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ao</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4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vosso</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4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coração</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Vede as </a:t>
            </a:r>
            <a:r>
              <a:rPr lang="es-ES" sz="2400" b="1" i="1" spc="50" dirty="0" err="1">
                <a:ln w="11430"/>
                <a:solidFill>
                  <a:srgbClr val="FF0000"/>
                </a:solidFill>
                <a:effectLst>
                  <a:outerShdw blurRad="76200" dist="50800" dir="5400000" algn="tl" rotWithShape="0">
                    <a:srgbClr val="000000">
                      <a:alpha val="65000"/>
                    </a:srgbClr>
                  </a:outerShdw>
                </a:effectLst>
                <a:latin typeface="Myriad Pro" pitchFamily="34" charset="0"/>
              </a:rPr>
              <a:t>minhas</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2400" b="1" i="1" spc="50" dirty="0" err="1">
                <a:ln w="11430"/>
                <a:solidFill>
                  <a:srgbClr val="FF0000"/>
                </a:solidFill>
                <a:effectLst>
                  <a:outerShdw blurRad="76200" dist="50800" dir="5400000" algn="tl" rotWithShape="0">
                    <a:srgbClr val="000000">
                      <a:alpha val="65000"/>
                    </a:srgbClr>
                  </a:outerShdw>
                </a:effectLst>
                <a:latin typeface="Myriad Pro" pitchFamily="34" charset="0"/>
              </a:rPr>
              <a:t>mãos</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 e os </a:t>
            </a:r>
            <a:r>
              <a:rPr lang="es-ES" sz="2400" b="1" i="1" spc="50" dirty="0" err="1">
                <a:ln w="11430"/>
                <a:solidFill>
                  <a:srgbClr val="FF0000"/>
                </a:solidFill>
                <a:effectLst>
                  <a:outerShdw blurRad="76200" dist="50800" dir="5400000" algn="tl" rotWithShape="0">
                    <a:srgbClr val="000000">
                      <a:alpha val="65000"/>
                    </a:srgbClr>
                  </a:outerShdw>
                </a:effectLst>
                <a:latin typeface="Myriad Pro" pitchFamily="34" charset="0"/>
              </a:rPr>
              <a:t>meus</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2400" b="1" i="1" spc="50" dirty="0" err="1">
                <a:ln w="11430"/>
                <a:solidFill>
                  <a:srgbClr val="FF0000"/>
                </a:solidFill>
                <a:effectLst>
                  <a:outerShdw blurRad="76200" dist="50800" dir="5400000" algn="tl" rotWithShape="0">
                    <a:srgbClr val="000000">
                      <a:alpha val="65000"/>
                    </a:srgbClr>
                  </a:outerShdw>
                </a:effectLst>
                <a:latin typeface="Myriad Pro" pitchFamily="34" charset="0"/>
              </a:rPr>
              <a:t>pés</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 que </a:t>
            </a:r>
            <a:r>
              <a:rPr lang="es-ES" sz="2400" b="1" i="1" spc="50" dirty="0" err="1">
                <a:ln w="11430"/>
                <a:solidFill>
                  <a:srgbClr val="FF0000"/>
                </a:solidFill>
                <a:effectLst>
                  <a:outerShdw blurRad="76200" dist="50800" dir="5400000" algn="tl" rotWithShape="0">
                    <a:srgbClr val="000000">
                      <a:alpha val="65000"/>
                    </a:srgbClr>
                  </a:outerShdw>
                </a:effectLst>
                <a:latin typeface="Myriad Pro" pitchFamily="34" charset="0"/>
              </a:rPr>
              <a:t>sou</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2400" b="1" i="1" spc="50" dirty="0" err="1">
                <a:ln w="11430"/>
                <a:solidFill>
                  <a:srgbClr val="FF0000"/>
                </a:solidFill>
                <a:effectLst>
                  <a:outerShdw blurRad="76200" dist="50800" dir="5400000" algn="tl" rotWithShape="0">
                    <a:srgbClr val="000000">
                      <a:alpha val="65000"/>
                    </a:srgbClr>
                  </a:outerShdw>
                </a:effectLst>
                <a:latin typeface="Myriad Pro" pitchFamily="34" charset="0"/>
              </a:rPr>
              <a:t>eu</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2400" b="1" i="1" spc="50" dirty="0" err="1">
                <a:ln w="11430"/>
                <a:solidFill>
                  <a:srgbClr val="FF0000"/>
                </a:solidFill>
                <a:effectLst>
                  <a:outerShdw blurRad="76200" dist="50800" dir="5400000" algn="tl" rotWithShape="0">
                    <a:srgbClr val="000000">
                      <a:alpha val="65000"/>
                    </a:srgbClr>
                  </a:outerShdw>
                </a:effectLst>
                <a:latin typeface="Myriad Pro" pitchFamily="34" charset="0"/>
              </a:rPr>
              <a:t>mesmo</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2400" b="1" i="1" spc="50" dirty="0" err="1">
                <a:ln w="11430"/>
                <a:solidFill>
                  <a:srgbClr val="FF0000"/>
                </a:solidFill>
                <a:effectLst>
                  <a:outerShdw blurRad="76200" dist="50800" dir="5400000" algn="tl" rotWithShape="0">
                    <a:srgbClr val="000000">
                      <a:alpha val="65000"/>
                    </a:srgbClr>
                  </a:outerShdw>
                </a:effectLst>
                <a:latin typeface="Myriad Pro" pitchFamily="34" charset="0"/>
              </a:rPr>
              <a:t>apalpai</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-me e </a:t>
            </a:r>
            <a:r>
              <a:rPr lang="es-ES" sz="2400" b="1" i="1" spc="50" dirty="0" err="1">
                <a:ln w="11430"/>
                <a:solidFill>
                  <a:srgbClr val="FF0000"/>
                </a:solidFill>
                <a:effectLst>
                  <a:outerShdw blurRad="76200" dist="50800" dir="5400000" algn="tl" rotWithShape="0">
                    <a:srgbClr val="000000">
                      <a:alpha val="65000"/>
                    </a:srgbClr>
                  </a:outerShdw>
                </a:effectLst>
                <a:latin typeface="Myriad Pro" pitchFamily="34" charset="0"/>
              </a:rPr>
              <a:t>verificai</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 porque </a:t>
            </a:r>
            <a:r>
              <a:rPr lang="es-ES" sz="2400" b="1" i="1" spc="50" dirty="0" err="1">
                <a:ln w="11430"/>
                <a:solidFill>
                  <a:srgbClr val="FF0000"/>
                </a:solidFill>
                <a:effectLst>
                  <a:outerShdw blurRad="76200" dist="50800" dir="5400000" algn="tl" rotWithShape="0">
                    <a:srgbClr val="000000">
                      <a:alpha val="65000"/>
                    </a:srgbClr>
                  </a:outerShdw>
                </a:effectLst>
                <a:latin typeface="Myriad Pro" pitchFamily="34" charset="0"/>
              </a:rPr>
              <a:t>um</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2400" b="1" i="1" spc="50" dirty="0" err="1">
                <a:ln w="11430"/>
                <a:solidFill>
                  <a:srgbClr val="FF0000"/>
                </a:solidFill>
                <a:effectLst>
                  <a:outerShdw blurRad="76200" dist="50800" dir="5400000" algn="tl" rotWithShape="0">
                    <a:srgbClr val="000000">
                      <a:alpha val="65000"/>
                    </a:srgbClr>
                  </a:outerShdw>
                </a:effectLst>
                <a:latin typeface="Myriad Pro" pitchFamily="34" charset="0"/>
              </a:rPr>
              <a:t>espírito</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2400" b="1" i="1" spc="50" dirty="0" err="1">
                <a:ln w="11430"/>
                <a:solidFill>
                  <a:srgbClr val="FF0000"/>
                </a:solidFill>
                <a:effectLst>
                  <a:outerShdw blurRad="76200" dist="50800" dir="5400000" algn="tl" rotWithShape="0">
                    <a:srgbClr val="000000">
                      <a:alpha val="65000"/>
                    </a:srgbClr>
                  </a:outerShdw>
                </a:effectLst>
                <a:latin typeface="Myriad Pro" pitchFamily="34" charset="0"/>
              </a:rPr>
              <a:t>não</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2400" b="1" i="1" spc="50" dirty="0" err="1">
                <a:ln w="11430"/>
                <a:solidFill>
                  <a:srgbClr val="FF0000"/>
                </a:solidFill>
                <a:effectLst>
                  <a:outerShdw blurRad="76200" dist="50800" dir="5400000" algn="tl" rotWithShape="0">
                    <a:srgbClr val="000000">
                      <a:alpha val="65000"/>
                    </a:srgbClr>
                  </a:outerShdw>
                </a:effectLst>
                <a:latin typeface="Myriad Pro" pitchFamily="34" charset="0"/>
              </a:rPr>
              <a:t>tem</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 carne </a:t>
            </a:r>
            <a:r>
              <a:rPr lang="es-ES" sz="2400" b="1" i="1" spc="50" dirty="0" err="1">
                <a:ln w="11430"/>
                <a:solidFill>
                  <a:srgbClr val="FF0000"/>
                </a:solidFill>
                <a:effectLst>
                  <a:outerShdw blurRad="76200" dist="50800" dir="5400000" algn="tl" rotWithShape="0">
                    <a:srgbClr val="000000">
                      <a:alpha val="65000"/>
                    </a:srgbClr>
                  </a:outerShdw>
                </a:effectLst>
                <a:latin typeface="Myriad Pro" pitchFamily="34" charset="0"/>
              </a:rPr>
              <a:t>nem</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2400" b="1" i="1" spc="50" dirty="0" err="1">
                <a:ln w="11430"/>
                <a:solidFill>
                  <a:srgbClr val="FF0000"/>
                </a:solidFill>
                <a:effectLst>
                  <a:outerShdw blurRad="76200" dist="50800" dir="5400000" algn="tl" rotWithShape="0">
                    <a:srgbClr val="000000">
                      <a:alpha val="65000"/>
                    </a:srgbClr>
                  </a:outerShdw>
                </a:effectLst>
                <a:latin typeface="Myriad Pro" pitchFamily="34" charset="0"/>
              </a:rPr>
              <a:t>ossos</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 como vedes que </a:t>
            </a:r>
            <a:r>
              <a:rPr lang="es-ES" sz="2400" b="1" i="1" spc="50" dirty="0" err="1">
                <a:ln w="11430"/>
                <a:solidFill>
                  <a:srgbClr val="FF0000"/>
                </a:solidFill>
                <a:effectLst>
                  <a:outerShdw blurRad="76200" dist="50800" dir="5400000" algn="tl" rotWithShape="0">
                    <a:srgbClr val="000000">
                      <a:alpha val="65000"/>
                    </a:srgbClr>
                  </a:outerShdw>
                </a:effectLst>
                <a:latin typeface="Myriad Pro" pitchFamily="34" charset="0"/>
              </a:rPr>
              <a:t>eu</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2400" b="1" i="1" spc="50" dirty="0" err="1">
                <a:ln w="11430"/>
                <a:solidFill>
                  <a:srgbClr val="FF0000"/>
                </a:solidFill>
                <a:effectLst>
                  <a:outerShdw blurRad="76200" dist="50800" dir="5400000" algn="tl" rotWithShape="0">
                    <a:srgbClr val="000000">
                      <a:alpha val="65000"/>
                    </a:srgbClr>
                  </a:outerShdw>
                </a:effectLst>
                <a:latin typeface="Myriad Pro" pitchFamily="34" charset="0"/>
              </a:rPr>
              <a:t>tenho</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4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Dizendo</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4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isto</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4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mostrou-lhes</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as </a:t>
            </a:r>
            <a:r>
              <a:rPr lang="es-ES" sz="24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mãos</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 os </a:t>
            </a:r>
            <a:r>
              <a:rPr lang="es-ES" sz="24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pés</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p>
        </p:txBody>
      </p:sp>
      <p:sp>
        <p:nvSpPr>
          <p:cNvPr id="26" name="25 Rectángulo" hidden="1"/>
          <p:cNvSpPr/>
          <p:nvPr/>
        </p:nvSpPr>
        <p:spPr>
          <a:xfrm>
            <a:off x="6372200" y="6269250"/>
            <a:ext cx="2699778"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Apocalipsis 1:7 </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27" name="26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VISIBLE</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28" name="27 Rectángulo" hidden="1"/>
          <p:cNvSpPr/>
          <p:nvPr/>
        </p:nvSpPr>
        <p:spPr>
          <a:xfrm>
            <a:off x="1105706" y="2614260"/>
            <a:ext cx="4906454"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"He aquí que viene con las nubes, y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todo ojo le verá</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y los que le traspasaron; </a:t>
            </a:r>
            <a:b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todos los linajes de la tierra harán lamentación por él. Sí, amén."</a:t>
            </a:r>
          </a:p>
        </p:txBody>
      </p:sp>
      <p:sp>
        <p:nvSpPr>
          <p:cNvPr id="29" name="28 Rectángulo" hidden="1"/>
          <p:cNvSpPr/>
          <p:nvPr/>
        </p:nvSpPr>
        <p:spPr>
          <a:xfrm>
            <a:off x="6084168" y="6269250"/>
            <a:ext cx="2975045"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Mateo 24:26-27</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0" name="29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UNIVERSAL</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1" name="30 Rectángulo" hidden="1"/>
          <p:cNvSpPr/>
          <p:nvPr/>
        </p:nvSpPr>
        <p:spPr>
          <a:xfrm>
            <a:off x="1177714" y="2492896"/>
            <a:ext cx="5986574" cy="403187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"Así que si os dijeren: Mirad, está en el desierto, no salgáis; </a:t>
            </a:r>
            <a:b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o mirad, está en los aposentos, no lo creáis. Porque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como el relámpago que sale del oriente y se muestra hasta el occidente, así será también la venida del Hijo del Hombre</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p>
        </p:txBody>
      </p:sp>
      <p:sp>
        <p:nvSpPr>
          <p:cNvPr id="32" name="31 Rectángulo" hidden="1"/>
          <p:cNvSpPr/>
          <p:nvPr/>
        </p:nvSpPr>
        <p:spPr>
          <a:xfrm>
            <a:off x="6566138" y="6269250"/>
            <a:ext cx="2326342"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Mateo 25:31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3" name="32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CON TODOS SUS ÁNGELES</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4" name="33 Rectángulo" hidden="1"/>
          <p:cNvSpPr/>
          <p:nvPr/>
        </p:nvSpPr>
        <p:spPr>
          <a:xfrm>
            <a:off x="1177714" y="2686268"/>
            <a:ext cx="4474406"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"Cuando el Hijo del Hombre venga en su gloria, y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todos los santos ángeles con él</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entonces se sentará en su trono de gloria."</a:t>
            </a:r>
          </a:p>
        </p:txBody>
      </p:sp>
      <p:sp>
        <p:nvSpPr>
          <p:cNvPr id="35" name="34 Rectángulo" hidden="1"/>
          <p:cNvSpPr/>
          <p:nvPr/>
        </p:nvSpPr>
        <p:spPr>
          <a:xfrm>
            <a:off x="4644008" y="6269250"/>
            <a:ext cx="4427046"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1 Tesalonicenses 4:15-16</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6" name="35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AUDIBLE</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7" name="36 Rectángulo" hidden="1"/>
          <p:cNvSpPr/>
          <p:nvPr/>
        </p:nvSpPr>
        <p:spPr>
          <a:xfrm>
            <a:off x="899592" y="2492896"/>
            <a:ext cx="7786774"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"Por lo cual os decimos esto en palabra del Señor: que nosotros que vivimos, que habremos quedado hasta la venida del Señor, no precederemos a los que durmieron. </a:t>
            </a:r>
          </a:p>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Porque el Señor mismo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con voz de mando, con voz de arcángel, y con trompeta de Dios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descenderá del cielo; y los muertos en Cristo resucitarán primero."</a:t>
            </a:r>
          </a:p>
        </p:txBody>
      </p:sp>
    </p:spTree>
    <p:extLst>
      <p:ext uri="{BB962C8B-B14F-4D97-AF65-F5344CB8AC3E}">
        <p14:creationId xmlns:p14="http://schemas.microsoft.com/office/powerpoint/2010/main" val="2459440652"/>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xit" presetSubtype="0" fill="hold" grpId="1" nodeType="clickEffect">
                                  <p:stCondLst>
                                    <p:cond delay="0"/>
                                  </p:stCondLst>
                                  <p:childTnLst>
                                    <p:animEffect transition="out" filter="fade">
                                      <p:cBhvr>
                                        <p:cTn id="22" dur="1000"/>
                                        <p:tgtEl>
                                          <p:spTgt spid="8"/>
                                        </p:tgtEl>
                                      </p:cBhvr>
                                    </p:animEffect>
                                    <p:anim calcmode="lin" valueType="num">
                                      <p:cBhvr>
                                        <p:cTn id="23" dur="1000"/>
                                        <p:tgtEl>
                                          <p:spTgt spid="8"/>
                                        </p:tgtEl>
                                        <p:attrNameLst>
                                          <p:attrName>ppt_x</p:attrName>
                                        </p:attrNameLst>
                                      </p:cBhvr>
                                      <p:tavLst>
                                        <p:tav tm="0">
                                          <p:val>
                                            <p:strVal val="ppt_x"/>
                                          </p:val>
                                        </p:tav>
                                        <p:tav tm="100000">
                                          <p:val>
                                            <p:strVal val="ppt_x"/>
                                          </p:val>
                                        </p:tav>
                                      </p:tavLst>
                                    </p:anim>
                                    <p:anim calcmode="lin" valueType="num">
                                      <p:cBhvr>
                                        <p:cTn id="24" dur="1000"/>
                                        <p:tgtEl>
                                          <p:spTgt spid="8"/>
                                        </p:tgtEl>
                                        <p:attrNameLst>
                                          <p:attrName>ppt_y</p:attrName>
                                        </p:attrNameLst>
                                      </p:cBhvr>
                                      <p:tavLst>
                                        <p:tav tm="0">
                                          <p:val>
                                            <p:strVal val="ppt_y"/>
                                          </p:val>
                                        </p:tav>
                                        <p:tav tm="100000">
                                          <p:val>
                                            <p:strVal val="ppt_y-.1"/>
                                          </p:val>
                                        </p:tav>
                                      </p:tavLst>
                                    </p:anim>
                                    <p:set>
                                      <p:cBhvr>
                                        <p:cTn id="25" dur="1" fill="hold">
                                          <p:stCondLst>
                                            <p:cond delay="999"/>
                                          </p:stCondLst>
                                        </p:cTn>
                                        <p:tgtEl>
                                          <p:spTgt spid="8"/>
                                        </p:tgtEl>
                                        <p:attrNameLst>
                                          <p:attrName>style.visibility</p:attrName>
                                        </p:attrNameLst>
                                      </p:cBhvr>
                                      <p:to>
                                        <p:strVal val="hidden"/>
                                      </p:to>
                                    </p:set>
                                  </p:childTnLst>
                                </p:cTn>
                              </p:par>
                              <p:par>
                                <p:cTn id="26" presetID="42" presetClass="exit" presetSubtype="0" fill="hold" grpId="1" nodeType="withEffect">
                                  <p:stCondLst>
                                    <p:cond delay="0"/>
                                  </p:stCondLst>
                                  <p:childTnLst>
                                    <p:animEffect transition="out" filter="fade">
                                      <p:cBhvr>
                                        <p:cTn id="27" dur="1000"/>
                                        <p:tgtEl>
                                          <p:spTgt spid="3"/>
                                        </p:tgtEl>
                                      </p:cBhvr>
                                    </p:animEffect>
                                    <p:anim calcmode="lin" valueType="num">
                                      <p:cBhvr>
                                        <p:cTn id="28" dur="1000"/>
                                        <p:tgtEl>
                                          <p:spTgt spid="3"/>
                                        </p:tgtEl>
                                        <p:attrNameLst>
                                          <p:attrName>ppt_x</p:attrName>
                                        </p:attrNameLst>
                                      </p:cBhvr>
                                      <p:tavLst>
                                        <p:tav tm="0">
                                          <p:val>
                                            <p:strVal val="ppt_x"/>
                                          </p:val>
                                        </p:tav>
                                        <p:tav tm="100000">
                                          <p:val>
                                            <p:strVal val="ppt_x"/>
                                          </p:val>
                                        </p:tav>
                                      </p:tavLst>
                                    </p:anim>
                                    <p:anim calcmode="lin" valueType="num">
                                      <p:cBhvr>
                                        <p:cTn id="29" dur="1000"/>
                                        <p:tgtEl>
                                          <p:spTgt spid="3"/>
                                        </p:tgtEl>
                                        <p:attrNameLst>
                                          <p:attrName>ppt_y</p:attrName>
                                        </p:attrNameLst>
                                      </p:cBhvr>
                                      <p:tavLst>
                                        <p:tav tm="0">
                                          <p:val>
                                            <p:strVal val="ppt_y"/>
                                          </p:val>
                                        </p:tav>
                                        <p:tav tm="100000">
                                          <p:val>
                                            <p:strVal val="ppt_y+.1"/>
                                          </p:val>
                                        </p:tav>
                                      </p:tavLst>
                                    </p:anim>
                                    <p:set>
                                      <p:cBhvr>
                                        <p:cTn id="30" dur="1" fill="hold">
                                          <p:stCondLst>
                                            <p:cond delay="999"/>
                                          </p:stCondLst>
                                        </p:cTn>
                                        <p:tgtEl>
                                          <p:spTgt spid="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1500"/>
                                        <p:tgtEl>
                                          <p:spTgt spid="25"/>
                                        </p:tgtEl>
                                      </p:cBhvr>
                                    </p:animEffect>
                                  </p:childTnLst>
                                </p:cTn>
                              </p:par>
                            </p:childTnLst>
                          </p:cTn>
                        </p:par>
                        <p:par>
                          <p:cTn id="49" fill="hold">
                            <p:stCondLst>
                              <p:cond delay="3500"/>
                            </p:stCondLst>
                            <p:childTnLst>
                              <p:par>
                                <p:cTn id="50" presetID="42" presetClass="entr" presetSubtype="0" fill="hold" grpId="0" nodeType="after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1000"/>
                                        <p:tgtEl>
                                          <p:spTgt spid="26"/>
                                        </p:tgtEl>
                                      </p:cBhvr>
                                    </p:animEffect>
                                    <p:anim calcmode="lin" valueType="num">
                                      <p:cBhvr>
                                        <p:cTn id="58" dur="1000" fill="hold"/>
                                        <p:tgtEl>
                                          <p:spTgt spid="26"/>
                                        </p:tgtEl>
                                        <p:attrNameLst>
                                          <p:attrName>ppt_x</p:attrName>
                                        </p:attrNameLst>
                                      </p:cBhvr>
                                      <p:tavLst>
                                        <p:tav tm="0">
                                          <p:val>
                                            <p:strVal val="#ppt_x"/>
                                          </p:val>
                                        </p:tav>
                                        <p:tav tm="100000">
                                          <p:val>
                                            <p:strVal val="#ppt_x"/>
                                          </p:val>
                                        </p:tav>
                                      </p:tavLst>
                                    </p:anim>
                                    <p:anim calcmode="lin" valueType="num">
                                      <p:cBhvr>
                                        <p:cTn id="59" dur="1000" fill="hold"/>
                                        <p:tgtEl>
                                          <p:spTgt spid="26"/>
                                        </p:tgtEl>
                                        <p:attrNameLst>
                                          <p:attrName>ppt_y</p:attrName>
                                        </p:attrNameLst>
                                      </p:cBhvr>
                                      <p:tavLst>
                                        <p:tav tm="0">
                                          <p:val>
                                            <p:strVal val="#ppt_y+.1"/>
                                          </p:val>
                                        </p:tav>
                                        <p:tav tm="100000">
                                          <p:val>
                                            <p:strVal val="#ppt_y"/>
                                          </p:val>
                                        </p:tav>
                                      </p:tavLst>
                                    </p:anim>
                                  </p:childTnLst>
                                </p:cTn>
                              </p:par>
                            </p:childTnLst>
                          </p:cTn>
                        </p:par>
                        <p:par>
                          <p:cTn id="60" fill="hold">
                            <p:stCondLst>
                              <p:cond delay="4500"/>
                            </p:stCondLst>
                            <p:childTnLst>
                              <p:par>
                                <p:cTn id="61" presetID="10" presetClass="entr" presetSubtype="0" fill="hold" grpId="0" nodeType="after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1500"/>
                                        <p:tgtEl>
                                          <p:spTgt spid="28"/>
                                        </p:tgtEl>
                                      </p:cBhvr>
                                    </p:animEffect>
                                  </p:childTnLst>
                                </p:cTn>
                              </p:par>
                            </p:childTnLst>
                          </p:cTn>
                        </p:par>
                      </p:childTnLst>
                    </p:cTn>
                  </p:par>
                  <p:par>
                    <p:cTn id="64" fill="hold">
                      <p:stCondLst>
                        <p:cond delay="indefinite"/>
                      </p:stCondLst>
                      <p:childTnLst>
                        <p:par>
                          <p:cTn id="65" fill="hold">
                            <p:stCondLst>
                              <p:cond delay="0"/>
                            </p:stCondLst>
                            <p:childTnLst>
                              <p:par>
                                <p:cTn id="66" presetID="47" presetClass="exit" presetSubtype="0" fill="hold" grpId="1" nodeType="clickEffect">
                                  <p:stCondLst>
                                    <p:cond delay="0"/>
                                  </p:stCondLst>
                                  <p:childTnLst>
                                    <p:animEffect transition="out" filter="fade">
                                      <p:cBhvr>
                                        <p:cTn id="67" dur="1000"/>
                                        <p:tgtEl>
                                          <p:spTgt spid="27"/>
                                        </p:tgtEl>
                                      </p:cBhvr>
                                    </p:animEffect>
                                    <p:anim calcmode="lin" valueType="num">
                                      <p:cBhvr>
                                        <p:cTn id="68" dur="1000"/>
                                        <p:tgtEl>
                                          <p:spTgt spid="27"/>
                                        </p:tgtEl>
                                        <p:attrNameLst>
                                          <p:attrName>ppt_x</p:attrName>
                                        </p:attrNameLst>
                                      </p:cBhvr>
                                      <p:tavLst>
                                        <p:tav tm="0">
                                          <p:val>
                                            <p:strVal val="ppt_x"/>
                                          </p:val>
                                        </p:tav>
                                        <p:tav tm="100000">
                                          <p:val>
                                            <p:strVal val="ppt_x"/>
                                          </p:val>
                                        </p:tav>
                                      </p:tavLst>
                                    </p:anim>
                                    <p:anim calcmode="lin" valueType="num">
                                      <p:cBhvr>
                                        <p:cTn id="69" dur="1000"/>
                                        <p:tgtEl>
                                          <p:spTgt spid="27"/>
                                        </p:tgtEl>
                                        <p:attrNameLst>
                                          <p:attrName>ppt_y</p:attrName>
                                        </p:attrNameLst>
                                      </p:cBhvr>
                                      <p:tavLst>
                                        <p:tav tm="0">
                                          <p:val>
                                            <p:strVal val="ppt_y"/>
                                          </p:val>
                                        </p:tav>
                                        <p:tav tm="100000">
                                          <p:val>
                                            <p:strVal val="ppt_y-.1"/>
                                          </p:val>
                                        </p:tav>
                                      </p:tavLst>
                                    </p:anim>
                                    <p:set>
                                      <p:cBhvr>
                                        <p:cTn id="70" dur="1" fill="hold">
                                          <p:stCondLst>
                                            <p:cond delay="999"/>
                                          </p:stCondLst>
                                        </p:cTn>
                                        <p:tgtEl>
                                          <p:spTgt spid="27"/>
                                        </p:tgtEl>
                                        <p:attrNameLst>
                                          <p:attrName>style.visibility</p:attrName>
                                        </p:attrNameLst>
                                      </p:cBhvr>
                                      <p:to>
                                        <p:strVal val="hidden"/>
                                      </p:to>
                                    </p:set>
                                  </p:childTnLst>
                                </p:cTn>
                              </p:par>
                              <p:par>
                                <p:cTn id="71" presetID="42" presetClass="exit" presetSubtype="0" fill="hold" grpId="1" nodeType="withEffect">
                                  <p:stCondLst>
                                    <p:cond delay="0"/>
                                  </p:stCondLst>
                                  <p:childTnLst>
                                    <p:animEffect transition="out" filter="fade">
                                      <p:cBhvr>
                                        <p:cTn id="72" dur="1000"/>
                                        <p:tgtEl>
                                          <p:spTgt spid="26"/>
                                        </p:tgtEl>
                                      </p:cBhvr>
                                    </p:animEffect>
                                    <p:anim calcmode="lin" valueType="num">
                                      <p:cBhvr>
                                        <p:cTn id="73" dur="1000"/>
                                        <p:tgtEl>
                                          <p:spTgt spid="26"/>
                                        </p:tgtEl>
                                        <p:attrNameLst>
                                          <p:attrName>ppt_x</p:attrName>
                                        </p:attrNameLst>
                                      </p:cBhvr>
                                      <p:tavLst>
                                        <p:tav tm="0">
                                          <p:val>
                                            <p:strVal val="ppt_x"/>
                                          </p:val>
                                        </p:tav>
                                        <p:tav tm="100000">
                                          <p:val>
                                            <p:strVal val="ppt_x"/>
                                          </p:val>
                                        </p:tav>
                                      </p:tavLst>
                                    </p:anim>
                                    <p:anim calcmode="lin" valueType="num">
                                      <p:cBhvr>
                                        <p:cTn id="74" dur="1000"/>
                                        <p:tgtEl>
                                          <p:spTgt spid="26"/>
                                        </p:tgtEl>
                                        <p:attrNameLst>
                                          <p:attrName>ppt_y</p:attrName>
                                        </p:attrNameLst>
                                      </p:cBhvr>
                                      <p:tavLst>
                                        <p:tav tm="0">
                                          <p:val>
                                            <p:strVal val="ppt_y"/>
                                          </p:val>
                                        </p:tav>
                                        <p:tav tm="100000">
                                          <p:val>
                                            <p:strVal val="ppt_y+.1"/>
                                          </p:val>
                                        </p:tav>
                                      </p:tavLst>
                                    </p:anim>
                                    <p:set>
                                      <p:cBhvr>
                                        <p:cTn id="75" dur="1" fill="hold">
                                          <p:stCondLst>
                                            <p:cond delay="999"/>
                                          </p:stCondLst>
                                        </p:cTn>
                                        <p:tgtEl>
                                          <p:spTgt spid="26"/>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28"/>
                                        </p:tgtEl>
                                      </p:cBhvr>
                                    </p:animEffect>
                                    <p:set>
                                      <p:cBhvr>
                                        <p:cTn id="78" dur="1" fill="hold">
                                          <p:stCondLst>
                                            <p:cond delay="499"/>
                                          </p:stCondLst>
                                        </p:cTn>
                                        <p:tgtEl>
                                          <p:spTgt spid="28"/>
                                        </p:tgtEl>
                                        <p:attrNameLst>
                                          <p:attrName>style.visibility</p:attrName>
                                        </p:attrNameLst>
                                      </p:cBhvr>
                                      <p:to>
                                        <p:strVal val="hidden"/>
                                      </p:to>
                                    </p:set>
                                  </p:childTnLst>
                                </p:cTn>
                              </p:par>
                            </p:childTnLst>
                          </p:cTn>
                        </p:par>
                        <p:par>
                          <p:cTn id="79" fill="hold">
                            <p:stCondLst>
                              <p:cond delay="1000"/>
                            </p:stCondLst>
                            <p:childTnLst>
                              <p:par>
                                <p:cTn id="80" presetID="42" presetClass="entr" presetSubtype="0" fill="hold" grpId="0" nodeType="after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fade">
                                      <p:cBhvr>
                                        <p:cTn id="82" dur="1000"/>
                                        <p:tgtEl>
                                          <p:spTgt spid="30"/>
                                        </p:tgtEl>
                                      </p:cBhvr>
                                    </p:animEffect>
                                    <p:anim calcmode="lin" valueType="num">
                                      <p:cBhvr>
                                        <p:cTn id="83" dur="1000" fill="hold"/>
                                        <p:tgtEl>
                                          <p:spTgt spid="30"/>
                                        </p:tgtEl>
                                        <p:attrNameLst>
                                          <p:attrName>ppt_x</p:attrName>
                                        </p:attrNameLst>
                                      </p:cBhvr>
                                      <p:tavLst>
                                        <p:tav tm="0">
                                          <p:val>
                                            <p:strVal val="#ppt_x"/>
                                          </p:val>
                                        </p:tav>
                                        <p:tav tm="100000">
                                          <p:val>
                                            <p:strVal val="#ppt_x"/>
                                          </p:val>
                                        </p:tav>
                                      </p:tavLst>
                                    </p:anim>
                                    <p:anim calcmode="lin" valueType="num">
                                      <p:cBhvr>
                                        <p:cTn id="84" dur="1000" fill="hold"/>
                                        <p:tgtEl>
                                          <p:spTgt spid="30"/>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fade">
                                      <p:cBhvr>
                                        <p:cTn id="87" dur="1000"/>
                                        <p:tgtEl>
                                          <p:spTgt spid="29"/>
                                        </p:tgtEl>
                                      </p:cBhvr>
                                    </p:animEffect>
                                    <p:anim calcmode="lin" valueType="num">
                                      <p:cBhvr>
                                        <p:cTn id="88" dur="1000" fill="hold"/>
                                        <p:tgtEl>
                                          <p:spTgt spid="29"/>
                                        </p:tgtEl>
                                        <p:attrNameLst>
                                          <p:attrName>ppt_x</p:attrName>
                                        </p:attrNameLst>
                                      </p:cBhvr>
                                      <p:tavLst>
                                        <p:tav tm="0">
                                          <p:val>
                                            <p:strVal val="#ppt_x"/>
                                          </p:val>
                                        </p:tav>
                                        <p:tav tm="100000">
                                          <p:val>
                                            <p:strVal val="#ppt_x"/>
                                          </p:val>
                                        </p:tav>
                                      </p:tavLst>
                                    </p:anim>
                                    <p:anim calcmode="lin" valueType="num">
                                      <p:cBhvr>
                                        <p:cTn id="89" dur="1000" fill="hold"/>
                                        <p:tgtEl>
                                          <p:spTgt spid="29"/>
                                        </p:tgtEl>
                                        <p:attrNameLst>
                                          <p:attrName>ppt_y</p:attrName>
                                        </p:attrNameLst>
                                      </p:cBhvr>
                                      <p:tavLst>
                                        <p:tav tm="0">
                                          <p:val>
                                            <p:strVal val="#ppt_y+.1"/>
                                          </p:val>
                                        </p:tav>
                                        <p:tav tm="100000">
                                          <p:val>
                                            <p:strVal val="#ppt_y"/>
                                          </p:val>
                                        </p:tav>
                                      </p:tavLst>
                                    </p:anim>
                                  </p:childTnLst>
                                </p:cTn>
                              </p:par>
                            </p:childTnLst>
                          </p:cTn>
                        </p:par>
                        <p:par>
                          <p:cTn id="90" fill="hold">
                            <p:stCondLst>
                              <p:cond delay="2000"/>
                            </p:stCondLst>
                            <p:childTnLst>
                              <p:par>
                                <p:cTn id="91" presetID="10" presetClass="entr" presetSubtype="0" fill="hold" grpId="0" nodeType="after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fade">
                                      <p:cBhvr>
                                        <p:cTn id="93" dur="1500"/>
                                        <p:tgtEl>
                                          <p:spTgt spid="31"/>
                                        </p:tgtEl>
                                      </p:cBhvr>
                                    </p:animEffect>
                                  </p:childTnLst>
                                </p:cTn>
                              </p:par>
                            </p:childTnLst>
                          </p:cTn>
                        </p:par>
                      </p:childTnLst>
                    </p:cTn>
                  </p:par>
                  <p:par>
                    <p:cTn id="94" fill="hold">
                      <p:stCondLst>
                        <p:cond delay="indefinite"/>
                      </p:stCondLst>
                      <p:childTnLst>
                        <p:par>
                          <p:cTn id="95" fill="hold">
                            <p:stCondLst>
                              <p:cond delay="0"/>
                            </p:stCondLst>
                            <p:childTnLst>
                              <p:par>
                                <p:cTn id="96" presetID="47" presetClass="exit" presetSubtype="0" fill="hold" grpId="1" nodeType="clickEffect">
                                  <p:stCondLst>
                                    <p:cond delay="0"/>
                                  </p:stCondLst>
                                  <p:childTnLst>
                                    <p:animEffect transition="out" filter="fade">
                                      <p:cBhvr>
                                        <p:cTn id="97" dur="1000"/>
                                        <p:tgtEl>
                                          <p:spTgt spid="30"/>
                                        </p:tgtEl>
                                      </p:cBhvr>
                                    </p:animEffect>
                                    <p:anim calcmode="lin" valueType="num">
                                      <p:cBhvr>
                                        <p:cTn id="98" dur="1000"/>
                                        <p:tgtEl>
                                          <p:spTgt spid="30"/>
                                        </p:tgtEl>
                                        <p:attrNameLst>
                                          <p:attrName>ppt_x</p:attrName>
                                        </p:attrNameLst>
                                      </p:cBhvr>
                                      <p:tavLst>
                                        <p:tav tm="0">
                                          <p:val>
                                            <p:strVal val="ppt_x"/>
                                          </p:val>
                                        </p:tav>
                                        <p:tav tm="100000">
                                          <p:val>
                                            <p:strVal val="ppt_x"/>
                                          </p:val>
                                        </p:tav>
                                      </p:tavLst>
                                    </p:anim>
                                    <p:anim calcmode="lin" valueType="num">
                                      <p:cBhvr>
                                        <p:cTn id="99" dur="1000"/>
                                        <p:tgtEl>
                                          <p:spTgt spid="30"/>
                                        </p:tgtEl>
                                        <p:attrNameLst>
                                          <p:attrName>ppt_y</p:attrName>
                                        </p:attrNameLst>
                                      </p:cBhvr>
                                      <p:tavLst>
                                        <p:tav tm="0">
                                          <p:val>
                                            <p:strVal val="ppt_y"/>
                                          </p:val>
                                        </p:tav>
                                        <p:tav tm="100000">
                                          <p:val>
                                            <p:strVal val="ppt_y-.1"/>
                                          </p:val>
                                        </p:tav>
                                      </p:tavLst>
                                    </p:anim>
                                    <p:set>
                                      <p:cBhvr>
                                        <p:cTn id="100" dur="1" fill="hold">
                                          <p:stCondLst>
                                            <p:cond delay="999"/>
                                          </p:stCondLst>
                                        </p:cTn>
                                        <p:tgtEl>
                                          <p:spTgt spid="30"/>
                                        </p:tgtEl>
                                        <p:attrNameLst>
                                          <p:attrName>style.visibility</p:attrName>
                                        </p:attrNameLst>
                                      </p:cBhvr>
                                      <p:to>
                                        <p:strVal val="hidden"/>
                                      </p:to>
                                    </p:set>
                                  </p:childTnLst>
                                </p:cTn>
                              </p:par>
                              <p:par>
                                <p:cTn id="101" presetID="42" presetClass="exit" presetSubtype="0" fill="hold" grpId="1" nodeType="withEffect">
                                  <p:stCondLst>
                                    <p:cond delay="0"/>
                                  </p:stCondLst>
                                  <p:childTnLst>
                                    <p:animEffect transition="out" filter="fade">
                                      <p:cBhvr>
                                        <p:cTn id="102" dur="1000"/>
                                        <p:tgtEl>
                                          <p:spTgt spid="29"/>
                                        </p:tgtEl>
                                      </p:cBhvr>
                                    </p:animEffect>
                                    <p:anim calcmode="lin" valueType="num">
                                      <p:cBhvr>
                                        <p:cTn id="103" dur="1000"/>
                                        <p:tgtEl>
                                          <p:spTgt spid="29"/>
                                        </p:tgtEl>
                                        <p:attrNameLst>
                                          <p:attrName>ppt_x</p:attrName>
                                        </p:attrNameLst>
                                      </p:cBhvr>
                                      <p:tavLst>
                                        <p:tav tm="0">
                                          <p:val>
                                            <p:strVal val="ppt_x"/>
                                          </p:val>
                                        </p:tav>
                                        <p:tav tm="100000">
                                          <p:val>
                                            <p:strVal val="ppt_x"/>
                                          </p:val>
                                        </p:tav>
                                      </p:tavLst>
                                    </p:anim>
                                    <p:anim calcmode="lin" valueType="num">
                                      <p:cBhvr>
                                        <p:cTn id="104" dur="1000"/>
                                        <p:tgtEl>
                                          <p:spTgt spid="29"/>
                                        </p:tgtEl>
                                        <p:attrNameLst>
                                          <p:attrName>ppt_y</p:attrName>
                                        </p:attrNameLst>
                                      </p:cBhvr>
                                      <p:tavLst>
                                        <p:tav tm="0">
                                          <p:val>
                                            <p:strVal val="ppt_y"/>
                                          </p:val>
                                        </p:tav>
                                        <p:tav tm="100000">
                                          <p:val>
                                            <p:strVal val="ppt_y+.1"/>
                                          </p:val>
                                        </p:tav>
                                      </p:tavLst>
                                    </p:anim>
                                    <p:set>
                                      <p:cBhvr>
                                        <p:cTn id="105" dur="1" fill="hold">
                                          <p:stCondLst>
                                            <p:cond delay="999"/>
                                          </p:stCondLst>
                                        </p:cTn>
                                        <p:tgtEl>
                                          <p:spTgt spid="29"/>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31"/>
                                        </p:tgtEl>
                                      </p:cBhvr>
                                    </p:animEffect>
                                    <p:set>
                                      <p:cBhvr>
                                        <p:cTn id="108" dur="1" fill="hold">
                                          <p:stCondLst>
                                            <p:cond delay="499"/>
                                          </p:stCondLst>
                                        </p:cTn>
                                        <p:tgtEl>
                                          <p:spTgt spid="31"/>
                                        </p:tgtEl>
                                        <p:attrNameLst>
                                          <p:attrName>style.visibility</p:attrName>
                                        </p:attrNameLst>
                                      </p:cBhvr>
                                      <p:to>
                                        <p:strVal val="hidden"/>
                                      </p:to>
                                    </p:set>
                                  </p:childTnLst>
                                </p:cTn>
                              </p:par>
                            </p:childTnLst>
                          </p:cTn>
                        </p:par>
                        <p:par>
                          <p:cTn id="109" fill="hold">
                            <p:stCondLst>
                              <p:cond delay="1000"/>
                            </p:stCondLst>
                            <p:childTnLst>
                              <p:par>
                                <p:cTn id="110" presetID="42" presetClass="entr" presetSubtype="0" fill="hold" grpId="0" nodeType="after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fade">
                                      <p:cBhvr>
                                        <p:cTn id="112" dur="1000"/>
                                        <p:tgtEl>
                                          <p:spTgt spid="33"/>
                                        </p:tgtEl>
                                      </p:cBhvr>
                                    </p:animEffect>
                                    <p:anim calcmode="lin" valueType="num">
                                      <p:cBhvr>
                                        <p:cTn id="113" dur="1000" fill="hold"/>
                                        <p:tgtEl>
                                          <p:spTgt spid="33"/>
                                        </p:tgtEl>
                                        <p:attrNameLst>
                                          <p:attrName>ppt_x</p:attrName>
                                        </p:attrNameLst>
                                      </p:cBhvr>
                                      <p:tavLst>
                                        <p:tav tm="0">
                                          <p:val>
                                            <p:strVal val="#ppt_x"/>
                                          </p:val>
                                        </p:tav>
                                        <p:tav tm="100000">
                                          <p:val>
                                            <p:strVal val="#ppt_x"/>
                                          </p:val>
                                        </p:tav>
                                      </p:tavLst>
                                    </p:anim>
                                    <p:anim calcmode="lin" valueType="num">
                                      <p:cBhvr>
                                        <p:cTn id="114" dur="1000" fill="hold"/>
                                        <p:tgtEl>
                                          <p:spTgt spid="33"/>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32"/>
                                        </p:tgtEl>
                                        <p:attrNameLst>
                                          <p:attrName>style.visibility</p:attrName>
                                        </p:attrNameLst>
                                      </p:cBhvr>
                                      <p:to>
                                        <p:strVal val="visible"/>
                                      </p:to>
                                    </p:set>
                                    <p:animEffect transition="in" filter="fade">
                                      <p:cBhvr>
                                        <p:cTn id="117" dur="1000"/>
                                        <p:tgtEl>
                                          <p:spTgt spid="32"/>
                                        </p:tgtEl>
                                      </p:cBhvr>
                                    </p:animEffect>
                                    <p:anim calcmode="lin" valueType="num">
                                      <p:cBhvr>
                                        <p:cTn id="118" dur="1000" fill="hold"/>
                                        <p:tgtEl>
                                          <p:spTgt spid="32"/>
                                        </p:tgtEl>
                                        <p:attrNameLst>
                                          <p:attrName>ppt_x</p:attrName>
                                        </p:attrNameLst>
                                      </p:cBhvr>
                                      <p:tavLst>
                                        <p:tav tm="0">
                                          <p:val>
                                            <p:strVal val="#ppt_x"/>
                                          </p:val>
                                        </p:tav>
                                        <p:tav tm="100000">
                                          <p:val>
                                            <p:strVal val="#ppt_x"/>
                                          </p:val>
                                        </p:tav>
                                      </p:tavLst>
                                    </p:anim>
                                    <p:anim calcmode="lin" valueType="num">
                                      <p:cBhvr>
                                        <p:cTn id="119" dur="1000" fill="hold"/>
                                        <p:tgtEl>
                                          <p:spTgt spid="32"/>
                                        </p:tgtEl>
                                        <p:attrNameLst>
                                          <p:attrName>ppt_y</p:attrName>
                                        </p:attrNameLst>
                                      </p:cBhvr>
                                      <p:tavLst>
                                        <p:tav tm="0">
                                          <p:val>
                                            <p:strVal val="#ppt_y+.1"/>
                                          </p:val>
                                        </p:tav>
                                        <p:tav tm="100000">
                                          <p:val>
                                            <p:strVal val="#ppt_y"/>
                                          </p:val>
                                        </p:tav>
                                      </p:tavLst>
                                    </p:anim>
                                  </p:childTnLst>
                                </p:cTn>
                              </p:par>
                            </p:childTnLst>
                          </p:cTn>
                        </p:par>
                        <p:par>
                          <p:cTn id="120" fill="hold">
                            <p:stCondLst>
                              <p:cond delay="2000"/>
                            </p:stCondLst>
                            <p:childTnLst>
                              <p:par>
                                <p:cTn id="121" presetID="10" presetClass="entr" presetSubtype="0" fill="hold" grpId="0" nodeType="afterEffect">
                                  <p:stCondLst>
                                    <p:cond delay="0"/>
                                  </p:stCondLst>
                                  <p:childTnLst>
                                    <p:set>
                                      <p:cBhvr>
                                        <p:cTn id="122" dur="1" fill="hold">
                                          <p:stCondLst>
                                            <p:cond delay="0"/>
                                          </p:stCondLst>
                                        </p:cTn>
                                        <p:tgtEl>
                                          <p:spTgt spid="34"/>
                                        </p:tgtEl>
                                        <p:attrNameLst>
                                          <p:attrName>style.visibility</p:attrName>
                                        </p:attrNameLst>
                                      </p:cBhvr>
                                      <p:to>
                                        <p:strVal val="visible"/>
                                      </p:to>
                                    </p:set>
                                    <p:animEffect transition="in" filter="fade">
                                      <p:cBhvr>
                                        <p:cTn id="123" dur="1500"/>
                                        <p:tgtEl>
                                          <p:spTgt spid="34"/>
                                        </p:tgtEl>
                                      </p:cBhvr>
                                    </p:animEffect>
                                  </p:childTnLst>
                                </p:cTn>
                              </p:par>
                            </p:childTnLst>
                          </p:cTn>
                        </p:par>
                      </p:childTnLst>
                    </p:cTn>
                  </p:par>
                  <p:par>
                    <p:cTn id="124" fill="hold">
                      <p:stCondLst>
                        <p:cond delay="indefinite"/>
                      </p:stCondLst>
                      <p:childTnLst>
                        <p:par>
                          <p:cTn id="125" fill="hold">
                            <p:stCondLst>
                              <p:cond delay="0"/>
                            </p:stCondLst>
                            <p:childTnLst>
                              <p:par>
                                <p:cTn id="126" presetID="47" presetClass="exit" presetSubtype="0" fill="hold" grpId="1" nodeType="clickEffect">
                                  <p:stCondLst>
                                    <p:cond delay="0"/>
                                  </p:stCondLst>
                                  <p:childTnLst>
                                    <p:animEffect transition="out" filter="fade">
                                      <p:cBhvr>
                                        <p:cTn id="127" dur="1000"/>
                                        <p:tgtEl>
                                          <p:spTgt spid="33"/>
                                        </p:tgtEl>
                                      </p:cBhvr>
                                    </p:animEffect>
                                    <p:anim calcmode="lin" valueType="num">
                                      <p:cBhvr>
                                        <p:cTn id="128" dur="1000"/>
                                        <p:tgtEl>
                                          <p:spTgt spid="33"/>
                                        </p:tgtEl>
                                        <p:attrNameLst>
                                          <p:attrName>ppt_x</p:attrName>
                                        </p:attrNameLst>
                                      </p:cBhvr>
                                      <p:tavLst>
                                        <p:tav tm="0">
                                          <p:val>
                                            <p:strVal val="ppt_x"/>
                                          </p:val>
                                        </p:tav>
                                        <p:tav tm="100000">
                                          <p:val>
                                            <p:strVal val="ppt_x"/>
                                          </p:val>
                                        </p:tav>
                                      </p:tavLst>
                                    </p:anim>
                                    <p:anim calcmode="lin" valueType="num">
                                      <p:cBhvr>
                                        <p:cTn id="129" dur="1000"/>
                                        <p:tgtEl>
                                          <p:spTgt spid="33"/>
                                        </p:tgtEl>
                                        <p:attrNameLst>
                                          <p:attrName>ppt_y</p:attrName>
                                        </p:attrNameLst>
                                      </p:cBhvr>
                                      <p:tavLst>
                                        <p:tav tm="0">
                                          <p:val>
                                            <p:strVal val="ppt_y"/>
                                          </p:val>
                                        </p:tav>
                                        <p:tav tm="100000">
                                          <p:val>
                                            <p:strVal val="ppt_y-.1"/>
                                          </p:val>
                                        </p:tav>
                                      </p:tavLst>
                                    </p:anim>
                                    <p:set>
                                      <p:cBhvr>
                                        <p:cTn id="130" dur="1" fill="hold">
                                          <p:stCondLst>
                                            <p:cond delay="999"/>
                                          </p:stCondLst>
                                        </p:cTn>
                                        <p:tgtEl>
                                          <p:spTgt spid="33"/>
                                        </p:tgtEl>
                                        <p:attrNameLst>
                                          <p:attrName>style.visibility</p:attrName>
                                        </p:attrNameLst>
                                      </p:cBhvr>
                                      <p:to>
                                        <p:strVal val="hidden"/>
                                      </p:to>
                                    </p:set>
                                  </p:childTnLst>
                                </p:cTn>
                              </p:par>
                              <p:par>
                                <p:cTn id="131" presetID="42" presetClass="exit" presetSubtype="0" fill="hold" grpId="1" nodeType="withEffect">
                                  <p:stCondLst>
                                    <p:cond delay="0"/>
                                  </p:stCondLst>
                                  <p:childTnLst>
                                    <p:animEffect transition="out" filter="fade">
                                      <p:cBhvr>
                                        <p:cTn id="132" dur="1000"/>
                                        <p:tgtEl>
                                          <p:spTgt spid="32"/>
                                        </p:tgtEl>
                                      </p:cBhvr>
                                    </p:animEffect>
                                    <p:anim calcmode="lin" valueType="num">
                                      <p:cBhvr>
                                        <p:cTn id="133" dur="1000"/>
                                        <p:tgtEl>
                                          <p:spTgt spid="32"/>
                                        </p:tgtEl>
                                        <p:attrNameLst>
                                          <p:attrName>ppt_x</p:attrName>
                                        </p:attrNameLst>
                                      </p:cBhvr>
                                      <p:tavLst>
                                        <p:tav tm="0">
                                          <p:val>
                                            <p:strVal val="ppt_x"/>
                                          </p:val>
                                        </p:tav>
                                        <p:tav tm="100000">
                                          <p:val>
                                            <p:strVal val="ppt_x"/>
                                          </p:val>
                                        </p:tav>
                                      </p:tavLst>
                                    </p:anim>
                                    <p:anim calcmode="lin" valueType="num">
                                      <p:cBhvr>
                                        <p:cTn id="134" dur="1000"/>
                                        <p:tgtEl>
                                          <p:spTgt spid="32"/>
                                        </p:tgtEl>
                                        <p:attrNameLst>
                                          <p:attrName>ppt_y</p:attrName>
                                        </p:attrNameLst>
                                      </p:cBhvr>
                                      <p:tavLst>
                                        <p:tav tm="0">
                                          <p:val>
                                            <p:strVal val="ppt_y"/>
                                          </p:val>
                                        </p:tav>
                                        <p:tav tm="100000">
                                          <p:val>
                                            <p:strVal val="ppt_y+.1"/>
                                          </p:val>
                                        </p:tav>
                                      </p:tavLst>
                                    </p:anim>
                                    <p:set>
                                      <p:cBhvr>
                                        <p:cTn id="135" dur="1" fill="hold">
                                          <p:stCondLst>
                                            <p:cond delay="999"/>
                                          </p:stCondLst>
                                        </p:cTn>
                                        <p:tgtEl>
                                          <p:spTgt spid="32"/>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34"/>
                                        </p:tgtEl>
                                      </p:cBhvr>
                                    </p:animEffect>
                                    <p:set>
                                      <p:cBhvr>
                                        <p:cTn id="138" dur="1" fill="hold">
                                          <p:stCondLst>
                                            <p:cond delay="499"/>
                                          </p:stCondLst>
                                        </p:cTn>
                                        <p:tgtEl>
                                          <p:spTgt spid="34"/>
                                        </p:tgtEl>
                                        <p:attrNameLst>
                                          <p:attrName>style.visibility</p:attrName>
                                        </p:attrNameLst>
                                      </p:cBhvr>
                                      <p:to>
                                        <p:strVal val="hidden"/>
                                      </p:to>
                                    </p:set>
                                  </p:childTnLst>
                                </p:cTn>
                              </p:par>
                            </p:childTnLst>
                          </p:cTn>
                        </p:par>
                        <p:par>
                          <p:cTn id="139" fill="hold">
                            <p:stCondLst>
                              <p:cond delay="1000"/>
                            </p:stCondLst>
                            <p:childTnLst>
                              <p:par>
                                <p:cTn id="140" presetID="42" presetClass="entr" presetSubtype="0" fill="hold" grpId="0" nodeType="afterEffect">
                                  <p:stCondLst>
                                    <p:cond delay="0"/>
                                  </p:stCondLst>
                                  <p:childTnLst>
                                    <p:set>
                                      <p:cBhvr>
                                        <p:cTn id="141" dur="1" fill="hold">
                                          <p:stCondLst>
                                            <p:cond delay="0"/>
                                          </p:stCondLst>
                                        </p:cTn>
                                        <p:tgtEl>
                                          <p:spTgt spid="36"/>
                                        </p:tgtEl>
                                        <p:attrNameLst>
                                          <p:attrName>style.visibility</p:attrName>
                                        </p:attrNameLst>
                                      </p:cBhvr>
                                      <p:to>
                                        <p:strVal val="visible"/>
                                      </p:to>
                                    </p:set>
                                    <p:animEffect transition="in" filter="fade">
                                      <p:cBhvr>
                                        <p:cTn id="142" dur="1000"/>
                                        <p:tgtEl>
                                          <p:spTgt spid="36"/>
                                        </p:tgtEl>
                                      </p:cBhvr>
                                    </p:animEffect>
                                    <p:anim calcmode="lin" valueType="num">
                                      <p:cBhvr>
                                        <p:cTn id="143" dur="1000" fill="hold"/>
                                        <p:tgtEl>
                                          <p:spTgt spid="36"/>
                                        </p:tgtEl>
                                        <p:attrNameLst>
                                          <p:attrName>ppt_x</p:attrName>
                                        </p:attrNameLst>
                                      </p:cBhvr>
                                      <p:tavLst>
                                        <p:tav tm="0">
                                          <p:val>
                                            <p:strVal val="#ppt_x"/>
                                          </p:val>
                                        </p:tav>
                                        <p:tav tm="100000">
                                          <p:val>
                                            <p:strVal val="#ppt_x"/>
                                          </p:val>
                                        </p:tav>
                                      </p:tavLst>
                                    </p:anim>
                                    <p:anim calcmode="lin" valueType="num">
                                      <p:cBhvr>
                                        <p:cTn id="144" dur="1000" fill="hold"/>
                                        <p:tgtEl>
                                          <p:spTgt spid="36"/>
                                        </p:tgtEl>
                                        <p:attrNameLst>
                                          <p:attrName>ppt_y</p:attrName>
                                        </p:attrNameLst>
                                      </p:cBhvr>
                                      <p:tavLst>
                                        <p:tav tm="0">
                                          <p:val>
                                            <p:strVal val="#ppt_y+.1"/>
                                          </p:val>
                                        </p:tav>
                                        <p:tav tm="100000">
                                          <p:val>
                                            <p:strVal val="#ppt_y"/>
                                          </p:val>
                                        </p:tav>
                                      </p:tavLst>
                                    </p:anim>
                                  </p:childTnLst>
                                </p:cTn>
                              </p:par>
                              <p:par>
                                <p:cTn id="145" presetID="42" presetClass="entr" presetSubtype="0" fill="hold" grpId="0" nodeType="withEffect">
                                  <p:stCondLst>
                                    <p:cond delay="0"/>
                                  </p:stCondLst>
                                  <p:childTnLst>
                                    <p:set>
                                      <p:cBhvr>
                                        <p:cTn id="146" dur="1" fill="hold">
                                          <p:stCondLst>
                                            <p:cond delay="0"/>
                                          </p:stCondLst>
                                        </p:cTn>
                                        <p:tgtEl>
                                          <p:spTgt spid="35"/>
                                        </p:tgtEl>
                                        <p:attrNameLst>
                                          <p:attrName>style.visibility</p:attrName>
                                        </p:attrNameLst>
                                      </p:cBhvr>
                                      <p:to>
                                        <p:strVal val="visible"/>
                                      </p:to>
                                    </p:set>
                                    <p:animEffect transition="in" filter="fade">
                                      <p:cBhvr>
                                        <p:cTn id="147" dur="1000"/>
                                        <p:tgtEl>
                                          <p:spTgt spid="35"/>
                                        </p:tgtEl>
                                      </p:cBhvr>
                                    </p:animEffect>
                                    <p:anim calcmode="lin" valueType="num">
                                      <p:cBhvr>
                                        <p:cTn id="148" dur="1000" fill="hold"/>
                                        <p:tgtEl>
                                          <p:spTgt spid="35"/>
                                        </p:tgtEl>
                                        <p:attrNameLst>
                                          <p:attrName>ppt_x</p:attrName>
                                        </p:attrNameLst>
                                      </p:cBhvr>
                                      <p:tavLst>
                                        <p:tav tm="0">
                                          <p:val>
                                            <p:strVal val="#ppt_x"/>
                                          </p:val>
                                        </p:tav>
                                        <p:tav tm="100000">
                                          <p:val>
                                            <p:strVal val="#ppt_x"/>
                                          </p:val>
                                        </p:tav>
                                      </p:tavLst>
                                    </p:anim>
                                    <p:anim calcmode="lin" valueType="num">
                                      <p:cBhvr>
                                        <p:cTn id="149" dur="1000" fill="hold"/>
                                        <p:tgtEl>
                                          <p:spTgt spid="35"/>
                                        </p:tgtEl>
                                        <p:attrNameLst>
                                          <p:attrName>ppt_y</p:attrName>
                                        </p:attrNameLst>
                                      </p:cBhvr>
                                      <p:tavLst>
                                        <p:tav tm="0">
                                          <p:val>
                                            <p:strVal val="#ppt_y+.1"/>
                                          </p:val>
                                        </p:tav>
                                        <p:tav tm="100000">
                                          <p:val>
                                            <p:strVal val="#ppt_y"/>
                                          </p:val>
                                        </p:tav>
                                      </p:tavLst>
                                    </p:anim>
                                  </p:childTnLst>
                                </p:cTn>
                              </p:par>
                            </p:childTnLst>
                          </p:cTn>
                        </p:par>
                        <p:par>
                          <p:cTn id="150" fill="hold">
                            <p:stCondLst>
                              <p:cond delay="2000"/>
                            </p:stCondLst>
                            <p:childTnLst>
                              <p:par>
                                <p:cTn id="151" presetID="10" presetClass="entr" presetSubtype="0" fill="hold" grpId="0" nodeType="afterEffect">
                                  <p:stCondLst>
                                    <p:cond delay="0"/>
                                  </p:stCondLst>
                                  <p:childTnLst>
                                    <p:set>
                                      <p:cBhvr>
                                        <p:cTn id="152" dur="1" fill="hold">
                                          <p:stCondLst>
                                            <p:cond delay="0"/>
                                          </p:stCondLst>
                                        </p:cTn>
                                        <p:tgtEl>
                                          <p:spTgt spid="37"/>
                                        </p:tgtEl>
                                        <p:attrNameLst>
                                          <p:attrName>style.visibility</p:attrName>
                                        </p:attrNameLst>
                                      </p:cBhvr>
                                      <p:to>
                                        <p:strVal val="visible"/>
                                      </p:to>
                                    </p:set>
                                    <p:animEffect transition="in" filter="fade">
                                      <p:cBhvr>
                                        <p:cTn id="153" dur="1500"/>
                                        <p:tgtEl>
                                          <p:spTgt spid="37"/>
                                        </p:tgtEl>
                                      </p:cBhvr>
                                    </p:animEffect>
                                  </p:childTnLst>
                                </p:cTn>
                              </p:par>
                            </p:childTnLst>
                          </p:cTn>
                        </p:par>
                        <p:par>
                          <p:cTn id="154" fill="hold">
                            <p:stCondLst>
                              <p:cond delay="3500"/>
                            </p:stCondLst>
                            <p:childTnLst>
                              <p:par>
                                <p:cTn id="155" presetID="22" presetClass="entr" presetSubtype="1" fill="hold" nodeType="afterEffect">
                                  <p:stCondLst>
                                    <p:cond delay="0"/>
                                  </p:stCondLst>
                                  <p:childTnLst>
                                    <p:set>
                                      <p:cBhvr>
                                        <p:cTn id="156" dur="1" fill="hold">
                                          <p:stCondLst>
                                            <p:cond delay="0"/>
                                          </p:stCondLst>
                                        </p:cTn>
                                        <p:tgtEl>
                                          <p:spTgt spid="22"/>
                                        </p:tgtEl>
                                        <p:attrNameLst>
                                          <p:attrName>style.visibility</p:attrName>
                                        </p:attrNameLst>
                                      </p:cBhvr>
                                      <p:to>
                                        <p:strVal val="visible"/>
                                      </p:to>
                                    </p:set>
                                    <p:animEffect transition="in" filter="wipe(up)">
                                      <p:cBhvr>
                                        <p:cTn id="1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P spid="10" grpId="0"/>
      <p:bldP spid="10" grpId="1"/>
      <p:bldP spid="23" grpId="0"/>
      <p:bldP spid="24" grpId="0"/>
      <p:bldP spid="25" grpId="0"/>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3" grpId="0"/>
      <p:bldP spid="33" grpId="1"/>
      <p:bldP spid="34" grpId="0"/>
      <p:bldP spid="34" grpId="1"/>
      <p:bldP spid="35" grpId="0"/>
      <p:bldP spid="36" grpId="0"/>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09\tema 09 veni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07504" y="44624"/>
            <a:ext cx="8352928" cy="40011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rPr>
              <a:t>COMO VIRÁ JESUS?</a:t>
            </a:r>
            <a:endParaRPr lang="es-ES"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endParaRPr>
          </a:p>
        </p:txBody>
      </p:sp>
      <p:sp>
        <p:nvSpPr>
          <p:cNvPr id="3" name="2 Rectángulo" hidden="1"/>
          <p:cNvSpPr/>
          <p:nvPr/>
        </p:nvSpPr>
        <p:spPr>
          <a:xfrm>
            <a:off x="6372200" y="6269250"/>
            <a:ext cx="2578206"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Hechos 1:9-11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8" name="7 Rectángulo" hidden="1"/>
          <p:cNvSpPr/>
          <p:nvPr/>
        </p:nvSpPr>
        <p:spPr>
          <a:xfrm>
            <a:off x="0"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PERSONAL</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0" name="9 Rectángulo" hidden="1"/>
          <p:cNvSpPr/>
          <p:nvPr/>
        </p:nvSpPr>
        <p:spPr>
          <a:xfrm>
            <a:off x="782178" y="2492896"/>
            <a:ext cx="8182310" cy="369331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habiendo dicho estas cosas, viéndolo ellos, fue alzado, y le recibió una nube que le ocultó de sus ojos.</a:t>
            </a:r>
          </a:p>
          <a:p>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estando ellos con los ojos puestos en el cielo, entre tanto que él se iba, he aquí se pusieron junto a ellos dos varones con vestiduras blancas, los cuales también les dijeron: Varones galileos, ¿por qué estáis mirando al cielo? </a:t>
            </a:r>
            <a:r>
              <a:rPr lang="es-ES" sz="2600" b="1" i="1" spc="50" dirty="0">
                <a:ln w="11430"/>
                <a:solidFill>
                  <a:srgbClr val="FF0000"/>
                </a:solidFill>
                <a:effectLst>
                  <a:outerShdw blurRad="76200" dist="50800" dir="5400000" algn="tl" rotWithShape="0">
                    <a:srgbClr val="000000">
                      <a:alpha val="65000"/>
                    </a:srgbClr>
                  </a:outerShdw>
                </a:effectLst>
                <a:latin typeface="Myriad Pro" pitchFamily="34" charset="0"/>
              </a:rPr>
              <a:t>Este mismo Jesús</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que ha sido tomado de vosotros al cielo</a:t>
            </a:r>
            <a:r>
              <a:rPr lang="es-ES" sz="2600" b="1" i="1" spc="50" dirty="0">
                <a:ln w="11430"/>
                <a:solidFill>
                  <a:srgbClr val="FF0000"/>
                </a:solidFill>
                <a:effectLst>
                  <a:outerShdw blurRad="76200" dist="50800" dir="5400000" algn="tl" rotWithShape="0">
                    <a:srgbClr val="000000">
                      <a:alpha val="65000"/>
                    </a:srgbClr>
                  </a:outerShdw>
                </a:effectLst>
                <a:latin typeface="Myriad Pro" pitchFamily="34" charset="0"/>
              </a:rPr>
              <a:t>, así vendrá como le habéis visto ir al cielo</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p>
        </p:txBody>
      </p:sp>
      <p:sp>
        <p:nvSpPr>
          <p:cNvPr id="23" name="22 Rectángulo" hidden="1"/>
          <p:cNvSpPr/>
          <p:nvPr/>
        </p:nvSpPr>
        <p:spPr>
          <a:xfrm>
            <a:off x="6084168" y="6269250"/>
            <a:ext cx="2837828"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Lucas 24:36-40</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24" name="23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VISIBLE Y TANGIBLE</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25" name="24 Rectángulo" hidden="1"/>
          <p:cNvSpPr/>
          <p:nvPr/>
        </p:nvSpPr>
        <p:spPr>
          <a:xfrm>
            <a:off x="745666" y="2420888"/>
            <a:ext cx="8182310" cy="378565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"Mientras ellos aún hablaban de estas cosas, Jesús se puso en medio de ellos, y les dijo: Paz a vosotros. </a:t>
            </a:r>
          </a:p>
          <a:p>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Entonces, espantados y atemorizados, pensaban que veían espíritu. </a:t>
            </a:r>
          </a:p>
          <a:p>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Pero él les dijo: ¿Por qué estáis turbados, y vienen a vuestro corazón estos pensamientos? </a:t>
            </a:r>
          </a:p>
          <a:p>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Mirad mis manos y mis pies, que yo mismo soy; palpad, y ved; porque un espíritu no tiene carne ni huesos, como veis que yo tengo.</a:t>
            </a:r>
          </a:p>
          <a:p>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diciendo esto, les mostró las manos y los pies."</a:t>
            </a:r>
          </a:p>
        </p:txBody>
      </p:sp>
      <p:sp>
        <p:nvSpPr>
          <p:cNvPr id="26" name="25 Rectángulo"/>
          <p:cNvSpPr/>
          <p:nvPr/>
        </p:nvSpPr>
        <p:spPr>
          <a:xfrm>
            <a:off x="6372200" y="6269250"/>
            <a:ext cx="2161169"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Apocalipse</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1:7 </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27" name="26 Rectángulo"/>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EM FORMA VISÍVEL</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28" name="27 Rectángulo"/>
          <p:cNvSpPr/>
          <p:nvPr/>
        </p:nvSpPr>
        <p:spPr>
          <a:xfrm>
            <a:off x="683568" y="2492896"/>
            <a:ext cx="4906454"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Eis</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que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vem</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com</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as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nuvens</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todo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olho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 o verá</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até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quantos</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o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traspassaram</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 todas as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tribos</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da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terra</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se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lamentarão</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sobre ele.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Certamente</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Amén!</a:t>
            </a:r>
          </a:p>
        </p:txBody>
      </p:sp>
      <p:sp>
        <p:nvSpPr>
          <p:cNvPr id="29" name="28 Rectángulo" hidden="1"/>
          <p:cNvSpPr/>
          <p:nvPr/>
        </p:nvSpPr>
        <p:spPr>
          <a:xfrm>
            <a:off x="6084168" y="6269250"/>
            <a:ext cx="2975045"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Mateo 24:26-27</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0" name="29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UNIVERSAL</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1" name="30 Rectángulo" hidden="1"/>
          <p:cNvSpPr/>
          <p:nvPr/>
        </p:nvSpPr>
        <p:spPr>
          <a:xfrm>
            <a:off x="1177714" y="2492896"/>
            <a:ext cx="5986574" cy="403187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"Así que si os dijeren: Mirad, está en el desierto, no salgáis; </a:t>
            </a:r>
            <a:b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o mirad, está en los aposentos, no lo creáis. Porque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como el relámpago que sale del oriente y se muestra hasta el occidente, así será también la venida del Hijo del Hombre</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p>
        </p:txBody>
      </p:sp>
      <p:sp>
        <p:nvSpPr>
          <p:cNvPr id="32" name="31 Rectángulo" hidden="1"/>
          <p:cNvSpPr/>
          <p:nvPr/>
        </p:nvSpPr>
        <p:spPr>
          <a:xfrm>
            <a:off x="6566138" y="6269250"/>
            <a:ext cx="2326342"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Mateo 25:31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3" name="32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CON TODOS SUS ÁNGELES</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4" name="33 Rectángulo" hidden="1"/>
          <p:cNvSpPr/>
          <p:nvPr/>
        </p:nvSpPr>
        <p:spPr>
          <a:xfrm>
            <a:off x="1177714" y="2686268"/>
            <a:ext cx="4474406"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"Cuando el Hijo del Hombre venga en su gloria, y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todos los santos ángeles con él</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entonces se sentará en su trono de gloria."</a:t>
            </a:r>
          </a:p>
        </p:txBody>
      </p:sp>
      <p:sp>
        <p:nvSpPr>
          <p:cNvPr id="35" name="34 Rectángulo" hidden="1"/>
          <p:cNvSpPr/>
          <p:nvPr/>
        </p:nvSpPr>
        <p:spPr>
          <a:xfrm>
            <a:off x="4644008" y="6269250"/>
            <a:ext cx="4427046"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1 Tesalonicenses 4:15-16</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6" name="35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AUDIBLE</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7" name="36 Rectángulo" hidden="1"/>
          <p:cNvSpPr/>
          <p:nvPr/>
        </p:nvSpPr>
        <p:spPr>
          <a:xfrm>
            <a:off x="899592" y="2492896"/>
            <a:ext cx="7786774"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"Por lo cual os decimos esto en palabra del Señor: que nosotros que vivimos, que habremos quedado hasta la venida del Señor, no precederemos a los que durmieron. </a:t>
            </a:r>
          </a:p>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Porque el Señor mismo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con voz de mando, con voz de arcángel, y con trompeta de Dios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descenderá del cielo; y los muertos en Cristo resucitarán primero."</a:t>
            </a:r>
          </a:p>
        </p:txBody>
      </p:sp>
    </p:spTree>
    <p:extLst>
      <p:ext uri="{BB962C8B-B14F-4D97-AF65-F5344CB8AC3E}">
        <p14:creationId xmlns:p14="http://schemas.microsoft.com/office/powerpoint/2010/main" val="355462929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xit" presetSubtype="0" fill="hold" grpId="1" nodeType="clickEffect">
                                  <p:stCondLst>
                                    <p:cond delay="0"/>
                                  </p:stCondLst>
                                  <p:childTnLst>
                                    <p:animEffect transition="out" filter="fade">
                                      <p:cBhvr>
                                        <p:cTn id="22" dur="1000"/>
                                        <p:tgtEl>
                                          <p:spTgt spid="8"/>
                                        </p:tgtEl>
                                      </p:cBhvr>
                                    </p:animEffect>
                                    <p:anim calcmode="lin" valueType="num">
                                      <p:cBhvr>
                                        <p:cTn id="23" dur="1000"/>
                                        <p:tgtEl>
                                          <p:spTgt spid="8"/>
                                        </p:tgtEl>
                                        <p:attrNameLst>
                                          <p:attrName>ppt_x</p:attrName>
                                        </p:attrNameLst>
                                      </p:cBhvr>
                                      <p:tavLst>
                                        <p:tav tm="0">
                                          <p:val>
                                            <p:strVal val="ppt_x"/>
                                          </p:val>
                                        </p:tav>
                                        <p:tav tm="100000">
                                          <p:val>
                                            <p:strVal val="ppt_x"/>
                                          </p:val>
                                        </p:tav>
                                      </p:tavLst>
                                    </p:anim>
                                    <p:anim calcmode="lin" valueType="num">
                                      <p:cBhvr>
                                        <p:cTn id="24" dur="1000"/>
                                        <p:tgtEl>
                                          <p:spTgt spid="8"/>
                                        </p:tgtEl>
                                        <p:attrNameLst>
                                          <p:attrName>ppt_y</p:attrName>
                                        </p:attrNameLst>
                                      </p:cBhvr>
                                      <p:tavLst>
                                        <p:tav tm="0">
                                          <p:val>
                                            <p:strVal val="ppt_y"/>
                                          </p:val>
                                        </p:tav>
                                        <p:tav tm="100000">
                                          <p:val>
                                            <p:strVal val="ppt_y-.1"/>
                                          </p:val>
                                        </p:tav>
                                      </p:tavLst>
                                    </p:anim>
                                    <p:set>
                                      <p:cBhvr>
                                        <p:cTn id="25" dur="1" fill="hold">
                                          <p:stCondLst>
                                            <p:cond delay="999"/>
                                          </p:stCondLst>
                                        </p:cTn>
                                        <p:tgtEl>
                                          <p:spTgt spid="8"/>
                                        </p:tgtEl>
                                        <p:attrNameLst>
                                          <p:attrName>style.visibility</p:attrName>
                                        </p:attrNameLst>
                                      </p:cBhvr>
                                      <p:to>
                                        <p:strVal val="hidden"/>
                                      </p:to>
                                    </p:set>
                                  </p:childTnLst>
                                </p:cTn>
                              </p:par>
                              <p:par>
                                <p:cTn id="26" presetID="42" presetClass="exit" presetSubtype="0" fill="hold" grpId="1" nodeType="withEffect">
                                  <p:stCondLst>
                                    <p:cond delay="0"/>
                                  </p:stCondLst>
                                  <p:childTnLst>
                                    <p:animEffect transition="out" filter="fade">
                                      <p:cBhvr>
                                        <p:cTn id="27" dur="1000"/>
                                        <p:tgtEl>
                                          <p:spTgt spid="3"/>
                                        </p:tgtEl>
                                      </p:cBhvr>
                                    </p:animEffect>
                                    <p:anim calcmode="lin" valueType="num">
                                      <p:cBhvr>
                                        <p:cTn id="28" dur="1000"/>
                                        <p:tgtEl>
                                          <p:spTgt spid="3"/>
                                        </p:tgtEl>
                                        <p:attrNameLst>
                                          <p:attrName>ppt_x</p:attrName>
                                        </p:attrNameLst>
                                      </p:cBhvr>
                                      <p:tavLst>
                                        <p:tav tm="0">
                                          <p:val>
                                            <p:strVal val="ppt_x"/>
                                          </p:val>
                                        </p:tav>
                                        <p:tav tm="100000">
                                          <p:val>
                                            <p:strVal val="ppt_x"/>
                                          </p:val>
                                        </p:tav>
                                      </p:tavLst>
                                    </p:anim>
                                    <p:anim calcmode="lin" valueType="num">
                                      <p:cBhvr>
                                        <p:cTn id="29" dur="1000"/>
                                        <p:tgtEl>
                                          <p:spTgt spid="3"/>
                                        </p:tgtEl>
                                        <p:attrNameLst>
                                          <p:attrName>ppt_y</p:attrName>
                                        </p:attrNameLst>
                                      </p:cBhvr>
                                      <p:tavLst>
                                        <p:tav tm="0">
                                          <p:val>
                                            <p:strVal val="ppt_y"/>
                                          </p:val>
                                        </p:tav>
                                        <p:tav tm="100000">
                                          <p:val>
                                            <p:strVal val="ppt_y+.1"/>
                                          </p:val>
                                        </p:tav>
                                      </p:tavLst>
                                    </p:anim>
                                    <p:set>
                                      <p:cBhvr>
                                        <p:cTn id="30" dur="1" fill="hold">
                                          <p:stCondLst>
                                            <p:cond delay="999"/>
                                          </p:stCondLst>
                                        </p:cTn>
                                        <p:tgtEl>
                                          <p:spTgt spid="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1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47" presetClass="exit" presetSubtype="0" fill="hold" grpId="1" nodeType="clickEffect">
                                  <p:stCondLst>
                                    <p:cond delay="0"/>
                                  </p:stCondLst>
                                  <p:childTnLst>
                                    <p:animEffect transition="out" filter="fade">
                                      <p:cBhvr>
                                        <p:cTn id="52" dur="1000"/>
                                        <p:tgtEl>
                                          <p:spTgt spid="24"/>
                                        </p:tgtEl>
                                      </p:cBhvr>
                                    </p:animEffect>
                                    <p:anim calcmode="lin" valueType="num">
                                      <p:cBhvr>
                                        <p:cTn id="53" dur="1000"/>
                                        <p:tgtEl>
                                          <p:spTgt spid="24"/>
                                        </p:tgtEl>
                                        <p:attrNameLst>
                                          <p:attrName>ppt_x</p:attrName>
                                        </p:attrNameLst>
                                      </p:cBhvr>
                                      <p:tavLst>
                                        <p:tav tm="0">
                                          <p:val>
                                            <p:strVal val="ppt_x"/>
                                          </p:val>
                                        </p:tav>
                                        <p:tav tm="100000">
                                          <p:val>
                                            <p:strVal val="ppt_x"/>
                                          </p:val>
                                        </p:tav>
                                      </p:tavLst>
                                    </p:anim>
                                    <p:anim calcmode="lin" valueType="num">
                                      <p:cBhvr>
                                        <p:cTn id="54" dur="1000"/>
                                        <p:tgtEl>
                                          <p:spTgt spid="24"/>
                                        </p:tgtEl>
                                        <p:attrNameLst>
                                          <p:attrName>ppt_y</p:attrName>
                                        </p:attrNameLst>
                                      </p:cBhvr>
                                      <p:tavLst>
                                        <p:tav tm="0">
                                          <p:val>
                                            <p:strVal val="ppt_y"/>
                                          </p:val>
                                        </p:tav>
                                        <p:tav tm="100000">
                                          <p:val>
                                            <p:strVal val="ppt_y-.1"/>
                                          </p:val>
                                        </p:tav>
                                      </p:tavLst>
                                    </p:anim>
                                    <p:set>
                                      <p:cBhvr>
                                        <p:cTn id="55" dur="1" fill="hold">
                                          <p:stCondLst>
                                            <p:cond delay="999"/>
                                          </p:stCondLst>
                                        </p:cTn>
                                        <p:tgtEl>
                                          <p:spTgt spid="24"/>
                                        </p:tgtEl>
                                        <p:attrNameLst>
                                          <p:attrName>style.visibility</p:attrName>
                                        </p:attrNameLst>
                                      </p:cBhvr>
                                      <p:to>
                                        <p:strVal val="hidden"/>
                                      </p:to>
                                    </p:set>
                                  </p:childTnLst>
                                </p:cTn>
                              </p:par>
                            </p:childTnLst>
                          </p:cTn>
                        </p:par>
                        <p:par>
                          <p:cTn id="56" fill="hold">
                            <p:stCondLst>
                              <p:cond delay="1000"/>
                            </p:stCondLst>
                            <p:childTnLst>
                              <p:par>
                                <p:cTn id="57" presetID="42" presetClass="entr" presetSubtype="0"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1000"/>
                                        <p:tgtEl>
                                          <p:spTgt spid="27"/>
                                        </p:tgtEl>
                                      </p:cBhvr>
                                    </p:animEffect>
                                    <p:anim calcmode="lin" valueType="num">
                                      <p:cBhvr>
                                        <p:cTn id="60" dur="1000" fill="hold"/>
                                        <p:tgtEl>
                                          <p:spTgt spid="27"/>
                                        </p:tgtEl>
                                        <p:attrNameLst>
                                          <p:attrName>ppt_x</p:attrName>
                                        </p:attrNameLst>
                                      </p:cBhvr>
                                      <p:tavLst>
                                        <p:tav tm="0">
                                          <p:val>
                                            <p:strVal val="#ppt_x"/>
                                          </p:val>
                                        </p:tav>
                                        <p:tav tm="100000">
                                          <p:val>
                                            <p:strVal val="#ppt_x"/>
                                          </p:val>
                                        </p:tav>
                                      </p:tavLst>
                                    </p:anim>
                                    <p:anim calcmode="lin" valueType="num">
                                      <p:cBhvr>
                                        <p:cTn id="61" dur="1000" fill="hold"/>
                                        <p:tgtEl>
                                          <p:spTgt spid="27"/>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1000"/>
                                        <p:tgtEl>
                                          <p:spTgt spid="26"/>
                                        </p:tgtEl>
                                      </p:cBhvr>
                                    </p:animEffect>
                                    <p:anim calcmode="lin" valueType="num">
                                      <p:cBhvr>
                                        <p:cTn id="65" dur="1000" fill="hold"/>
                                        <p:tgtEl>
                                          <p:spTgt spid="26"/>
                                        </p:tgtEl>
                                        <p:attrNameLst>
                                          <p:attrName>ppt_x</p:attrName>
                                        </p:attrNameLst>
                                      </p:cBhvr>
                                      <p:tavLst>
                                        <p:tav tm="0">
                                          <p:val>
                                            <p:strVal val="#ppt_x"/>
                                          </p:val>
                                        </p:tav>
                                        <p:tav tm="100000">
                                          <p:val>
                                            <p:strVal val="#ppt_x"/>
                                          </p:val>
                                        </p:tav>
                                      </p:tavLst>
                                    </p:anim>
                                    <p:anim calcmode="lin" valueType="num">
                                      <p:cBhvr>
                                        <p:cTn id="66" dur="1000" fill="hold"/>
                                        <p:tgtEl>
                                          <p:spTgt spid="26"/>
                                        </p:tgtEl>
                                        <p:attrNameLst>
                                          <p:attrName>ppt_y</p:attrName>
                                        </p:attrNameLst>
                                      </p:cBhvr>
                                      <p:tavLst>
                                        <p:tav tm="0">
                                          <p:val>
                                            <p:strVal val="#ppt_y+.1"/>
                                          </p:val>
                                        </p:tav>
                                        <p:tav tm="100000">
                                          <p:val>
                                            <p:strVal val="#ppt_y"/>
                                          </p:val>
                                        </p:tav>
                                      </p:tavLst>
                                    </p:anim>
                                  </p:childTnLst>
                                </p:cTn>
                              </p:par>
                            </p:childTnLst>
                          </p:cTn>
                        </p:par>
                        <p:par>
                          <p:cTn id="67" fill="hold">
                            <p:stCondLst>
                              <p:cond delay="2000"/>
                            </p:stCondLst>
                            <p:childTnLst>
                              <p:par>
                                <p:cTn id="68" presetID="10" presetClass="entr" presetSubtype="0" fill="hold" grpId="0" nodeType="after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1500"/>
                                        <p:tgtEl>
                                          <p:spTgt spid="28"/>
                                        </p:tgtEl>
                                      </p:cBhvr>
                                    </p:animEffect>
                                  </p:childTnLst>
                                </p:cTn>
                              </p:par>
                            </p:childTnLst>
                          </p:cTn>
                        </p:par>
                        <p:par>
                          <p:cTn id="71" fill="hold">
                            <p:stCondLst>
                              <p:cond delay="3500"/>
                            </p:stCondLst>
                            <p:childTnLst>
                              <p:par>
                                <p:cTn id="72" presetID="42" presetClass="entr" presetSubtype="0" fill="hold" grpId="0" nodeType="after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fade">
                                      <p:cBhvr>
                                        <p:cTn id="74" dur="1000"/>
                                        <p:tgtEl>
                                          <p:spTgt spid="30"/>
                                        </p:tgtEl>
                                      </p:cBhvr>
                                    </p:animEffect>
                                    <p:anim calcmode="lin" valueType="num">
                                      <p:cBhvr>
                                        <p:cTn id="75" dur="1000" fill="hold"/>
                                        <p:tgtEl>
                                          <p:spTgt spid="30"/>
                                        </p:tgtEl>
                                        <p:attrNameLst>
                                          <p:attrName>ppt_x</p:attrName>
                                        </p:attrNameLst>
                                      </p:cBhvr>
                                      <p:tavLst>
                                        <p:tav tm="0">
                                          <p:val>
                                            <p:strVal val="#ppt_x"/>
                                          </p:val>
                                        </p:tav>
                                        <p:tav tm="100000">
                                          <p:val>
                                            <p:strVal val="#ppt_x"/>
                                          </p:val>
                                        </p:tav>
                                      </p:tavLst>
                                    </p:anim>
                                    <p:anim calcmode="lin" valueType="num">
                                      <p:cBhvr>
                                        <p:cTn id="76" dur="1000" fill="hold"/>
                                        <p:tgtEl>
                                          <p:spTgt spid="30"/>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1000"/>
                                        <p:tgtEl>
                                          <p:spTgt spid="29"/>
                                        </p:tgtEl>
                                      </p:cBhvr>
                                    </p:animEffect>
                                    <p:anim calcmode="lin" valueType="num">
                                      <p:cBhvr>
                                        <p:cTn id="80" dur="1000" fill="hold"/>
                                        <p:tgtEl>
                                          <p:spTgt spid="29"/>
                                        </p:tgtEl>
                                        <p:attrNameLst>
                                          <p:attrName>ppt_x</p:attrName>
                                        </p:attrNameLst>
                                      </p:cBhvr>
                                      <p:tavLst>
                                        <p:tav tm="0">
                                          <p:val>
                                            <p:strVal val="#ppt_x"/>
                                          </p:val>
                                        </p:tav>
                                        <p:tav tm="100000">
                                          <p:val>
                                            <p:strVal val="#ppt_x"/>
                                          </p:val>
                                        </p:tav>
                                      </p:tavLst>
                                    </p:anim>
                                    <p:anim calcmode="lin" valueType="num">
                                      <p:cBhvr>
                                        <p:cTn id="81" dur="1000" fill="hold"/>
                                        <p:tgtEl>
                                          <p:spTgt spid="29"/>
                                        </p:tgtEl>
                                        <p:attrNameLst>
                                          <p:attrName>ppt_y</p:attrName>
                                        </p:attrNameLst>
                                      </p:cBhvr>
                                      <p:tavLst>
                                        <p:tav tm="0">
                                          <p:val>
                                            <p:strVal val="#ppt_y+.1"/>
                                          </p:val>
                                        </p:tav>
                                        <p:tav tm="100000">
                                          <p:val>
                                            <p:strVal val="#ppt_y"/>
                                          </p:val>
                                        </p:tav>
                                      </p:tavLst>
                                    </p:anim>
                                  </p:childTnLst>
                                </p:cTn>
                              </p:par>
                            </p:childTnLst>
                          </p:cTn>
                        </p:par>
                        <p:par>
                          <p:cTn id="82" fill="hold">
                            <p:stCondLst>
                              <p:cond delay="4500"/>
                            </p:stCondLst>
                            <p:childTnLst>
                              <p:par>
                                <p:cTn id="83" presetID="10" presetClass="entr" presetSubtype="0" fill="hold" grpId="0" nodeType="after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fade">
                                      <p:cBhvr>
                                        <p:cTn id="85" dur="1500"/>
                                        <p:tgtEl>
                                          <p:spTgt spid="31"/>
                                        </p:tgtEl>
                                      </p:cBhvr>
                                    </p:animEffect>
                                  </p:childTnLst>
                                </p:cTn>
                              </p:par>
                            </p:childTnLst>
                          </p:cTn>
                        </p:par>
                      </p:childTnLst>
                    </p:cTn>
                  </p:par>
                  <p:par>
                    <p:cTn id="86" fill="hold">
                      <p:stCondLst>
                        <p:cond delay="indefinite"/>
                      </p:stCondLst>
                      <p:childTnLst>
                        <p:par>
                          <p:cTn id="87" fill="hold">
                            <p:stCondLst>
                              <p:cond delay="0"/>
                            </p:stCondLst>
                            <p:childTnLst>
                              <p:par>
                                <p:cTn id="88" presetID="47" presetClass="exit" presetSubtype="0" fill="hold" grpId="1" nodeType="clickEffect">
                                  <p:stCondLst>
                                    <p:cond delay="0"/>
                                  </p:stCondLst>
                                  <p:childTnLst>
                                    <p:animEffect transition="out" filter="fade">
                                      <p:cBhvr>
                                        <p:cTn id="89" dur="1000"/>
                                        <p:tgtEl>
                                          <p:spTgt spid="30"/>
                                        </p:tgtEl>
                                      </p:cBhvr>
                                    </p:animEffect>
                                    <p:anim calcmode="lin" valueType="num">
                                      <p:cBhvr>
                                        <p:cTn id="90" dur="1000"/>
                                        <p:tgtEl>
                                          <p:spTgt spid="30"/>
                                        </p:tgtEl>
                                        <p:attrNameLst>
                                          <p:attrName>ppt_x</p:attrName>
                                        </p:attrNameLst>
                                      </p:cBhvr>
                                      <p:tavLst>
                                        <p:tav tm="0">
                                          <p:val>
                                            <p:strVal val="ppt_x"/>
                                          </p:val>
                                        </p:tav>
                                        <p:tav tm="100000">
                                          <p:val>
                                            <p:strVal val="ppt_x"/>
                                          </p:val>
                                        </p:tav>
                                      </p:tavLst>
                                    </p:anim>
                                    <p:anim calcmode="lin" valueType="num">
                                      <p:cBhvr>
                                        <p:cTn id="91" dur="1000"/>
                                        <p:tgtEl>
                                          <p:spTgt spid="30"/>
                                        </p:tgtEl>
                                        <p:attrNameLst>
                                          <p:attrName>ppt_y</p:attrName>
                                        </p:attrNameLst>
                                      </p:cBhvr>
                                      <p:tavLst>
                                        <p:tav tm="0">
                                          <p:val>
                                            <p:strVal val="ppt_y"/>
                                          </p:val>
                                        </p:tav>
                                        <p:tav tm="100000">
                                          <p:val>
                                            <p:strVal val="ppt_y-.1"/>
                                          </p:val>
                                        </p:tav>
                                      </p:tavLst>
                                    </p:anim>
                                    <p:set>
                                      <p:cBhvr>
                                        <p:cTn id="92" dur="1" fill="hold">
                                          <p:stCondLst>
                                            <p:cond delay="999"/>
                                          </p:stCondLst>
                                        </p:cTn>
                                        <p:tgtEl>
                                          <p:spTgt spid="30"/>
                                        </p:tgtEl>
                                        <p:attrNameLst>
                                          <p:attrName>style.visibility</p:attrName>
                                        </p:attrNameLst>
                                      </p:cBhvr>
                                      <p:to>
                                        <p:strVal val="hidden"/>
                                      </p:to>
                                    </p:set>
                                  </p:childTnLst>
                                </p:cTn>
                              </p:par>
                              <p:par>
                                <p:cTn id="93" presetID="42" presetClass="exit" presetSubtype="0" fill="hold" grpId="1" nodeType="withEffect">
                                  <p:stCondLst>
                                    <p:cond delay="0"/>
                                  </p:stCondLst>
                                  <p:childTnLst>
                                    <p:animEffect transition="out" filter="fade">
                                      <p:cBhvr>
                                        <p:cTn id="94" dur="1000"/>
                                        <p:tgtEl>
                                          <p:spTgt spid="29"/>
                                        </p:tgtEl>
                                      </p:cBhvr>
                                    </p:animEffect>
                                    <p:anim calcmode="lin" valueType="num">
                                      <p:cBhvr>
                                        <p:cTn id="95" dur="1000"/>
                                        <p:tgtEl>
                                          <p:spTgt spid="29"/>
                                        </p:tgtEl>
                                        <p:attrNameLst>
                                          <p:attrName>ppt_x</p:attrName>
                                        </p:attrNameLst>
                                      </p:cBhvr>
                                      <p:tavLst>
                                        <p:tav tm="0">
                                          <p:val>
                                            <p:strVal val="ppt_x"/>
                                          </p:val>
                                        </p:tav>
                                        <p:tav tm="100000">
                                          <p:val>
                                            <p:strVal val="ppt_x"/>
                                          </p:val>
                                        </p:tav>
                                      </p:tavLst>
                                    </p:anim>
                                    <p:anim calcmode="lin" valueType="num">
                                      <p:cBhvr>
                                        <p:cTn id="96" dur="1000"/>
                                        <p:tgtEl>
                                          <p:spTgt spid="29"/>
                                        </p:tgtEl>
                                        <p:attrNameLst>
                                          <p:attrName>ppt_y</p:attrName>
                                        </p:attrNameLst>
                                      </p:cBhvr>
                                      <p:tavLst>
                                        <p:tav tm="0">
                                          <p:val>
                                            <p:strVal val="ppt_y"/>
                                          </p:val>
                                        </p:tav>
                                        <p:tav tm="100000">
                                          <p:val>
                                            <p:strVal val="ppt_y+.1"/>
                                          </p:val>
                                        </p:tav>
                                      </p:tavLst>
                                    </p:anim>
                                    <p:set>
                                      <p:cBhvr>
                                        <p:cTn id="97" dur="1" fill="hold">
                                          <p:stCondLst>
                                            <p:cond delay="999"/>
                                          </p:stCondLst>
                                        </p:cTn>
                                        <p:tgtEl>
                                          <p:spTgt spid="29"/>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31"/>
                                        </p:tgtEl>
                                      </p:cBhvr>
                                    </p:animEffect>
                                    <p:set>
                                      <p:cBhvr>
                                        <p:cTn id="100" dur="1" fill="hold">
                                          <p:stCondLst>
                                            <p:cond delay="499"/>
                                          </p:stCondLst>
                                        </p:cTn>
                                        <p:tgtEl>
                                          <p:spTgt spid="31"/>
                                        </p:tgtEl>
                                        <p:attrNameLst>
                                          <p:attrName>style.visibility</p:attrName>
                                        </p:attrNameLst>
                                      </p:cBhvr>
                                      <p:to>
                                        <p:strVal val="hidden"/>
                                      </p:to>
                                    </p:set>
                                  </p:childTnLst>
                                </p:cTn>
                              </p:par>
                            </p:childTnLst>
                          </p:cTn>
                        </p:par>
                        <p:par>
                          <p:cTn id="101" fill="hold">
                            <p:stCondLst>
                              <p:cond delay="1000"/>
                            </p:stCondLst>
                            <p:childTnLst>
                              <p:par>
                                <p:cTn id="102" presetID="42" presetClass="entr" presetSubtype="0" fill="hold" grpId="0" nodeType="afterEffect">
                                  <p:stCondLst>
                                    <p:cond delay="0"/>
                                  </p:stCondLst>
                                  <p:childTnLst>
                                    <p:set>
                                      <p:cBhvr>
                                        <p:cTn id="103" dur="1" fill="hold">
                                          <p:stCondLst>
                                            <p:cond delay="0"/>
                                          </p:stCondLst>
                                        </p:cTn>
                                        <p:tgtEl>
                                          <p:spTgt spid="33"/>
                                        </p:tgtEl>
                                        <p:attrNameLst>
                                          <p:attrName>style.visibility</p:attrName>
                                        </p:attrNameLst>
                                      </p:cBhvr>
                                      <p:to>
                                        <p:strVal val="visible"/>
                                      </p:to>
                                    </p:set>
                                    <p:animEffect transition="in" filter="fade">
                                      <p:cBhvr>
                                        <p:cTn id="104" dur="1000"/>
                                        <p:tgtEl>
                                          <p:spTgt spid="33"/>
                                        </p:tgtEl>
                                      </p:cBhvr>
                                    </p:animEffect>
                                    <p:anim calcmode="lin" valueType="num">
                                      <p:cBhvr>
                                        <p:cTn id="105" dur="1000" fill="hold"/>
                                        <p:tgtEl>
                                          <p:spTgt spid="33"/>
                                        </p:tgtEl>
                                        <p:attrNameLst>
                                          <p:attrName>ppt_x</p:attrName>
                                        </p:attrNameLst>
                                      </p:cBhvr>
                                      <p:tavLst>
                                        <p:tav tm="0">
                                          <p:val>
                                            <p:strVal val="#ppt_x"/>
                                          </p:val>
                                        </p:tav>
                                        <p:tav tm="100000">
                                          <p:val>
                                            <p:strVal val="#ppt_x"/>
                                          </p:val>
                                        </p:tav>
                                      </p:tavLst>
                                    </p:anim>
                                    <p:anim calcmode="lin" valueType="num">
                                      <p:cBhvr>
                                        <p:cTn id="106" dur="1000" fill="hold"/>
                                        <p:tgtEl>
                                          <p:spTgt spid="33"/>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32"/>
                                        </p:tgtEl>
                                        <p:attrNameLst>
                                          <p:attrName>style.visibility</p:attrName>
                                        </p:attrNameLst>
                                      </p:cBhvr>
                                      <p:to>
                                        <p:strVal val="visible"/>
                                      </p:to>
                                    </p:set>
                                    <p:animEffect transition="in" filter="fade">
                                      <p:cBhvr>
                                        <p:cTn id="109" dur="1000"/>
                                        <p:tgtEl>
                                          <p:spTgt spid="32"/>
                                        </p:tgtEl>
                                      </p:cBhvr>
                                    </p:animEffect>
                                    <p:anim calcmode="lin" valueType="num">
                                      <p:cBhvr>
                                        <p:cTn id="110" dur="1000" fill="hold"/>
                                        <p:tgtEl>
                                          <p:spTgt spid="32"/>
                                        </p:tgtEl>
                                        <p:attrNameLst>
                                          <p:attrName>ppt_x</p:attrName>
                                        </p:attrNameLst>
                                      </p:cBhvr>
                                      <p:tavLst>
                                        <p:tav tm="0">
                                          <p:val>
                                            <p:strVal val="#ppt_x"/>
                                          </p:val>
                                        </p:tav>
                                        <p:tav tm="100000">
                                          <p:val>
                                            <p:strVal val="#ppt_x"/>
                                          </p:val>
                                        </p:tav>
                                      </p:tavLst>
                                    </p:anim>
                                    <p:anim calcmode="lin" valueType="num">
                                      <p:cBhvr>
                                        <p:cTn id="111" dur="1000" fill="hold"/>
                                        <p:tgtEl>
                                          <p:spTgt spid="32"/>
                                        </p:tgtEl>
                                        <p:attrNameLst>
                                          <p:attrName>ppt_y</p:attrName>
                                        </p:attrNameLst>
                                      </p:cBhvr>
                                      <p:tavLst>
                                        <p:tav tm="0">
                                          <p:val>
                                            <p:strVal val="#ppt_y+.1"/>
                                          </p:val>
                                        </p:tav>
                                        <p:tav tm="100000">
                                          <p:val>
                                            <p:strVal val="#ppt_y"/>
                                          </p:val>
                                        </p:tav>
                                      </p:tavLst>
                                    </p:anim>
                                  </p:childTnLst>
                                </p:cTn>
                              </p:par>
                            </p:childTnLst>
                          </p:cTn>
                        </p:par>
                        <p:par>
                          <p:cTn id="112" fill="hold">
                            <p:stCondLst>
                              <p:cond delay="2000"/>
                            </p:stCondLst>
                            <p:childTnLst>
                              <p:par>
                                <p:cTn id="113" presetID="10" presetClass="entr" presetSubtype="0" fill="hold" grpId="0" nodeType="afterEffect">
                                  <p:stCondLst>
                                    <p:cond delay="0"/>
                                  </p:stCondLst>
                                  <p:childTnLst>
                                    <p:set>
                                      <p:cBhvr>
                                        <p:cTn id="114" dur="1" fill="hold">
                                          <p:stCondLst>
                                            <p:cond delay="0"/>
                                          </p:stCondLst>
                                        </p:cTn>
                                        <p:tgtEl>
                                          <p:spTgt spid="34"/>
                                        </p:tgtEl>
                                        <p:attrNameLst>
                                          <p:attrName>style.visibility</p:attrName>
                                        </p:attrNameLst>
                                      </p:cBhvr>
                                      <p:to>
                                        <p:strVal val="visible"/>
                                      </p:to>
                                    </p:set>
                                    <p:animEffect transition="in" filter="fade">
                                      <p:cBhvr>
                                        <p:cTn id="115" dur="1500"/>
                                        <p:tgtEl>
                                          <p:spTgt spid="34"/>
                                        </p:tgtEl>
                                      </p:cBhvr>
                                    </p:animEffect>
                                  </p:childTnLst>
                                </p:cTn>
                              </p:par>
                            </p:childTnLst>
                          </p:cTn>
                        </p:par>
                      </p:childTnLst>
                    </p:cTn>
                  </p:par>
                  <p:par>
                    <p:cTn id="116" fill="hold">
                      <p:stCondLst>
                        <p:cond delay="indefinite"/>
                      </p:stCondLst>
                      <p:childTnLst>
                        <p:par>
                          <p:cTn id="117" fill="hold">
                            <p:stCondLst>
                              <p:cond delay="0"/>
                            </p:stCondLst>
                            <p:childTnLst>
                              <p:par>
                                <p:cTn id="118" presetID="47" presetClass="exit" presetSubtype="0" fill="hold" grpId="1" nodeType="clickEffect">
                                  <p:stCondLst>
                                    <p:cond delay="0"/>
                                  </p:stCondLst>
                                  <p:childTnLst>
                                    <p:animEffect transition="out" filter="fade">
                                      <p:cBhvr>
                                        <p:cTn id="119" dur="1000"/>
                                        <p:tgtEl>
                                          <p:spTgt spid="33"/>
                                        </p:tgtEl>
                                      </p:cBhvr>
                                    </p:animEffect>
                                    <p:anim calcmode="lin" valueType="num">
                                      <p:cBhvr>
                                        <p:cTn id="120" dur="1000"/>
                                        <p:tgtEl>
                                          <p:spTgt spid="33"/>
                                        </p:tgtEl>
                                        <p:attrNameLst>
                                          <p:attrName>ppt_x</p:attrName>
                                        </p:attrNameLst>
                                      </p:cBhvr>
                                      <p:tavLst>
                                        <p:tav tm="0">
                                          <p:val>
                                            <p:strVal val="ppt_x"/>
                                          </p:val>
                                        </p:tav>
                                        <p:tav tm="100000">
                                          <p:val>
                                            <p:strVal val="ppt_x"/>
                                          </p:val>
                                        </p:tav>
                                      </p:tavLst>
                                    </p:anim>
                                    <p:anim calcmode="lin" valueType="num">
                                      <p:cBhvr>
                                        <p:cTn id="121" dur="1000"/>
                                        <p:tgtEl>
                                          <p:spTgt spid="33"/>
                                        </p:tgtEl>
                                        <p:attrNameLst>
                                          <p:attrName>ppt_y</p:attrName>
                                        </p:attrNameLst>
                                      </p:cBhvr>
                                      <p:tavLst>
                                        <p:tav tm="0">
                                          <p:val>
                                            <p:strVal val="ppt_y"/>
                                          </p:val>
                                        </p:tav>
                                        <p:tav tm="100000">
                                          <p:val>
                                            <p:strVal val="ppt_y-.1"/>
                                          </p:val>
                                        </p:tav>
                                      </p:tavLst>
                                    </p:anim>
                                    <p:set>
                                      <p:cBhvr>
                                        <p:cTn id="122" dur="1" fill="hold">
                                          <p:stCondLst>
                                            <p:cond delay="999"/>
                                          </p:stCondLst>
                                        </p:cTn>
                                        <p:tgtEl>
                                          <p:spTgt spid="33"/>
                                        </p:tgtEl>
                                        <p:attrNameLst>
                                          <p:attrName>style.visibility</p:attrName>
                                        </p:attrNameLst>
                                      </p:cBhvr>
                                      <p:to>
                                        <p:strVal val="hidden"/>
                                      </p:to>
                                    </p:set>
                                  </p:childTnLst>
                                </p:cTn>
                              </p:par>
                              <p:par>
                                <p:cTn id="123" presetID="42" presetClass="exit" presetSubtype="0" fill="hold" grpId="1" nodeType="withEffect">
                                  <p:stCondLst>
                                    <p:cond delay="0"/>
                                  </p:stCondLst>
                                  <p:childTnLst>
                                    <p:animEffect transition="out" filter="fade">
                                      <p:cBhvr>
                                        <p:cTn id="124" dur="1000"/>
                                        <p:tgtEl>
                                          <p:spTgt spid="32"/>
                                        </p:tgtEl>
                                      </p:cBhvr>
                                    </p:animEffect>
                                    <p:anim calcmode="lin" valueType="num">
                                      <p:cBhvr>
                                        <p:cTn id="125" dur="1000"/>
                                        <p:tgtEl>
                                          <p:spTgt spid="32"/>
                                        </p:tgtEl>
                                        <p:attrNameLst>
                                          <p:attrName>ppt_x</p:attrName>
                                        </p:attrNameLst>
                                      </p:cBhvr>
                                      <p:tavLst>
                                        <p:tav tm="0">
                                          <p:val>
                                            <p:strVal val="ppt_x"/>
                                          </p:val>
                                        </p:tav>
                                        <p:tav tm="100000">
                                          <p:val>
                                            <p:strVal val="ppt_x"/>
                                          </p:val>
                                        </p:tav>
                                      </p:tavLst>
                                    </p:anim>
                                    <p:anim calcmode="lin" valueType="num">
                                      <p:cBhvr>
                                        <p:cTn id="126" dur="1000"/>
                                        <p:tgtEl>
                                          <p:spTgt spid="32"/>
                                        </p:tgtEl>
                                        <p:attrNameLst>
                                          <p:attrName>ppt_y</p:attrName>
                                        </p:attrNameLst>
                                      </p:cBhvr>
                                      <p:tavLst>
                                        <p:tav tm="0">
                                          <p:val>
                                            <p:strVal val="ppt_y"/>
                                          </p:val>
                                        </p:tav>
                                        <p:tav tm="100000">
                                          <p:val>
                                            <p:strVal val="ppt_y+.1"/>
                                          </p:val>
                                        </p:tav>
                                      </p:tavLst>
                                    </p:anim>
                                    <p:set>
                                      <p:cBhvr>
                                        <p:cTn id="127" dur="1" fill="hold">
                                          <p:stCondLst>
                                            <p:cond delay="999"/>
                                          </p:stCondLst>
                                        </p:cTn>
                                        <p:tgtEl>
                                          <p:spTgt spid="32"/>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34"/>
                                        </p:tgtEl>
                                      </p:cBhvr>
                                    </p:animEffect>
                                    <p:set>
                                      <p:cBhvr>
                                        <p:cTn id="130" dur="1" fill="hold">
                                          <p:stCondLst>
                                            <p:cond delay="499"/>
                                          </p:stCondLst>
                                        </p:cTn>
                                        <p:tgtEl>
                                          <p:spTgt spid="34"/>
                                        </p:tgtEl>
                                        <p:attrNameLst>
                                          <p:attrName>style.visibility</p:attrName>
                                        </p:attrNameLst>
                                      </p:cBhvr>
                                      <p:to>
                                        <p:strVal val="hidden"/>
                                      </p:to>
                                    </p:set>
                                  </p:childTnLst>
                                </p:cTn>
                              </p:par>
                            </p:childTnLst>
                          </p:cTn>
                        </p:par>
                        <p:par>
                          <p:cTn id="131" fill="hold">
                            <p:stCondLst>
                              <p:cond delay="1000"/>
                            </p:stCondLst>
                            <p:childTnLst>
                              <p:par>
                                <p:cTn id="132" presetID="42" presetClass="entr" presetSubtype="0" fill="hold" grpId="0" nodeType="afterEffect">
                                  <p:stCondLst>
                                    <p:cond delay="0"/>
                                  </p:stCondLst>
                                  <p:childTnLst>
                                    <p:set>
                                      <p:cBhvr>
                                        <p:cTn id="133" dur="1" fill="hold">
                                          <p:stCondLst>
                                            <p:cond delay="0"/>
                                          </p:stCondLst>
                                        </p:cTn>
                                        <p:tgtEl>
                                          <p:spTgt spid="36"/>
                                        </p:tgtEl>
                                        <p:attrNameLst>
                                          <p:attrName>style.visibility</p:attrName>
                                        </p:attrNameLst>
                                      </p:cBhvr>
                                      <p:to>
                                        <p:strVal val="visible"/>
                                      </p:to>
                                    </p:set>
                                    <p:animEffect transition="in" filter="fade">
                                      <p:cBhvr>
                                        <p:cTn id="134" dur="1000"/>
                                        <p:tgtEl>
                                          <p:spTgt spid="36"/>
                                        </p:tgtEl>
                                      </p:cBhvr>
                                    </p:animEffect>
                                    <p:anim calcmode="lin" valueType="num">
                                      <p:cBhvr>
                                        <p:cTn id="135" dur="1000" fill="hold"/>
                                        <p:tgtEl>
                                          <p:spTgt spid="36"/>
                                        </p:tgtEl>
                                        <p:attrNameLst>
                                          <p:attrName>ppt_x</p:attrName>
                                        </p:attrNameLst>
                                      </p:cBhvr>
                                      <p:tavLst>
                                        <p:tav tm="0">
                                          <p:val>
                                            <p:strVal val="#ppt_x"/>
                                          </p:val>
                                        </p:tav>
                                        <p:tav tm="100000">
                                          <p:val>
                                            <p:strVal val="#ppt_x"/>
                                          </p:val>
                                        </p:tav>
                                      </p:tavLst>
                                    </p:anim>
                                    <p:anim calcmode="lin" valueType="num">
                                      <p:cBhvr>
                                        <p:cTn id="136" dur="1000" fill="hold"/>
                                        <p:tgtEl>
                                          <p:spTgt spid="36"/>
                                        </p:tgtEl>
                                        <p:attrNameLst>
                                          <p:attrName>ppt_y</p:attrName>
                                        </p:attrNameLst>
                                      </p:cBhvr>
                                      <p:tavLst>
                                        <p:tav tm="0">
                                          <p:val>
                                            <p:strVal val="#ppt_y+.1"/>
                                          </p:val>
                                        </p:tav>
                                        <p:tav tm="100000">
                                          <p:val>
                                            <p:strVal val="#ppt_y"/>
                                          </p:val>
                                        </p:tav>
                                      </p:tavLst>
                                    </p:anim>
                                  </p:childTnLst>
                                </p:cTn>
                              </p:par>
                              <p:par>
                                <p:cTn id="137" presetID="42" presetClass="entr" presetSubtype="0" fill="hold" grpId="0" nodeType="withEffect">
                                  <p:stCondLst>
                                    <p:cond delay="0"/>
                                  </p:stCondLst>
                                  <p:childTnLst>
                                    <p:set>
                                      <p:cBhvr>
                                        <p:cTn id="138" dur="1" fill="hold">
                                          <p:stCondLst>
                                            <p:cond delay="0"/>
                                          </p:stCondLst>
                                        </p:cTn>
                                        <p:tgtEl>
                                          <p:spTgt spid="35"/>
                                        </p:tgtEl>
                                        <p:attrNameLst>
                                          <p:attrName>style.visibility</p:attrName>
                                        </p:attrNameLst>
                                      </p:cBhvr>
                                      <p:to>
                                        <p:strVal val="visible"/>
                                      </p:to>
                                    </p:set>
                                    <p:animEffect transition="in" filter="fade">
                                      <p:cBhvr>
                                        <p:cTn id="139" dur="1000"/>
                                        <p:tgtEl>
                                          <p:spTgt spid="35"/>
                                        </p:tgtEl>
                                      </p:cBhvr>
                                    </p:animEffect>
                                    <p:anim calcmode="lin" valueType="num">
                                      <p:cBhvr>
                                        <p:cTn id="140" dur="1000" fill="hold"/>
                                        <p:tgtEl>
                                          <p:spTgt spid="35"/>
                                        </p:tgtEl>
                                        <p:attrNameLst>
                                          <p:attrName>ppt_x</p:attrName>
                                        </p:attrNameLst>
                                      </p:cBhvr>
                                      <p:tavLst>
                                        <p:tav tm="0">
                                          <p:val>
                                            <p:strVal val="#ppt_x"/>
                                          </p:val>
                                        </p:tav>
                                        <p:tav tm="100000">
                                          <p:val>
                                            <p:strVal val="#ppt_x"/>
                                          </p:val>
                                        </p:tav>
                                      </p:tavLst>
                                    </p:anim>
                                    <p:anim calcmode="lin" valueType="num">
                                      <p:cBhvr>
                                        <p:cTn id="141" dur="1000" fill="hold"/>
                                        <p:tgtEl>
                                          <p:spTgt spid="35"/>
                                        </p:tgtEl>
                                        <p:attrNameLst>
                                          <p:attrName>ppt_y</p:attrName>
                                        </p:attrNameLst>
                                      </p:cBhvr>
                                      <p:tavLst>
                                        <p:tav tm="0">
                                          <p:val>
                                            <p:strVal val="#ppt_y+.1"/>
                                          </p:val>
                                        </p:tav>
                                        <p:tav tm="100000">
                                          <p:val>
                                            <p:strVal val="#ppt_y"/>
                                          </p:val>
                                        </p:tav>
                                      </p:tavLst>
                                    </p:anim>
                                  </p:childTnLst>
                                </p:cTn>
                              </p:par>
                            </p:childTnLst>
                          </p:cTn>
                        </p:par>
                        <p:par>
                          <p:cTn id="142" fill="hold">
                            <p:stCondLst>
                              <p:cond delay="2000"/>
                            </p:stCondLst>
                            <p:childTnLst>
                              <p:par>
                                <p:cTn id="143" presetID="10" presetClass="entr" presetSubtype="0" fill="hold" grpId="0" nodeType="afterEffect">
                                  <p:stCondLst>
                                    <p:cond delay="0"/>
                                  </p:stCondLst>
                                  <p:childTnLst>
                                    <p:set>
                                      <p:cBhvr>
                                        <p:cTn id="144" dur="1" fill="hold">
                                          <p:stCondLst>
                                            <p:cond delay="0"/>
                                          </p:stCondLst>
                                        </p:cTn>
                                        <p:tgtEl>
                                          <p:spTgt spid="37"/>
                                        </p:tgtEl>
                                        <p:attrNameLst>
                                          <p:attrName>style.visibility</p:attrName>
                                        </p:attrNameLst>
                                      </p:cBhvr>
                                      <p:to>
                                        <p:strVal val="visible"/>
                                      </p:to>
                                    </p:set>
                                    <p:animEffect transition="in" filter="fade">
                                      <p:cBhvr>
                                        <p:cTn id="145" dur="1500"/>
                                        <p:tgtEl>
                                          <p:spTgt spid="37"/>
                                        </p:tgtEl>
                                      </p:cBhvr>
                                    </p:animEffect>
                                  </p:childTnLst>
                                </p:cTn>
                              </p:par>
                            </p:childTnLst>
                          </p:cTn>
                        </p:par>
                        <p:par>
                          <p:cTn id="146" fill="hold">
                            <p:stCondLst>
                              <p:cond delay="3500"/>
                            </p:stCondLst>
                            <p:childTnLst>
                              <p:par>
                                <p:cTn id="147" presetID="22" presetClass="entr" presetSubtype="1" fill="hold" nodeType="afterEffect">
                                  <p:stCondLst>
                                    <p:cond delay="0"/>
                                  </p:stCondLst>
                                  <p:childTnLst>
                                    <p:set>
                                      <p:cBhvr>
                                        <p:cTn id="148" dur="1" fill="hold">
                                          <p:stCondLst>
                                            <p:cond delay="0"/>
                                          </p:stCondLst>
                                        </p:cTn>
                                        <p:tgtEl>
                                          <p:spTgt spid="22"/>
                                        </p:tgtEl>
                                        <p:attrNameLst>
                                          <p:attrName>style.visibility</p:attrName>
                                        </p:attrNameLst>
                                      </p:cBhvr>
                                      <p:to>
                                        <p:strVal val="visible"/>
                                      </p:to>
                                    </p:set>
                                    <p:animEffect transition="in" filter="wipe(up)">
                                      <p:cBhvr>
                                        <p:cTn id="14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P spid="10" grpId="0"/>
      <p:bldP spid="10" grpId="1"/>
      <p:bldP spid="23" grpId="0"/>
      <p:bldP spid="24" grpId="0"/>
      <p:bldP spid="24" grpId="1"/>
      <p:bldP spid="25" grpId="0"/>
      <p:bldP spid="26" grpId="0"/>
      <p:bldP spid="27" grpId="0"/>
      <p:bldP spid="28" grpId="0"/>
      <p:bldP spid="29" grpId="0"/>
      <p:bldP spid="29" grpId="1"/>
      <p:bldP spid="30" grpId="0"/>
      <p:bldP spid="30" grpId="1"/>
      <p:bldP spid="31" grpId="0"/>
      <p:bldP spid="31" grpId="1"/>
      <p:bldP spid="32" grpId="0"/>
      <p:bldP spid="32" grpId="1"/>
      <p:bldP spid="33" grpId="0"/>
      <p:bldP spid="33" grpId="1"/>
      <p:bldP spid="34" grpId="0"/>
      <p:bldP spid="34" grpId="1"/>
      <p:bldP spid="35" grpId="0"/>
      <p:bldP spid="36" grpId="0"/>
      <p:bldP spid="3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09\tema 09 veni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07504" y="44624"/>
            <a:ext cx="8352928" cy="40011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rPr>
              <a:t>COMO VIRÁ JESUS?</a:t>
            </a:r>
            <a:endParaRPr lang="es-ES"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endParaRPr>
          </a:p>
        </p:txBody>
      </p:sp>
      <p:sp>
        <p:nvSpPr>
          <p:cNvPr id="3" name="2 Rectángulo" hidden="1"/>
          <p:cNvSpPr/>
          <p:nvPr/>
        </p:nvSpPr>
        <p:spPr>
          <a:xfrm>
            <a:off x="6372200" y="6269250"/>
            <a:ext cx="2578206"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Hechos 1:9-11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8" name="7 Rectángulo" hidden="1"/>
          <p:cNvSpPr/>
          <p:nvPr/>
        </p:nvSpPr>
        <p:spPr>
          <a:xfrm>
            <a:off x="0"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PERSONAL</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0" name="9 Rectángulo" hidden="1"/>
          <p:cNvSpPr/>
          <p:nvPr/>
        </p:nvSpPr>
        <p:spPr>
          <a:xfrm>
            <a:off x="782178" y="2492896"/>
            <a:ext cx="8182310" cy="369331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habiendo dicho estas cosas, viéndolo ellos, fue alzado, y le recibió una nube que le ocultó de sus ojos.</a:t>
            </a:r>
          </a:p>
          <a:p>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estando ellos con los ojos puestos en el cielo, entre tanto que él se iba, he aquí se pusieron junto a ellos dos varones con vestiduras blancas, los cuales también les dijeron: Varones galileos, ¿por qué estáis mirando al cielo? </a:t>
            </a:r>
            <a:r>
              <a:rPr lang="es-ES" sz="2600" b="1" i="1" spc="50" dirty="0">
                <a:ln w="11430"/>
                <a:solidFill>
                  <a:srgbClr val="FF0000"/>
                </a:solidFill>
                <a:effectLst>
                  <a:outerShdw blurRad="76200" dist="50800" dir="5400000" algn="tl" rotWithShape="0">
                    <a:srgbClr val="000000">
                      <a:alpha val="65000"/>
                    </a:srgbClr>
                  </a:outerShdw>
                </a:effectLst>
                <a:latin typeface="Myriad Pro" pitchFamily="34" charset="0"/>
              </a:rPr>
              <a:t>Este mismo Jesús</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que ha sido tomado de vosotros al cielo</a:t>
            </a:r>
            <a:r>
              <a:rPr lang="es-ES" sz="2600" b="1" i="1" spc="50" dirty="0">
                <a:ln w="11430"/>
                <a:solidFill>
                  <a:srgbClr val="FF0000"/>
                </a:solidFill>
                <a:effectLst>
                  <a:outerShdw blurRad="76200" dist="50800" dir="5400000" algn="tl" rotWithShape="0">
                    <a:srgbClr val="000000">
                      <a:alpha val="65000"/>
                    </a:srgbClr>
                  </a:outerShdw>
                </a:effectLst>
                <a:latin typeface="Myriad Pro" pitchFamily="34" charset="0"/>
              </a:rPr>
              <a:t>, así vendrá como le habéis visto ir al cielo</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p>
        </p:txBody>
      </p:sp>
      <p:sp>
        <p:nvSpPr>
          <p:cNvPr id="23" name="22 Rectángulo" hidden="1"/>
          <p:cNvSpPr/>
          <p:nvPr/>
        </p:nvSpPr>
        <p:spPr>
          <a:xfrm>
            <a:off x="6084168" y="6269250"/>
            <a:ext cx="2837828"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Lucas 24:36-40</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24" name="23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VISIBLE Y TANGIBLE</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25" name="24 Rectángulo" hidden="1"/>
          <p:cNvSpPr/>
          <p:nvPr/>
        </p:nvSpPr>
        <p:spPr>
          <a:xfrm>
            <a:off x="745666" y="2420888"/>
            <a:ext cx="8182310" cy="378565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"Mientras ellos aún hablaban de estas cosas, Jesús se puso en medio de ellos, y les dijo: Paz a vosotros. </a:t>
            </a:r>
          </a:p>
          <a:p>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Entonces, espantados y atemorizados, pensaban que veían espíritu. </a:t>
            </a:r>
          </a:p>
          <a:p>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Pero él les dijo: ¿Por qué estáis turbados, y vienen a vuestro corazón estos pensamientos? </a:t>
            </a:r>
          </a:p>
          <a:p>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Mirad mis manos y mis pies, que yo mismo soy; palpad, y ved; porque un espíritu no tiene carne ni huesos, como veis que yo tengo.</a:t>
            </a:r>
          </a:p>
          <a:p>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diciendo esto, les mostró las manos y los pies."</a:t>
            </a:r>
          </a:p>
        </p:txBody>
      </p:sp>
      <p:sp>
        <p:nvSpPr>
          <p:cNvPr id="26" name="25 Rectángulo" hidden="1"/>
          <p:cNvSpPr/>
          <p:nvPr/>
        </p:nvSpPr>
        <p:spPr>
          <a:xfrm>
            <a:off x="6372200" y="6269250"/>
            <a:ext cx="2699778"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Apocalipsis 1:7 </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27" name="26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VISIBLE</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28" name="27 Rectángulo" hidden="1"/>
          <p:cNvSpPr/>
          <p:nvPr/>
        </p:nvSpPr>
        <p:spPr>
          <a:xfrm>
            <a:off x="1105706" y="2614260"/>
            <a:ext cx="4906454"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"He aquí que viene con las nubes, y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todo ojo le verá</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y los que le traspasaron; </a:t>
            </a:r>
            <a:b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todos los linajes de la tierra harán lamentación por él. Sí, amén."</a:t>
            </a:r>
          </a:p>
        </p:txBody>
      </p:sp>
      <p:sp>
        <p:nvSpPr>
          <p:cNvPr id="29" name="28 Rectángulo"/>
          <p:cNvSpPr/>
          <p:nvPr/>
        </p:nvSpPr>
        <p:spPr>
          <a:xfrm>
            <a:off x="6084168" y="6269250"/>
            <a:ext cx="2260555"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Mateus</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24:26-27</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0" name="29 Rectángulo"/>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EM FORMA UNIVERSAL</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1" name="30 Rectángulo"/>
          <p:cNvSpPr/>
          <p:nvPr/>
        </p:nvSpPr>
        <p:spPr>
          <a:xfrm>
            <a:off x="611559" y="2492896"/>
            <a:ext cx="7733163"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Portanto</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se vos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disserem</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Eis</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que ele está no deserto!,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não</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saiais</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Ou</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Ei-lo no interior da casa!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Não</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acreditareis. Porque,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assim</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como o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relâmpago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sai</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 do oriente e se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mostra</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 até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ao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ocidente</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assim</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há</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 de ser a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vinda</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 do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Filho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 do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Homem</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p>
        </p:txBody>
      </p:sp>
      <p:sp>
        <p:nvSpPr>
          <p:cNvPr id="32" name="31 Rectángulo" hidden="1"/>
          <p:cNvSpPr/>
          <p:nvPr/>
        </p:nvSpPr>
        <p:spPr>
          <a:xfrm>
            <a:off x="6566138" y="6269250"/>
            <a:ext cx="2326342"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Mateo 25:31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3" name="32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CON TODOS SUS ÁNGELES</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4" name="33 Rectángulo" hidden="1"/>
          <p:cNvSpPr/>
          <p:nvPr/>
        </p:nvSpPr>
        <p:spPr>
          <a:xfrm>
            <a:off x="1177714" y="2686268"/>
            <a:ext cx="4474406"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"Cuando el Hijo del Hombre venga en su gloria, y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todos los santos ángeles con él</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entonces se sentará en su trono de gloria."</a:t>
            </a:r>
          </a:p>
        </p:txBody>
      </p:sp>
      <p:sp>
        <p:nvSpPr>
          <p:cNvPr id="35" name="34 Rectángulo" hidden="1"/>
          <p:cNvSpPr/>
          <p:nvPr/>
        </p:nvSpPr>
        <p:spPr>
          <a:xfrm>
            <a:off x="4644008" y="6269250"/>
            <a:ext cx="4427046"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1 Tesalonicenses 4:15-16</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6" name="35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AUDIBLE</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7" name="36 Rectángulo" hidden="1"/>
          <p:cNvSpPr/>
          <p:nvPr/>
        </p:nvSpPr>
        <p:spPr>
          <a:xfrm>
            <a:off x="899592" y="2492896"/>
            <a:ext cx="7786774"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"Por lo cual os decimos esto en palabra del Señor: que nosotros que vivimos, que habremos quedado hasta la venida del Señor, no precederemos a los que durmieron. </a:t>
            </a:r>
          </a:p>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Porque el Señor mismo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con voz de mando, con voz de arcángel, y con trompeta de Dios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descenderá del cielo; y los muertos en Cristo resucitarán primero."</a:t>
            </a:r>
          </a:p>
        </p:txBody>
      </p:sp>
    </p:spTree>
    <p:extLst>
      <p:ext uri="{BB962C8B-B14F-4D97-AF65-F5344CB8AC3E}">
        <p14:creationId xmlns:p14="http://schemas.microsoft.com/office/powerpoint/2010/main" val="4091278199"/>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xit" presetSubtype="0" fill="hold" grpId="1" nodeType="clickEffect">
                                  <p:stCondLst>
                                    <p:cond delay="0"/>
                                  </p:stCondLst>
                                  <p:childTnLst>
                                    <p:animEffect transition="out" filter="fade">
                                      <p:cBhvr>
                                        <p:cTn id="22" dur="1000"/>
                                        <p:tgtEl>
                                          <p:spTgt spid="8"/>
                                        </p:tgtEl>
                                      </p:cBhvr>
                                    </p:animEffect>
                                    <p:anim calcmode="lin" valueType="num">
                                      <p:cBhvr>
                                        <p:cTn id="23" dur="1000"/>
                                        <p:tgtEl>
                                          <p:spTgt spid="8"/>
                                        </p:tgtEl>
                                        <p:attrNameLst>
                                          <p:attrName>ppt_x</p:attrName>
                                        </p:attrNameLst>
                                      </p:cBhvr>
                                      <p:tavLst>
                                        <p:tav tm="0">
                                          <p:val>
                                            <p:strVal val="ppt_x"/>
                                          </p:val>
                                        </p:tav>
                                        <p:tav tm="100000">
                                          <p:val>
                                            <p:strVal val="ppt_x"/>
                                          </p:val>
                                        </p:tav>
                                      </p:tavLst>
                                    </p:anim>
                                    <p:anim calcmode="lin" valueType="num">
                                      <p:cBhvr>
                                        <p:cTn id="24" dur="1000"/>
                                        <p:tgtEl>
                                          <p:spTgt spid="8"/>
                                        </p:tgtEl>
                                        <p:attrNameLst>
                                          <p:attrName>ppt_y</p:attrName>
                                        </p:attrNameLst>
                                      </p:cBhvr>
                                      <p:tavLst>
                                        <p:tav tm="0">
                                          <p:val>
                                            <p:strVal val="ppt_y"/>
                                          </p:val>
                                        </p:tav>
                                        <p:tav tm="100000">
                                          <p:val>
                                            <p:strVal val="ppt_y-.1"/>
                                          </p:val>
                                        </p:tav>
                                      </p:tavLst>
                                    </p:anim>
                                    <p:set>
                                      <p:cBhvr>
                                        <p:cTn id="25" dur="1" fill="hold">
                                          <p:stCondLst>
                                            <p:cond delay="999"/>
                                          </p:stCondLst>
                                        </p:cTn>
                                        <p:tgtEl>
                                          <p:spTgt spid="8"/>
                                        </p:tgtEl>
                                        <p:attrNameLst>
                                          <p:attrName>style.visibility</p:attrName>
                                        </p:attrNameLst>
                                      </p:cBhvr>
                                      <p:to>
                                        <p:strVal val="hidden"/>
                                      </p:to>
                                    </p:set>
                                  </p:childTnLst>
                                </p:cTn>
                              </p:par>
                              <p:par>
                                <p:cTn id="26" presetID="42" presetClass="exit" presetSubtype="0" fill="hold" grpId="1" nodeType="withEffect">
                                  <p:stCondLst>
                                    <p:cond delay="0"/>
                                  </p:stCondLst>
                                  <p:childTnLst>
                                    <p:animEffect transition="out" filter="fade">
                                      <p:cBhvr>
                                        <p:cTn id="27" dur="1000"/>
                                        <p:tgtEl>
                                          <p:spTgt spid="3"/>
                                        </p:tgtEl>
                                      </p:cBhvr>
                                    </p:animEffect>
                                    <p:anim calcmode="lin" valueType="num">
                                      <p:cBhvr>
                                        <p:cTn id="28" dur="1000"/>
                                        <p:tgtEl>
                                          <p:spTgt spid="3"/>
                                        </p:tgtEl>
                                        <p:attrNameLst>
                                          <p:attrName>ppt_x</p:attrName>
                                        </p:attrNameLst>
                                      </p:cBhvr>
                                      <p:tavLst>
                                        <p:tav tm="0">
                                          <p:val>
                                            <p:strVal val="ppt_x"/>
                                          </p:val>
                                        </p:tav>
                                        <p:tav tm="100000">
                                          <p:val>
                                            <p:strVal val="ppt_x"/>
                                          </p:val>
                                        </p:tav>
                                      </p:tavLst>
                                    </p:anim>
                                    <p:anim calcmode="lin" valueType="num">
                                      <p:cBhvr>
                                        <p:cTn id="29" dur="1000"/>
                                        <p:tgtEl>
                                          <p:spTgt spid="3"/>
                                        </p:tgtEl>
                                        <p:attrNameLst>
                                          <p:attrName>ppt_y</p:attrName>
                                        </p:attrNameLst>
                                      </p:cBhvr>
                                      <p:tavLst>
                                        <p:tav tm="0">
                                          <p:val>
                                            <p:strVal val="ppt_y"/>
                                          </p:val>
                                        </p:tav>
                                        <p:tav tm="100000">
                                          <p:val>
                                            <p:strVal val="ppt_y+.1"/>
                                          </p:val>
                                        </p:tav>
                                      </p:tavLst>
                                    </p:anim>
                                    <p:set>
                                      <p:cBhvr>
                                        <p:cTn id="30" dur="1" fill="hold">
                                          <p:stCondLst>
                                            <p:cond delay="999"/>
                                          </p:stCondLst>
                                        </p:cTn>
                                        <p:tgtEl>
                                          <p:spTgt spid="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1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47" presetClass="exit" presetSubtype="0" fill="hold" grpId="1" nodeType="clickEffect">
                                  <p:stCondLst>
                                    <p:cond delay="0"/>
                                  </p:stCondLst>
                                  <p:childTnLst>
                                    <p:animEffect transition="out" filter="fade">
                                      <p:cBhvr>
                                        <p:cTn id="52" dur="1000"/>
                                        <p:tgtEl>
                                          <p:spTgt spid="24"/>
                                        </p:tgtEl>
                                      </p:cBhvr>
                                    </p:animEffect>
                                    <p:anim calcmode="lin" valueType="num">
                                      <p:cBhvr>
                                        <p:cTn id="53" dur="1000"/>
                                        <p:tgtEl>
                                          <p:spTgt spid="24"/>
                                        </p:tgtEl>
                                        <p:attrNameLst>
                                          <p:attrName>ppt_x</p:attrName>
                                        </p:attrNameLst>
                                      </p:cBhvr>
                                      <p:tavLst>
                                        <p:tav tm="0">
                                          <p:val>
                                            <p:strVal val="ppt_x"/>
                                          </p:val>
                                        </p:tav>
                                        <p:tav tm="100000">
                                          <p:val>
                                            <p:strVal val="ppt_x"/>
                                          </p:val>
                                        </p:tav>
                                      </p:tavLst>
                                    </p:anim>
                                    <p:anim calcmode="lin" valueType="num">
                                      <p:cBhvr>
                                        <p:cTn id="54" dur="1000"/>
                                        <p:tgtEl>
                                          <p:spTgt spid="24"/>
                                        </p:tgtEl>
                                        <p:attrNameLst>
                                          <p:attrName>ppt_y</p:attrName>
                                        </p:attrNameLst>
                                      </p:cBhvr>
                                      <p:tavLst>
                                        <p:tav tm="0">
                                          <p:val>
                                            <p:strVal val="ppt_y"/>
                                          </p:val>
                                        </p:tav>
                                        <p:tav tm="100000">
                                          <p:val>
                                            <p:strVal val="ppt_y-.1"/>
                                          </p:val>
                                        </p:tav>
                                      </p:tavLst>
                                    </p:anim>
                                    <p:set>
                                      <p:cBhvr>
                                        <p:cTn id="55" dur="1" fill="hold">
                                          <p:stCondLst>
                                            <p:cond delay="999"/>
                                          </p:stCondLst>
                                        </p:cTn>
                                        <p:tgtEl>
                                          <p:spTgt spid="24"/>
                                        </p:tgtEl>
                                        <p:attrNameLst>
                                          <p:attrName>style.visibility</p:attrName>
                                        </p:attrNameLst>
                                      </p:cBhvr>
                                      <p:to>
                                        <p:strVal val="hidden"/>
                                      </p:to>
                                    </p:set>
                                  </p:childTnLst>
                                </p:cTn>
                              </p:par>
                            </p:childTnLst>
                          </p:cTn>
                        </p:par>
                        <p:par>
                          <p:cTn id="56" fill="hold">
                            <p:stCondLst>
                              <p:cond delay="1000"/>
                            </p:stCondLst>
                            <p:childTnLst>
                              <p:par>
                                <p:cTn id="57" presetID="42" presetClass="entr" presetSubtype="0"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1000"/>
                                        <p:tgtEl>
                                          <p:spTgt spid="27"/>
                                        </p:tgtEl>
                                      </p:cBhvr>
                                    </p:animEffect>
                                    <p:anim calcmode="lin" valueType="num">
                                      <p:cBhvr>
                                        <p:cTn id="60" dur="1000" fill="hold"/>
                                        <p:tgtEl>
                                          <p:spTgt spid="27"/>
                                        </p:tgtEl>
                                        <p:attrNameLst>
                                          <p:attrName>ppt_x</p:attrName>
                                        </p:attrNameLst>
                                      </p:cBhvr>
                                      <p:tavLst>
                                        <p:tav tm="0">
                                          <p:val>
                                            <p:strVal val="#ppt_x"/>
                                          </p:val>
                                        </p:tav>
                                        <p:tav tm="100000">
                                          <p:val>
                                            <p:strVal val="#ppt_x"/>
                                          </p:val>
                                        </p:tav>
                                      </p:tavLst>
                                    </p:anim>
                                    <p:anim calcmode="lin" valueType="num">
                                      <p:cBhvr>
                                        <p:cTn id="61" dur="1000" fill="hold"/>
                                        <p:tgtEl>
                                          <p:spTgt spid="27"/>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1000"/>
                                        <p:tgtEl>
                                          <p:spTgt spid="26"/>
                                        </p:tgtEl>
                                      </p:cBhvr>
                                    </p:animEffect>
                                    <p:anim calcmode="lin" valueType="num">
                                      <p:cBhvr>
                                        <p:cTn id="65" dur="1000" fill="hold"/>
                                        <p:tgtEl>
                                          <p:spTgt spid="26"/>
                                        </p:tgtEl>
                                        <p:attrNameLst>
                                          <p:attrName>ppt_x</p:attrName>
                                        </p:attrNameLst>
                                      </p:cBhvr>
                                      <p:tavLst>
                                        <p:tav tm="0">
                                          <p:val>
                                            <p:strVal val="#ppt_x"/>
                                          </p:val>
                                        </p:tav>
                                        <p:tav tm="100000">
                                          <p:val>
                                            <p:strVal val="#ppt_x"/>
                                          </p:val>
                                        </p:tav>
                                      </p:tavLst>
                                    </p:anim>
                                    <p:anim calcmode="lin" valueType="num">
                                      <p:cBhvr>
                                        <p:cTn id="66" dur="1000" fill="hold"/>
                                        <p:tgtEl>
                                          <p:spTgt spid="26"/>
                                        </p:tgtEl>
                                        <p:attrNameLst>
                                          <p:attrName>ppt_y</p:attrName>
                                        </p:attrNameLst>
                                      </p:cBhvr>
                                      <p:tavLst>
                                        <p:tav tm="0">
                                          <p:val>
                                            <p:strVal val="#ppt_y+.1"/>
                                          </p:val>
                                        </p:tav>
                                        <p:tav tm="100000">
                                          <p:val>
                                            <p:strVal val="#ppt_y"/>
                                          </p:val>
                                        </p:tav>
                                      </p:tavLst>
                                    </p:anim>
                                  </p:childTnLst>
                                </p:cTn>
                              </p:par>
                            </p:childTnLst>
                          </p:cTn>
                        </p:par>
                        <p:par>
                          <p:cTn id="67" fill="hold">
                            <p:stCondLst>
                              <p:cond delay="2000"/>
                            </p:stCondLst>
                            <p:childTnLst>
                              <p:par>
                                <p:cTn id="68" presetID="10" presetClass="entr" presetSubtype="0" fill="hold" grpId="0" nodeType="after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1500"/>
                                        <p:tgtEl>
                                          <p:spTgt spid="28"/>
                                        </p:tgtEl>
                                      </p:cBhvr>
                                    </p:animEffect>
                                  </p:childTnLst>
                                </p:cTn>
                              </p:par>
                            </p:childTnLst>
                          </p:cTn>
                        </p:par>
                        <p:par>
                          <p:cTn id="71" fill="hold">
                            <p:stCondLst>
                              <p:cond delay="3500"/>
                            </p:stCondLst>
                            <p:childTnLst>
                              <p:par>
                                <p:cTn id="72" presetID="42" presetClass="entr" presetSubtype="0" fill="hold" grpId="0" nodeType="after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fade">
                                      <p:cBhvr>
                                        <p:cTn id="74" dur="1000"/>
                                        <p:tgtEl>
                                          <p:spTgt spid="30"/>
                                        </p:tgtEl>
                                      </p:cBhvr>
                                    </p:animEffect>
                                    <p:anim calcmode="lin" valueType="num">
                                      <p:cBhvr>
                                        <p:cTn id="75" dur="1000" fill="hold"/>
                                        <p:tgtEl>
                                          <p:spTgt spid="30"/>
                                        </p:tgtEl>
                                        <p:attrNameLst>
                                          <p:attrName>ppt_x</p:attrName>
                                        </p:attrNameLst>
                                      </p:cBhvr>
                                      <p:tavLst>
                                        <p:tav tm="0">
                                          <p:val>
                                            <p:strVal val="#ppt_x"/>
                                          </p:val>
                                        </p:tav>
                                        <p:tav tm="100000">
                                          <p:val>
                                            <p:strVal val="#ppt_x"/>
                                          </p:val>
                                        </p:tav>
                                      </p:tavLst>
                                    </p:anim>
                                    <p:anim calcmode="lin" valueType="num">
                                      <p:cBhvr>
                                        <p:cTn id="76" dur="1000" fill="hold"/>
                                        <p:tgtEl>
                                          <p:spTgt spid="30"/>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1000"/>
                                        <p:tgtEl>
                                          <p:spTgt spid="29"/>
                                        </p:tgtEl>
                                      </p:cBhvr>
                                    </p:animEffect>
                                    <p:anim calcmode="lin" valueType="num">
                                      <p:cBhvr>
                                        <p:cTn id="80" dur="1000" fill="hold"/>
                                        <p:tgtEl>
                                          <p:spTgt spid="29"/>
                                        </p:tgtEl>
                                        <p:attrNameLst>
                                          <p:attrName>ppt_x</p:attrName>
                                        </p:attrNameLst>
                                      </p:cBhvr>
                                      <p:tavLst>
                                        <p:tav tm="0">
                                          <p:val>
                                            <p:strVal val="#ppt_x"/>
                                          </p:val>
                                        </p:tav>
                                        <p:tav tm="100000">
                                          <p:val>
                                            <p:strVal val="#ppt_x"/>
                                          </p:val>
                                        </p:tav>
                                      </p:tavLst>
                                    </p:anim>
                                    <p:anim calcmode="lin" valueType="num">
                                      <p:cBhvr>
                                        <p:cTn id="81" dur="1000" fill="hold"/>
                                        <p:tgtEl>
                                          <p:spTgt spid="29"/>
                                        </p:tgtEl>
                                        <p:attrNameLst>
                                          <p:attrName>ppt_y</p:attrName>
                                        </p:attrNameLst>
                                      </p:cBhvr>
                                      <p:tavLst>
                                        <p:tav tm="0">
                                          <p:val>
                                            <p:strVal val="#ppt_y+.1"/>
                                          </p:val>
                                        </p:tav>
                                        <p:tav tm="100000">
                                          <p:val>
                                            <p:strVal val="#ppt_y"/>
                                          </p:val>
                                        </p:tav>
                                      </p:tavLst>
                                    </p:anim>
                                  </p:childTnLst>
                                </p:cTn>
                              </p:par>
                            </p:childTnLst>
                          </p:cTn>
                        </p:par>
                        <p:par>
                          <p:cTn id="82" fill="hold">
                            <p:stCondLst>
                              <p:cond delay="4500"/>
                            </p:stCondLst>
                            <p:childTnLst>
                              <p:par>
                                <p:cTn id="83" presetID="10" presetClass="entr" presetSubtype="0" fill="hold" grpId="0" nodeType="after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fade">
                                      <p:cBhvr>
                                        <p:cTn id="85" dur="1500"/>
                                        <p:tgtEl>
                                          <p:spTgt spid="31"/>
                                        </p:tgtEl>
                                      </p:cBhvr>
                                    </p:animEffect>
                                  </p:childTnLst>
                                </p:cTn>
                              </p:par>
                            </p:childTnLst>
                          </p:cTn>
                        </p:par>
                        <p:par>
                          <p:cTn id="86" fill="hold">
                            <p:stCondLst>
                              <p:cond delay="6000"/>
                            </p:stCondLst>
                            <p:childTnLst>
                              <p:par>
                                <p:cTn id="87" presetID="42" presetClass="entr" presetSubtype="0" fill="hold" grpId="0" nodeType="after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fade">
                                      <p:cBhvr>
                                        <p:cTn id="89" dur="1000"/>
                                        <p:tgtEl>
                                          <p:spTgt spid="33"/>
                                        </p:tgtEl>
                                      </p:cBhvr>
                                    </p:animEffect>
                                    <p:anim calcmode="lin" valueType="num">
                                      <p:cBhvr>
                                        <p:cTn id="90" dur="1000" fill="hold"/>
                                        <p:tgtEl>
                                          <p:spTgt spid="33"/>
                                        </p:tgtEl>
                                        <p:attrNameLst>
                                          <p:attrName>ppt_x</p:attrName>
                                        </p:attrNameLst>
                                      </p:cBhvr>
                                      <p:tavLst>
                                        <p:tav tm="0">
                                          <p:val>
                                            <p:strVal val="#ppt_x"/>
                                          </p:val>
                                        </p:tav>
                                        <p:tav tm="100000">
                                          <p:val>
                                            <p:strVal val="#ppt_x"/>
                                          </p:val>
                                        </p:tav>
                                      </p:tavLst>
                                    </p:anim>
                                    <p:anim calcmode="lin" valueType="num">
                                      <p:cBhvr>
                                        <p:cTn id="91" dur="1000" fill="hold"/>
                                        <p:tgtEl>
                                          <p:spTgt spid="33"/>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32"/>
                                        </p:tgtEl>
                                        <p:attrNameLst>
                                          <p:attrName>style.visibility</p:attrName>
                                        </p:attrNameLst>
                                      </p:cBhvr>
                                      <p:to>
                                        <p:strVal val="visible"/>
                                      </p:to>
                                    </p:set>
                                    <p:animEffect transition="in" filter="fade">
                                      <p:cBhvr>
                                        <p:cTn id="94" dur="1000"/>
                                        <p:tgtEl>
                                          <p:spTgt spid="32"/>
                                        </p:tgtEl>
                                      </p:cBhvr>
                                    </p:animEffect>
                                    <p:anim calcmode="lin" valueType="num">
                                      <p:cBhvr>
                                        <p:cTn id="95" dur="1000" fill="hold"/>
                                        <p:tgtEl>
                                          <p:spTgt spid="32"/>
                                        </p:tgtEl>
                                        <p:attrNameLst>
                                          <p:attrName>ppt_x</p:attrName>
                                        </p:attrNameLst>
                                      </p:cBhvr>
                                      <p:tavLst>
                                        <p:tav tm="0">
                                          <p:val>
                                            <p:strVal val="#ppt_x"/>
                                          </p:val>
                                        </p:tav>
                                        <p:tav tm="100000">
                                          <p:val>
                                            <p:strVal val="#ppt_x"/>
                                          </p:val>
                                        </p:tav>
                                      </p:tavLst>
                                    </p:anim>
                                    <p:anim calcmode="lin" valueType="num">
                                      <p:cBhvr>
                                        <p:cTn id="96" dur="1000" fill="hold"/>
                                        <p:tgtEl>
                                          <p:spTgt spid="32"/>
                                        </p:tgtEl>
                                        <p:attrNameLst>
                                          <p:attrName>ppt_y</p:attrName>
                                        </p:attrNameLst>
                                      </p:cBhvr>
                                      <p:tavLst>
                                        <p:tav tm="0">
                                          <p:val>
                                            <p:strVal val="#ppt_y+.1"/>
                                          </p:val>
                                        </p:tav>
                                        <p:tav tm="100000">
                                          <p:val>
                                            <p:strVal val="#ppt_y"/>
                                          </p:val>
                                        </p:tav>
                                      </p:tavLst>
                                    </p:anim>
                                  </p:childTnLst>
                                </p:cTn>
                              </p:par>
                            </p:childTnLst>
                          </p:cTn>
                        </p:par>
                        <p:par>
                          <p:cTn id="97" fill="hold">
                            <p:stCondLst>
                              <p:cond delay="7000"/>
                            </p:stCondLst>
                            <p:childTnLst>
                              <p:par>
                                <p:cTn id="98" presetID="10" presetClass="entr" presetSubtype="0" fill="hold" grpId="0" nodeType="afterEffect">
                                  <p:stCondLst>
                                    <p:cond delay="0"/>
                                  </p:stCondLst>
                                  <p:childTnLst>
                                    <p:set>
                                      <p:cBhvr>
                                        <p:cTn id="99" dur="1" fill="hold">
                                          <p:stCondLst>
                                            <p:cond delay="0"/>
                                          </p:stCondLst>
                                        </p:cTn>
                                        <p:tgtEl>
                                          <p:spTgt spid="34"/>
                                        </p:tgtEl>
                                        <p:attrNameLst>
                                          <p:attrName>style.visibility</p:attrName>
                                        </p:attrNameLst>
                                      </p:cBhvr>
                                      <p:to>
                                        <p:strVal val="visible"/>
                                      </p:to>
                                    </p:set>
                                    <p:animEffect transition="in" filter="fade">
                                      <p:cBhvr>
                                        <p:cTn id="100" dur="1500"/>
                                        <p:tgtEl>
                                          <p:spTgt spid="34"/>
                                        </p:tgtEl>
                                      </p:cBhvr>
                                    </p:animEffect>
                                  </p:childTnLst>
                                </p:cTn>
                              </p:par>
                            </p:childTnLst>
                          </p:cTn>
                        </p:par>
                      </p:childTnLst>
                    </p:cTn>
                  </p:par>
                  <p:par>
                    <p:cTn id="101" fill="hold">
                      <p:stCondLst>
                        <p:cond delay="indefinite"/>
                      </p:stCondLst>
                      <p:childTnLst>
                        <p:par>
                          <p:cTn id="102" fill="hold">
                            <p:stCondLst>
                              <p:cond delay="0"/>
                            </p:stCondLst>
                            <p:childTnLst>
                              <p:par>
                                <p:cTn id="103" presetID="47" presetClass="exit" presetSubtype="0" fill="hold" grpId="1" nodeType="clickEffect">
                                  <p:stCondLst>
                                    <p:cond delay="0"/>
                                  </p:stCondLst>
                                  <p:childTnLst>
                                    <p:animEffect transition="out" filter="fade">
                                      <p:cBhvr>
                                        <p:cTn id="104" dur="1000"/>
                                        <p:tgtEl>
                                          <p:spTgt spid="33"/>
                                        </p:tgtEl>
                                      </p:cBhvr>
                                    </p:animEffect>
                                    <p:anim calcmode="lin" valueType="num">
                                      <p:cBhvr>
                                        <p:cTn id="105" dur="1000"/>
                                        <p:tgtEl>
                                          <p:spTgt spid="33"/>
                                        </p:tgtEl>
                                        <p:attrNameLst>
                                          <p:attrName>ppt_x</p:attrName>
                                        </p:attrNameLst>
                                      </p:cBhvr>
                                      <p:tavLst>
                                        <p:tav tm="0">
                                          <p:val>
                                            <p:strVal val="ppt_x"/>
                                          </p:val>
                                        </p:tav>
                                        <p:tav tm="100000">
                                          <p:val>
                                            <p:strVal val="ppt_x"/>
                                          </p:val>
                                        </p:tav>
                                      </p:tavLst>
                                    </p:anim>
                                    <p:anim calcmode="lin" valueType="num">
                                      <p:cBhvr>
                                        <p:cTn id="106" dur="1000"/>
                                        <p:tgtEl>
                                          <p:spTgt spid="33"/>
                                        </p:tgtEl>
                                        <p:attrNameLst>
                                          <p:attrName>ppt_y</p:attrName>
                                        </p:attrNameLst>
                                      </p:cBhvr>
                                      <p:tavLst>
                                        <p:tav tm="0">
                                          <p:val>
                                            <p:strVal val="ppt_y"/>
                                          </p:val>
                                        </p:tav>
                                        <p:tav tm="100000">
                                          <p:val>
                                            <p:strVal val="ppt_y-.1"/>
                                          </p:val>
                                        </p:tav>
                                      </p:tavLst>
                                    </p:anim>
                                    <p:set>
                                      <p:cBhvr>
                                        <p:cTn id="107" dur="1" fill="hold">
                                          <p:stCondLst>
                                            <p:cond delay="999"/>
                                          </p:stCondLst>
                                        </p:cTn>
                                        <p:tgtEl>
                                          <p:spTgt spid="33"/>
                                        </p:tgtEl>
                                        <p:attrNameLst>
                                          <p:attrName>style.visibility</p:attrName>
                                        </p:attrNameLst>
                                      </p:cBhvr>
                                      <p:to>
                                        <p:strVal val="hidden"/>
                                      </p:to>
                                    </p:set>
                                  </p:childTnLst>
                                </p:cTn>
                              </p:par>
                              <p:par>
                                <p:cTn id="108" presetID="42" presetClass="exit" presetSubtype="0" fill="hold" grpId="1" nodeType="withEffect">
                                  <p:stCondLst>
                                    <p:cond delay="0"/>
                                  </p:stCondLst>
                                  <p:childTnLst>
                                    <p:animEffect transition="out" filter="fade">
                                      <p:cBhvr>
                                        <p:cTn id="109" dur="1000"/>
                                        <p:tgtEl>
                                          <p:spTgt spid="32"/>
                                        </p:tgtEl>
                                      </p:cBhvr>
                                    </p:animEffect>
                                    <p:anim calcmode="lin" valueType="num">
                                      <p:cBhvr>
                                        <p:cTn id="110" dur="1000"/>
                                        <p:tgtEl>
                                          <p:spTgt spid="32"/>
                                        </p:tgtEl>
                                        <p:attrNameLst>
                                          <p:attrName>ppt_x</p:attrName>
                                        </p:attrNameLst>
                                      </p:cBhvr>
                                      <p:tavLst>
                                        <p:tav tm="0">
                                          <p:val>
                                            <p:strVal val="ppt_x"/>
                                          </p:val>
                                        </p:tav>
                                        <p:tav tm="100000">
                                          <p:val>
                                            <p:strVal val="ppt_x"/>
                                          </p:val>
                                        </p:tav>
                                      </p:tavLst>
                                    </p:anim>
                                    <p:anim calcmode="lin" valueType="num">
                                      <p:cBhvr>
                                        <p:cTn id="111" dur="1000"/>
                                        <p:tgtEl>
                                          <p:spTgt spid="32"/>
                                        </p:tgtEl>
                                        <p:attrNameLst>
                                          <p:attrName>ppt_y</p:attrName>
                                        </p:attrNameLst>
                                      </p:cBhvr>
                                      <p:tavLst>
                                        <p:tav tm="0">
                                          <p:val>
                                            <p:strVal val="ppt_y"/>
                                          </p:val>
                                        </p:tav>
                                        <p:tav tm="100000">
                                          <p:val>
                                            <p:strVal val="ppt_y+.1"/>
                                          </p:val>
                                        </p:tav>
                                      </p:tavLst>
                                    </p:anim>
                                    <p:set>
                                      <p:cBhvr>
                                        <p:cTn id="112" dur="1" fill="hold">
                                          <p:stCondLst>
                                            <p:cond delay="999"/>
                                          </p:stCondLst>
                                        </p:cTn>
                                        <p:tgtEl>
                                          <p:spTgt spid="32"/>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34"/>
                                        </p:tgtEl>
                                      </p:cBhvr>
                                    </p:animEffect>
                                    <p:set>
                                      <p:cBhvr>
                                        <p:cTn id="115" dur="1" fill="hold">
                                          <p:stCondLst>
                                            <p:cond delay="499"/>
                                          </p:stCondLst>
                                        </p:cTn>
                                        <p:tgtEl>
                                          <p:spTgt spid="34"/>
                                        </p:tgtEl>
                                        <p:attrNameLst>
                                          <p:attrName>style.visibility</p:attrName>
                                        </p:attrNameLst>
                                      </p:cBhvr>
                                      <p:to>
                                        <p:strVal val="hidden"/>
                                      </p:to>
                                    </p:set>
                                  </p:childTnLst>
                                </p:cTn>
                              </p:par>
                            </p:childTnLst>
                          </p:cTn>
                        </p:par>
                        <p:par>
                          <p:cTn id="116" fill="hold">
                            <p:stCondLst>
                              <p:cond delay="1000"/>
                            </p:stCondLst>
                            <p:childTnLst>
                              <p:par>
                                <p:cTn id="117" presetID="42" presetClass="entr" presetSubtype="0" fill="hold" grpId="0" nodeType="afterEffect">
                                  <p:stCondLst>
                                    <p:cond delay="0"/>
                                  </p:stCondLst>
                                  <p:childTnLst>
                                    <p:set>
                                      <p:cBhvr>
                                        <p:cTn id="118" dur="1" fill="hold">
                                          <p:stCondLst>
                                            <p:cond delay="0"/>
                                          </p:stCondLst>
                                        </p:cTn>
                                        <p:tgtEl>
                                          <p:spTgt spid="36"/>
                                        </p:tgtEl>
                                        <p:attrNameLst>
                                          <p:attrName>style.visibility</p:attrName>
                                        </p:attrNameLst>
                                      </p:cBhvr>
                                      <p:to>
                                        <p:strVal val="visible"/>
                                      </p:to>
                                    </p:set>
                                    <p:animEffect transition="in" filter="fade">
                                      <p:cBhvr>
                                        <p:cTn id="119" dur="1000"/>
                                        <p:tgtEl>
                                          <p:spTgt spid="36"/>
                                        </p:tgtEl>
                                      </p:cBhvr>
                                    </p:animEffect>
                                    <p:anim calcmode="lin" valueType="num">
                                      <p:cBhvr>
                                        <p:cTn id="120" dur="1000" fill="hold"/>
                                        <p:tgtEl>
                                          <p:spTgt spid="36"/>
                                        </p:tgtEl>
                                        <p:attrNameLst>
                                          <p:attrName>ppt_x</p:attrName>
                                        </p:attrNameLst>
                                      </p:cBhvr>
                                      <p:tavLst>
                                        <p:tav tm="0">
                                          <p:val>
                                            <p:strVal val="#ppt_x"/>
                                          </p:val>
                                        </p:tav>
                                        <p:tav tm="100000">
                                          <p:val>
                                            <p:strVal val="#ppt_x"/>
                                          </p:val>
                                        </p:tav>
                                      </p:tavLst>
                                    </p:anim>
                                    <p:anim calcmode="lin" valueType="num">
                                      <p:cBhvr>
                                        <p:cTn id="121" dur="1000" fill="hold"/>
                                        <p:tgtEl>
                                          <p:spTgt spid="36"/>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35"/>
                                        </p:tgtEl>
                                        <p:attrNameLst>
                                          <p:attrName>style.visibility</p:attrName>
                                        </p:attrNameLst>
                                      </p:cBhvr>
                                      <p:to>
                                        <p:strVal val="visible"/>
                                      </p:to>
                                    </p:set>
                                    <p:animEffect transition="in" filter="fade">
                                      <p:cBhvr>
                                        <p:cTn id="124" dur="1000"/>
                                        <p:tgtEl>
                                          <p:spTgt spid="35"/>
                                        </p:tgtEl>
                                      </p:cBhvr>
                                    </p:animEffect>
                                    <p:anim calcmode="lin" valueType="num">
                                      <p:cBhvr>
                                        <p:cTn id="125" dur="1000" fill="hold"/>
                                        <p:tgtEl>
                                          <p:spTgt spid="35"/>
                                        </p:tgtEl>
                                        <p:attrNameLst>
                                          <p:attrName>ppt_x</p:attrName>
                                        </p:attrNameLst>
                                      </p:cBhvr>
                                      <p:tavLst>
                                        <p:tav tm="0">
                                          <p:val>
                                            <p:strVal val="#ppt_x"/>
                                          </p:val>
                                        </p:tav>
                                        <p:tav tm="100000">
                                          <p:val>
                                            <p:strVal val="#ppt_x"/>
                                          </p:val>
                                        </p:tav>
                                      </p:tavLst>
                                    </p:anim>
                                    <p:anim calcmode="lin" valueType="num">
                                      <p:cBhvr>
                                        <p:cTn id="126" dur="1000" fill="hold"/>
                                        <p:tgtEl>
                                          <p:spTgt spid="35"/>
                                        </p:tgtEl>
                                        <p:attrNameLst>
                                          <p:attrName>ppt_y</p:attrName>
                                        </p:attrNameLst>
                                      </p:cBhvr>
                                      <p:tavLst>
                                        <p:tav tm="0">
                                          <p:val>
                                            <p:strVal val="#ppt_y+.1"/>
                                          </p:val>
                                        </p:tav>
                                        <p:tav tm="100000">
                                          <p:val>
                                            <p:strVal val="#ppt_y"/>
                                          </p:val>
                                        </p:tav>
                                      </p:tavLst>
                                    </p:anim>
                                  </p:childTnLst>
                                </p:cTn>
                              </p:par>
                            </p:childTnLst>
                          </p:cTn>
                        </p:par>
                        <p:par>
                          <p:cTn id="127" fill="hold">
                            <p:stCondLst>
                              <p:cond delay="2000"/>
                            </p:stCondLst>
                            <p:childTnLst>
                              <p:par>
                                <p:cTn id="128" presetID="10" presetClass="entr" presetSubtype="0" fill="hold" grpId="0" nodeType="afterEffect">
                                  <p:stCondLst>
                                    <p:cond delay="0"/>
                                  </p:stCondLst>
                                  <p:childTnLst>
                                    <p:set>
                                      <p:cBhvr>
                                        <p:cTn id="129" dur="1" fill="hold">
                                          <p:stCondLst>
                                            <p:cond delay="0"/>
                                          </p:stCondLst>
                                        </p:cTn>
                                        <p:tgtEl>
                                          <p:spTgt spid="37"/>
                                        </p:tgtEl>
                                        <p:attrNameLst>
                                          <p:attrName>style.visibility</p:attrName>
                                        </p:attrNameLst>
                                      </p:cBhvr>
                                      <p:to>
                                        <p:strVal val="visible"/>
                                      </p:to>
                                    </p:set>
                                    <p:animEffect transition="in" filter="fade">
                                      <p:cBhvr>
                                        <p:cTn id="130" dur="1500"/>
                                        <p:tgtEl>
                                          <p:spTgt spid="37"/>
                                        </p:tgtEl>
                                      </p:cBhvr>
                                    </p:animEffect>
                                  </p:childTnLst>
                                </p:cTn>
                              </p:par>
                            </p:childTnLst>
                          </p:cTn>
                        </p:par>
                        <p:par>
                          <p:cTn id="131" fill="hold">
                            <p:stCondLst>
                              <p:cond delay="3500"/>
                            </p:stCondLst>
                            <p:childTnLst>
                              <p:par>
                                <p:cTn id="132" presetID="22" presetClass="entr" presetSubtype="1" fill="hold" nodeType="afterEffect">
                                  <p:stCondLst>
                                    <p:cond delay="0"/>
                                  </p:stCondLst>
                                  <p:childTnLst>
                                    <p:set>
                                      <p:cBhvr>
                                        <p:cTn id="133" dur="1" fill="hold">
                                          <p:stCondLst>
                                            <p:cond delay="0"/>
                                          </p:stCondLst>
                                        </p:cTn>
                                        <p:tgtEl>
                                          <p:spTgt spid="22"/>
                                        </p:tgtEl>
                                        <p:attrNameLst>
                                          <p:attrName>style.visibility</p:attrName>
                                        </p:attrNameLst>
                                      </p:cBhvr>
                                      <p:to>
                                        <p:strVal val="visible"/>
                                      </p:to>
                                    </p:set>
                                    <p:animEffect transition="in" filter="wipe(up)">
                                      <p:cBhvr>
                                        <p:cTn id="1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P spid="10" grpId="0"/>
      <p:bldP spid="10" grpId="1"/>
      <p:bldP spid="23" grpId="0"/>
      <p:bldP spid="24" grpId="0"/>
      <p:bldP spid="24" grpId="1"/>
      <p:bldP spid="25" grpId="0"/>
      <p:bldP spid="26" grpId="0"/>
      <p:bldP spid="27" grpId="0"/>
      <p:bldP spid="28" grpId="0"/>
      <p:bldP spid="29" grpId="0"/>
      <p:bldP spid="30" grpId="0"/>
      <p:bldP spid="31" grpId="0"/>
      <p:bldP spid="32" grpId="0"/>
      <p:bldP spid="32" grpId="1"/>
      <p:bldP spid="33" grpId="0"/>
      <p:bldP spid="33" grpId="1"/>
      <p:bldP spid="34" grpId="0"/>
      <p:bldP spid="34" grpId="1"/>
      <p:bldP spid="35" grpId="0"/>
      <p:bldP spid="36" grpId="0"/>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J:\Mis Docs\_Multimedia IMS\Curso Biblico PPS\Tema 09\tema 09 oracio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43011" name="Rectangle 3"/>
          <p:cNvSpPr>
            <a:spLocks noChangeArrowheads="1"/>
          </p:cNvSpPr>
          <p:nvPr/>
        </p:nvSpPr>
        <p:spPr bwMode="auto">
          <a:xfrm>
            <a:off x="251520" y="5125599"/>
            <a:ext cx="7596188" cy="143827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n-US" sz="4800" b="1" u="none" dirty="0">
                <a:ln w="17780" cmpd="sng">
                  <a:solidFill>
                    <a:srgbClr val="FFFFFF"/>
                  </a:solidFill>
                  <a:prstDash val="solid"/>
                  <a:miter lim="800000"/>
                </a:ln>
                <a:gradFill flip="none" rotWithShape="1">
                  <a:gsLst>
                    <a:gs pos="0">
                      <a:srgbClr val="FFF200"/>
                    </a:gs>
                    <a:gs pos="45000">
                      <a:srgbClr val="FF7A00"/>
                    </a:gs>
                    <a:gs pos="70000">
                      <a:srgbClr val="FF0300"/>
                    </a:gs>
                    <a:gs pos="100000">
                      <a:srgbClr val="4D0808"/>
                    </a:gs>
                  </a:gsLst>
                  <a:path path="circle">
                    <a:fillToRect l="50000" t="50000" r="50000" b="50000"/>
                  </a:path>
                  <a:tileRect/>
                </a:gradFill>
                <a:effectLst>
                  <a:outerShdw blurRad="50800" algn="tl" rotWithShape="0">
                    <a:srgbClr val="000000"/>
                  </a:outerShdw>
                </a:effectLst>
                <a:latin typeface="Impact" pitchFamily="34" charset="0"/>
              </a:rPr>
              <a:t>Um </a:t>
            </a:r>
            <a:r>
              <a:rPr lang="en-US" sz="4800" b="1" u="none" dirty="0" err="1">
                <a:ln w="17780" cmpd="sng">
                  <a:solidFill>
                    <a:srgbClr val="FFFFFF"/>
                  </a:solidFill>
                  <a:prstDash val="solid"/>
                  <a:miter lim="800000"/>
                </a:ln>
                <a:gradFill flip="none" rotWithShape="1">
                  <a:gsLst>
                    <a:gs pos="0">
                      <a:srgbClr val="FFF200"/>
                    </a:gs>
                    <a:gs pos="45000">
                      <a:srgbClr val="FF7A00"/>
                    </a:gs>
                    <a:gs pos="70000">
                      <a:srgbClr val="FF0300"/>
                    </a:gs>
                    <a:gs pos="100000">
                      <a:srgbClr val="4D0808"/>
                    </a:gs>
                  </a:gsLst>
                  <a:path path="circle">
                    <a:fillToRect l="50000" t="50000" r="50000" b="50000"/>
                  </a:path>
                  <a:tileRect/>
                </a:gradFill>
                <a:effectLst>
                  <a:outerShdw blurRad="50800" algn="tl" rotWithShape="0">
                    <a:srgbClr val="000000"/>
                  </a:outerShdw>
                </a:effectLst>
                <a:latin typeface="Impact" pitchFamily="34" charset="0"/>
              </a:rPr>
              <a:t>momento</a:t>
            </a:r>
            <a:r>
              <a:rPr lang="en-US" sz="4800" b="1" u="none" dirty="0">
                <a:ln w="17780" cmpd="sng">
                  <a:solidFill>
                    <a:srgbClr val="FFFFFF"/>
                  </a:solidFill>
                  <a:prstDash val="solid"/>
                  <a:miter lim="800000"/>
                </a:ln>
                <a:gradFill flip="none" rotWithShape="1">
                  <a:gsLst>
                    <a:gs pos="0">
                      <a:srgbClr val="FFF200"/>
                    </a:gs>
                    <a:gs pos="45000">
                      <a:srgbClr val="FF7A00"/>
                    </a:gs>
                    <a:gs pos="70000">
                      <a:srgbClr val="FF0300"/>
                    </a:gs>
                    <a:gs pos="100000">
                      <a:srgbClr val="4D0808"/>
                    </a:gs>
                  </a:gsLst>
                  <a:path path="circle">
                    <a:fillToRect l="50000" t="50000" r="50000" b="50000"/>
                  </a:path>
                  <a:tileRect/>
                </a:gradFill>
                <a:effectLst>
                  <a:outerShdw blurRad="50800" algn="tl" rotWithShape="0">
                    <a:srgbClr val="000000"/>
                  </a:outerShdw>
                </a:effectLst>
                <a:latin typeface="Impact" pitchFamily="34" charset="0"/>
              </a:rPr>
              <a:t> de </a:t>
            </a:r>
            <a:r>
              <a:rPr lang="en-US" sz="4800" b="1" u="none" dirty="0" err="1">
                <a:ln w="17780" cmpd="sng">
                  <a:solidFill>
                    <a:srgbClr val="FFFFFF"/>
                  </a:solidFill>
                  <a:prstDash val="solid"/>
                  <a:miter lim="800000"/>
                </a:ln>
                <a:gradFill flip="none" rotWithShape="1">
                  <a:gsLst>
                    <a:gs pos="0">
                      <a:srgbClr val="FFF200"/>
                    </a:gs>
                    <a:gs pos="45000">
                      <a:srgbClr val="FF7A00"/>
                    </a:gs>
                    <a:gs pos="70000">
                      <a:srgbClr val="FF0300"/>
                    </a:gs>
                    <a:gs pos="100000">
                      <a:srgbClr val="4D0808"/>
                    </a:gs>
                  </a:gsLst>
                  <a:path path="circle">
                    <a:fillToRect l="50000" t="50000" r="50000" b="50000"/>
                  </a:path>
                  <a:tileRect/>
                </a:gradFill>
                <a:effectLst>
                  <a:outerShdw blurRad="50800" algn="tl" rotWithShape="0">
                    <a:srgbClr val="000000"/>
                  </a:outerShdw>
                </a:effectLst>
                <a:latin typeface="Impact" pitchFamily="34" charset="0"/>
              </a:rPr>
              <a:t>oração</a:t>
            </a:r>
            <a:r>
              <a:rPr lang="en-US" sz="4800" b="1" u="none" dirty="0">
                <a:ln w="17780" cmpd="sng">
                  <a:solidFill>
                    <a:srgbClr val="FFFFFF"/>
                  </a:solidFill>
                  <a:prstDash val="solid"/>
                  <a:miter lim="800000"/>
                </a:ln>
                <a:gradFill flip="none" rotWithShape="1">
                  <a:gsLst>
                    <a:gs pos="0">
                      <a:srgbClr val="FFF200"/>
                    </a:gs>
                    <a:gs pos="45000">
                      <a:srgbClr val="FF7A00"/>
                    </a:gs>
                    <a:gs pos="70000">
                      <a:srgbClr val="FF0300"/>
                    </a:gs>
                    <a:gs pos="100000">
                      <a:srgbClr val="4D0808"/>
                    </a:gs>
                  </a:gsLst>
                  <a:path path="circle">
                    <a:fillToRect l="50000" t="50000" r="50000" b="50000"/>
                  </a:path>
                  <a:tileRect/>
                </a:gradFill>
                <a:effectLst>
                  <a:outerShdw blurRad="50800" algn="tl" rotWithShape="0">
                    <a:srgbClr val="000000"/>
                  </a:outerShdw>
                </a:effectLst>
                <a:latin typeface="Impact" pitchFamily="34" charset="0"/>
              </a:rPr>
              <a:t>…</a:t>
            </a:r>
            <a:endParaRPr lang="en-US" sz="4800" b="1" u="none" dirty="0">
              <a:ln w="17780" cmpd="sng">
                <a:solidFill>
                  <a:srgbClr val="FFFFFF"/>
                </a:solidFill>
                <a:prstDash val="solid"/>
                <a:miter lim="800000"/>
              </a:ln>
              <a:gradFill flip="none" rotWithShape="1">
                <a:gsLst>
                  <a:gs pos="0">
                    <a:srgbClr val="FFF200"/>
                  </a:gs>
                  <a:gs pos="45000">
                    <a:srgbClr val="FF7A00"/>
                  </a:gs>
                  <a:gs pos="70000">
                    <a:srgbClr val="FF0300"/>
                  </a:gs>
                  <a:gs pos="100000">
                    <a:srgbClr val="4D0808"/>
                  </a:gs>
                </a:gsLst>
                <a:path path="circle">
                  <a:fillToRect l="50000" t="50000" r="50000" b="50000"/>
                </a:path>
                <a:tileRect/>
              </a:gradFill>
              <a:effectLst>
                <a:outerShdw blurRad="50800" algn="tl" rotWithShape="0">
                  <a:srgbClr val="000000"/>
                </a:outerShdw>
              </a:effectLst>
              <a:latin typeface="Verdana"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01008"/>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80492"/>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fade">
                                      <p:cBhvr>
                                        <p:cTn id="7" dur="1000"/>
                                        <p:tgtEl>
                                          <p:spTgt spid="43011"/>
                                        </p:tgtEl>
                                      </p:cBhvr>
                                    </p:animEffect>
                                    <p:anim calcmode="lin" valueType="num">
                                      <p:cBhvr>
                                        <p:cTn id="8" dur="1000" fill="hold"/>
                                        <p:tgtEl>
                                          <p:spTgt spid="43011"/>
                                        </p:tgtEl>
                                        <p:attrNameLst>
                                          <p:attrName>ppt_x</p:attrName>
                                        </p:attrNameLst>
                                      </p:cBhvr>
                                      <p:tavLst>
                                        <p:tav tm="0">
                                          <p:val>
                                            <p:strVal val="#ppt_x"/>
                                          </p:val>
                                        </p:tav>
                                        <p:tav tm="100000">
                                          <p:val>
                                            <p:strVal val="#ppt_x"/>
                                          </p:val>
                                        </p:tav>
                                      </p:tavLst>
                                    </p:anim>
                                    <p:anim calcmode="lin" valueType="num">
                                      <p:cBhvr>
                                        <p:cTn id="9" dur="1000" fill="hold"/>
                                        <p:tgtEl>
                                          <p:spTgt spid="430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09\tema 09 veni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07504" y="44624"/>
            <a:ext cx="8352928" cy="40011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rPr>
              <a:t>COMO VIRÁ JESUS?</a:t>
            </a:r>
            <a:endParaRPr lang="es-ES"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endParaRPr>
          </a:p>
        </p:txBody>
      </p:sp>
      <p:sp>
        <p:nvSpPr>
          <p:cNvPr id="3" name="2 Rectángulo" hidden="1"/>
          <p:cNvSpPr/>
          <p:nvPr/>
        </p:nvSpPr>
        <p:spPr>
          <a:xfrm>
            <a:off x="6372200" y="6269250"/>
            <a:ext cx="2578206"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Hechos 1:9-11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8" name="7 Rectángulo" hidden="1"/>
          <p:cNvSpPr/>
          <p:nvPr/>
        </p:nvSpPr>
        <p:spPr>
          <a:xfrm>
            <a:off x="0"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PERSONAL</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0" name="9 Rectángulo" hidden="1"/>
          <p:cNvSpPr/>
          <p:nvPr/>
        </p:nvSpPr>
        <p:spPr>
          <a:xfrm>
            <a:off x="782178" y="2492896"/>
            <a:ext cx="8182310" cy="369331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habiendo dicho estas cosas, viéndolo ellos, fue alzado, y le recibió una nube que le ocultó de sus ojos.</a:t>
            </a:r>
          </a:p>
          <a:p>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estando ellos con los ojos puestos en el cielo, entre tanto que él se iba, he aquí se pusieron junto a ellos dos varones con vestiduras blancas, los cuales también les dijeron: Varones galileos, ¿por qué estáis mirando al cielo? </a:t>
            </a:r>
            <a:r>
              <a:rPr lang="es-ES" sz="2600" b="1" i="1" spc="50" dirty="0">
                <a:ln w="11430"/>
                <a:solidFill>
                  <a:srgbClr val="FF0000"/>
                </a:solidFill>
                <a:effectLst>
                  <a:outerShdw blurRad="76200" dist="50800" dir="5400000" algn="tl" rotWithShape="0">
                    <a:srgbClr val="000000">
                      <a:alpha val="65000"/>
                    </a:srgbClr>
                  </a:outerShdw>
                </a:effectLst>
                <a:latin typeface="Myriad Pro" pitchFamily="34" charset="0"/>
              </a:rPr>
              <a:t>Este mismo Jesús</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que ha sido tomado de vosotros al cielo</a:t>
            </a:r>
            <a:r>
              <a:rPr lang="es-ES" sz="2600" b="1" i="1" spc="50" dirty="0">
                <a:ln w="11430"/>
                <a:solidFill>
                  <a:srgbClr val="FF0000"/>
                </a:solidFill>
                <a:effectLst>
                  <a:outerShdw blurRad="76200" dist="50800" dir="5400000" algn="tl" rotWithShape="0">
                    <a:srgbClr val="000000">
                      <a:alpha val="65000"/>
                    </a:srgbClr>
                  </a:outerShdw>
                </a:effectLst>
                <a:latin typeface="Myriad Pro" pitchFamily="34" charset="0"/>
              </a:rPr>
              <a:t>, así vendrá como le habéis visto ir al cielo</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p>
        </p:txBody>
      </p:sp>
      <p:sp>
        <p:nvSpPr>
          <p:cNvPr id="23" name="22 Rectángulo" hidden="1"/>
          <p:cNvSpPr/>
          <p:nvPr/>
        </p:nvSpPr>
        <p:spPr>
          <a:xfrm>
            <a:off x="6084168" y="6269250"/>
            <a:ext cx="2837828"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Lucas 24:36-40</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24" name="23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VISIBLE Y TANGIBLE</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25" name="24 Rectángulo" hidden="1"/>
          <p:cNvSpPr/>
          <p:nvPr/>
        </p:nvSpPr>
        <p:spPr>
          <a:xfrm>
            <a:off x="745666" y="2420888"/>
            <a:ext cx="8182310" cy="378565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"Mientras ellos aún hablaban de estas cosas, Jesús se puso en medio de ellos, y les dijo: Paz a vosotros. </a:t>
            </a:r>
          </a:p>
          <a:p>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Entonces, espantados y atemorizados, pensaban que veían espíritu. </a:t>
            </a:r>
          </a:p>
          <a:p>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Pero él les dijo: ¿Por qué estáis turbados, y vienen a vuestro corazón estos pensamientos? </a:t>
            </a:r>
          </a:p>
          <a:p>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Mirad mis manos y mis pies, que yo mismo soy; palpad, y ved; porque un espíritu no tiene carne ni huesos, como veis que yo tengo.</a:t>
            </a:r>
          </a:p>
          <a:p>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diciendo esto, les mostró las manos y los pies."</a:t>
            </a:r>
          </a:p>
        </p:txBody>
      </p:sp>
      <p:sp>
        <p:nvSpPr>
          <p:cNvPr id="26" name="25 Rectángulo" hidden="1"/>
          <p:cNvSpPr/>
          <p:nvPr/>
        </p:nvSpPr>
        <p:spPr>
          <a:xfrm>
            <a:off x="6372200" y="6269250"/>
            <a:ext cx="2699778"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Apocalipsis 1:7 </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27" name="26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VISIBLE</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28" name="27 Rectángulo" hidden="1"/>
          <p:cNvSpPr/>
          <p:nvPr/>
        </p:nvSpPr>
        <p:spPr>
          <a:xfrm>
            <a:off x="1105706" y="2614260"/>
            <a:ext cx="4906454"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"He aquí que viene con las nubes, y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todo ojo le verá</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y los que le traspasaron; </a:t>
            </a:r>
            <a:b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todos los linajes de la tierra harán lamentación por él. Sí, amén."</a:t>
            </a:r>
          </a:p>
        </p:txBody>
      </p:sp>
      <p:sp>
        <p:nvSpPr>
          <p:cNvPr id="29" name="28 Rectángulo" hidden="1"/>
          <p:cNvSpPr/>
          <p:nvPr/>
        </p:nvSpPr>
        <p:spPr>
          <a:xfrm>
            <a:off x="6084168" y="6269250"/>
            <a:ext cx="2975045"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Mateo 24:26-27</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0" name="29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UNIVERSAL</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1" name="30 Rectángulo" hidden="1"/>
          <p:cNvSpPr/>
          <p:nvPr/>
        </p:nvSpPr>
        <p:spPr>
          <a:xfrm>
            <a:off x="1177714" y="2492896"/>
            <a:ext cx="5986574" cy="403187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"Así que si os dijeren: Mirad, está en el desierto, no salgáis; </a:t>
            </a:r>
            <a:b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o mirad, está en los aposentos, no lo creáis. Porque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como el relámpago que sale del oriente y se muestra hasta el occidente, así será también la venida del Hijo del Hombre</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p>
        </p:txBody>
      </p:sp>
      <p:sp>
        <p:nvSpPr>
          <p:cNvPr id="32" name="31 Rectángulo"/>
          <p:cNvSpPr/>
          <p:nvPr/>
        </p:nvSpPr>
        <p:spPr>
          <a:xfrm>
            <a:off x="6566138" y="6269250"/>
            <a:ext cx="1871025"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Mateus</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25:31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3" name="32 Rectángulo"/>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COM TODOS SEUS ANJOS</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4" name="33 Rectángulo"/>
          <p:cNvSpPr/>
          <p:nvPr/>
        </p:nvSpPr>
        <p:spPr>
          <a:xfrm>
            <a:off x="1177714" y="2686268"/>
            <a:ext cx="4474406"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Quando</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vier</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o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Filho</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do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Homem</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na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sua</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majestade</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todos os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anjos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com</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 ele</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então</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se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assentará</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no trono da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sua</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glória</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p>
        </p:txBody>
      </p:sp>
      <p:sp>
        <p:nvSpPr>
          <p:cNvPr id="35" name="34 Rectángulo" hidden="1"/>
          <p:cNvSpPr/>
          <p:nvPr/>
        </p:nvSpPr>
        <p:spPr>
          <a:xfrm>
            <a:off x="4644008" y="6269250"/>
            <a:ext cx="4427046"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1 Tesalonicenses 4:15-16</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6" name="35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AUDIBLE</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7" name="36 Rectángulo" hidden="1"/>
          <p:cNvSpPr/>
          <p:nvPr/>
        </p:nvSpPr>
        <p:spPr>
          <a:xfrm>
            <a:off x="899592" y="2492896"/>
            <a:ext cx="7786774"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"Por lo cual os decimos esto en palabra del Señor: que nosotros que vivimos, que habremos quedado hasta la venida del Señor, no precederemos a los que durmieron. </a:t>
            </a:r>
          </a:p>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Porque el Señor mismo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con voz de mando, con voz de arcángel, y con trompeta de Dios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descenderá del cielo; y los muertos en Cristo resucitarán primero."</a:t>
            </a:r>
          </a:p>
        </p:txBody>
      </p:sp>
    </p:spTree>
    <p:extLst>
      <p:ext uri="{BB962C8B-B14F-4D97-AF65-F5344CB8AC3E}">
        <p14:creationId xmlns:p14="http://schemas.microsoft.com/office/powerpoint/2010/main" val="2393091239"/>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xit" presetSubtype="0" fill="hold" grpId="1" nodeType="clickEffect">
                                  <p:stCondLst>
                                    <p:cond delay="0"/>
                                  </p:stCondLst>
                                  <p:childTnLst>
                                    <p:animEffect transition="out" filter="fade">
                                      <p:cBhvr>
                                        <p:cTn id="22" dur="1000"/>
                                        <p:tgtEl>
                                          <p:spTgt spid="8"/>
                                        </p:tgtEl>
                                      </p:cBhvr>
                                    </p:animEffect>
                                    <p:anim calcmode="lin" valueType="num">
                                      <p:cBhvr>
                                        <p:cTn id="23" dur="1000"/>
                                        <p:tgtEl>
                                          <p:spTgt spid="8"/>
                                        </p:tgtEl>
                                        <p:attrNameLst>
                                          <p:attrName>ppt_x</p:attrName>
                                        </p:attrNameLst>
                                      </p:cBhvr>
                                      <p:tavLst>
                                        <p:tav tm="0">
                                          <p:val>
                                            <p:strVal val="ppt_x"/>
                                          </p:val>
                                        </p:tav>
                                        <p:tav tm="100000">
                                          <p:val>
                                            <p:strVal val="ppt_x"/>
                                          </p:val>
                                        </p:tav>
                                      </p:tavLst>
                                    </p:anim>
                                    <p:anim calcmode="lin" valueType="num">
                                      <p:cBhvr>
                                        <p:cTn id="24" dur="1000"/>
                                        <p:tgtEl>
                                          <p:spTgt spid="8"/>
                                        </p:tgtEl>
                                        <p:attrNameLst>
                                          <p:attrName>ppt_y</p:attrName>
                                        </p:attrNameLst>
                                      </p:cBhvr>
                                      <p:tavLst>
                                        <p:tav tm="0">
                                          <p:val>
                                            <p:strVal val="ppt_y"/>
                                          </p:val>
                                        </p:tav>
                                        <p:tav tm="100000">
                                          <p:val>
                                            <p:strVal val="ppt_y-.1"/>
                                          </p:val>
                                        </p:tav>
                                      </p:tavLst>
                                    </p:anim>
                                    <p:set>
                                      <p:cBhvr>
                                        <p:cTn id="25" dur="1" fill="hold">
                                          <p:stCondLst>
                                            <p:cond delay="999"/>
                                          </p:stCondLst>
                                        </p:cTn>
                                        <p:tgtEl>
                                          <p:spTgt spid="8"/>
                                        </p:tgtEl>
                                        <p:attrNameLst>
                                          <p:attrName>style.visibility</p:attrName>
                                        </p:attrNameLst>
                                      </p:cBhvr>
                                      <p:to>
                                        <p:strVal val="hidden"/>
                                      </p:to>
                                    </p:set>
                                  </p:childTnLst>
                                </p:cTn>
                              </p:par>
                              <p:par>
                                <p:cTn id="26" presetID="42" presetClass="exit" presetSubtype="0" fill="hold" grpId="1" nodeType="withEffect">
                                  <p:stCondLst>
                                    <p:cond delay="0"/>
                                  </p:stCondLst>
                                  <p:childTnLst>
                                    <p:animEffect transition="out" filter="fade">
                                      <p:cBhvr>
                                        <p:cTn id="27" dur="1000"/>
                                        <p:tgtEl>
                                          <p:spTgt spid="3"/>
                                        </p:tgtEl>
                                      </p:cBhvr>
                                    </p:animEffect>
                                    <p:anim calcmode="lin" valueType="num">
                                      <p:cBhvr>
                                        <p:cTn id="28" dur="1000"/>
                                        <p:tgtEl>
                                          <p:spTgt spid="3"/>
                                        </p:tgtEl>
                                        <p:attrNameLst>
                                          <p:attrName>ppt_x</p:attrName>
                                        </p:attrNameLst>
                                      </p:cBhvr>
                                      <p:tavLst>
                                        <p:tav tm="0">
                                          <p:val>
                                            <p:strVal val="ppt_x"/>
                                          </p:val>
                                        </p:tav>
                                        <p:tav tm="100000">
                                          <p:val>
                                            <p:strVal val="ppt_x"/>
                                          </p:val>
                                        </p:tav>
                                      </p:tavLst>
                                    </p:anim>
                                    <p:anim calcmode="lin" valueType="num">
                                      <p:cBhvr>
                                        <p:cTn id="29" dur="1000"/>
                                        <p:tgtEl>
                                          <p:spTgt spid="3"/>
                                        </p:tgtEl>
                                        <p:attrNameLst>
                                          <p:attrName>ppt_y</p:attrName>
                                        </p:attrNameLst>
                                      </p:cBhvr>
                                      <p:tavLst>
                                        <p:tav tm="0">
                                          <p:val>
                                            <p:strVal val="ppt_y"/>
                                          </p:val>
                                        </p:tav>
                                        <p:tav tm="100000">
                                          <p:val>
                                            <p:strVal val="ppt_y+.1"/>
                                          </p:val>
                                        </p:tav>
                                      </p:tavLst>
                                    </p:anim>
                                    <p:set>
                                      <p:cBhvr>
                                        <p:cTn id="30" dur="1" fill="hold">
                                          <p:stCondLst>
                                            <p:cond delay="999"/>
                                          </p:stCondLst>
                                        </p:cTn>
                                        <p:tgtEl>
                                          <p:spTgt spid="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1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47" presetClass="exit" presetSubtype="0" fill="hold" grpId="1" nodeType="clickEffect">
                                  <p:stCondLst>
                                    <p:cond delay="0"/>
                                  </p:stCondLst>
                                  <p:childTnLst>
                                    <p:animEffect transition="out" filter="fade">
                                      <p:cBhvr>
                                        <p:cTn id="52" dur="1000"/>
                                        <p:tgtEl>
                                          <p:spTgt spid="24"/>
                                        </p:tgtEl>
                                      </p:cBhvr>
                                    </p:animEffect>
                                    <p:anim calcmode="lin" valueType="num">
                                      <p:cBhvr>
                                        <p:cTn id="53" dur="1000"/>
                                        <p:tgtEl>
                                          <p:spTgt spid="24"/>
                                        </p:tgtEl>
                                        <p:attrNameLst>
                                          <p:attrName>ppt_x</p:attrName>
                                        </p:attrNameLst>
                                      </p:cBhvr>
                                      <p:tavLst>
                                        <p:tav tm="0">
                                          <p:val>
                                            <p:strVal val="ppt_x"/>
                                          </p:val>
                                        </p:tav>
                                        <p:tav tm="100000">
                                          <p:val>
                                            <p:strVal val="ppt_x"/>
                                          </p:val>
                                        </p:tav>
                                      </p:tavLst>
                                    </p:anim>
                                    <p:anim calcmode="lin" valueType="num">
                                      <p:cBhvr>
                                        <p:cTn id="54" dur="1000"/>
                                        <p:tgtEl>
                                          <p:spTgt spid="24"/>
                                        </p:tgtEl>
                                        <p:attrNameLst>
                                          <p:attrName>ppt_y</p:attrName>
                                        </p:attrNameLst>
                                      </p:cBhvr>
                                      <p:tavLst>
                                        <p:tav tm="0">
                                          <p:val>
                                            <p:strVal val="ppt_y"/>
                                          </p:val>
                                        </p:tav>
                                        <p:tav tm="100000">
                                          <p:val>
                                            <p:strVal val="ppt_y-.1"/>
                                          </p:val>
                                        </p:tav>
                                      </p:tavLst>
                                    </p:anim>
                                    <p:set>
                                      <p:cBhvr>
                                        <p:cTn id="55" dur="1" fill="hold">
                                          <p:stCondLst>
                                            <p:cond delay="999"/>
                                          </p:stCondLst>
                                        </p:cTn>
                                        <p:tgtEl>
                                          <p:spTgt spid="24"/>
                                        </p:tgtEl>
                                        <p:attrNameLst>
                                          <p:attrName>style.visibility</p:attrName>
                                        </p:attrNameLst>
                                      </p:cBhvr>
                                      <p:to>
                                        <p:strVal val="hidden"/>
                                      </p:to>
                                    </p:set>
                                  </p:childTnLst>
                                </p:cTn>
                              </p:par>
                            </p:childTnLst>
                          </p:cTn>
                        </p:par>
                        <p:par>
                          <p:cTn id="56" fill="hold">
                            <p:stCondLst>
                              <p:cond delay="1000"/>
                            </p:stCondLst>
                            <p:childTnLst>
                              <p:par>
                                <p:cTn id="57" presetID="42" presetClass="entr" presetSubtype="0"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1000"/>
                                        <p:tgtEl>
                                          <p:spTgt spid="27"/>
                                        </p:tgtEl>
                                      </p:cBhvr>
                                    </p:animEffect>
                                    <p:anim calcmode="lin" valueType="num">
                                      <p:cBhvr>
                                        <p:cTn id="60" dur="1000" fill="hold"/>
                                        <p:tgtEl>
                                          <p:spTgt spid="27"/>
                                        </p:tgtEl>
                                        <p:attrNameLst>
                                          <p:attrName>ppt_x</p:attrName>
                                        </p:attrNameLst>
                                      </p:cBhvr>
                                      <p:tavLst>
                                        <p:tav tm="0">
                                          <p:val>
                                            <p:strVal val="#ppt_x"/>
                                          </p:val>
                                        </p:tav>
                                        <p:tav tm="100000">
                                          <p:val>
                                            <p:strVal val="#ppt_x"/>
                                          </p:val>
                                        </p:tav>
                                      </p:tavLst>
                                    </p:anim>
                                    <p:anim calcmode="lin" valueType="num">
                                      <p:cBhvr>
                                        <p:cTn id="61" dur="1000" fill="hold"/>
                                        <p:tgtEl>
                                          <p:spTgt spid="27"/>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1000"/>
                                        <p:tgtEl>
                                          <p:spTgt spid="26"/>
                                        </p:tgtEl>
                                      </p:cBhvr>
                                    </p:animEffect>
                                    <p:anim calcmode="lin" valueType="num">
                                      <p:cBhvr>
                                        <p:cTn id="65" dur="1000" fill="hold"/>
                                        <p:tgtEl>
                                          <p:spTgt spid="26"/>
                                        </p:tgtEl>
                                        <p:attrNameLst>
                                          <p:attrName>ppt_x</p:attrName>
                                        </p:attrNameLst>
                                      </p:cBhvr>
                                      <p:tavLst>
                                        <p:tav tm="0">
                                          <p:val>
                                            <p:strVal val="#ppt_x"/>
                                          </p:val>
                                        </p:tav>
                                        <p:tav tm="100000">
                                          <p:val>
                                            <p:strVal val="#ppt_x"/>
                                          </p:val>
                                        </p:tav>
                                      </p:tavLst>
                                    </p:anim>
                                    <p:anim calcmode="lin" valueType="num">
                                      <p:cBhvr>
                                        <p:cTn id="66" dur="1000" fill="hold"/>
                                        <p:tgtEl>
                                          <p:spTgt spid="26"/>
                                        </p:tgtEl>
                                        <p:attrNameLst>
                                          <p:attrName>ppt_y</p:attrName>
                                        </p:attrNameLst>
                                      </p:cBhvr>
                                      <p:tavLst>
                                        <p:tav tm="0">
                                          <p:val>
                                            <p:strVal val="#ppt_y+.1"/>
                                          </p:val>
                                        </p:tav>
                                        <p:tav tm="100000">
                                          <p:val>
                                            <p:strVal val="#ppt_y"/>
                                          </p:val>
                                        </p:tav>
                                      </p:tavLst>
                                    </p:anim>
                                  </p:childTnLst>
                                </p:cTn>
                              </p:par>
                            </p:childTnLst>
                          </p:cTn>
                        </p:par>
                        <p:par>
                          <p:cTn id="67" fill="hold">
                            <p:stCondLst>
                              <p:cond delay="2000"/>
                            </p:stCondLst>
                            <p:childTnLst>
                              <p:par>
                                <p:cTn id="68" presetID="10" presetClass="entr" presetSubtype="0" fill="hold" grpId="0" nodeType="after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1500"/>
                                        <p:tgtEl>
                                          <p:spTgt spid="28"/>
                                        </p:tgtEl>
                                      </p:cBhvr>
                                    </p:animEffect>
                                  </p:childTnLst>
                                </p:cTn>
                              </p:par>
                            </p:childTnLst>
                          </p:cTn>
                        </p:par>
                        <p:par>
                          <p:cTn id="71" fill="hold">
                            <p:stCondLst>
                              <p:cond delay="3500"/>
                            </p:stCondLst>
                            <p:childTnLst>
                              <p:par>
                                <p:cTn id="72" presetID="42" presetClass="entr" presetSubtype="0" fill="hold" grpId="0" nodeType="after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fade">
                                      <p:cBhvr>
                                        <p:cTn id="74" dur="1000"/>
                                        <p:tgtEl>
                                          <p:spTgt spid="30"/>
                                        </p:tgtEl>
                                      </p:cBhvr>
                                    </p:animEffect>
                                    <p:anim calcmode="lin" valueType="num">
                                      <p:cBhvr>
                                        <p:cTn id="75" dur="1000" fill="hold"/>
                                        <p:tgtEl>
                                          <p:spTgt spid="30"/>
                                        </p:tgtEl>
                                        <p:attrNameLst>
                                          <p:attrName>ppt_x</p:attrName>
                                        </p:attrNameLst>
                                      </p:cBhvr>
                                      <p:tavLst>
                                        <p:tav tm="0">
                                          <p:val>
                                            <p:strVal val="#ppt_x"/>
                                          </p:val>
                                        </p:tav>
                                        <p:tav tm="100000">
                                          <p:val>
                                            <p:strVal val="#ppt_x"/>
                                          </p:val>
                                        </p:tav>
                                      </p:tavLst>
                                    </p:anim>
                                    <p:anim calcmode="lin" valueType="num">
                                      <p:cBhvr>
                                        <p:cTn id="76" dur="1000" fill="hold"/>
                                        <p:tgtEl>
                                          <p:spTgt spid="30"/>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1000"/>
                                        <p:tgtEl>
                                          <p:spTgt spid="29"/>
                                        </p:tgtEl>
                                      </p:cBhvr>
                                    </p:animEffect>
                                    <p:anim calcmode="lin" valueType="num">
                                      <p:cBhvr>
                                        <p:cTn id="80" dur="1000" fill="hold"/>
                                        <p:tgtEl>
                                          <p:spTgt spid="29"/>
                                        </p:tgtEl>
                                        <p:attrNameLst>
                                          <p:attrName>ppt_x</p:attrName>
                                        </p:attrNameLst>
                                      </p:cBhvr>
                                      <p:tavLst>
                                        <p:tav tm="0">
                                          <p:val>
                                            <p:strVal val="#ppt_x"/>
                                          </p:val>
                                        </p:tav>
                                        <p:tav tm="100000">
                                          <p:val>
                                            <p:strVal val="#ppt_x"/>
                                          </p:val>
                                        </p:tav>
                                      </p:tavLst>
                                    </p:anim>
                                    <p:anim calcmode="lin" valueType="num">
                                      <p:cBhvr>
                                        <p:cTn id="81" dur="1000" fill="hold"/>
                                        <p:tgtEl>
                                          <p:spTgt spid="29"/>
                                        </p:tgtEl>
                                        <p:attrNameLst>
                                          <p:attrName>ppt_y</p:attrName>
                                        </p:attrNameLst>
                                      </p:cBhvr>
                                      <p:tavLst>
                                        <p:tav tm="0">
                                          <p:val>
                                            <p:strVal val="#ppt_y+.1"/>
                                          </p:val>
                                        </p:tav>
                                        <p:tav tm="100000">
                                          <p:val>
                                            <p:strVal val="#ppt_y"/>
                                          </p:val>
                                        </p:tav>
                                      </p:tavLst>
                                    </p:anim>
                                  </p:childTnLst>
                                </p:cTn>
                              </p:par>
                            </p:childTnLst>
                          </p:cTn>
                        </p:par>
                        <p:par>
                          <p:cTn id="82" fill="hold">
                            <p:stCondLst>
                              <p:cond delay="4500"/>
                            </p:stCondLst>
                            <p:childTnLst>
                              <p:par>
                                <p:cTn id="83" presetID="10" presetClass="entr" presetSubtype="0" fill="hold" grpId="0" nodeType="after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fade">
                                      <p:cBhvr>
                                        <p:cTn id="85" dur="1500"/>
                                        <p:tgtEl>
                                          <p:spTgt spid="31"/>
                                        </p:tgtEl>
                                      </p:cBhvr>
                                    </p:animEffect>
                                  </p:childTnLst>
                                </p:cTn>
                              </p:par>
                            </p:childTnLst>
                          </p:cTn>
                        </p:par>
                        <p:par>
                          <p:cTn id="86" fill="hold">
                            <p:stCondLst>
                              <p:cond delay="6000"/>
                            </p:stCondLst>
                            <p:childTnLst>
                              <p:par>
                                <p:cTn id="87" presetID="42" presetClass="entr" presetSubtype="0" fill="hold" grpId="0" nodeType="after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fade">
                                      <p:cBhvr>
                                        <p:cTn id="89" dur="1000"/>
                                        <p:tgtEl>
                                          <p:spTgt spid="33"/>
                                        </p:tgtEl>
                                      </p:cBhvr>
                                    </p:animEffect>
                                    <p:anim calcmode="lin" valueType="num">
                                      <p:cBhvr>
                                        <p:cTn id="90" dur="1000" fill="hold"/>
                                        <p:tgtEl>
                                          <p:spTgt spid="33"/>
                                        </p:tgtEl>
                                        <p:attrNameLst>
                                          <p:attrName>ppt_x</p:attrName>
                                        </p:attrNameLst>
                                      </p:cBhvr>
                                      <p:tavLst>
                                        <p:tav tm="0">
                                          <p:val>
                                            <p:strVal val="#ppt_x"/>
                                          </p:val>
                                        </p:tav>
                                        <p:tav tm="100000">
                                          <p:val>
                                            <p:strVal val="#ppt_x"/>
                                          </p:val>
                                        </p:tav>
                                      </p:tavLst>
                                    </p:anim>
                                    <p:anim calcmode="lin" valueType="num">
                                      <p:cBhvr>
                                        <p:cTn id="91" dur="1000" fill="hold"/>
                                        <p:tgtEl>
                                          <p:spTgt spid="33"/>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32"/>
                                        </p:tgtEl>
                                        <p:attrNameLst>
                                          <p:attrName>style.visibility</p:attrName>
                                        </p:attrNameLst>
                                      </p:cBhvr>
                                      <p:to>
                                        <p:strVal val="visible"/>
                                      </p:to>
                                    </p:set>
                                    <p:animEffect transition="in" filter="fade">
                                      <p:cBhvr>
                                        <p:cTn id="94" dur="1000"/>
                                        <p:tgtEl>
                                          <p:spTgt spid="32"/>
                                        </p:tgtEl>
                                      </p:cBhvr>
                                    </p:animEffect>
                                    <p:anim calcmode="lin" valueType="num">
                                      <p:cBhvr>
                                        <p:cTn id="95" dur="1000" fill="hold"/>
                                        <p:tgtEl>
                                          <p:spTgt spid="32"/>
                                        </p:tgtEl>
                                        <p:attrNameLst>
                                          <p:attrName>ppt_x</p:attrName>
                                        </p:attrNameLst>
                                      </p:cBhvr>
                                      <p:tavLst>
                                        <p:tav tm="0">
                                          <p:val>
                                            <p:strVal val="#ppt_x"/>
                                          </p:val>
                                        </p:tav>
                                        <p:tav tm="100000">
                                          <p:val>
                                            <p:strVal val="#ppt_x"/>
                                          </p:val>
                                        </p:tav>
                                      </p:tavLst>
                                    </p:anim>
                                    <p:anim calcmode="lin" valueType="num">
                                      <p:cBhvr>
                                        <p:cTn id="96" dur="1000" fill="hold"/>
                                        <p:tgtEl>
                                          <p:spTgt spid="32"/>
                                        </p:tgtEl>
                                        <p:attrNameLst>
                                          <p:attrName>ppt_y</p:attrName>
                                        </p:attrNameLst>
                                      </p:cBhvr>
                                      <p:tavLst>
                                        <p:tav tm="0">
                                          <p:val>
                                            <p:strVal val="#ppt_y+.1"/>
                                          </p:val>
                                        </p:tav>
                                        <p:tav tm="100000">
                                          <p:val>
                                            <p:strVal val="#ppt_y"/>
                                          </p:val>
                                        </p:tav>
                                      </p:tavLst>
                                    </p:anim>
                                  </p:childTnLst>
                                </p:cTn>
                              </p:par>
                            </p:childTnLst>
                          </p:cTn>
                        </p:par>
                        <p:par>
                          <p:cTn id="97" fill="hold">
                            <p:stCondLst>
                              <p:cond delay="7000"/>
                            </p:stCondLst>
                            <p:childTnLst>
                              <p:par>
                                <p:cTn id="98" presetID="10" presetClass="entr" presetSubtype="0" fill="hold" grpId="0" nodeType="afterEffect">
                                  <p:stCondLst>
                                    <p:cond delay="0"/>
                                  </p:stCondLst>
                                  <p:childTnLst>
                                    <p:set>
                                      <p:cBhvr>
                                        <p:cTn id="99" dur="1" fill="hold">
                                          <p:stCondLst>
                                            <p:cond delay="0"/>
                                          </p:stCondLst>
                                        </p:cTn>
                                        <p:tgtEl>
                                          <p:spTgt spid="34"/>
                                        </p:tgtEl>
                                        <p:attrNameLst>
                                          <p:attrName>style.visibility</p:attrName>
                                        </p:attrNameLst>
                                      </p:cBhvr>
                                      <p:to>
                                        <p:strVal val="visible"/>
                                      </p:to>
                                    </p:set>
                                    <p:animEffect transition="in" filter="fade">
                                      <p:cBhvr>
                                        <p:cTn id="100" dur="1500"/>
                                        <p:tgtEl>
                                          <p:spTgt spid="34"/>
                                        </p:tgtEl>
                                      </p:cBhvr>
                                    </p:animEffect>
                                  </p:childTnLst>
                                </p:cTn>
                              </p:par>
                            </p:childTnLst>
                          </p:cTn>
                        </p:par>
                        <p:par>
                          <p:cTn id="101" fill="hold">
                            <p:stCondLst>
                              <p:cond delay="8500"/>
                            </p:stCondLst>
                            <p:childTnLst>
                              <p:par>
                                <p:cTn id="102" presetID="42" presetClass="entr" presetSubtype="0" fill="hold" grpId="0" nodeType="afterEffect">
                                  <p:stCondLst>
                                    <p:cond delay="0"/>
                                  </p:stCondLst>
                                  <p:childTnLst>
                                    <p:set>
                                      <p:cBhvr>
                                        <p:cTn id="103" dur="1" fill="hold">
                                          <p:stCondLst>
                                            <p:cond delay="0"/>
                                          </p:stCondLst>
                                        </p:cTn>
                                        <p:tgtEl>
                                          <p:spTgt spid="36"/>
                                        </p:tgtEl>
                                        <p:attrNameLst>
                                          <p:attrName>style.visibility</p:attrName>
                                        </p:attrNameLst>
                                      </p:cBhvr>
                                      <p:to>
                                        <p:strVal val="visible"/>
                                      </p:to>
                                    </p:set>
                                    <p:animEffect transition="in" filter="fade">
                                      <p:cBhvr>
                                        <p:cTn id="104" dur="1000"/>
                                        <p:tgtEl>
                                          <p:spTgt spid="36"/>
                                        </p:tgtEl>
                                      </p:cBhvr>
                                    </p:animEffect>
                                    <p:anim calcmode="lin" valueType="num">
                                      <p:cBhvr>
                                        <p:cTn id="105" dur="1000" fill="hold"/>
                                        <p:tgtEl>
                                          <p:spTgt spid="36"/>
                                        </p:tgtEl>
                                        <p:attrNameLst>
                                          <p:attrName>ppt_x</p:attrName>
                                        </p:attrNameLst>
                                      </p:cBhvr>
                                      <p:tavLst>
                                        <p:tav tm="0">
                                          <p:val>
                                            <p:strVal val="#ppt_x"/>
                                          </p:val>
                                        </p:tav>
                                        <p:tav tm="100000">
                                          <p:val>
                                            <p:strVal val="#ppt_x"/>
                                          </p:val>
                                        </p:tav>
                                      </p:tavLst>
                                    </p:anim>
                                    <p:anim calcmode="lin" valueType="num">
                                      <p:cBhvr>
                                        <p:cTn id="106" dur="1000" fill="hold"/>
                                        <p:tgtEl>
                                          <p:spTgt spid="36"/>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35"/>
                                        </p:tgtEl>
                                        <p:attrNameLst>
                                          <p:attrName>style.visibility</p:attrName>
                                        </p:attrNameLst>
                                      </p:cBhvr>
                                      <p:to>
                                        <p:strVal val="visible"/>
                                      </p:to>
                                    </p:set>
                                    <p:animEffect transition="in" filter="fade">
                                      <p:cBhvr>
                                        <p:cTn id="109" dur="1000"/>
                                        <p:tgtEl>
                                          <p:spTgt spid="35"/>
                                        </p:tgtEl>
                                      </p:cBhvr>
                                    </p:animEffect>
                                    <p:anim calcmode="lin" valueType="num">
                                      <p:cBhvr>
                                        <p:cTn id="110" dur="1000" fill="hold"/>
                                        <p:tgtEl>
                                          <p:spTgt spid="35"/>
                                        </p:tgtEl>
                                        <p:attrNameLst>
                                          <p:attrName>ppt_x</p:attrName>
                                        </p:attrNameLst>
                                      </p:cBhvr>
                                      <p:tavLst>
                                        <p:tav tm="0">
                                          <p:val>
                                            <p:strVal val="#ppt_x"/>
                                          </p:val>
                                        </p:tav>
                                        <p:tav tm="100000">
                                          <p:val>
                                            <p:strVal val="#ppt_x"/>
                                          </p:val>
                                        </p:tav>
                                      </p:tavLst>
                                    </p:anim>
                                    <p:anim calcmode="lin" valueType="num">
                                      <p:cBhvr>
                                        <p:cTn id="111" dur="1000" fill="hold"/>
                                        <p:tgtEl>
                                          <p:spTgt spid="35"/>
                                        </p:tgtEl>
                                        <p:attrNameLst>
                                          <p:attrName>ppt_y</p:attrName>
                                        </p:attrNameLst>
                                      </p:cBhvr>
                                      <p:tavLst>
                                        <p:tav tm="0">
                                          <p:val>
                                            <p:strVal val="#ppt_y+.1"/>
                                          </p:val>
                                        </p:tav>
                                        <p:tav tm="100000">
                                          <p:val>
                                            <p:strVal val="#ppt_y"/>
                                          </p:val>
                                        </p:tav>
                                      </p:tavLst>
                                    </p:anim>
                                  </p:childTnLst>
                                </p:cTn>
                              </p:par>
                            </p:childTnLst>
                          </p:cTn>
                        </p:par>
                        <p:par>
                          <p:cTn id="112" fill="hold">
                            <p:stCondLst>
                              <p:cond delay="9500"/>
                            </p:stCondLst>
                            <p:childTnLst>
                              <p:par>
                                <p:cTn id="113" presetID="10" presetClass="entr" presetSubtype="0" fill="hold" grpId="0" nodeType="afterEffect">
                                  <p:stCondLst>
                                    <p:cond delay="0"/>
                                  </p:stCondLst>
                                  <p:childTnLst>
                                    <p:set>
                                      <p:cBhvr>
                                        <p:cTn id="114" dur="1" fill="hold">
                                          <p:stCondLst>
                                            <p:cond delay="0"/>
                                          </p:stCondLst>
                                        </p:cTn>
                                        <p:tgtEl>
                                          <p:spTgt spid="37"/>
                                        </p:tgtEl>
                                        <p:attrNameLst>
                                          <p:attrName>style.visibility</p:attrName>
                                        </p:attrNameLst>
                                      </p:cBhvr>
                                      <p:to>
                                        <p:strVal val="visible"/>
                                      </p:to>
                                    </p:set>
                                    <p:animEffect transition="in" filter="fade">
                                      <p:cBhvr>
                                        <p:cTn id="115" dur="1500"/>
                                        <p:tgtEl>
                                          <p:spTgt spid="37"/>
                                        </p:tgtEl>
                                      </p:cBhvr>
                                    </p:animEffect>
                                  </p:childTnLst>
                                </p:cTn>
                              </p:par>
                            </p:childTnLst>
                          </p:cTn>
                        </p:par>
                        <p:par>
                          <p:cTn id="116" fill="hold">
                            <p:stCondLst>
                              <p:cond delay="11000"/>
                            </p:stCondLst>
                            <p:childTnLst>
                              <p:par>
                                <p:cTn id="117" presetID="22" presetClass="entr" presetSubtype="1" fill="hold" nodeType="after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wipe(up)">
                                      <p:cBhvr>
                                        <p:cTn id="1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P spid="10" grpId="0"/>
      <p:bldP spid="10" grpId="1"/>
      <p:bldP spid="23" grpId="0"/>
      <p:bldP spid="24" grpId="0"/>
      <p:bldP spid="24" grpId="1"/>
      <p:bldP spid="25" grpId="0"/>
      <p:bldP spid="26" grpId="0"/>
      <p:bldP spid="27" grpId="0"/>
      <p:bldP spid="28" grpId="0"/>
      <p:bldP spid="29" grpId="0"/>
      <p:bldP spid="30" grpId="0"/>
      <p:bldP spid="31" grpId="0"/>
      <p:bldP spid="32" grpId="0"/>
      <p:bldP spid="33" grpId="0"/>
      <p:bldP spid="34" grpId="0"/>
      <p:bldP spid="35" grpId="0"/>
      <p:bldP spid="36" grpId="0"/>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09\tema 09 veni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07504" y="44624"/>
            <a:ext cx="8352928" cy="40011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rPr>
              <a:t>COMO VIRÁ JESUS?</a:t>
            </a:r>
            <a:endParaRPr lang="es-ES"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endParaRPr>
          </a:p>
        </p:txBody>
      </p:sp>
      <p:sp>
        <p:nvSpPr>
          <p:cNvPr id="3" name="2 Rectángulo" hidden="1"/>
          <p:cNvSpPr/>
          <p:nvPr/>
        </p:nvSpPr>
        <p:spPr>
          <a:xfrm>
            <a:off x="6372200" y="6269250"/>
            <a:ext cx="2578206"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Hechos 1:9-11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8" name="7 Rectángulo" hidden="1"/>
          <p:cNvSpPr/>
          <p:nvPr/>
        </p:nvSpPr>
        <p:spPr>
          <a:xfrm>
            <a:off x="0"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PERSONAL</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0" name="9 Rectángulo" hidden="1"/>
          <p:cNvSpPr/>
          <p:nvPr/>
        </p:nvSpPr>
        <p:spPr>
          <a:xfrm>
            <a:off x="782178" y="2492896"/>
            <a:ext cx="8182310" cy="369331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habiendo dicho estas cosas, viéndolo ellos, fue alzado, y le recibió una nube que le ocultó de sus ojos.</a:t>
            </a:r>
          </a:p>
          <a:p>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estando ellos con los ojos puestos en el cielo, entre tanto que él se iba, he aquí se pusieron junto a ellos dos varones con vestiduras blancas, los cuales también les dijeron: Varones galileos, ¿por qué estáis mirando al cielo? </a:t>
            </a:r>
            <a:r>
              <a:rPr lang="es-ES" sz="2600" b="1" i="1" spc="50" dirty="0">
                <a:ln w="11430"/>
                <a:solidFill>
                  <a:srgbClr val="FF0000"/>
                </a:solidFill>
                <a:effectLst>
                  <a:outerShdw blurRad="76200" dist="50800" dir="5400000" algn="tl" rotWithShape="0">
                    <a:srgbClr val="000000">
                      <a:alpha val="65000"/>
                    </a:srgbClr>
                  </a:outerShdw>
                </a:effectLst>
                <a:latin typeface="Myriad Pro" pitchFamily="34" charset="0"/>
              </a:rPr>
              <a:t>Este mismo Jesús</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que ha sido tomado de vosotros al cielo</a:t>
            </a:r>
            <a:r>
              <a:rPr lang="es-ES" sz="2600" b="1" i="1" spc="50" dirty="0">
                <a:ln w="11430"/>
                <a:solidFill>
                  <a:srgbClr val="FF0000"/>
                </a:solidFill>
                <a:effectLst>
                  <a:outerShdw blurRad="76200" dist="50800" dir="5400000" algn="tl" rotWithShape="0">
                    <a:srgbClr val="000000">
                      <a:alpha val="65000"/>
                    </a:srgbClr>
                  </a:outerShdw>
                </a:effectLst>
                <a:latin typeface="Myriad Pro" pitchFamily="34" charset="0"/>
              </a:rPr>
              <a:t>, así vendrá como le habéis visto ir al cielo</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p>
        </p:txBody>
      </p:sp>
      <p:sp>
        <p:nvSpPr>
          <p:cNvPr id="23" name="22 Rectángulo" hidden="1"/>
          <p:cNvSpPr/>
          <p:nvPr/>
        </p:nvSpPr>
        <p:spPr>
          <a:xfrm>
            <a:off x="6084168" y="6269250"/>
            <a:ext cx="2837828"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Lucas 24:36-40</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24" name="23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VISIBLE Y TANGIBLE</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25" name="24 Rectángulo" hidden="1"/>
          <p:cNvSpPr/>
          <p:nvPr/>
        </p:nvSpPr>
        <p:spPr>
          <a:xfrm>
            <a:off x="745666" y="2420888"/>
            <a:ext cx="8182310" cy="378565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"Mientras ellos aún hablaban de estas cosas, Jesús se puso en medio de ellos, y les dijo: Paz a vosotros. </a:t>
            </a:r>
          </a:p>
          <a:p>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Entonces, espantados y atemorizados, pensaban que veían espíritu. </a:t>
            </a:r>
          </a:p>
          <a:p>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Pero él les dijo: ¿Por qué estáis turbados, y vienen a vuestro corazón estos pensamientos? </a:t>
            </a:r>
          </a:p>
          <a:p>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Mirad mis manos y mis pies, que yo mismo soy; palpad, y ved; porque un espíritu no tiene carne ni huesos, como veis que yo tengo.</a:t>
            </a:r>
          </a:p>
          <a:p>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diciendo esto, les mostró las manos y los pies."</a:t>
            </a:r>
          </a:p>
        </p:txBody>
      </p:sp>
      <p:sp>
        <p:nvSpPr>
          <p:cNvPr id="26" name="25 Rectángulo" hidden="1"/>
          <p:cNvSpPr/>
          <p:nvPr/>
        </p:nvSpPr>
        <p:spPr>
          <a:xfrm>
            <a:off x="6372200" y="6269250"/>
            <a:ext cx="2699778"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Apocalipsis 1:7 </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27" name="26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VISIBLE</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28" name="27 Rectángulo" hidden="1"/>
          <p:cNvSpPr/>
          <p:nvPr/>
        </p:nvSpPr>
        <p:spPr>
          <a:xfrm>
            <a:off x="1105706" y="2614260"/>
            <a:ext cx="4906454"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"He aquí que viene con las nubes, y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todo ojo le verá</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y los que le traspasaron; </a:t>
            </a:r>
            <a:b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todos los linajes de la tierra harán lamentación por él. Sí, amén."</a:t>
            </a:r>
          </a:p>
        </p:txBody>
      </p:sp>
      <p:sp>
        <p:nvSpPr>
          <p:cNvPr id="29" name="28 Rectángulo" hidden="1"/>
          <p:cNvSpPr/>
          <p:nvPr/>
        </p:nvSpPr>
        <p:spPr>
          <a:xfrm>
            <a:off x="6084168" y="6269250"/>
            <a:ext cx="2975045"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Mateo 24:26-27</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0" name="29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UNIVERSAL</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1" name="30 Rectángulo" hidden="1"/>
          <p:cNvSpPr/>
          <p:nvPr/>
        </p:nvSpPr>
        <p:spPr>
          <a:xfrm>
            <a:off x="1177714" y="2492896"/>
            <a:ext cx="5986574" cy="403187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"Así que si os dijeren: Mirad, está en el desierto, no salgáis; </a:t>
            </a:r>
            <a:b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o mirad, está en los aposentos, no lo creáis. Porque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como el relámpago que sale del oriente y se muestra hasta el occidente, así será también la venida del Hijo del Hombre</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p>
        </p:txBody>
      </p:sp>
      <p:sp>
        <p:nvSpPr>
          <p:cNvPr id="32" name="31 Rectángulo" hidden="1"/>
          <p:cNvSpPr/>
          <p:nvPr/>
        </p:nvSpPr>
        <p:spPr>
          <a:xfrm>
            <a:off x="6566138" y="6269250"/>
            <a:ext cx="2326342"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Mateo 25:31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3" name="32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CON TODOS SUS ÁNGELES</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4" name="33 Rectángulo" hidden="1"/>
          <p:cNvSpPr/>
          <p:nvPr/>
        </p:nvSpPr>
        <p:spPr>
          <a:xfrm>
            <a:off x="1177714" y="2686268"/>
            <a:ext cx="4474406"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"Cuando el Hijo del Hombre venga en su gloria, y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todos los santos ángeles con él</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entonces se sentará en su trono de gloria."</a:t>
            </a:r>
          </a:p>
        </p:txBody>
      </p:sp>
      <p:sp>
        <p:nvSpPr>
          <p:cNvPr id="35" name="34 Rectángulo"/>
          <p:cNvSpPr/>
          <p:nvPr/>
        </p:nvSpPr>
        <p:spPr>
          <a:xfrm>
            <a:off x="4644008" y="6269250"/>
            <a:ext cx="3546355"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1 </a:t>
            </a:r>
            <a:r>
              <a:rPr lang="es-ES_tradnl"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Tessalonicenses</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4:15-16</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6" name="35 Rectángulo"/>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EM FORMA AUDÍVEL</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7" name="36 Rectángulo"/>
          <p:cNvSpPr/>
          <p:nvPr/>
        </p:nvSpPr>
        <p:spPr>
          <a:xfrm>
            <a:off x="467544" y="2492896"/>
            <a:ext cx="8218822"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“Ora,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ainda</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vos declaramos, por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palavra</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do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Senhor</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isto</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nós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os vivos, os que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ficarmos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até à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vinda</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do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Senhor</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de modo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algum</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precederemos os que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dormem</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Porquanto</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o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Senhor</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mesmo</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dada a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sua</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palavra</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de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ordem</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ouvida</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 a voz do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arcanjo</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 e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ressoada</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 a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trombeta</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 de Deus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descerá</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dos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céus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 os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mortos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em</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Cristo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ressuscitarão</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primeiro</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p>
        </p:txBody>
      </p:sp>
    </p:spTree>
    <p:extLst>
      <p:ext uri="{BB962C8B-B14F-4D97-AF65-F5344CB8AC3E}">
        <p14:creationId xmlns:p14="http://schemas.microsoft.com/office/powerpoint/2010/main" val="62285133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xit" presetSubtype="0" fill="hold" grpId="1" nodeType="clickEffect">
                                  <p:stCondLst>
                                    <p:cond delay="0"/>
                                  </p:stCondLst>
                                  <p:childTnLst>
                                    <p:animEffect transition="out" filter="fade">
                                      <p:cBhvr>
                                        <p:cTn id="22" dur="1000"/>
                                        <p:tgtEl>
                                          <p:spTgt spid="8"/>
                                        </p:tgtEl>
                                      </p:cBhvr>
                                    </p:animEffect>
                                    <p:anim calcmode="lin" valueType="num">
                                      <p:cBhvr>
                                        <p:cTn id="23" dur="1000"/>
                                        <p:tgtEl>
                                          <p:spTgt spid="8"/>
                                        </p:tgtEl>
                                        <p:attrNameLst>
                                          <p:attrName>ppt_x</p:attrName>
                                        </p:attrNameLst>
                                      </p:cBhvr>
                                      <p:tavLst>
                                        <p:tav tm="0">
                                          <p:val>
                                            <p:strVal val="ppt_x"/>
                                          </p:val>
                                        </p:tav>
                                        <p:tav tm="100000">
                                          <p:val>
                                            <p:strVal val="ppt_x"/>
                                          </p:val>
                                        </p:tav>
                                      </p:tavLst>
                                    </p:anim>
                                    <p:anim calcmode="lin" valueType="num">
                                      <p:cBhvr>
                                        <p:cTn id="24" dur="1000"/>
                                        <p:tgtEl>
                                          <p:spTgt spid="8"/>
                                        </p:tgtEl>
                                        <p:attrNameLst>
                                          <p:attrName>ppt_y</p:attrName>
                                        </p:attrNameLst>
                                      </p:cBhvr>
                                      <p:tavLst>
                                        <p:tav tm="0">
                                          <p:val>
                                            <p:strVal val="ppt_y"/>
                                          </p:val>
                                        </p:tav>
                                        <p:tav tm="100000">
                                          <p:val>
                                            <p:strVal val="ppt_y-.1"/>
                                          </p:val>
                                        </p:tav>
                                      </p:tavLst>
                                    </p:anim>
                                    <p:set>
                                      <p:cBhvr>
                                        <p:cTn id="25" dur="1" fill="hold">
                                          <p:stCondLst>
                                            <p:cond delay="999"/>
                                          </p:stCondLst>
                                        </p:cTn>
                                        <p:tgtEl>
                                          <p:spTgt spid="8"/>
                                        </p:tgtEl>
                                        <p:attrNameLst>
                                          <p:attrName>style.visibility</p:attrName>
                                        </p:attrNameLst>
                                      </p:cBhvr>
                                      <p:to>
                                        <p:strVal val="hidden"/>
                                      </p:to>
                                    </p:set>
                                  </p:childTnLst>
                                </p:cTn>
                              </p:par>
                              <p:par>
                                <p:cTn id="26" presetID="42" presetClass="exit" presetSubtype="0" fill="hold" grpId="1" nodeType="withEffect">
                                  <p:stCondLst>
                                    <p:cond delay="0"/>
                                  </p:stCondLst>
                                  <p:childTnLst>
                                    <p:animEffect transition="out" filter="fade">
                                      <p:cBhvr>
                                        <p:cTn id="27" dur="1000"/>
                                        <p:tgtEl>
                                          <p:spTgt spid="3"/>
                                        </p:tgtEl>
                                      </p:cBhvr>
                                    </p:animEffect>
                                    <p:anim calcmode="lin" valueType="num">
                                      <p:cBhvr>
                                        <p:cTn id="28" dur="1000"/>
                                        <p:tgtEl>
                                          <p:spTgt spid="3"/>
                                        </p:tgtEl>
                                        <p:attrNameLst>
                                          <p:attrName>ppt_x</p:attrName>
                                        </p:attrNameLst>
                                      </p:cBhvr>
                                      <p:tavLst>
                                        <p:tav tm="0">
                                          <p:val>
                                            <p:strVal val="ppt_x"/>
                                          </p:val>
                                        </p:tav>
                                        <p:tav tm="100000">
                                          <p:val>
                                            <p:strVal val="ppt_x"/>
                                          </p:val>
                                        </p:tav>
                                      </p:tavLst>
                                    </p:anim>
                                    <p:anim calcmode="lin" valueType="num">
                                      <p:cBhvr>
                                        <p:cTn id="29" dur="1000"/>
                                        <p:tgtEl>
                                          <p:spTgt spid="3"/>
                                        </p:tgtEl>
                                        <p:attrNameLst>
                                          <p:attrName>ppt_y</p:attrName>
                                        </p:attrNameLst>
                                      </p:cBhvr>
                                      <p:tavLst>
                                        <p:tav tm="0">
                                          <p:val>
                                            <p:strVal val="ppt_y"/>
                                          </p:val>
                                        </p:tav>
                                        <p:tav tm="100000">
                                          <p:val>
                                            <p:strVal val="ppt_y+.1"/>
                                          </p:val>
                                        </p:tav>
                                      </p:tavLst>
                                    </p:anim>
                                    <p:set>
                                      <p:cBhvr>
                                        <p:cTn id="30" dur="1" fill="hold">
                                          <p:stCondLst>
                                            <p:cond delay="999"/>
                                          </p:stCondLst>
                                        </p:cTn>
                                        <p:tgtEl>
                                          <p:spTgt spid="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1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47" presetClass="exit" presetSubtype="0" fill="hold" grpId="1" nodeType="clickEffect">
                                  <p:stCondLst>
                                    <p:cond delay="0"/>
                                  </p:stCondLst>
                                  <p:childTnLst>
                                    <p:animEffect transition="out" filter="fade">
                                      <p:cBhvr>
                                        <p:cTn id="52" dur="1000"/>
                                        <p:tgtEl>
                                          <p:spTgt spid="24"/>
                                        </p:tgtEl>
                                      </p:cBhvr>
                                    </p:animEffect>
                                    <p:anim calcmode="lin" valueType="num">
                                      <p:cBhvr>
                                        <p:cTn id="53" dur="1000"/>
                                        <p:tgtEl>
                                          <p:spTgt spid="24"/>
                                        </p:tgtEl>
                                        <p:attrNameLst>
                                          <p:attrName>ppt_x</p:attrName>
                                        </p:attrNameLst>
                                      </p:cBhvr>
                                      <p:tavLst>
                                        <p:tav tm="0">
                                          <p:val>
                                            <p:strVal val="ppt_x"/>
                                          </p:val>
                                        </p:tav>
                                        <p:tav tm="100000">
                                          <p:val>
                                            <p:strVal val="ppt_x"/>
                                          </p:val>
                                        </p:tav>
                                      </p:tavLst>
                                    </p:anim>
                                    <p:anim calcmode="lin" valueType="num">
                                      <p:cBhvr>
                                        <p:cTn id="54" dur="1000"/>
                                        <p:tgtEl>
                                          <p:spTgt spid="24"/>
                                        </p:tgtEl>
                                        <p:attrNameLst>
                                          <p:attrName>ppt_y</p:attrName>
                                        </p:attrNameLst>
                                      </p:cBhvr>
                                      <p:tavLst>
                                        <p:tav tm="0">
                                          <p:val>
                                            <p:strVal val="ppt_y"/>
                                          </p:val>
                                        </p:tav>
                                        <p:tav tm="100000">
                                          <p:val>
                                            <p:strVal val="ppt_y-.1"/>
                                          </p:val>
                                        </p:tav>
                                      </p:tavLst>
                                    </p:anim>
                                    <p:set>
                                      <p:cBhvr>
                                        <p:cTn id="55" dur="1" fill="hold">
                                          <p:stCondLst>
                                            <p:cond delay="999"/>
                                          </p:stCondLst>
                                        </p:cTn>
                                        <p:tgtEl>
                                          <p:spTgt spid="24"/>
                                        </p:tgtEl>
                                        <p:attrNameLst>
                                          <p:attrName>style.visibility</p:attrName>
                                        </p:attrNameLst>
                                      </p:cBhvr>
                                      <p:to>
                                        <p:strVal val="hidden"/>
                                      </p:to>
                                    </p:set>
                                  </p:childTnLst>
                                </p:cTn>
                              </p:par>
                            </p:childTnLst>
                          </p:cTn>
                        </p:par>
                        <p:par>
                          <p:cTn id="56" fill="hold">
                            <p:stCondLst>
                              <p:cond delay="1000"/>
                            </p:stCondLst>
                            <p:childTnLst>
                              <p:par>
                                <p:cTn id="57" presetID="42" presetClass="entr" presetSubtype="0"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1000"/>
                                        <p:tgtEl>
                                          <p:spTgt spid="27"/>
                                        </p:tgtEl>
                                      </p:cBhvr>
                                    </p:animEffect>
                                    <p:anim calcmode="lin" valueType="num">
                                      <p:cBhvr>
                                        <p:cTn id="60" dur="1000" fill="hold"/>
                                        <p:tgtEl>
                                          <p:spTgt spid="27"/>
                                        </p:tgtEl>
                                        <p:attrNameLst>
                                          <p:attrName>ppt_x</p:attrName>
                                        </p:attrNameLst>
                                      </p:cBhvr>
                                      <p:tavLst>
                                        <p:tav tm="0">
                                          <p:val>
                                            <p:strVal val="#ppt_x"/>
                                          </p:val>
                                        </p:tav>
                                        <p:tav tm="100000">
                                          <p:val>
                                            <p:strVal val="#ppt_x"/>
                                          </p:val>
                                        </p:tav>
                                      </p:tavLst>
                                    </p:anim>
                                    <p:anim calcmode="lin" valueType="num">
                                      <p:cBhvr>
                                        <p:cTn id="61" dur="1000" fill="hold"/>
                                        <p:tgtEl>
                                          <p:spTgt spid="27"/>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1000"/>
                                        <p:tgtEl>
                                          <p:spTgt spid="26"/>
                                        </p:tgtEl>
                                      </p:cBhvr>
                                    </p:animEffect>
                                    <p:anim calcmode="lin" valueType="num">
                                      <p:cBhvr>
                                        <p:cTn id="65" dur="1000" fill="hold"/>
                                        <p:tgtEl>
                                          <p:spTgt spid="26"/>
                                        </p:tgtEl>
                                        <p:attrNameLst>
                                          <p:attrName>ppt_x</p:attrName>
                                        </p:attrNameLst>
                                      </p:cBhvr>
                                      <p:tavLst>
                                        <p:tav tm="0">
                                          <p:val>
                                            <p:strVal val="#ppt_x"/>
                                          </p:val>
                                        </p:tav>
                                        <p:tav tm="100000">
                                          <p:val>
                                            <p:strVal val="#ppt_x"/>
                                          </p:val>
                                        </p:tav>
                                      </p:tavLst>
                                    </p:anim>
                                    <p:anim calcmode="lin" valueType="num">
                                      <p:cBhvr>
                                        <p:cTn id="66" dur="1000" fill="hold"/>
                                        <p:tgtEl>
                                          <p:spTgt spid="26"/>
                                        </p:tgtEl>
                                        <p:attrNameLst>
                                          <p:attrName>ppt_y</p:attrName>
                                        </p:attrNameLst>
                                      </p:cBhvr>
                                      <p:tavLst>
                                        <p:tav tm="0">
                                          <p:val>
                                            <p:strVal val="#ppt_y+.1"/>
                                          </p:val>
                                        </p:tav>
                                        <p:tav tm="100000">
                                          <p:val>
                                            <p:strVal val="#ppt_y"/>
                                          </p:val>
                                        </p:tav>
                                      </p:tavLst>
                                    </p:anim>
                                  </p:childTnLst>
                                </p:cTn>
                              </p:par>
                            </p:childTnLst>
                          </p:cTn>
                        </p:par>
                        <p:par>
                          <p:cTn id="67" fill="hold">
                            <p:stCondLst>
                              <p:cond delay="2000"/>
                            </p:stCondLst>
                            <p:childTnLst>
                              <p:par>
                                <p:cTn id="68" presetID="10" presetClass="entr" presetSubtype="0" fill="hold" grpId="0" nodeType="after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1500"/>
                                        <p:tgtEl>
                                          <p:spTgt spid="28"/>
                                        </p:tgtEl>
                                      </p:cBhvr>
                                    </p:animEffect>
                                  </p:childTnLst>
                                </p:cTn>
                              </p:par>
                            </p:childTnLst>
                          </p:cTn>
                        </p:par>
                        <p:par>
                          <p:cTn id="71" fill="hold">
                            <p:stCondLst>
                              <p:cond delay="3500"/>
                            </p:stCondLst>
                            <p:childTnLst>
                              <p:par>
                                <p:cTn id="72" presetID="42" presetClass="entr" presetSubtype="0" fill="hold" grpId="0" nodeType="after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fade">
                                      <p:cBhvr>
                                        <p:cTn id="74" dur="1000"/>
                                        <p:tgtEl>
                                          <p:spTgt spid="30"/>
                                        </p:tgtEl>
                                      </p:cBhvr>
                                    </p:animEffect>
                                    <p:anim calcmode="lin" valueType="num">
                                      <p:cBhvr>
                                        <p:cTn id="75" dur="1000" fill="hold"/>
                                        <p:tgtEl>
                                          <p:spTgt spid="30"/>
                                        </p:tgtEl>
                                        <p:attrNameLst>
                                          <p:attrName>ppt_x</p:attrName>
                                        </p:attrNameLst>
                                      </p:cBhvr>
                                      <p:tavLst>
                                        <p:tav tm="0">
                                          <p:val>
                                            <p:strVal val="#ppt_x"/>
                                          </p:val>
                                        </p:tav>
                                        <p:tav tm="100000">
                                          <p:val>
                                            <p:strVal val="#ppt_x"/>
                                          </p:val>
                                        </p:tav>
                                      </p:tavLst>
                                    </p:anim>
                                    <p:anim calcmode="lin" valueType="num">
                                      <p:cBhvr>
                                        <p:cTn id="76" dur="1000" fill="hold"/>
                                        <p:tgtEl>
                                          <p:spTgt spid="30"/>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1000"/>
                                        <p:tgtEl>
                                          <p:spTgt spid="29"/>
                                        </p:tgtEl>
                                      </p:cBhvr>
                                    </p:animEffect>
                                    <p:anim calcmode="lin" valueType="num">
                                      <p:cBhvr>
                                        <p:cTn id="80" dur="1000" fill="hold"/>
                                        <p:tgtEl>
                                          <p:spTgt spid="29"/>
                                        </p:tgtEl>
                                        <p:attrNameLst>
                                          <p:attrName>ppt_x</p:attrName>
                                        </p:attrNameLst>
                                      </p:cBhvr>
                                      <p:tavLst>
                                        <p:tav tm="0">
                                          <p:val>
                                            <p:strVal val="#ppt_x"/>
                                          </p:val>
                                        </p:tav>
                                        <p:tav tm="100000">
                                          <p:val>
                                            <p:strVal val="#ppt_x"/>
                                          </p:val>
                                        </p:tav>
                                      </p:tavLst>
                                    </p:anim>
                                    <p:anim calcmode="lin" valueType="num">
                                      <p:cBhvr>
                                        <p:cTn id="81" dur="1000" fill="hold"/>
                                        <p:tgtEl>
                                          <p:spTgt spid="29"/>
                                        </p:tgtEl>
                                        <p:attrNameLst>
                                          <p:attrName>ppt_y</p:attrName>
                                        </p:attrNameLst>
                                      </p:cBhvr>
                                      <p:tavLst>
                                        <p:tav tm="0">
                                          <p:val>
                                            <p:strVal val="#ppt_y+.1"/>
                                          </p:val>
                                        </p:tav>
                                        <p:tav tm="100000">
                                          <p:val>
                                            <p:strVal val="#ppt_y"/>
                                          </p:val>
                                        </p:tav>
                                      </p:tavLst>
                                    </p:anim>
                                  </p:childTnLst>
                                </p:cTn>
                              </p:par>
                            </p:childTnLst>
                          </p:cTn>
                        </p:par>
                        <p:par>
                          <p:cTn id="82" fill="hold">
                            <p:stCondLst>
                              <p:cond delay="4500"/>
                            </p:stCondLst>
                            <p:childTnLst>
                              <p:par>
                                <p:cTn id="83" presetID="10" presetClass="entr" presetSubtype="0" fill="hold" grpId="0" nodeType="after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fade">
                                      <p:cBhvr>
                                        <p:cTn id="85" dur="1500"/>
                                        <p:tgtEl>
                                          <p:spTgt spid="31"/>
                                        </p:tgtEl>
                                      </p:cBhvr>
                                    </p:animEffect>
                                  </p:childTnLst>
                                </p:cTn>
                              </p:par>
                            </p:childTnLst>
                          </p:cTn>
                        </p:par>
                        <p:par>
                          <p:cTn id="86" fill="hold">
                            <p:stCondLst>
                              <p:cond delay="6000"/>
                            </p:stCondLst>
                            <p:childTnLst>
                              <p:par>
                                <p:cTn id="87" presetID="42" presetClass="entr" presetSubtype="0" fill="hold" grpId="0" nodeType="after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fade">
                                      <p:cBhvr>
                                        <p:cTn id="89" dur="1000"/>
                                        <p:tgtEl>
                                          <p:spTgt spid="33"/>
                                        </p:tgtEl>
                                      </p:cBhvr>
                                    </p:animEffect>
                                    <p:anim calcmode="lin" valueType="num">
                                      <p:cBhvr>
                                        <p:cTn id="90" dur="1000" fill="hold"/>
                                        <p:tgtEl>
                                          <p:spTgt spid="33"/>
                                        </p:tgtEl>
                                        <p:attrNameLst>
                                          <p:attrName>ppt_x</p:attrName>
                                        </p:attrNameLst>
                                      </p:cBhvr>
                                      <p:tavLst>
                                        <p:tav tm="0">
                                          <p:val>
                                            <p:strVal val="#ppt_x"/>
                                          </p:val>
                                        </p:tav>
                                        <p:tav tm="100000">
                                          <p:val>
                                            <p:strVal val="#ppt_x"/>
                                          </p:val>
                                        </p:tav>
                                      </p:tavLst>
                                    </p:anim>
                                    <p:anim calcmode="lin" valueType="num">
                                      <p:cBhvr>
                                        <p:cTn id="91" dur="1000" fill="hold"/>
                                        <p:tgtEl>
                                          <p:spTgt spid="33"/>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32"/>
                                        </p:tgtEl>
                                        <p:attrNameLst>
                                          <p:attrName>style.visibility</p:attrName>
                                        </p:attrNameLst>
                                      </p:cBhvr>
                                      <p:to>
                                        <p:strVal val="visible"/>
                                      </p:to>
                                    </p:set>
                                    <p:animEffect transition="in" filter="fade">
                                      <p:cBhvr>
                                        <p:cTn id="94" dur="1000"/>
                                        <p:tgtEl>
                                          <p:spTgt spid="32"/>
                                        </p:tgtEl>
                                      </p:cBhvr>
                                    </p:animEffect>
                                    <p:anim calcmode="lin" valueType="num">
                                      <p:cBhvr>
                                        <p:cTn id="95" dur="1000" fill="hold"/>
                                        <p:tgtEl>
                                          <p:spTgt spid="32"/>
                                        </p:tgtEl>
                                        <p:attrNameLst>
                                          <p:attrName>ppt_x</p:attrName>
                                        </p:attrNameLst>
                                      </p:cBhvr>
                                      <p:tavLst>
                                        <p:tav tm="0">
                                          <p:val>
                                            <p:strVal val="#ppt_x"/>
                                          </p:val>
                                        </p:tav>
                                        <p:tav tm="100000">
                                          <p:val>
                                            <p:strVal val="#ppt_x"/>
                                          </p:val>
                                        </p:tav>
                                      </p:tavLst>
                                    </p:anim>
                                    <p:anim calcmode="lin" valueType="num">
                                      <p:cBhvr>
                                        <p:cTn id="96" dur="1000" fill="hold"/>
                                        <p:tgtEl>
                                          <p:spTgt spid="32"/>
                                        </p:tgtEl>
                                        <p:attrNameLst>
                                          <p:attrName>ppt_y</p:attrName>
                                        </p:attrNameLst>
                                      </p:cBhvr>
                                      <p:tavLst>
                                        <p:tav tm="0">
                                          <p:val>
                                            <p:strVal val="#ppt_y+.1"/>
                                          </p:val>
                                        </p:tav>
                                        <p:tav tm="100000">
                                          <p:val>
                                            <p:strVal val="#ppt_y"/>
                                          </p:val>
                                        </p:tav>
                                      </p:tavLst>
                                    </p:anim>
                                  </p:childTnLst>
                                </p:cTn>
                              </p:par>
                            </p:childTnLst>
                          </p:cTn>
                        </p:par>
                        <p:par>
                          <p:cTn id="97" fill="hold">
                            <p:stCondLst>
                              <p:cond delay="7000"/>
                            </p:stCondLst>
                            <p:childTnLst>
                              <p:par>
                                <p:cTn id="98" presetID="10" presetClass="entr" presetSubtype="0" fill="hold" grpId="0" nodeType="afterEffect">
                                  <p:stCondLst>
                                    <p:cond delay="0"/>
                                  </p:stCondLst>
                                  <p:childTnLst>
                                    <p:set>
                                      <p:cBhvr>
                                        <p:cTn id="99" dur="1" fill="hold">
                                          <p:stCondLst>
                                            <p:cond delay="0"/>
                                          </p:stCondLst>
                                        </p:cTn>
                                        <p:tgtEl>
                                          <p:spTgt spid="34"/>
                                        </p:tgtEl>
                                        <p:attrNameLst>
                                          <p:attrName>style.visibility</p:attrName>
                                        </p:attrNameLst>
                                      </p:cBhvr>
                                      <p:to>
                                        <p:strVal val="visible"/>
                                      </p:to>
                                    </p:set>
                                    <p:animEffect transition="in" filter="fade">
                                      <p:cBhvr>
                                        <p:cTn id="100" dur="1500"/>
                                        <p:tgtEl>
                                          <p:spTgt spid="34"/>
                                        </p:tgtEl>
                                      </p:cBhvr>
                                    </p:animEffect>
                                  </p:childTnLst>
                                </p:cTn>
                              </p:par>
                            </p:childTnLst>
                          </p:cTn>
                        </p:par>
                        <p:par>
                          <p:cTn id="101" fill="hold">
                            <p:stCondLst>
                              <p:cond delay="8500"/>
                            </p:stCondLst>
                            <p:childTnLst>
                              <p:par>
                                <p:cTn id="102" presetID="42" presetClass="entr" presetSubtype="0" fill="hold" grpId="0" nodeType="afterEffect">
                                  <p:stCondLst>
                                    <p:cond delay="0"/>
                                  </p:stCondLst>
                                  <p:childTnLst>
                                    <p:set>
                                      <p:cBhvr>
                                        <p:cTn id="103" dur="1" fill="hold">
                                          <p:stCondLst>
                                            <p:cond delay="0"/>
                                          </p:stCondLst>
                                        </p:cTn>
                                        <p:tgtEl>
                                          <p:spTgt spid="36"/>
                                        </p:tgtEl>
                                        <p:attrNameLst>
                                          <p:attrName>style.visibility</p:attrName>
                                        </p:attrNameLst>
                                      </p:cBhvr>
                                      <p:to>
                                        <p:strVal val="visible"/>
                                      </p:to>
                                    </p:set>
                                    <p:animEffect transition="in" filter="fade">
                                      <p:cBhvr>
                                        <p:cTn id="104" dur="1000"/>
                                        <p:tgtEl>
                                          <p:spTgt spid="36"/>
                                        </p:tgtEl>
                                      </p:cBhvr>
                                    </p:animEffect>
                                    <p:anim calcmode="lin" valueType="num">
                                      <p:cBhvr>
                                        <p:cTn id="105" dur="1000" fill="hold"/>
                                        <p:tgtEl>
                                          <p:spTgt spid="36"/>
                                        </p:tgtEl>
                                        <p:attrNameLst>
                                          <p:attrName>ppt_x</p:attrName>
                                        </p:attrNameLst>
                                      </p:cBhvr>
                                      <p:tavLst>
                                        <p:tav tm="0">
                                          <p:val>
                                            <p:strVal val="#ppt_x"/>
                                          </p:val>
                                        </p:tav>
                                        <p:tav tm="100000">
                                          <p:val>
                                            <p:strVal val="#ppt_x"/>
                                          </p:val>
                                        </p:tav>
                                      </p:tavLst>
                                    </p:anim>
                                    <p:anim calcmode="lin" valueType="num">
                                      <p:cBhvr>
                                        <p:cTn id="106" dur="1000" fill="hold"/>
                                        <p:tgtEl>
                                          <p:spTgt spid="36"/>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35"/>
                                        </p:tgtEl>
                                        <p:attrNameLst>
                                          <p:attrName>style.visibility</p:attrName>
                                        </p:attrNameLst>
                                      </p:cBhvr>
                                      <p:to>
                                        <p:strVal val="visible"/>
                                      </p:to>
                                    </p:set>
                                    <p:animEffect transition="in" filter="fade">
                                      <p:cBhvr>
                                        <p:cTn id="109" dur="1000"/>
                                        <p:tgtEl>
                                          <p:spTgt spid="35"/>
                                        </p:tgtEl>
                                      </p:cBhvr>
                                    </p:animEffect>
                                    <p:anim calcmode="lin" valueType="num">
                                      <p:cBhvr>
                                        <p:cTn id="110" dur="1000" fill="hold"/>
                                        <p:tgtEl>
                                          <p:spTgt spid="35"/>
                                        </p:tgtEl>
                                        <p:attrNameLst>
                                          <p:attrName>ppt_x</p:attrName>
                                        </p:attrNameLst>
                                      </p:cBhvr>
                                      <p:tavLst>
                                        <p:tav tm="0">
                                          <p:val>
                                            <p:strVal val="#ppt_x"/>
                                          </p:val>
                                        </p:tav>
                                        <p:tav tm="100000">
                                          <p:val>
                                            <p:strVal val="#ppt_x"/>
                                          </p:val>
                                        </p:tav>
                                      </p:tavLst>
                                    </p:anim>
                                    <p:anim calcmode="lin" valueType="num">
                                      <p:cBhvr>
                                        <p:cTn id="111" dur="1000" fill="hold"/>
                                        <p:tgtEl>
                                          <p:spTgt spid="35"/>
                                        </p:tgtEl>
                                        <p:attrNameLst>
                                          <p:attrName>ppt_y</p:attrName>
                                        </p:attrNameLst>
                                      </p:cBhvr>
                                      <p:tavLst>
                                        <p:tav tm="0">
                                          <p:val>
                                            <p:strVal val="#ppt_y+.1"/>
                                          </p:val>
                                        </p:tav>
                                        <p:tav tm="100000">
                                          <p:val>
                                            <p:strVal val="#ppt_y"/>
                                          </p:val>
                                        </p:tav>
                                      </p:tavLst>
                                    </p:anim>
                                  </p:childTnLst>
                                </p:cTn>
                              </p:par>
                            </p:childTnLst>
                          </p:cTn>
                        </p:par>
                        <p:par>
                          <p:cTn id="112" fill="hold">
                            <p:stCondLst>
                              <p:cond delay="9500"/>
                            </p:stCondLst>
                            <p:childTnLst>
                              <p:par>
                                <p:cTn id="113" presetID="10" presetClass="entr" presetSubtype="0" fill="hold" grpId="0" nodeType="afterEffect">
                                  <p:stCondLst>
                                    <p:cond delay="0"/>
                                  </p:stCondLst>
                                  <p:childTnLst>
                                    <p:set>
                                      <p:cBhvr>
                                        <p:cTn id="114" dur="1" fill="hold">
                                          <p:stCondLst>
                                            <p:cond delay="0"/>
                                          </p:stCondLst>
                                        </p:cTn>
                                        <p:tgtEl>
                                          <p:spTgt spid="37"/>
                                        </p:tgtEl>
                                        <p:attrNameLst>
                                          <p:attrName>style.visibility</p:attrName>
                                        </p:attrNameLst>
                                      </p:cBhvr>
                                      <p:to>
                                        <p:strVal val="visible"/>
                                      </p:to>
                                    </p:set>
                                    <p:animEffect transition="in" filter="fade">
                                      <p:cBhvr>
                                        <p:cTn id="115" dur="1500"/>
                                        <p:tgtEl>
                                          <p:spTgt spid="37"/>
                                        </p:tgtEl>
                                      </p:cBhvr>
                                    </p:animEffect>
                                  </p:childTnLst>
                                </p:cTn>
                              </p:par>
                            </p:childTnLst>
                          </p:cTn>
                        </p:par>
                        <p:par>
                          <p:cTn id="116" fill="hold">
                            <p:stCondLst>
                              <p:cond delay="11000"/>
                            </p:stCondLst>
                            <p:childTnLst>
                              <p:par>
                                <p:cTn id="117" presetID="22" presetClass="entr" presetSubtype="1" fill="hold" nodeType="after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wipe(up)">
                                      <p:cBhvr>
                                        <p:cTn id="1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P spid="10" grpId="0"/>
      <p:bldP spid="10" grpId="1"/>
      <p:bldP spid="23" grpId="0"/>
      <p:bldP spid="24" grpId="0"/>
      <p:bldP spid="24" grpId="1"/>
      <p:bldP spid="25" grpId="0"/>
      <p:bldP spid="26" grpId="0"/>
      <p:bldP spid="27" grpId="0"/>
      <p:bldP spid="28" grpId="0"/>
      <p:bldP spid="29" grpId="0"/>
      <p:bldP spid="30" grpId="0"/>
      <p:bldP spid="31" grpId="0"/>
      <p:bldP spid="32" grpId="0"/>
      <p:bldP spid="33" grpId="0"/>
      <p:bldP spid="34" grpId="0"/>
      <p:bldP spid="35" grpId="0"/>
      <p:bldP spid="36" grpId="0"/>
      <p:bldP spid="3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J:\Mis Docs\_Multimedia IMS\Curso Biblico PPS\Tema 09\tema 09 pregunt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9 Rectángulo"/>
          <p:cNvSpPr/>
          <p:nvPr/>
        </p:nvSpPr>
        <p:spPr>
          <a:xfrm>
            <a:off x="683568" y="2159505"/>
            <a:ext cx="6120680" cy="2585323"/>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s-ES" sz="5400" b="1" cap="all" dirty="0">
                <a:ln w="0"/>
                <a:gradFill flip="none" rotWithShape="1">
                  <a:gsLst>
                    <a:gs pos="0">
                      <a:srgbClr val="000000"/>
                    </a:gs>
                    <a:gs pos="19000">
                      <a:srgbClr val="000040"/>
                    </a:gs>
                    <a:gs pos="33000">
                      <a:srgbClr val="400040"/>
                    </a:gs>
                    <a:gs pos="58000">
                      <a:srgbClr val="8F0040"/>
                    </a:gs>
                    <a:gs pos="73000">
                      <a:srgbClr val="F27300"/>
                    </a:gs>
                    <a:gs pos="82000">
                      <a:srgbClr val="FFBF00"/>
                    </a:gs>
                  </a:gsLst>
                  <a:lin ang="16200000" scaled="1"/>
                  <a:tileRect/>
                </a:gradFill>
                <a:effectLst>
                  <a:reflection blurRad="12700" stA="50000" endPos="50000" dist="5000" dir="5400000" sy="-100000" rotWithShape="0"/>
                </a:effectLst>
                <a:latin typeface="MicrogrammaDBolExt" pitchFamily="34" charset="0"/>
              </a:rPr>
              <a:t>O QUE OCORRERÁ NA SUA VINDA?</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120592"/>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J:\Mis Docs\_Multimedia IMS\Curso Biblico PPS\Tema 09\tema 09 pregunt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68"/>
            <a:ext cx="9144000" cy="6861268"/>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720080" y="2060848"/>
            <a:ext cx="6660232" cy="280076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4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O que acontecerá </a:t>
            </a:r>
            <a:r>
              <a:rPr lang="es-ES" sz="4400" b="1" dirty="0" err="1">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nesse</a:t>
            </a:r>
            <a:r>
              <a:rPr lang="es-ES" sz="44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 momento </a:t>
            </a:r>
            <a:r>
              <a:rPr lang="es-ES" sz="4400" b="1" dirty="0" err="1">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com</a:t>
            </a:r>
            <a:r>
              <a:rPr lang="es-ES" sz="44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 </a:t>
            </a:r>
            <a:r>
              <a:rPr lang="es-ES" sz="4400" b="1" dirty="0" err="1">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aqueles</a:t>
            </a:r>
            <a:r>
              <a:rPr lang="es-ES" sz="44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 que </a:t>
            </a:r>
            <a:r>
              <a:rPr lang="es-ES" sz="4400" b="1" dirty="0" err="1">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morreram</a:t>
            </a:r>
            <a:r>
              <a:rPr lang="es-ES" sz="44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 </a:t>
            </a:r>
            <a:r>
              <a:rPr lang="es-ES" sz="4400" b="1" dirty="0" err="1">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em</a:t>
            </a:r>
            <a:r>
              <a:rPr lang="es-ES" sz="44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 Cristo?</a:t>
            </a:r>
          </a:p>
        </p:txBody>
      </p:sp>
      <p:pic>
        <p:nvPicPr>
          <p:cNvPr id="4"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326353"/>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Mis Docs\_Multimedia IMS\Curso Biblico PPS\Tema 09\tema 09 resurre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79512" y="44624"/>
            <a:ext cx="3546355"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1 </a:t>
            </a:r>
            <a:r>
              <a:rPr lang="es-ES_tradnl"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Tessalonicenses</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4:15-16</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4" name="3 Rectángulo"/>
          <p:cNvSpPr/>
          <p:nvPr/>
        </p:nvSpPr>
        <p:spPr>
          <a:xfrm>
            <a:off x="899592" y="1556792"/>
            <a:ext cx="7560840" cy="397031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“Ora,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ainda</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vos declaramos, por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palavra</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do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Senhor</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isto</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nós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os vivos, os que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ficarmos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até à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vinda</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do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Senhor</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de modo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algum</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precederemos os que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dormem</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Porquanto</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o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Senhor</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mesmo</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dada a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sua</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palavra</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de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orden,ouvida</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 voz do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arcanjo</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ressoada</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trombeta</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de Deus,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descerá</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dos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céus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os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mortos</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em</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 Cristo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ressuscitarão</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primeiro</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24783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0" presetClass="entr" presetSubtype="0" fill="hold" grpId="0"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500"/>
                                        <p:tgtEl>
                                          <p:spTgt spid="4">
                                            <p:txEl>
                                              <p:pRg st="0" end="0"/>
                                            </p:txEl>
                                          </p:spTgt>
                                        </p:tgtEl>
                                      </p:cBhvr>
                                    </p:animEffect>
                                  </p:childTnLst>
                                </p:cTn>
                              </p:par>
                            </p:childTnLst>
                          </p:cTn>
                        </p:par>
                        <p:par>
                          <p:cTn id="13" fill="hold">
                            <p:stCondLst>
                              <p:cond delay="3000"/>
                            </p:stCondLst>
                            <p:childTnLst>
                              <p:par>
                                <p:cTn id="14" presetID="22" presetClass="entr" presetSubtype="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J:\Mis Docs\_Multimedia IMS\Curso Biblico PPS\Tema 09\tema 09 pregunt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68"/>
            <a:ext cx="9144000" cy="6861268"/>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720080" y="2060848"/>
            <a:ext cx="6300192" cy="212365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4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O que acontecerá </a:t>
            </a:r>
            <a:r>
              <a:rPr lang="es-ES" sz="4400" b="1" dirty="0" err="1">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com</a:t>
            </a:r>
            <a:r>
              <a:rPr lang="es-ES" sz="44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 o </a:t>
            </a:r>
            <a:r>
              <a:rPr lang="es-ES" sz="4400" b="1" dirty="0" err="1">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nosso</a:t>
            </a:r>
            <a:r>
              <a:rPr lang="es-ES" sz="44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 </a:t>
            </a:r>
            <a:r>
              <a:rPr lang="es-ES" sz="4400" b="1" dirty="0" err="1">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corpo</a:t>
            </a:r>
            <a:r>
              <a:rPr lang="es-ES" sz="44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 </a:t>
            </a:r>
            <a:r>
              <a:rPr lang="es-ES" sz="4400" b="1" dirty="0" err="1">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doente</a:t>
            </a:r>
            <a:r>
              <a:rPr lang="es-ES" sz="44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 e mortal? </a:t>
            </a:r>
          </a:p>
        </p:txBody>
      </p:sp>
      <p:pic>
        <p:nvPicPr>
          <p:cNvPr id="4"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63868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09\tema 09 transfor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79512" y="44624"/>
            <a:ext cx="2810385"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1 </a:t>
            </a:r>
            <a:r>
              <a:rPr lang="es-ES_tradnl"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Coríntios</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15:51, 53</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4" name="3 Rectángulo"/>
          <p:cNvSpPr/>
          <p:nvPr/>
        </p:nvSpPr>
        <p:spPr>
          <a:xfrm>
            <a:off x="899592" y="1772816"/>
            <a:ext cx="7344816"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Eis</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que vos digo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um</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mistério</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nem</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todos dormiremos, mas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transformados seremos todos</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p>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Porque é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necessário</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que este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corpo</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corruptível</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se revista da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incorruptibilidade</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 que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o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corpo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 mortal se revista da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imortalidade</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83166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0" presetClass="entr" presetSubtype="0" fill="hold" grpId="0"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500"/>
                                        <p:tgtEl>
                                          <p:spTgt spid="4">
                                            <p:txEl>
                                              <p:pRg st="1" end="1"/>
                                            </p:txEl>
                                          </p:spTgt>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J:\Mis Docs\_Multimedia IMS\Curso Biblico PPS\Tema 09\tema 09 pregunt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68"/>
            <a:ext cx="9144000" cy="6861268"/>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720080" y="2060848"/>
            <a:ext cx="5652120" cy="212365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4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O que </a:t>
            </a:r>
            <a:r>
              <a:rPr lang="es-ES" sz="4400" b="1" dirty="0" err="1">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exclamarão</a:t>
            </a:r>
            <a:r>
              <a:rPr lang="es-ES" sz="44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 os </a:t>
            </a:r>
            <a:r>
              <a:rPr lang="es-ES" sz="4400" b="1" dirty="0" err="1">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ímpios</a:t>
            </a:r>
            <a:r>
              <a:rPr lang="es-ES" sz="44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 </a:t>
            </a:r>
            <a:r>
              <a:rPr lang="es-ES" sz="4400" b="1" dirty="0" err="1">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quando</a:t>
            </a:r>
            <a:r>
              <a:rPr lang="es-ES" sz="44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 </a:t>
            </a:r>
            <a:r>
              <a:rPr lang="es-ES" sz="4400" b="1" dirty="0" err="1">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Jesus</a:t>
            </a:r>
            <a:r>
              <a:rPr lang="es-ES" sz="44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 </a:t>
            </a:r>
            <a:r>
              <a:rPr lang="es-ES" sz="4400" b="1" dirty="0" err="1">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regressar</a:t>
            </a:r>
            <a:r>
              <a:rPr lang="es-ES" sz="44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a:t>
            </a:r>
          </a:p>
        </p:txBody>
      </p:sp>
      <p:pic>
        <p:nvPicPr>
          <p:cNvPr id="4"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182744"/>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09\tema 09 ma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79512" y="44624"/>
            <a:ext cx="2622834"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Apocalipse</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6:15-16</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4" name="3 Rectángulo"/>
          <p:cNvSpPr/>
          <p:nvPr/>
        </p:nvSpPr>
        <p:spPr>
          <a:xfrm>
            <a:off x="854996" y="1559134"/>
            <a:ext cx="7488832"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“Os reis da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terra</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os grandes, os comandantes, os ricos, os poderosos e todo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escravo</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 todo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livre</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se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esconderam</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nas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cavernas e nos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penhascos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dos montes e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disseram</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montes e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rochedos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Caí sobre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nós</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 e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escondei</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-nos da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face</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daquele</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 que se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assenta</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 no trono e da ira do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Cordeiro</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33673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0" presetClass="entr" presetSubtype="0" fill="hold" grpId="0"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500"/>
                                        <p:tgtEl>
                                          <p:spTgt spid="4">
                                            <p:txEl>
                                              <p:pRg st="0" end="0"/>
                                            </p:txEl>
                                          </p:spTgt>
                                        </p:tgtEl>
                                      </p:cBhvr>
                                    </p:animEffect>
                                  </p:childTnLst>
                                </p:cTn>
                              </p:par>
                            </p:childTnLst>
                          </p:cTn>
                        </p:par>
                        <p:par>
                          <p:cTn id="13" fill="hold">
                            <p:stCondLst>
                              <p:cond delay="3000"/>
                            </p:stCondLst>
                            <p:childTnLst>
                              <p:par>
                                <p:cTn id="14" presetID="22" presetClass="entr" presetSubtype="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J:\Mis Docs\_Multimedia IMS\Curso Biblico PPS\Tema 09\tema 09 pregunt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68"/>
            <a:ext cx="9144000" cy="6861268"/>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720080" y="2276872"/>
            <a:ext cx="5652120" cy="212365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4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O que </a:t>
            </a:r>
            <a:r>
              <a:rPr lang="es-ES" sz="4400" b="1" dirty="0" err="1">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dirão</a:t>
            </a:r>
            <a:r>
              <a:rPr lang="es-ES" sz="44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 os justos e como se </a:t>
            </a:r>
            <a:r>
              <a:rPr lang="es-ES" sz="4400" b="1" dirty="0" err="1">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sentirão</a:t>
            </a:r>
            <a:r>
              <a:rPr lang="es-ES" sz="44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 </a:t>
            </a:r>
          </a:p>
        </p:txBody>
      </p:sp>
      <p:pic>
        <p:nvPicPr>
          <p:cNvPr id="4"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96283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J:\Mis Docs\_Multimedia IMS\Curso Biblico PPS\Tema 09\titulo tema 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1115616" y="1412776"/>
            <a:ext cx="5770647" cy="3416320"/>
          </a:xfrm>
          <a:prstGeom prst="rect">
            <a:avLst/>
          </a:prstGeom>
          <a:noFill/>
          <a:effectLst>
            <a:glow rad="736600">
              <a:schemeClr val="bg1">
                <a:alpha val="54000"/>
              </a:schemeClr>
            </a:glow>
            <a:softEdge rad="190500"/>
          </a:effectLst>
        </p:spPr>
        <p:txBody>
          <a:bodyPr wrap="square">
            <a:spAutoFit/>
            <a:scene3d>
              <a:camera prst="perspectiveRelaxed" fov="7200000"/>
              <a:lightRig rig="contrasting" dir="t">
                <a:rot lat="0" lon="0" rev="13200000"/>
              </a:lightRig>
            </a:scene3d>
            <a:sp3d extrusionH="50800" contourW="12700" prstMaterial="metal">
              <a:bevelT w="38100" h="25400" prst="hardEdge"/>
              <a:bevelB w="0" h="0"/>
              <a:extrusionClr>
                <a:schemeClr val="tx1"/>
              </a:extrusionClr>
              <a:contourClr>
                <a:schemeClr val="tx1"/>
              </a:contourClr>
            </a:sp3d>
          </a:bodyPr>
          <a:lstStyle/>
          <a:p>
            <a:pPr algn="ctr"/>
            <a:r>
              <a:rPr lang="es-ES" sz="5400" cap="all" dirty="0">
                <a:ln w="0"/>
                <a:gradFill flip="none" rotWithShape="1">
                  <a:gsLst>
                    <a:gs pos="20000">
                      <a:schemeClr val="tx2">
                        <a:lumMod val="77000"/>
                        <a:lumOff val="23000"/>
                      </a:schemeClr>
                    </a:gs>
                    <a:gs pos="80000">
                      <a:schemeClr val="tx2">
                        <a:lumMod val="0"/>
                        <a:lumOff val="100000"/>
                      </a:schemeClr>
                    </a:gs>
                  </a:gsLst>
                  <a:lin ang="16200000" scaled="1"/>
                  <a:tileRect/>
                </a:gradFill>
                <a:effectLst>
                  <a:glow rad="495300">
                    <a:schemeClr val="bg1">
                      <a:alpha val="49000"/>
                    </a:schemeClr>
                  </a:glow>
                </a:effectLst>
                <a:latin typeface="EurostileTBlaExt" pitchFamily="34" charset="0"/>
              </a:rPr>
              <a:t>O MAIOR EVENTO DO NOVO</a:t>
            </a:r>
          </a:p>
          <a:p>
            <a:pPr algn="ctr"/>
            <a:r>
              <a:rPr lang="es-ES" sz="5400" cap="all" dirty="0">
                <a:ln w="0"/>
                <a:gradFill flip="none" rotWithShape="1">
                  <a:gsLst>
                    <a:gs pos="20000">
                      <a:schemeClr val="tx2">
                        <a:lumMod val="77000"/>
                        <a:lumOff val="23000"/>
                      </a:schemeClr>
                    </a:gs>
                    <a:gs pos="80000">
                      <a:schemeClr val="tx2">
                        <a:lumMod val="0"/>
                        <a:lumOff val="100000"/>
                      </a:schemeClr>
                    </a:gs>
                  </a:gsLst>
                  <a:lin ang="16200000" scaled="1"/>
                  <a:tileRect/>
                </a:gradFill>
                <a:effectLst>
                  <a:glow rad="495300">
                    <a:schemeClr val="bg1">
                      <a:alpha val="49000"/>
                    </a:schemeClr>
                  </a:glow>
                </a:effectLst>
                <a:latin typeface="EurostileTBlaExt" pitchFamily="34" charset="0"/>
              </a:rPr>
              <a:t>MILÉNIO</a:t>
            </a:r>
          </a:p>
        </p:txBody>
      </p:sp>
      <p:sp>
        <p:nvSpPr>
          <p:cNvPr id="5" name="Rectangle 8"/>
          <p:cNvSpPr>
            <a:spLocks noChangeArrowheads="1"/>
          </p:cNvSpPr>
          <p:nvPr/>
        </p:nvSpPr>
        <p:spPr bwMode="auto">
          <a:xfrm>
            <a:off x="7236296" y="333077"/>
            <a:ext cx="1800200" cy="16557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rPr>
              <a:t>9</a:t>
            </a:r>
          </a:p>
        </p:txBody>
      </p:sp>
    </p:spTree>
    <p:extLst>
      <p:ext uri="{BB962C8B-B14F-4D97-AF65-F5344CB8AC3E}">
        <p14:creationId xmlns:p14="http://schemas.microsoft.com/office/powerpoint/2010/main" val="71621733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ppt_x"/>
                                          </p:val>
                                        </p:tav>
                                        <p:tav tm="100000">
                                          <p:val>
                                            <p:strVal val="#ppt_x"/>
                                          </p:val>
                                        </p:tav>
                                      </p:tavLst>
                                    </p:anim>
                                    <p:anim calcmode="lin" valueType="num">
                                      <p:cBhvr additive="base">
                                        <p:cTn id="8" dur="3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J:\Mis Docs\_Multimedia IMS\Curso Biblico PPS\Tema 09\tema 09 salv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79512" y="44624"/>
            <a:ext cx="1550424"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Isaías 25:9</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4" name="3 Rectángulo"/>
          <p:cNvSpPr/>
          <p:nvPr/>
        </p:nvSpPr>
        <p:spPr>
          <a:xfrm>
            <a:off x="988957" y="1558102"/>
            <a:ext cx="6120680"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Naquele</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dia</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se dirá: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Eis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 que este é o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nosso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 Deus,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em</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quem</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esperávamos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 e ele nos salvará; este é o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Senhor</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 a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quem</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aguardávamos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 na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sua</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salvação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 exultaremos e nos alegraremos</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459585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0" presetClass="entr" presetSubtype="0" fill="hold" grpId="0"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500"/>
                                        <p:tgtEl>
                                          <p:spTgt spid="4">
                                            <p:txEl>
                                              <p:pRg st="0" end="0"/>
                                            </p:txEl>
                                          </p:spTgt>
                                        </p:tgtEl>
                                      </p:cBhvr>
                                    </p:animEffect>
                                  </p:childTnLst>
                                </p:cTn>
                              </p:par>
                            </p:childTnLst>
                          </p:cTn>
                        </p:par>
                        <p:par>
                          <p:cTn id="13" fill="hold">
                            <p:stCondLst>
                              <p:cond delay="3000"/>
                            </p:stCondLst>
                            <p:childTnLst>
                              <p:par>
                                <p:cTn id="14" presetID="22" presetClass="entr" presetSubtype="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J:\Mis Docs\_Multimedia IMS\Curso Biblico PPS\Tema 09\tema 09 pregunt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68"/>
            <a:ext cx="9144000" cy="6861268"/>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720080" y="2276872"/>
            <a:ext cx="4355976" cy="212365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4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Como </a:t>
            </a:r>
            <a:r>
              <a:rPr lang="es-ES" sz="4400" b="1" dirty="0" err="1">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virá</a:t>
            </a:r>
            <a:r>
              <a:rPr lang="es-ES" sz="44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 o grande </a:t>
            </a:r>
            <a:r>
              <a:rPr lang="es-ES" sz="4400" b="1" dirty="0" err="1">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dia</a:t>
            </a:r>
            <a:r>
              <a:rPr lang="es-ES" sz="44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 do </a:t>
            </a:r>
            <a:r>
              <a:rPr lang="es-ES" sz="4400" b="1" dirty="0" err="1">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Senhor</a:t>
            </a:r>
            <a:r>
              <a:rPr lang="es-ES" sz="44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a:t>
            </a:r>
          </a:p>
        </p:txBody>
      </p:sp>
      <p:pic>
        <p:nvPicPr>
          <p:cNvPr id="4"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03365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09\tema 09 fue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79512" y="44624"/>
            <a:ext cx="1887055"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2ª Pedro 3:10</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4" name="3 Rectángulo"/>
          <p:cNvSpPr/>
          <p:nvPr/>
        </p:nvSpPr>
        <p:spPr>
          <a:xfrm>
            <a:off x="827584" y="1772816"/>
            <a:ext cx="7272808"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Virá</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entretanto,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como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ladrão</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o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Dia</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do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Senhor</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no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qual</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os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céus</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passarão</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com</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estrepitoso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estrondo</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 os elementos se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desfarão</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abrasados;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também</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terra</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 as obras que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nela</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existem</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serão</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atingidas.”</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71720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0" presetClass="entr" presetSubtype="0" fill="hold" grpId="0"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500"/>
                                        <p:tgtEl>
                                          <p:spTgt spid="4">
                                            <p:txEl>
                                              <p:pRg st="0" end="0"/>
                                            </p:txEl>
                                          </p:spTgt>
                                        </p:tgtEl>
                                      </p:cBhvr>
                                    </p:animEffect>
                                  </p:childTnLst>
                                </p:cTn>
                              </p:par>
                            </p:childTnLst>
                          </p:cTn>
                        </p:par>
                        <p:par>
                          <p:cTn id="13" fill="hold">
                            <p:stCondLst>
                              <p:cond delay="3000"/>
                            </p:stCondLst>
                            <p:childTnLst>
                              <p:par>
                                <p:cTn id="14" presetID="22" presetClass="entr" presetSubtype="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J:\Mis Docs\_Multimedia IMS\Curso Biblico PPS\Tema 09\tema 09 pregunt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68"/>
            <a:ext cx="9144000" cy="6861268"/>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720080" y="2276872"/>
            <a:ext cx="4067944" cy="212365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400" b="1" dirty="0" err="1">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Portanto</a:t>
            </a:r>
            <a:r>
              <a:rPr lang="es-ES" sz="44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 que </a:t>
            </a:r>
            <a:r>
              <a:rPr lang="es-ES" sz="4400" b="1" dirty="0" err="1">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conselho</a:t>
            </a:r>
            <a:r>
              <a:rPr lang="es-ES" sz="44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 nos é dirigido?</a:t>
            </a:r>
          </a:p>
        </p:txBody>
      </p:sp>
      <p:pic>
        <p:nvPicPr>
          <p:cNvPr id="4"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30922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09\tema 09 jard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79512" y="44624"/>
            <a:ext cx="2323072"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Mateus</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24:42, 44</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4" name="3 Rectángulo"/>
          <p:cNvSpPr/>
          <p:nvPr/>
        </p:nvSpPr>
        <p:spPr>
          <a:xfrm>
            <a:off x="971600" y="1772816"/>
            <a:ext cx="5976664"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Portanto</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vigiai</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porque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não</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sabeis</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em</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que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dia</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vem</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o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vosso</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Senhor</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Por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isso</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ficai</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também</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vós</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apercebidos</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porque, à hora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em</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que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não</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cuidáis, o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Filho</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do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Homem</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virá</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3643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0" presetClass="entr" presetSubtype="0" fill="hold" grpId="0"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500"/>
                                        <p:tgtEl>
                                          <p:spTgt spid="4">
                                            <p:txEl>
                                              <p:pRg st="0" end="0"/>
                                            </p:txEl>
                                          </p:spTgt>
                                        </p:tgtEl>
                                      </p:cBhvr>
                                    </p:animEffect>
                                  </p:childTnLst>
                                </p:cTn>
                              </p:par>
                            </p:childTnLst>
                          </p:cTn>
                        </p:par>
                        <p:par>
                          <p:cTn id="13" fill="hold">
                            <p:stCondLst>
                              <p:cond delay="3000"/>
                            </p:stCondLst>
                            <p:childTnLst>
                              <p:par>
                                <p:cTn id="14" presetID="22" presetClass="entr" presetSubtype="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J:\Mis Docs\_Multimedia IMS\Curso Biblico PPS\Tema 09\tema 09 venid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268"/>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J:\Mis Docs\_Multimedia IMS\Curso Biblico PPS\Tema 09\tema 09 orac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131840" y="692696"/>
            <a:ext cx="6018510" cy="2055403"/>
          </a:xfrm>
          <a:prstGeom prst="rect">
            <a:avLst/>
          </a:prstGeom>
          <a:gradFill>
            <a:gsLst>
              <a:gs pos="0">
                <a:schemeClr val="bg1">
                  <a:alpha val="0"/>
                </a:schemeClr>
              </a:gs>
              <a:gs pos="100000">
                <a:srgbClr val="002060">
                  <a:alpha val="73000"/>
                </a:srgbClr>
              </a:gs>
            </a:gsLst>
            <a:lin ang="0" scaled="0"/>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2 Marcador de contenido"/>
          <p:cNvSpPr txBox="1">
            <a:spLocks/>
          </p:cNvSpPr>
          <p:nvPr/>
        </p:nvSpPr>
        <p:spPr>
          <a:xfrm>
            <a:off x="2915816" y="620688"/>
            <a:ext cx="5760640" cy="2271427"/>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s-ES" sz="4800" b="1" i="1" spc="50" dirty="0" err="1">
                <a:ln w="11430"/>
                <a:solidFill>
                  <a:srgbClr val="C00000"/>
                </a:solidFill>
                <a:effectLst>
                  <a:outerShdw blurRad="76200" dist="50800" dir="5400000" algn="tl" rotWithShape="0">
                    <a:srgbClr val="000000">
                      <a:alpha val="65000"/>
                    </a:srgbClr>
                  </a:outerShdw>
                </a:effectLst>
                <a:latin typeface="Myriad Pro" pitchFamily="34" charset="0"/>
              </a:rPr>
              <a:t>Obrigado</a:t>
            </a:r>
            <a:r>
              <a:rPr lang="es-ES" sz="4800" b="1" i="1" spc="50" dirty="0">
                <a:ln w="11430"/>
                <a:solidFill>
                  <a:srgbClr val="C00000"/>
                </a:solidFill>
                <a:effectLst>
                  <a:outerShdw blurRad="76200" dist="50800" dir="5400000" algn="tl" rotWithShape="0">
                    <a:srgbClr val="000000">
                      <a:alpha val="65000"/>
                    </a:srgbClr>
                  </a:outerShdw>
                </a:effectLst>
                <a:latin typeface="Myriad Pro" pitchFamily="34" charset="0"/>
              </a:rPr>
              <a:t>, </a:t>
            </a:r>
            <a:r>
              <a:rPr lang="es-ES" sz="4800" b="1" i="1" spc="50" dirty="0" err="1">
                <a:ln w="11430"/>
                <a:solidFill>
                  <a:srgbClr val="C00000"/>
                </a:solidFill>
                <a:effectLst>
                  <a:outerShdw blurRad="76200" dist="50800" dir="5400000" algn="tl" rotWithShape="0">
                    <a:srgbClr val="000000">
                      <a:alpha val="65000"/>
                    </a:srgbClr>
                  </a:outerShdw>
                </a:effectLst>
                <a:latin typeface="Myriad Pro" pitchFamily="34" charset="0"/>
              </a:rPr>
              <a:t>Senhor</a:t>
            </a:r>
            <a:br>
              <a:rPr lang="es-ES" sz="4800" b="1" i="1" spc="50" dirty="0">
                <a:ln w="11430"/>
                <a:solidFill>
                  <a:srgbClr val="C00000"/>
                </a:solidFill>
                <a:effectLst>
                  <a:outerShdw blurRad="76200" dist="50800" dir="5400000" algn="tl" rotWithShape="0">
                    <a:srgbClr val="000000">
                      <a:alpha val="65000"/>
                    </a:srgbClr>
                  </a:outerShdw>
                </a:effectLst>
                <a:latin typeface="Myriad Pro" pitchFamily="34" charset="0"/>
              </a:rPr>
            </a:br>
            <a:r>
              <a:rPr lang="es-ES" sz="4800" b="1" i="1" spc="50" dirty="0">
                <a:ln w="11430"/>
                <a:solidFill>
                  <a:srgbClr val="C00000"/>
                </a:solidFill>
                <a:effectLst>
                  <a:outerShdw blurRad="76200" dist="50800" dir="5400000" algn="tl" rotWithShape="0">
                    <a:srgbClr val="000000">
                      <a:alpha val="65000"/>
                    </a:srgbClr>
                  </a:outerShdw>
                </a:effectLst>
                <a:latin typeface="Myriad Pro" pitchFamily="34" charset="0"/>
              </a:rPr>
              <a:t>por </a:t>
            </a:r>
            <a:r>
              <a:rPr lang="es-ES" sz="4800" b="1" i="1" spc="50" dirty="0" err="1">
                <a:ln w="11430"/>
                <a:solidFill>
                  <a:srgbClr val="C00000"/>
                </a:solidFill>
                <a:effectLst>
                  <a:outerShdw blurRad="76200" dist="50800" dir="5400000" algn="tl" rotWithShape="0">
                    <a:srgbClr val="000000">
                      <a:alpha val="65000"/>
                    </a:srgbClr>
                  </a:outerShdw>
                </a:effectLst>
                <a:latin typeface="Myriad Pro" pitchFamily="34" charset="0"/>
              </a:rPr>
              <a:t>cumprires</a:t>
            </a:r>
            <a:r>
              <a:rPr lang="es-ES" sz="4800" b="1" i="1" spc="50" dirty="0">
                <a:ln w="11430"/>
                <a:solidFill>
                  <a:srgbClr val="C00000"/>
                </a:solidFill>
                <a:effectLst>
                  <a:outerShdw blurRad="76200" dist="50800" dir="5400000" algn="tl" rotWithShape="0">
                    <a:srgbClr val="000000">
                      <a:alpha val="65000"/>
                    </a:srgbClr>
                  </a:outerShdw>
                </a:effectLst>
                <a:latin typeface="Myriad Pro" pitchFamily="34" charset="0"/>
              </a:rPr>
              <a:t> a </a:t>
            </a:r>
            <a:r>
              <a:rPr lang="es-ES" sz="4800" b="1" i="1" spc="50" dirty="0" err="1">
                <a:ln w="11430"/>
                <a:solidFill>
                  <a:srgbClr val="C00000"/>
                </a:solidFill>
                <a:effectLst>
                  <a:outerShdw blurRad="76200" dist="50800" dir="5400000" algn="tl" rotWithShape="0">
                    <a:srgbClr val="000000">
                      <a:alpha val="65000"/>
                    </a:srgbClr>
                  </a:outerShdw>
                </a:effectLst>
                <a:latin typeface="Myriad Pro" pitchFamily="34" charset="0"/>
              </a:rPr>
              <a:t>Tua</a:t>
            </a:r>
            <a:r>
              <a:rPr lang="es-ES" sz="4800" b="1" i="1" spc="50" dirty="0">
                <a:ln w="11430"/>
                <a:solidFill>
                  <a:srgbClr val="C00000"/>
                </a:solidFill>
                <a:effectLst>
                  <a:outerShdw blurRad="76200" dist="50800" dir="5400000" algn="tl" rotWithShape="0">
                    <a:srgbClr val="000000">
                      <a:alpha val="65000"/>
                    </a:srgbClr>
                  </a:outerShdw>
                </a:effectLst>
                <a:latin typeface="Myriad Pro" pitchFamily="34" charset="0"/>
              </a:rPr>
              <a:t> </a:t>
            </a:r>
            <a:r>
              <a:rPr lang="es-ES" sz="4800" b="1" i="1" spc="50" dirty="0" err="1">
                <a:ln w="11430"/>
                <a:solidFill>
                  <a:srgbClr val="C00000"/>
                </a:solidFill>
                <a:effectLst>
                  <a:outerShdw blurRad="76200" dist="50800" dir="5400000" algn="tl" rotWithShape="0">
                    <a:srgbClr val="000000">
                      <a:alpha val="65000"/>
                    </a:srgbClr>
                  </a:outerShdw>
                </a:effectLst>
                <a:latin typeface="Myriad Pro" pitchFamily="34" charset="0"/>
              </a:rPr>
              <a:t>promessa</a:t>
            </a:r>
            <a:r>
              <a:rPr lang="es-ES" sz="4800" b="1" i="1" spc="50" dirty="0">
                <a:ln w="11430"/>
                <a:solidFill>
                  <a:srgbClr val="C00000"/>
                </a:solidFill>
                <a:effectLst>
                  <a:outerShdw blurRad="76200" dist="50800" dir="5400000" algn="tl" rotWithShape="0">
                    <a:srgbClr val="000000">
                      <a:alpha val="65000"/>
                    </a:srgbClr>
                  </a:outerShdw>
                </a:effectLst>
                <a:latin typeface="Myriad Pro" pitchFamily="34" charset="0"/>
              </a:rPr>
              <a:t>!</a:t>
            </a:r>
          </a:p>
        </p:txBody>
      </p:sp>
      <p:pic>
        <p:nvPicPr>
          <p:cNvPr id="7"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83907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3000"/>
                                        <p:tgtEl>
                                          <p:spTgt spid="5"/>
                                        </p:tgtEl>
                                      </p:cBhvr>
                                    </p:animEffect>
                                  </p:childTnLst>
                                </p:cTn>
                              </p:par>
                            </p:childTnLst>
                          </p:cTn>
                        </p:par>
                        <p:par>
                          <p:cTn id="12" fill="hold">
                            <p:stCondLst>
                              <p:cond delay="4500"/>
                            </p:stCondLst>
                            <p:childTnLst>
                              <p:par>
                                <p:cTn id="13" presetID="10" presetClass="entr" presetSubtype="0" fill="hold" nodeType="afterEffect">
                                  <p:stCondLst>
                                    <p:cond delay="2000"/>
                                  </p:stCondLst>
                                  <p:childTnLst>
                                    <p:set>
                                      <p:cBhvr>
                                        <p:cTn id="14" dur="1" fill="hold">
                                          <p:stCondLst>
                                            <p:cond delay="0"/>
                                          </p:stCondLst>
                                        </p:cTn>
                                        <p:tgtEl>
                                          <p:spTgt spid="8194"/>
                                        </p:tgtEl>
                                        <p:attrNameLst>
                                          <p:attrName>style.visibility</p:attrName>
                                        </p:attrNameLst>
                                      </p:cBhvr>
                                      <p:to>
                                        <p:strVal val="visible"/>
                                      </p:to>
                                    </p:set>
                                    <p:animEffect transition="in" filter="fade">
                                      <p:cBhvr>
                                        <p:cTn id="15" dur="1000"/>
                                        <p:tgtEl>
                                          <p:spTgt spid="8194"/>
                                        </p:tgtEl>
                                      </p:cBhvr>
                                    </p:animEffect>
                                  </p:childTnLst>
                                </p:cTn>
                              </p:par>
                            </p:childTnLst>
                          </p:cTn>
                        </p:par>
                        <p:par>
                          <p:cTn id="16" fill="hold">
                            <p:stCondLst>
                              <p:cond delay="7500"/>
                            </p:stCondLst>
                            <p:childTnLst>
                              <p:par>
                                <p:cTn id="17" presetID="22" presetClass="entr" presetSubtype="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J:\Mis Docs\_Multimedia IMS\Curso Biblico PPS\Tema 09\tema 09 pregunt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68"/>
            <a:ext cx="9144000" cy="6861268"/>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755576" y="2276872"/>
            <a:ext cx="5616624" cy="144655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4400" b="1" spc="5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O que </a:t>
            </a:r>
            <a:r>
              <a:rPr lang="es-ES_tradnl" sz="4400" b="1" spc="50" dirty="0" err="1">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prometeu</a:t>
            </a:r>
            <a:r>
              <a:rPr lang="es-ES_tradnl" sz="4400" b="1" spc="5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 o </a:t>
            </a:r>
            <a:r>
              <a:rPr lang="es-ES_tradnl" sz="4400" b="1" spc="50" dirty="0" err="1">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próprio</a:t>
            </a:r>
            <a:r>
              <a:rPr lang="es-ES_tradnl" sz="4400" b="1" spc="5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 </a:t>
            </a:r>
            <a:r>
              <a:rPr lang="es-ES_tradnl" sz="4400" b="1" spc="50" dirty="0" err="1">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Jesus</a:t>
            </a:r>
            <a:r>
              <a:rPr lang="es-ES_tradnl" sz="4400" b="1" spc="5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 </a:t>
            </a:r>
            <a:endParaRPr lang="es-ES" sz="4400" b="1" spc="5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endParaRPr>
          </a:p>
        </p:txBody>
      </p:sp>
      <p:pic>
        <p:nvPicPr>
          <p:cNvPr id="4"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373323"/>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09\tema 09 vend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79512" y="148570"/>
            <a:ext cx="1665841"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João 14:1-3</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48251"/>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611560" y="1166842"/>
            <a:ext cx="7920880" cy="452431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Não</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se turbe o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vosso</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coração</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credes</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em</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Deus,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crede</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também</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em</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mim</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Na</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casa de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meu</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Pai</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há</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muitas</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moradas. Se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assim</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não</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fora</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eu</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vo</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-lo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teria</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dito</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Pois</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vou</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preparar-vos lugar. E,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quando</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eu</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for</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 vos preparar lugar,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voltarei</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 e vos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receberei</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 para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mim</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mesmo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 para que,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onde</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eu</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estou</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estejais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vós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também</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p>
        </p:txBody>
      </p:sp>
    </p:spTree>
    <p:extLst>
      <p:ext uri="{BB962C8B-B14F-4D97-AF65-F5344CB8AC3E}">
        <p14:creationId xmlns:p14="http://schemas.microsoft.com/office/powerpoint/2010/main" val="3328311939"/>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0" presetClass="entr" presetSubtype="0" fill="hold" grpId="0"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500"/>
                                        <p:tgtEl>
                                          <p:spTgt spid="4">
                                            <p:txEl>
                                              <p:pRg st="0" end="0"/>
                                            </p:txEl>
                                          </p:spTgt>
                                        </p:tgtEl>
                                      </p:cBhvr>
                                    </p:animEffect>
                                  </p:childTnLst>
                                </p:cTn>
                              </p:par>
                            </p:childTnLst>
                          </p:cTn>
                        </p:par>
                        <p:par>
                          <p:cTn id="13" fill="hold">
                            <p:stCondLst>
                              <p:cond delay="3000"/>
                            </p:stCondLst>
                            <p:childTnLst>
                              <p:par>
                                <p:cTn id="14" presetID="22" presetClass="entr" presetSubtype="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J:\Mis Docs\_Multimedia IMS\Curso Biblico PPS\Tema 09\tema 09 pregunt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68"/>
            <a:ext cx="9144000" cy="6861268"/>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360040" y="2060848"/>
            <a:ext cx="8388424" cy="212365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400" b="1" spc="5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Como </a:t>
            </a:r>
            <a:r>
              <a:rPr lang="es-ES" sz="4400" b="1" spc="50" dirty="0" err="1">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foi</a:t>
            </a:r>
            <a:r>
              <a:rPr lang="es-ES" sz="4400" b="1" spc="5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 considerada esta </a:t>
            </a:r>
            <a:r>
              <a:rPr lang="es-ES" sz="4400" b="1" spc="50" dirty="0" err="1">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mensagem</a:t>
            </a:r>
            <a:r>
              <a:rPr lang="es-ES" sz="4400" b="1" spc="5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 por </a:t>
            </a:r>
            <a:r>
              <a:rPr lang="es-ES" sz="4400" b="1" spc="50" dirty="0" err="1">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milhões</a:t>
            </a:r>
            <a:r>
              <a:rPr lang="es-ES" sz="4400" b="1" spc="5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 de </a:t>
            </a:r>
            <a:r>
              <a:rPr lang="es-ES" sz="4400" b="1" spc="50" dirty="0" err="1">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cristãos</a:t>
            </a:r>
            <a:r>
              <a:rPr lang="es-ES" sz="4400" b="1" spc="5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 </a:t>
            </a:r>
            <a:r>
              <a:rPr lang="es-ES" sz="4400" b="1" spc="50" dirty="0" err="1">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através</a:t>
            </a:r>
            <a:r>
              <a:rPr lang="es-ES" sz="4400" b="1" spc="5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 dos </a:t>
            </a:r>
            <a:r>
              <a:rPr lang="es-ES" sz="4400" b="1" spc="50" dirty="0" err="1">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séculos</a:t>
            </a:r>
            <a:r>
              <a:rPr lang="es-ES" sz="4400" b="1" spc="5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 </a:t>
            </a:r>
          </a:p>
        </p:txBody>
      </p:sp>
      <p:pic>
        <p:nvPicPr>
          <p:cNvPr id="4"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165166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09\tema 09 cerez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79512" y="148570"/>
            <a:ext cx="1671483"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Tito 2:13</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4" name="3 Rectángulo"/>
          <p:cNvSpPr/>
          <p:nvPr/>
        </p:nvSpPr>
        <p:spPr>
          <a:xfrm>
            <a:off x="395536" y="2602003"/>
            <a:ext cx="5563418" cy="255454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“Aguardando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a bendita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esperança</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 a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manifestação</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da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glória</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do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nosso</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grande Deus e Salvador Cristo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Jesus</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842268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0" presetClass="entr" presetSubtype="0" fill="hold" grpId="0"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500"/>
                                        <p:tgtEl>
                                          <p:spTgt spid="4">
                                            <p:txEl>
                                              <p:pRg st="0" end="0"/>
                                            </p:txEl>
                                          </p:spTgt>
                                        </p:tgtEl>
                                      </p:cBhvr>
                                    </p:animEffect>
                                  </p:childTnLst>
                                </p:cTn>
                              </p:par>
                            </p:childTnLst>
                          </p:cTn>
                        </p:par>
                        <p:par>
                          <p:cTn id="13" fill="hold">
                            <p:stCondLst>
                              <p:cond delay="3000"/>
                            </p:stCondLst>
                            <p:childTnLst>
                              <p:par>
                                <p:cTn id="14" presetID="22" presetClass="entr" presetSubtype="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09\tema 09 cerez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7545" y="958076"/>
            <a:ext cx="5184575"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Este evento é mencionado aproximadamente 2.500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vezes</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nas</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Escrituras. Que grande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importância</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lhe</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deu</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Deus!</a:t>
            </a:r>
          </a:p>
        </p:txBody>
      </p:sp>
      <p:pic>
        <p:nvPicPr>
          <p:cNvPr id="5123" name="Picture 3" descr="J:\Mis Docs\_Multimedia IMS\Curso Biblico PPS\Tema 09\fujiyam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772" y="4221088"/>
            <a:ext cx="3527180" cy="2068572"/>
          </a:xfrm>
          <a:prstGeom prst="rect">
            <a:avLst/>
          </a:prstGeom>
          <a:ln w="114300">
            <a:gradFill>
              <a:gsLst>
                <a:gs pos="0">
                  <a:srgbClr val="D6B19C"/>
                </a:gs>
                <a:gs pos="30000">
                  <a:srgbClr val="D49E6C"/>
                </a:gs>
                <a:gs pos="70000">
                  <a:srgbClr val="A65528"/>
                </a:gs>
                <a:gs pos="100000">
                  <a:srgbClr val="663012"/>
                </a:gs>
              </a:gsLst>
              <a:lin ang="5400000" scaled="0"/>
            </a:gra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10" name="9 Rectángulo"/>
          <p:cNvSpPr/>
          <p:nvPr/>
        </p:nvSpPr>
        <p:spPr>
          <a:xfrm>
            <a:off x="3923928" y="4293096"/>
            <a:ext cx="4966899" cy="255454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Os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muitos</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sinais</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preditos</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provam</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que este evento está </a:t>
            </a:r>
            <a:r>
              <a:rPr lang="es-E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mais</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b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próximo do que pensamos.</a:t>
            </a:r>
          </a:p>
        </p:txBody>
      </p:sp>
    </p:spTree>
    <p:extLst>
      <p:ext uri="{BB962C8B-B14F-4D97-AF65-F5344CB8AC3E}">
        <p14:creationId xmlns:p14="http://schemas.microsoft.com/office/powerpoint/2010/main" val="213066181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500"/>
                                        <p:tgtEl>
                                          <p:spTgt spid="4">
                                            <p:txEl>
                                              <p:pRg st="0" end="0"/>
                                            </p:txEl>
                                          </p:spTgt>
                                        </p:tgtEl>
                                      </p:cBhvr>
                                    </p:animEffect>
                                  </p:childTnLst>
                                </p:cTn>
                              </p:par>
                            </p:childTnLst>
                          </p:cTn>
                        </p:par>
                        <p:par>
                          <p:cTn id="8" fill="hold">
                            <p:stCondLst>
                              <p:cond delay="1500"/>
                            </p:stCondLst>
                            <p:childTnLst>
                              <p:par>
                                <p:cTn id="9" presetID="42" presetClass="entr" presetSubtype="0" fill="hold" nodeType="afterEffect">
                                  <p:stCondLst>
                                    <p:cond delay="2000"/>
                                  </p:stCondLst>
                                  <p:childTnLst>
                                    <p:set>
                                      <p:cBhvr>
                                        <p:cTn id="10" dur="1" fill="hold">
                                          <p:stCondLst>
                                            <p:cond delay="0"/>
                                          </p:stCondLst>
                                        </p:cTn>
                                        <p:tgtEl>
                                          <p:spTgt spid="5123"/>
                                        </p:tgtEl>
                                        <p:attrNameLst>
                                          <p:attrName>style.visibility</p:attrName>
                                        </p:attrNameLst>
                                      </p:cBhvr>
                                      <p:to>
                                        <p:strVal val="visible"/>
                                      </p:to>
                                    </p:set>
                                    <p:animEffect transition="in" filter="fade">
                                      <p:cBhvr>
                                        <p:cTn id="11" dur="1000"/>
                                        <p:tgtEl>
                                          <p:spTgt spid="5123"/>
                                        </p:tgtEl>
                                      </p:cBhvr>
                                    </p:animEffect>
                                    <p:anim calcmode="lin" valueType="num">
                                      <p:cBhvr>
                                        <p:cTn id="12" dur="1000" fill="hold"/>
                                        <p:tgtEl>
                                          <p:spTgt spid="5123"/>
                                        </p:tgtEl>
                                        <p:attrNameLst>
                                          <p:attrName>ppt_x</p:attrName>
                                        </p:attrNameLst>
                                      </p:cBhvr>
                                      <p:tavLst>
                                        <p:tav tm="0">
                                          <p:val>
                                            <p:strVal val="#ppt_x"/>
                                          </p:val>
                                        </p:tav>
                                        <p:tav tm="100000">
                                          <p:val>
                                            <p:strVal val="#ppt_x"/>
                                          </p:val>
                                        </p:tav>
                                      </p:tavLst>
                                    </p:anim>
                                    <p:anim calcmode="lin" valueType="num">
                                      <p:cBhvr>
                                        <p:cTn id="13" dur="1000" fill="hold"/>
                                        <p:tgtEl>
                                          <p:spTgt spid="5123"/>
                                        </p:tgtEl>
                                        <p:attrNameLst>
                                          <p:attrName>ppt_y</p:attrName>
                                        </p:attrNameLst>
                                      </p:cBhvr>
                                      <p:tavLst>
                                        <p:tav tm="0">
                                          <p:val>
                                            <p:strVal val="#ppt_y+.1"/>
                                          </p:val>
                                        </p:tav>
                                        <p:tav tm="100000">
                                          <p:val>
                                            <p:strVal val="#ppt_y"/>
                                          </p:val>
                                        </p:tav>
                                      </p:tavLst>
                                    </p:anim>
                                  </p:childTnLst>
                                </p:cTn>
                              </p:par>
                            </p:childTnLst>
                          </p:cTn>
                        </p:par>
                        <p:par>
                          <p:cTn id="14" fill="hold">
                            <p:stCondLst>
                              <p:cond delay="4500"/>
                            </p:stCondLst>
                            <p:childTnLst>
                              <p:par>
                                <p:cTn id="15" presetID="10" presetClass="entr" presetSubtype="0" fill="hold" grpId="0" nodeType="afterEffect">
                                  <p:stCondLst>
                                    <p:cond delay="500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1500"/>
                                        <p:tgtEl>
                                          <p:spTgt spid="10">
                                            <p:txEl>
                                              <p:pRg st="0" end="0"/>
                                            </p:txEl>
                                          </p:spTgt>
                                        </p:tgtEl>
                                      </p:cBhvr>
                                    </p:animEffect>
                                  </p:childTnLst>
                                </p:cTn>
                              </p:par>
                            </p:childTnLst>
                          </p:cTn>
                        </p:par>
                        <p:par>
                          <p:cTn id="18" fill="hold">
                            <p:stCondLst>
                              <p:cond delay="11000"/>
                            </p:stCondLst>
                            <p:childTnLst>
                              <p:par>
                                <p:cTn id="19" presetID="22" presetClass="entr" presetSubtype="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0"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J:\Mis Docs\_Multimedia IMS\Curso Biblico PPS\Tema 09\tema 09 pregunt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9 Rectángulo"/>
          <p:cNvSpPr/>
          <p:nvPr/>
        </p:nvSpPr>
        <p:spPr>
          <a:xfrm>
            <a:off x="683568" y="2355845"/>
            <a:ext cx="6120680" cy="1754326"/>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s-ES" sz="5400" b="1" cap="all" dirty="0">
                <a:ln w="0"/>
                <a:gradFill flip="none" rotWithShape="1">
                  <a:gsLst>
                    <a:gs pos="0">
                      <a:srgbClr val="000000"/>
                    </a:gs>
                    <a:gs pos="19000">
                      <a:srgbClr val="000040"/>
                    </a:gs>
                    <a:gs pos="33000">
                      <a:srgbClr val="400040"/>
                    </a:gs>
                    <a:gs pos="58000">
                      <a:srgbClr val="8F0040"/>
                    </a:gs>
                    <a:gs pos="73000">
                      <a:srgbClr val="F27300"/>
                    </a:gs>
                    <a:gs pos="82000">
                      <a:srgbClr val="FFBF00"/>
                    </a:gs>
                  </a:gsLst>
                  <a:lin ang="16200000" scaled="1"/>
                  <a:tileRect/>
                </a:gradFill>
                <a:effectLst>
                  <a:reflection blurRad="12700" stA="50000" endPos="50000" dist="5000" dir="5400000" sy="-100000" rotWithShape="0"/>
                </a:effectLst>
                <a:latin typeface="MicrogrammaDBolExt" pitchFamily="34" charset="0"/>
              </a:rPr>
              <a:t>PORQUE VIRÁ JESUS?</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94759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0.0&quot;&gt;&lt;object type=&quot;1&quot; unique_id=&quot;10001&quot;&gt;&lt;object type=&quot;2&quot; unique_id=&quot;22676&quot;&gt;&lt;object type=&quot;3&quot; unique_id=&quot;22678&quot;&gt;&lt;property id=&quot;20148&quot; value=&quot;5&quot;/&gt;&lt;property id=&quot;20300&quot; value=&quot;Diapositiva 2&quot;/&gt;&lt;property id=&quot;20307&quot; value=&quot;316&quot;/&gt;&lt;/object&gt;&lt;object type=&quot;3&quot; unique_id=&quot;22679&quot;&gt;&lt;property id=&quot;20148&quot; value=&quot;5&quot;/&gt;&lt;property id=&quot;20300&quot; value=&quot;Diapositiva 3&quot;/&gt;&lt;property id=&quot;20307&quot; value=&quot;319&quot;/&gt;&lt;/object&gt;&lt;object type=&quot;3&quot; unique_id=&quot;22680&quot;&gt;&lt;property id=&quot;20148&quot; value=&quot;5&quot;/&gt;&lt;property id=&quot;20300&quot; value=&quot;Diapositiva 4&quot;/&gt;&lt;property id=&quot;20307&quot; value=&quot;261&quot;/&gt;&lt;/object&gt;&lt;object type=&quot;3&quot; unique_id=&quot;22681&quot;&gt;&lt;property id=&quot;20148&quot; value=&quot;5&quot;/&gt;&lt;property id=&quot;20300&quot; value=&quot;Diapositiva 5&quot;/&gt;&lt;property id=&quot;20307&quot; value=&quot;356&quot;/&gt;&lt;/object&gt;&lt;object type=&quot;3&quot; unique_id=&quot;22682&quot;&gt;&lt;property id=&quot;20148&quot; value=&quot;5&quot;/&gt;&lt;property id=&quot;20300&quot; value=&quot;Diapositiva 6&quot;/&gt;&lt;property id=&quot;20307&quot; value=&quot;357&quot;/&gt;&lt;/object&gt;&lt;object type=&quot;3&quot; unique_id=&quot;22683&quot;&gt;&lt;property id=&quot;20148&quot; value=&quot;5&quot;/&gt;&lt;property id=&quot;20300&quot; value=&quot;Diapositiva 7&quot;/&gt;&lt;property id=&quot;20307&quot; value=&quot;393&quot;/&gt;&lt;/object&gt;&lt;object type=&quot;3&quot; unique_id=&quot;22684&quot;&gt;&lt;property id=&quot;20148&quot; value=&quot;5&quot;/&gt;&lt;property id=&quot;20300&quot; value=&quot;Diapositiva 8&quot;/&gt;&lt;property id=&quot;20307&quot; value=&quot;358&quot;/&gt;&lt;/object&gt;&lt;object type=&quot;3&quot; unique_id=&quot;22685&quot;&gt;&lt;property id=&quot;20148&quot; value=&quot;5&quot;/&gt;&lt;property id=&quot;20300&quot; value=&quot;Diapositiva 9&quot;/&gt;&lt;property id=&quot;20307&quot; value=&quot;359&quot;/&gt;&lt;/object&gt;&lt;object type=&quot;3&quot; unique_id=&quot;22686&quot;&gt;&lt;property id=&quot;20148&quot; value=&quot;5&quot;/&gt;&lt;property id=&quot;20300&quot; value=&quot;Diapositiva 10&quot;/&gt;&lt;property id=&quot;20307&quot; value=&quot;362&quot;/&gt;&lt;/object&gt;&lt;object type=&quot;3&quot; unique_id=&quot;22687&quot;&gt;&lt;property id=&quot;20148&quot; value=&quot;5&quot;/&gt;&lt;property id=&quot;20300&quot; value=&quot;Diapositiva 11&quot;/&gt;&lt;property id=&quot;20307&quot; value=&quot;380&quot;/&gt;&lt;/object&gt;&lt;object type=&quot;3&quot; unique_id=&quot;22688&quot;&gt;&lt;property id=&quot;20148&quot; value=&quot;5&quot;/&gt;&lt;property id=&quot;20300&quot; value=&quot;Diapositiva 12&quot;/&gt;&lt;property id=&quot;20307&quot; value=&quot;361&quot;/&gt;&lt;/object&gt;&lt;object type=&quot;3&quot; unique_id=&quot;22689&quot;&gt;&lt;property id=&quot;20148&quot; value=&quot;5&quot;/&gt;&lt;property id=&quot;20300&quot; value=&quot;Diapositiva 13&quot;/&gt;&lt;property id=&quot;20307&quot; value=&quot;384&quot;/&gt;&lt;/object&gt;&lt;object type=&quot;3&quot; unique_id=&quot;22690&quot;&gt;&lt;property id=&quot;20148&quot; value=&quot;5&quot;/&gt;&lt;property id=&quot;20300&quot; value=&quot;Diapositiva 14&quot;/&gt;&lt;property id=&quot;20307&quot; value=&quot;385&quot;/&gt;&lt;/object&gt;&lt;object type=&quot;3&quot; unique_id=&quot;22691&quot;&gt;&lt;property id=&quot;20148&quot; value=&quot;5&quot;/&gt;&lt;property id=&quot;20300&quot; value=&quot;Diapositiva 15&quot;/&gt;&lt;property id=&quot;20307&quot; value=&quot;386&quot;/&gt;&lt;/object&gt;&lt;object type=&quot;3&quot; unique_id=&quot;22692&quot;&gt;&lt;property id=&quot;20148&quot; value=&quot;5&quot;/&gt;&lt;property id=&quot;20300&quot; value=&quot;Diapositiva 16&quot;/&gt;&lt;property id=&quot;20307&quot; value=&quot;387&quot;/&gt;&lt;/object&gt;&lt;object type=&quot;3&quot; unique_id=&quot;22693&quot;&gt;&lt;property id=&quot;20148&quot; value=&quot;5&quot;/&gt;&lt;property id=&quot;20300&quot; value=&quot;Diapositiva 17&quot;/&gt;&lt;property id=&quot;20307&quot; value=&quot;379&quot;/&gt;&lt;/object&gt;&lt;object type=&quot;3&quot; unique_id=&quot;22694&quot;&gt;&lt;property id=&quot;20148&quot; value=&quot;5&quot;/&gt;&lt;property id=&quot;20300&quot; value=&quot;Diapositiva 18&quot;/&gt;&lt;property id=&quot;20307&quot; value=&quot;364&quot;/&gt;&lt;/object&gt;&lt;object type=&quot;3&quot; unique_id=&quot;22695&quot;&gt;&lt;property id=&quot;20148&quot; value=&quot;5&quot;/&gt;&lt;property id=&quot;20300&quot; value=&quot;Diapositiva 19&quot;/&gt;&lt;property id=&quot;20307&quot; value=&quot;388&quot;/&gt;&lt;/object&gt;&lt;object type=&quot;3&quot; unique_id=&quot;22696&quot;&gt;&lt;property id=&quot;20148&quot; value=&quot;5&quot;/&gt;&lt;property id=&quot;20300&quot; value=&quot;Diapositiva 20&quot;/&gt;&lt;property id=&quot;20307&quot; value=&quot;389&quot;/&gt;&lt;/object&gt;&lt;object type=&quot;3&quot; unique_id=&quot;22697&quot;&gt;&lt;property id=&quot;20148&quot; value=&quot;5&quot;/&gt;&lt;property id=&quot;20300&quot; value=&quot;Diapositiva 21&quot;/&gt;&lt;property id=&quot;20307&quot; value=&quot;390&quot;/&gt;&lt;/object&gt;&lt;object type=&quot;3&quot; unique_id=&quot;22698&quot;&gt;&lt;property id=&quot;20148&quot; value=&quot;5&quot;/&gt;&lt;property id=&quot;20300&quot; value=&quot;Diapositiva 22&quot;/&gt;&lt;property id=&quot;20307&quot; value=&quot;391&quot;/&gt;&lt;/object&gt;&lt;object type=&quot;3&quot; unique_id=&quot;22699&quot;&gt;&lt;property id=&quot;20148&quot; value=&quot;5&quot;/&gt;&lt;property id=&quot;20300&quot; value=&quot;Diapositiva 23&quot;/&gt;&lt;property id=&quot;20307&quot; value=&quot;392&quot;/&gt;&lt;/object&gt;&lt;object type=&quot;3&quot; unique_id=&quot;22700&quot;&gt;&lt;property id=&quot;20148&quot; value=&quot;5&quot;/&gt;&lt;property id=&quot;20300&quot; value=&quot;Diapositiva 24&quot;/&gt;&lt;property id=&quot;20307&quot; value=&quot;378&quot;/&gt;&lt;/object&gt;&lt;object type=&quot;3&quot; unique_id=&quot;22701&quot;&gt;&lt;property id=&quot;20148&quot; value=&quot;5&quot;/&gt;&lt;property id=&quot;20300&quot; value=&quot;Diapositiva 25&quot;/&gt;&lt;property id=&quot;20307&quot; value=&quot;366&quot;/&gt;&lt;/object&gt;&lt;object type=&quot;3&quot; unique_id=&quot;22702&quot;&gt;&lt;property id=&quot;20148&quot; value=&quot;5&quot;/&gt;&lt;property id=&quot;20300&quot; value=&quot;Diapositiva 26&quot;/&gt;&lt;property id=&quot;20307&quot; value=&quot;367&quot;/&gt;&lt;/object&gt;&lt;object type=&quot;3&quot; unique_id=&quot;22703&quot;&gt;&lt;property id=&quot;20148&quot; value=&quot;5&quot;/&gt;&lt;property id=&quot;20300&quot; value=&quot;Diapositiva 27&quot;/&gt;&lt;property id=&quot;20307&quot; value=&quot;368&quot;/&gt;&lt;/object&gt;&lt;object type=&quot;3&quot; unique_id=&quot;22704&quot;&gt;&lt;property id=&quot;20148&quot; value=&quot;5&quot;/&gt;&lt;property id=&quot;20300&quot; value=&quot;Diapositiva 28&quot;/&gt;&lt;property id=&quot;20307&quot; value=&quot;369&quot;/&gt;&lt;/object&gt;&lt;object type=&quot;3&quot; unique_id=&quot;22705&quot;&gt;&lt;property id=&quot;20148&quot; value=&quot;5&quot;/&gt;&lt;property id=&quot;20300&quot; value=&quot;Diapositiva 29&quot;/&gt;&lt;property id=&quot;20307&quot; value=&quot;370&quot;/&gt;&lt;/object&gt;&lt;object type=&quot;3&quot; unique_id=&quot;22706&quot;&gt;&lt;property id=&quot;20148&quot; value=&quot;5&quot;/&gt;&lt;property id=&quot;20300&quot; value=&quot;Diapositiva 30&quot;/&gt;&lt;property id=&quot;20307&quot; value=&quot;371&quot;/&gt;&lt;/object&gt;&lt;object type=&quot;3&quot; unique_id=&quot;22707&quot;&gt;&lt;property id=&quot;20148&quot; value=&quot;5&quot;/&gt;&lt;property id=&quot;20300&quot; value=&quot;Diapositiva 31&quot;/&gt;&lt;property id=&quot;20307&quot; value=&quot;372&quot;/&gt;&lt;/object&gt;&lt;object type=&quot;3&quot; unique_id=&quot;22708&quot;&gt;&lt;property id=&quot;20148&quot; value=&quot;5&quot;/&gt;&lt;property id=&quot;20300&quot; value=&quot;Diapositiva 32&quot;/&gt;&lt;property id=&quot;20307&quot; value=&quot;373&quot;/&gt;&lt;/object&gt;&lt;object type=&quot;3&quot; unique_id=&quot;22709&quot;&gt;&lt;property id=&quot;20148&quot; value=&quot;5&quot;/&gt;&lt;property id=&quot;20300&quot; value=&quot;Diapositiva 33&quot;/&gt;&lt;property id=&quot;20307&quot; value=&quot;374&quot;/&gt;&lt;/object&gt;&lt;object type=&quot;3&quot; unique_id=&quot;22710&quot;&gt;&lt;property id=&quot;20148&quot; value=&quot;5&quot;/&gt;&lt;property id=&quot;20300&quot; value=&quot;Diapositiva 34&quot;/&gt;&lt;property id=&quot;20307&quot; value=&quot;375&quot;/&gt;&lt;/object&gt;&lt;object type=&quot;3&quot; unique_id=&quot;22711&quot;&gt;&lt;property id=&quot;20148&quot; value=&quot;5&quot;/&gt;&lt;property id=&quot;20300&quot; value=&quot;Diapositiva 35&quot;/&gt;&lt;property id=&quot;20307&quot; value=&quot;376&quot;/&gt;&lt;/object&gt;&lt;object type=&quot;3&quot; unique_id=&quot;22712&quot;&gt;&lt;property id=&quot;20148&quot; value=&quot;5&quot;/&gt;&lt;property id=&quot;20300&quot; value=&quot;Diapositiva 36&quot;/&gt;&lt;property id=&quot;20307&quot; value=&quot;377&quot;/&gt;&lt;/object&gt;&lt;object type=&quot;3&quot; unique_id=&quot;22713&quot;&gt;&lt;property id=&quot;20148&quot; value=&quot;5&quot;/&gt;&lt;property id=&quot;20300&quot; value=&quot;Diapositiva 37&quot;/&gt;&lt;property id=&quot;20307&quot; value=&quot;381&quot;/&gt;&lt;/object&gt;&lt;object type=&quot;3&quot; unique_id=&quot;22714&quot;&gt;&lt;property id=&quot;20148&quot; value=&quot;5&quot;/&gt;&lt;property id=&quot;20300&quot; value=&quot;Diapositiva 38&quot;/&gt;&lt;property id=&quot;20307&quot; value=&quot;317&quot;/&gt;&lt;/object&gt;&lt;object type=&quot;3&quot; unique_id=&quot;22715&quot;&gt;&lt;property id=&quot;20148&quot; value=&quot;5&quot;/&gt;&lt;property id=&quot;20300&quot; value=&quot;Diapositiva 39&quot;/&gt;&lt;property id=&quot;20307&quot; value=&quot;318&quot;/&gt;&lt;/object&gt;&lt;object type=&quot;3&quot; unique_id=&quot;22716&quot;&gt;&lt;property id=&quot;20148&quot; value=&quot;5&quot;/&gt;&lt;property id=&quot;20300&quot; value=&quot;Diapositiva 40&quot;/&gt;&lt;property id=&quot;20307&quot; value=&quot;383&quot;/&gt;&lt;/object&gt;&lt;object type=&quot;3&quot; unique_id=&quot;22843&quot;&gt;&lt;property id=&quot;20148&quot; value=&quot;5&quot;/&gt;&lt;property id=&quot;20300&quot; value=&quot;Diapositiva 1&quot;/&gt;&lt;property id=&quot;20307&quot; value=&quot;394&quot;/&gt;&lt;/object&gt;&lt;/object&gt;&lt;object type=&quot;8&quot; unique_id=&quot;22758&quot;&gt;&lt;/object&gt;&lt;/object&gt;&lt;/database&gt;"/>
  <p:tag name="SECTOMILLISECCONVERTED" val="1"/>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3348</TotalTime>
  <Words>5520</Words>
  <Application>Microsoft Office PowerPoint</Application>
  <PresentationFormat>Presentación en pantalla (4:3)</PresentationFormat>
  <Paragraphs>326</Paragraphs>
  <Slides>35</Slides>
  <Notes>27</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35</vt:i4>
      </vt:variant>
    </vt:vector>
  </HeadingPairs>
  <TitlesOfParts>
    <vt:vector size="46" baseType="lpstr">
      <vt:lpstr>Impact</vt:lpstr>
      <vt:lpstr>Calibri</vt:lpstr>
      <vt:lpstr>Myriad Pro</vt:lpstr>
      <vt:lpstr>Swis721 Blk BT</vt:lpstr>
      <vt:lpstr>Verdana</vt:lpstr>
      <vt:lpstr>Arial</vt:lpstr>
      <vt:lpstr>EurostileTBlaExt</vt:lpstr>
      <vt:lpstr>MicrogrammaDBolExt</vt:lpstr>
      <vt:lpstr>Eurostile LT ExtendedTwo</vt:lpstr>
      <vt:lpstr>Bernard MT Condensed</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Rudy</dc:creator>
  <cp:lastModifiedBy>Rodolfo Murua</cp:lastModifiedBy>
  <cp:revision>164</cp:revision>
  <dcterms:created xsi:type="dcterms:W3CDTF">2013-10-02T01:22:09Z</dcterms:created>
  <dcterms:modified xsi:type="dcterms:W3CDTF">2022-01-20T13:46:36Z</dcterms:modified>
</cp:coreProperties>
</file>