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79"/>
  </p:notesMasterIdLst>
  <p:sldIdLst>
    <p:sldId id="520" r:id="rId2"/>
    <p:sldId id="316" r:id="rId3"/>
    <p:sldId id="319" r:id="rId4"/>
    <p:sldId id="439" r:id="rId5"/>
    <p:sldId id="441" r:id="rId6"/>
    <p:sldId id="442" r:id="rId7"/>
    <p:sldId id="443" r:id="rId8"/>
    <p:sldId id="444" r:id="rId9"/>
    <p:sldId id="445" r:id="rId10"/>
    <p:sldId id="446" r:id="rId11"/>
    <p:sldId id="447" r:id="rId12"/>
    <p:sldId id="449" r:id="rId13"/>
    <p:sldId id="450" r:id="rId14"/>
    <p:sldId id="451" r:id="rId15"/>
    <p:sldId id="440" r:id="rId16"/>
    <p:sldId id="452" r:id="rId17"/>
    <p:sldId id="455" r:id="rId18"/>
    <p:sldId id="456" r:id="rId19"/>
    <p:sldId id="505" r:id="rId20"/>
    <p:sldId id="506" r:id="rId21"/>
    <p:sldId id="507" r:id="rId22"/>
    <p:sldId id="508" r:id="rId23"/>
    <p:sldId id="509" r:id="rId24"/>
    <p:sldId id="457" r:id="rId25"/>
    <p:sldId id="458" r:id="rId26"/>
    <p:sldId id="459" r:id="rId27"/>
    <p:sldId id="460" r:id="rId28"/>
    <p:sldId id="461" r:id="rId29"/>
    <p:sldId id="462" r:id="rId30"/>
    <p:sldId id="463" r:id="rId31"/>
    <p:sldId id="464" r:id="rId32"/>
    <p:sldId id="465" r:id="rId33"/>
    <p:sldId id="466" r:id="rId34"/>
    <p:sldId id="467" r:id="rId35"/>
    <p:sldId id="468" r:id="rId36"/>
    <p:sldId id="469" r:id="rId37"/>
    <p:sldId id="511" r:id="rId38"/>
    <p:sldId id="512" r:id="rId39"/>
    <p:sldId id="513" r:id="rId40"/>
    <p:sldId id="514" r:id="rId41"/>
    <p:sldId id="515" r:id="rId42"/>
    <p:sldId id="516" r:id="rId43"/>
    <p:sldId id="470" r:id="rId44"/>
    <p:sldId id="471" r:id="rId45"/>
    <p:sldId id="472" r:id="rId46"/>
    <p:sldId id="473" r:id="rId47"/>
    <p:sldId id="518" r:id="rId48"/>
    <p:sldId id="519" r:id="rId49"/>
    <p:sldId id="474" r:id="rId50"/>
    <p:sldId id="475" r:id="rId51"/>
    <p:sldId id="477" r:id="rId52"/>
    <p:sldId id="476" r:id="rId53"/>
    <p:sldId id="501" r:id="rId54"/>
    <p:sldId id="478" r:id="rId55"/>
    <p:sldId id="479" r:id="rId56"/>
    <p:sldId id="480" r:id="rId57"/>
    <p:sldId id="481" r:id="rId58"/>
    <p:sldId id="482" r:id="rId59"/>
    <p:sldId id="502" r:id="rId60"/>
    <p:sldId id="483" r:id="rId61"/>
    <p:sldId id="484" r:id="rId62"/>
    <p:sldId id="485" r:id="rId63"/>
    <p:sldId id="486" r:id="rId64"/>
    <p:sldId id="487" r:id="rId65"/>
    <p:sldId id="488" r:id="rId66"/>
    <p:sldId id="489" r:id="rId67"/>
    <p:sldId id="491" r:id="rId68"/>
    <p:sldId id="490" r:id="rId69"/>
    <p:sldId id="492" r:id="rId70"/>
    <p:sldId id="493" r:id="rId71"/>
    <p:sldId id="494" r:id="rId72"/>
    <p:sldId id="498" r:id="rId73"/>
    <p:sldId id="500" r:id="rId74"/>
    <p:sldId id="453" r:id="rId75"/>
    <p:sldId id="495" r:id="rId76"/>
    <p:sldId id="496" r:id="rId77"/>
    <p:sldId id="497" r:id="rId78"/>
  </p:sldIdLst>
  <p:sldSz cx="9144000" cy="6858000" type="screen4x3"/>
  <p:notesSz cx="6858000" cy="9144000"/>
  <p:embeddedFontLst>
    <p:embeddedFont>
      <p:font typeface="Arial Rounded MT Bold" panose="020F0704030504030204" pitchFamily="34" charset="0"/>
      <p:regular r:id="rId80"/>
    </p:embeddedFont>
    <p:embeddedFont>
      <p:font typeface="Calibri" panose="020F0502020204030204" pitchFamily="34" charset="0"/>
      <p:regular r:id="rId81"/>
      <p:bold r:id="rId82"/>
      <p:italic r:id="rId83"/>
      <p:boldItalic r:id="rId84"/>
    </p:embeddedFont>
    <p:embeddedFont>
      <p:font typeface="Impact" panose="020B0806030902050204" pitchFamily="34" charset="0"/>
      <p:regular r:id="rId85"/>
    </p:embeddedFont>
    <p:embeddedFont>
      <p:font typeface="Myriad Pro" panose="020B0503030403020204" pitchFamily="34" charset="0"/>
      <p:regular r:id="rId86"/>
      <p:bold r:id="rId87"/>
      <p:italic r:id="rId88"/>
      <p:boldItalic r:id="rId89"/>
    </p:embeddedFont>
    <p:embeddedFont>
      <p:font typeface="Swis721 Blk BT" panose="020B0904030502020204" pitchFamily="34" charset="0"/>
      <p:regular r:id="rId90"/>
      <p:italic r:id="rId91"/>
    </p:embeddedFont>
    <p:embeddedFont>
      <p:font typeface="Trajan Pro" panose="02020502050506020301" pitchFamily="18" charset="0"/>
      <p:regular r:id="rId92"/>
      <p:bold r:id="rId93"/>
    </p:embeddedFont>
  </p:embeddedFontLst>
  <p:custDataLst>
    <p:tags r:id="rId94"/>
  </p:custData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52B17"/>
    <a:srgbClr val="00FF00"/>
    <a:srgbClr val="003300"/>
    <a:srgbClr val="005015"/>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475" autoAdjust="0"/>
    <p:restoredTop sz="88133" autoAdjust="0"/>
  </p:normalViewPr>
  <p:slideViewPr>
    <p:cSldViewPr>
      <p:cViewPr varScale="1">
        <p:scale>
          <a:sx n="56" d="100"/>
          <a:sy n="56" d="100"/>
        </p:scale>
        <p:origin x="2064" y="42"/>
      </p:cViewPr>
      <p:guideLst>
        <p:guide orient="horz" pos="2160"/>
        <p:guide pos="2880"/>
      </p:guideLst>
    </p:cSldViewPr>
  </p:slideViewPr>
  <p:notesTextViewPr>
    <p:cViewPr>
      <p:scale>
        <a:sx n="100" d="100"/>
        <a:sy n="100" d="100"/>
      </p:scale>
      <p:origin x="0" y="0"/>
    </p:cViewPr>
  </p:notesTextViewPr>
  <p:gridSpacing cx="36004" cy="36004"/>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5.fntdata"/><Relationship Id="rId89" Type="http://schemas.openxmlformats.org/officeDocument/2006/relationships/font" Target="fonts/font10.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font" Target="fonts/font11.fntdata"/><Relationship Id="rId95"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font" Target="fonts/font1.fntdata"/><Relationship Id="rId85" Type="http://schemas.openxmlformats.org/officeDocument/2006/relationships/font" Target="fonts/font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4.fntdata"/><Relationship Id="rId88" Type="http://schemas.openxmlformats.org/officeDocument/2006/relationships/font" Target="fonts/font9.fntdata"/><Relationship Id="rId91" Type="http://schemas.openxmlformats.org/officeDocument/2006/relationships/font" Target="fonts/font12.fntdata"/><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font" Target="fonts/font2.fntdata"/><Relationship Id="rId86" Type="http://schemas.openxmlformats.org/officeDocument/2006/relationships/font" Target="fonts/font7.fntdata"/><Relationship Id="rId94"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13.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8.fntdata"/><Relationship Id="rId61" Type="http://schemas.openxmlformats.org/officeDocument/2006/relationships/slide" Target="slides/slide60.xml"/><Relationship Id="rId82" Type="http://schemas.openxmlformats.org/officeDocument/2006/relationships/font" Target="fonts/font3.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14.fntdata"/><Relationship Id="rId9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857D632-879E-4D42-A576-A70B40EFB8AB}" type="datetimeFigureOut">
              <a:rPr lang="es-ES" smtClean="0"/>
              <a:t>20/01/2022</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C3F3815-8C45-474B-8311-815D479DA600}" type="slidenum">
              <a:rPr lang="es-ES" smtClean="0"/>
              <a:t>‹Nº›</a:t>
            </a:fld>
            <a:endParaRPr lang="es-ES"/>
          </a:p>
        </p:txBody>
      </p:sp>
    </p:spTree>
    <p:extLst>
      <p:ext uri="{BB962C8B-B14F-4D97-AF65-F5344CB8AC3E}">
        <p14:creationId xmlns:p14="http://schemas.microsoft.com/office/powerpoint/2010/main" val="15484890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i="1" baseline="30000"/>
          </a:p>
        </p:txBody>
      </p:sp>
      <p:sp>
        <p:nvSpPr>
          <p:cNvPr id="3379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1" u="sng">
                <a:solidFill>
                  <a:schemeClr val="tx1"/>
                </a:solidFill>
                <a:latin typeface="Arial" charset="0"/>
              </a:defRPr>
            </a:lvl1pPr>
            <a:lvl2pPr marL="742950" indent="-285750" eaLnBrk="0" hangingPunct="0">
              <a:defRPr b="1" u="sng">
                <a:solidFill>
                  <a:schemeClr val="tx1"/>
                </a:solidFill>
                <a:latin typeface="Arial" charset="0"/>
              </a:defRPr>
            </a:lvl2pPr>
            <a:lvl3pPr marL="1143000" indent="-228600" eaLnBrk="0" hangingPunct="0">
              <a:defRPr b="1" u="sng">
                <a:solidFill>
                  <a:schemeClr val="tx1"/>
                </a:solidFill>
                <a:latin typeface="Arial" charset="0"/>
              </a:defRPr>
            </a:lvl3pPr>
            <a:lvl4pPr marL="1600200" indent="-228600" eaLnBrk="0" hangingPunct="0">
              <a:defRPr b="1" u="sng">
                <a:solidFill>
                  <a:schemeClr val="tx1"/>
                </a:solidFill>
                <a:latin typeface="Arial" charset="0"/>
              </a:defRPr>
            </a:lvl4pPr>
            <a:lvl5pPr marL="2057400" indent="-228600" eaLnBrk="0" hangingPunct="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eaLnBrk="1" hangingPunct="1"/>
            <a:fld id="{1ED3859D-A883-482E-98F7-3D42B8D3FB00}" type="slidenum">
              <a:rPr lang="es-ES" smtClean="0"/>
              <a:pPr eaLnBrk="1" hangingPunct="1"/>
              <a:t>1</a:t>
            </a:fld>
            <a:endParaRPr lang="es-ES"/>
          </a:p>
        </p:txBody>
      </p:sp>
    </p:spTree>
    <p:extLst>
      <p:ext uri="{BB962C8B-B14F-4D97-AF65-F5344CB8AC3E}">
        <p14:creationId xmlns:p14="http://schemas.microsoft.com/office/powerpoint/2010/main" val="15890548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dirty="0"/>
              <a:t>El Colibrí </a:t>
            </a:r>
            <a:r>
              <a:rPr lang="es-ES" dirty="0" err="1"/>
              <a:t>Gorgirrubi</a:t>
            </a:r>
            <a:r>
              <a:rPr lang="es-ES" dirty="0"/>
              <a:t>, que solo pesa 3 gramos, vuela 965 km. cruzando el golfo de México en 25 horas, batiendo sus alitas sin cesar 75 veces por segundo. ¡Más de seis millones de aletazos sin cesar!</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10</a:t>
            </a:fld>
            <a:endParaRPr lang="es-ES"/>
          </a:p>
        </p:txBody>
      </p:sp>
    </p:spTree>
    <p:extLst>
      <p:ext uri="{BB962C8B-B14F-4D97-AF65-F5344CB8AC3E}">
        <p14:creationId xmlns:p14="http://schemas.microsoft.com/office/powerpoint/2010/main" val="17436902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dirty="0"/>
              <a:t>El radar de los murciélagos es superior a la copia que fabricó el hombre. Vuelan cientos de ellos en una oscura cueva sin chocar. Se ha experimentado hacerlos volar en un cuarto oscuro, cruzado por finos alambres extendidos. Sus señales sonoras supersónicas rebotan en los obstáculos y vuelven a ellos. Usan orientación mediante ecos para evitar chocarlos...</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11</a:t>
            </a:fld>
            <a:endParaRPr lang="es-ES"/>
          </a:p>
        </p:txBody>
      </p:sp>
    </p:spTree>
    <p:extLst>
      <p:ext uri="{BB962C8B-B14F-4D97-AF65-F5344CB8AC3E}">
        <p14:creationId xmlns:p14="http://schemas.microsoft.com/office/powerpoint/2010/main" val="17436902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kern="1200" dirty="0">
                <a:solidFill>
                  <a:schemeClr val="tx1"/>
                </a:solidFill>
                <a:effectLst/>
                <a:latin typeface="+mn-lt"/>
                <a:ea typeface="+mn-ea"/>
                <a:cs typeface="+mn-cs"/>
              </a:rPr>
              <a:t>Si contemplamos las estrellas del espacio sideral, o los más diminutos insectos, las delicadas flores de nuestro jardín, la sonrisa de un bebé, no podemos hacer otra cosa que ensalzar al Creador.	</a:t>
            </a:r>
            <a:br>
              <a:rPr lang="es-ES_tradnl"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Salmos 139:13-14.</a:t>
            </a:r>
          </a:p>
          <a:p>
            <a:r>
              <a:rPr lang="de-DE" sz="1200" kern="1200" dirty="0">
                <a:solidFill>
                  <a:schemeClr val="tx1"/>
                </a:solidFill>
                <a:effectLst/>
                <a:latin typeface="+mn-lt"/>
                <a:ea typeface="+mn-ea"/>
                <a:cs typeface="+mn-cs"/>
              </a:rPr>
              <a:t>"</a:t>
            </a:r>
            <a:r>
              <a:rPr lang="es-ES" sz="1200" b="0" i="0" kern="1200" dirty="0">
                <a:solidFill>
                  <a:schemeClr val="tx1"/>
                </a:solidFill>
                <a:effectLst/>
                <a:latin typeface="+mn-lt"/>
                <a:ea typeface="+mn-ea"/>
                <a:cs typeface="+mn-cs"/>
              </a:rPr>
              <a:t>Porque tú formaste mis entrañas;</a:t>
            </a:r>
            <a:br>
              <a:rPr lang="es-ES" sz="1200" b="0" i="0" kern="1200" dirty="0">
                <a:solidFill>
                  <a:schemeClr val="tx1"/>
                </a:solidFill>
                <a:effectLst/>
                <a:latin typeface="+mn-lt"/>
                <a:ea typeface="+mn-ea"/>
                <a:cs typeface="+mn-cs"/>
              </a:rPr>
            </a:br>
            <a:r>
              <a:rPr lang="es-ES" sz="1200" b="0" i="0" kern="1200" dirty="0">
                <a:solidFill>
                  <a:schemeClr val="tx1"/>
                </a:solidFill>
                <a:effectLst/>
                <a:latin typeface="+mn-lt"/>
                <a:ea typeface="+mn-ea"/>
                <a:cs typeface="+mn-cs"/>
              </a:rPr>
              <a:t>Tú me hiciste en el vientre de mi madre.</a:t>
            </a:r>
          </a:p>
          <a:p>
            <a:r>
              <a:rPr lang="es-ES" sz="1200" b="0" i="0" kern="1200" dirty="0">
                <a:solidFill>
                  <a:schemeClr val="tx1"/>
                </a:solidFill>
                <a:effectLst/>
                <a:latin typeface="+mn-lt"/>
                <a:ea typeface="+mn-ea"/>
                <a:cs typeface="+mn-cs"/>
              </a:rPr>
              <a:t>Te alabaré; porque formidables, maravillosas son tus obras;</a:t>
            </a:r>
            <a:br>
              <a:rPr lang="es-ES" sz="1200" b="0" i="0" kern="1200" dirty="0">
                <a:solidFill>
                  <a:schemeClr val="tx1"/>
                </a:solidFill>
                <a:effectLst/>
                <a:latin typeface="+mn-lt"/>
                <a:ea typeface="+mn-ea"/>
                <a:cs typeface="+mn-cs"/>
              </a:rPr>
            </a:br>
            <a:r>
              <a:rPr lang="es-ES" sz="1200" b="0" i="0" kern="1200" dirty="0">
                <a:solidFill>
                  <a:schemeClr val="tx1"/>
                </a:solidFill>
                <a:effectLst/>
                <a:latin typeface="+mn-lt"/>
                <a:ea typeface="+mn-ea"/>
                <a:cs typeface="+mn-cs"/>
              </a:rPr>
              <a:t>Estoy maravillado,</a:t>
            </a:r>
            <a:br>
              <a:rPr lang="es-ES" sz="1200" b="0" i="0" kern="1200" dirty="0">
                <a:solidFill>
                  <a:schemeClr val="tx1"/>
                </a:solidFill>
                <a:effectLst/>
                <a:latin typeface="+mn-lt"/>
                <a:ea typeface="+mn-ea"/>
                <a:cs typeface="+mn-cs"/>
              </a:rPr>
            </a:br>
            <a:r>
              <a:rPr lang="es-ES" sz="1200" b="0" i="0" kern="1200" dirty="0">
                <a:solidFill>
                  <a:schemeClr val="tx1"/>
                </a:solidFill>
                <a:effectLst/>
                <a:latin typeface="+mn-lt"/>
                <a:ea typeface="+mn-ea"/>
                <a:cs typeface="+mn-cs"/>
              </a:rPr>
              <a:t>Y mi alma lo sabe muy bien."</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12</a:t>
            </a:fld>
            <a:endParaRPr lang="es-ES"/>
          </a:p>
        </p:txBody>
      </p:sp>
    </p:spTree>
    <p:extLst>
      <p:ext uri="{BB962C8B-B14F-4D97-AF65-F5344CB8AC3E}">
        <p14:creationId xmlns:p14="http://schemas.microsoft.com/office/powerpoint/2010/main" val="17436902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dirty="0"/>
              <a:t>EL SER HUMANO:</a:t>
            </a:r>
          </a:p>
          <a:p>
            <a:r>
              <a:rPr lang="es-ES" dirty="0"/>
              <a:t>Al contemplar la creación nos quedamos estupefactos. Observemos, por ejemplo, el nacimiento de un niño, un ser que puede ver, oír, moverse, emitir sonidos.</a:t>
            </a:r>
          </a:p>
          <a:p>
            <a:r>
              <a:rPr lang="es-ES" dirty="0"/>
              <a:t>Una célula, del tamaño de un pequeño punto solamente, se desarrolla en 266 días (desde la concepción hasta el nacimiento) en forma perfecta, en 200 millones de células, aumentando su peso original unas mil millones de veces.</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13</a:t>
            </a:fld>
            <a:endParaRPr lang="es-ES"/>
          </a:p>
        </p:txBody>
      </p:sp>
    </p:spTree>
    <p:extLst>
      <p:ext uri="{BB962C8B-B14F-4D97-AF65-F5344CB8AC3E}">
        <p14:creationId xmlns:p14="http://schemas.microsoft.com/office/powerpoint/2010/main" val="17436902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a:solidFill>
                  <a:schemeClr val="tx1"/>
                </a:solidFill>
                <a:effectLst/>
                <a:latin typeface="+mn-lt"/>
                <a:ea typeface="+mn-ea"/>
                <a:cs typeface="+mn-cs"/>
              </a:rPr>
              <a:t>1. ¿Qué merece Dios por su obra creadora?</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14</a:t>
            </a:fld>
            <a:endParaRPr lang="es-ES"/>
          </a:p>
        </p:txBody>
      </p:sp>
    </p:spTree>
    <p:extLst>
      <p:ext uri="{BB962C8B-B14F-4D97-AF65-F5344CB8AC3E}">
        <p14:creationId xmlns:p14="http://schemas.microsoft.com/office/powerpoint/2010/main" val="17436902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err="1">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Apocalipsis</a:t>
            </a:r>
            <a:r>
              <a:rPr lang="en-US" sz="1200" b="1" dirty="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 4:11 </a:t>
            </a:r>
            <a:endParaRPr lang="es-ES" sz="1050" dirty="0">
              <a:ln w="6350" cap="rnd" cmpd="sng">
                <a:solidFill>
                  <a:srgbClr val="FFC000"/>
                </a:solidFill>
                <a:prstDash val="solid"/>
                <a:round/>
              </a:ln>
              <a:solidFill>
                <a:schemeClr val="bg1"/>
              </a:solidFill>
            </a:endParaRPr>
          </a:p>
          <a:p>
            <a:r>
              <a:rPr lang="es-ES" dirty="0"/>
              <a:t>"Señor, digno eres de recibir la gloria y la honra y el poder; porque tú creaste todas las cosas, y por tu voluntad existen y fueron creadas."</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15</a:t>
            </a:fld>
            <a:endParaRPr lang="es-ES"/>
          </a:p>
        </p:txBody>
      </p:sp>
    </p:spTree>
    <p:extLst>
      <p:ext uri="{BB962C8B-B14F-4D97-AF65-F5344CB8AC3E}">
        <p14:creationId xmlns:p14="http://schemas.microsoft.com/office/powerpoint/2010/main" val="22291363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2. ¿Necesitó Dios miles de años para crear el mundo?	</a:t>
            </a:r>
            <a:endParaRPr lang="es-ES" sz="1200"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   ¿Cuánto tiempo utilizó?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16</a:t>
            </a:fld>
            <a:endParaRPr lang="es-ES"/>
          </a:p>
        </p:txBody>
      </p:sp>
    </p:spTree>
    <p:extLst>
      <p:ext uri="{BB962C8B-B14F-4D97-AF65-F5344CB8AC3E}">
        <p14:creationId xmlns:p14="http://schemas.microsoft.com/office/powerpoint/2010/main" val="17436902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Génesis 1:31</a:t>
            </a:r>
          </a:p>
          <a:p>
            <a:r>
              <a:rPr lang="es-ES" sz="1200" b="0" i="0" kern="1200" dirty="0">
                <a:solidFill>
                  <a:schemeClr val="tx1"/>
                </a:solidFill>
                <a:effectLst/>
                <a:latin typeface="+mn-lt"/>
                <a:ea typeface="+mn-ea"/>
                <a:cs typeface="+mn-cs"/>
              </a:rPr>
              <a:t>"Y vio Dios todo lo que había hecho, y he aquí que era bueno en gran manera. Y fue la tarde y la mañana el día sexto."</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17</a:t>
            </a:fld>
            <a:endParaRPr lang="es-ES"/>
          </a:p>
        </p:txBody>
      </p:sp>
    </p:spTree>
    <p:extLst>
      <p:ext uri="{BB962C8B-B14F-4D97-AF65-F5344CB8AC3E}">
        <p14:creationId xmlns:p14="http://schemas.microsoft.com/office/powerpoint/2010/main" val="37799252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 El </a:t>
            </a:r>
            <a:r>
              <a:rPr lang="es-ES_tradnl" sz="1200" b="1" kern="1200" dirty="0">
                <a:solidFill>
                  <a:schemeClr val="tx1"/>
                </a:solidFill>
                <a:effectLst/>
                <a:latin typeface="+mn-lt"/>
                <a:ea typeface="+mn-ea"/>
                <a:cs typeface="+mn-cs"/>
              </a:rPr>
              <a:t>1er</a:t>
            </a:r>
            <a:r>
              <a:rPr lang="es-ES_tradnl" sz="1200" kern="1200" dirty="0">
                <a:solidFill>
                  <a:schemeClr val="tx1"/>
                </a:solidFill>
                <a:effectLst/>
                <a:latin typeface="+mn-lt"/>
                <a:ea typeface="+mn-ea"/>
                <a:cs typeface="+mn-cs"/>
              </a:rPr>
              <a:t>.	día hizo la luz (</a:t>
            </a:r>
            <a:r>
              <a:rPr lang="es-ES_tradnl" sz="1200" kern="1200" dirty="0" err="1">
                <a:solidFill>
                  <a:schemeClr val="tx1"/>
                </a:solidFill>
                <a:effectLst/>
                <a:latin typeface="+mn-lt"/>
                <a:ea typeface="+mn-ea"/>
                <a:cs typeface="+mn-cs"/>
              </a:rPr>
              <a:t>Gén</a:t>
            </a:r>
            <a:r>
              <a:rPr lang="es-ES_tradnl" sz="1200" kern="1200" dirty="0">
                <a:solidFill>
                  <a:schemeClr val="tx1"/>
                </a:solidFill>
                <a:effectLst/>
                <a:latin typeface="+mn-lt"/>
                <a:ea typeface="+mn-ea"/>
                <a:cs typeface="+mn-cs"/>
              </a:rPr>
              <a:t>. 1:1-5). La tierra estaba desordenada y vacía.</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El 2do.	día hizo la atmósfera, el firmamento. (vers. 6-8).</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El 3er.	día hizo los continentes y las plantas. (vers. 9-13).</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El 4to.	día ordenó el sol, la luna y las estrellas. (vers. 14-19).</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El 5to.	día hizo los peces y las aves. </a:t>
            </a:r>
            <a:r>
              <a:rPr lang="de-DE" sz="1200" kern="1200" dirty="0">
                <a:solidFill>
                  <a:schemeClr val="tx1"/>
                </a:solidFill>
                <a:effectLst/>
                <a:latin typeface="+mn-lt"/>
                <a:ea typeface="+mn-ea"/>
                <a:cs typeface="+mn-cs"/>
              </a:rPr>
              <a:t>(vers. 20-23).</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El 6to.	día hizo los animales de la tierra y al hombre. (vers. 24-28, 31).</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18</a:t>
            </a:fld>
            <a:endParaRPr lang="es-ES"/>
          </a:p>
        </p:txBody>
      </p:sp>
    </p:spTree>
    <p:extLst>
      <p:ext uri="{BB962C8B-B14F-4D97-AF65-F5344CB8AC3E}">
        <p14:creationId xmlns:p14="http://schemas.microsoft.com/office/powerpoint/2010/main" val="37799252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 El </a:t>
            </a:r>
            <a:r>
              <a:rPr lang="es-ES_tradnl" sz="1200" b="1" kern="1200" dirty="0">
                <a:solidFill>
                  <a:schemeClr val="tx1"/>
                </a:solidFill>
                <a:effectLst/>
                <a:latin typeface="+mn-lt"/>
                <a:ea typeface="+mn-ea"/>
                <a:cs typeface="+mn-cs"/>
              </a:rPr>
              <a:t>1er</a:t>
            </a:r>
            <a:r>
              <a:rPr lang="es-ES_tradnl" sz="1200" kern="1200" dirty="0">
                <a:solidFill>
                  <a:schemeClr val="tx1"/>
                </a:solidFill>
                <a:effectLst/>
                <a:latin typeface="+mn-lt"/>
                <a:ea typeface="+mn-ea"/>
                <a:cs typeface="+mn-cs"/>
              </a:rPr>
              <a:t>.	día hizo la luz (</a:t>
            </a:r>
            <a:r>
              <a:rPr lang="es-ES_tradnl" sz="1200" kern="1200" dirty="0" err="1">
                <a:solidFill>
                  <a:schemeClr val="tx1"/>
                </a:solidFill>
                <a:effectLst/>
                <a:latin typeface="+mn-lt"/>
                <a:ea typeface="+mn-ea"/>
                <a:cs typeface="+mn-cs"/>
              </a:rPr>
              <a:t>Gén</a:t>
            </a:r>
            <a:r>
              <a:rPr lang="es-ES_tradnl" sz="1200" kern="1200" dirty="0">
                <a:solidFill>
                  <a:schemeClr val="tx1"/>
                </a:solidFill>
                <a:effectLst/>
                <a:latin typeface="+mn-lt"/>
                <a:ea typeface="+mn-ea"/>
                <a:cs typeface="+mn-cs"/>
              </a:rPr>
              <a:t>. 1:1-5). La tierra estaba desordenada y vacía.</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El 2do.	día hizo la atmósfera, el firmamento. (vers. 6-8).</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El 3er.	día hizo los continentes y las plantas. (vers. 9-13).</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El 4to.	día ordenó el sol, la luna y las estrellas. (vers. 14-19).</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El 5to.	día hizo los peces y las aves. </a:t>
            </a:r>
            <a:r>
              <a:rPr lang="de-DE" sz="1200" kern="1200" dirty="0">
                <a:solidFill>
                  <a:schemeClr val="tx1"/>
                </a:solidFill>
                <a:effectLst/>
                <a:latin typeface="+mn-lt"/>
                <a:ea typeface="+mn-ea"/>
                <a:cs typeface="+mn-cs"/>
              </a:rPr>
              <a:t>(vers. 20-23).</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El 6to.	día hizo los animales de la tierra y al hombre. (vers. 24-28, 31).</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19</a:t>
            </a:fld>
            <a:endParaRPr lang="es-ES"/>
          </a:p>
        </p:txBody>
      </p:sp>
    </p:spTree>
    <p:extLst>
      <p:ext uri="{BB962C8B-B14F-4D97-AF65-F5344CB8AC3E}">
        <p14:creationId xmlns:p14="http://schemas.microsoft.com/office/powerpoint/2010/main" val="37799252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2</a:t>
            </a:fld>
            <a:endParaRPr lang="es-ES"/>
          </a:p>
        </p:txBody>
      </p:sp>
    </p:spTree>
    <p:extLst>
      <p:ext uri="{BB962C8B-B14F-4D97-AF65-F5344CB8AC3E}">
        <p14:creationId xmlns:p14="http://schemas.microsoft.com/office/powerpoint/2010/main" val="38801065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 El </a:t>
            </a:r>
            <a:r>
              <a:rPr lang="es-ES_tradnl" sz="1200" b="1" kern="1200" dirty="0">
                <a:solidFill>
                  <a:schemeClr val="tx1"/>
                </a:solidFill>
                <a:effectLst/>
                <a:latin typeface="+mn-lt"/>
                <a:ea typeface="+mn-ea"/>
                <a:cs typeface="+mn-cs"/>
              </a:rPr>
              <a:t>1er</a:t>
            </a:r>
            <a:r>
              <a:rPr lang="es-ES_tradnl" sz="1200" kern="1200" dirty="0">
                <a:solidFill>
                  <a:schemeClr val="tx1"/>
                </a:solidFill>
                <a:effectLst/>
                <a:latin typeface="+mn-lt"/>
                <a:ea typeface="+mn-ea"/>
                <a:cs typeface="+mn-cs"/>
              </a:rPr>
              <a:t>.	día hizo la luz (</a:t>
            </a:r>
            <a:r>
              <a:rPr lang="es-ES_tradnl" sz="1200" kern="1200" dirty="0" err="1">
                <a:solidFill>
                  <a:schemeClr val="tx1"/>
                </a:solidFill>
                <a:effectLst/>
                <a:latin typeface="+mn-lt"/>
                <a:ea typeface="+mn-ea"/>
                <a:cs typeface="+mn-cs"/>
              </a:rPr>
              <a:t>Gén</a:t>
            </a:r>
            <a:r>
              <a:rPr lang="es-ES_tradnl" sz="1200" kern="1200" dirty="0">
                <a:solidFill>
                  <a:schemeClr val="tx1"/>
                </a:solidFill>
                <a:effectLst/>
                <a:latin typeface="+mn-lt"/>
                <a:ea typeface="+mn-ea"/>
                <a:cs typeface="+mn-cs"/>
              </a:rPr>
              <a:t>. 1:1-5). La tierra estaba desordenada y vacía.</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El 2do.	día hizo la atmósfera, el firmamento. (vers. 6-8).</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El 3er.	día hizo los continentes y las plantas. (vers. 9-13).</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El 4to.	día ordenó el sol, la luna y las estrellas. (vers. 14-19).</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El 5to.	día hizo los peces y las aves. </a:t>
            </a:r>
            <a:r>
              <a:rPr lang="de-DE" sz="1200" kern="1200" dirty="0">
                <a:solidFill>
                  <a:schemeClr val="tx1"/>
                </a:solidFill>
                <a:effectLst/>
                <a:latin typeface="+mn-lt"/>
                <a:ea typeface="+mn-ea"/>
                <a:cs typeface="+mn-cs"/>
              </a:rPr>
              <a:t>(vers. 20-23).</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El 6to.	día hizo los animales de la tierra y al hombre. (vers. 24-28, 31).</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20</a:t>
            </a:fld>
            <a:endParaRPr lang="es-ES"/>
          </a:p>
        </p:txBody>
      </p:sp>
    </p:spTree>
    <p:extLst>
      <p:ext uri="{BB962C8B-B14F-4D97-AF65-F5344CB8AC3E}">
        <p14:creationId xmlns:p14="http://schemas.microsoft.com/office/powerpoint/2010/main" val="37799252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 El </a:t>
            </a:r>
            <a:r>
              <a:rPr lang="es-ES_tradnl" sz="1200" b="1" kern="1200" dirty="0">
                <a:solidFill>
                  <a:schemeClr val="tx1"/>
                </a:solidFill>
                <a:effectLst/>
                <a:latin typeface="+mn-lt"/>
                <a:ea typeface="+mn-ea"/>
                <a:cs typeface="+mn-cs"/>
              </a:rPr>
              <a:t>1er</a:t>
            </a:r>
            <a:r>
              <a:rPr lang="es-ES_tradnl" sz="1200" kern="1200" dirty="0">
                <a:solidFill>
                  <a:schemeClr val="tx1"/>
                </a:solidFill>
                <a:effectLst/>
                <a:latin typeface="+mn-lt"/>
                <a:ea typeface="+mn-ea"/>
                <a:cs typeface="+mn-cs"/>
              </a:rPr>
              <a:t>.	día hizo la luz (</a:t>
            </a:r>
            <a:r>
              <a:rPr lang="es-ES_tradnl" sz="1200" kern="1200" dirty="0" err="1">
                <a:solidFill>
                  <a:schemeClr val="tx1"/>
                </a:solidFill>
                <a:effectLst/>
                <a:latin typeface="+mn-lt"/>
                <a:ea typeface="+mn-ea"/>
                <a:cs typeface="+mn-cs"/>
              </a:rPr>
              <a:t>Gén</a:t>
            </a:r>
            <a:r>
              <a:rPr lang="es-ES_tradnl" sz="1200" kern="1200" dirty="0">
                <a:solidFill>
                  <a:schemeClr val="tx1"/>
                </a:solidFill>
                <a:effectLst/>
                <a:latin typeface="+mn-lt"/>
                <a:ea typeface="+mn-ea"/>
                <a:cs typeface="+mn-cs"/>
              </a:rPr>
              <a:t>. 1:1-5). La tierra estaba desordenada y vacía.</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El 2do.	día hizo la atmósfera, el firmamento. (vers. 6-8).</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El 3er.	día hizo los continentes y las plantas. (vers. 9-13).</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El 4to.	día ordenó el sol, la luna y las estrellas. (vers. 14-19).</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El 5to.	día hizo los peces y las aves. </a:t>
            </a:r>
            <a:r>
              <a:rPr lang="de-DE" sz="1200" kern="1200" dirty="0">
                <a:solidFill>
                  <a:schemeClr val="tx1"/>
                </a:solidFill>
                <a:effectLst/>
                <a:latin typeface="+mn-lt"/>
                <a:ea typeface="+mn-ea"/>
                <a:cs typeface="+mn-cs"/>
              </a:rPr>
              <a:t>(vers. 20-23).</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El 6to.	día hizo los animales de la tierra y al hombre. (vers. 24-28, 31).</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21</a:t>
            </a:fld>
            <a:endParaRPr lang="es-ES"/>
          </a:p>
        </p:txBody>
      </p:sp>
    </p:spTree>
    <p:extLst>
      <p:ext uri="{BB962C8B-B14F-4D97-AF65-F5344CB8AC3E}">
        <p14:creationId xmlns:p14="http://schemas.microsoft.com/office/powerpoint/2010/main" val="37799252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 El </a:t>
            </a:r>
            <a:r>
              <a:rPr lang="es-ES_tradnl" sz="1200" b="1" kern="1200" dirty="0">
                <a:solidFill>
                  <a:schemeClr val="tx1"/>
                </a:solidFill>
                <a:effectLst/>
                <a:latin typeface="+mn-lt"/>
                <a:ea typeface="+mn-ea"/>
                <a:cs typeface="+mn-cs"/>
              </a:rPr>
              <a:t>1er</a:t>
            </a:r>
            <a:r>
              <a:rPr lang="es-ES_tradnl" sz="1200" kern="1200" dirty="0">
                <a:solidFill>
                  <a:schemeClr val="tx1"/>
                </a:solidFill>
                <a:effectLst/>
                <a:latin typeface="+mn-lt"/>
                <a:ea typeface="+mn-ea"/>
                <a:cs typeface="+mn-cs"/>
              </a:rPr>
              <a:t>.	día hizo la luz (</a:t>
            </a:r>
            <a:r>
              <a:rPr lang="es-ES_tradnl" sz="1200" kern="1200" dirty="0" err="1">
                <a:solidFill>
                  <a:schemeClr val="tx1"/>
                </a:solidFill>
                <a:effectLst/>
                <a:latin typeface="+mn-lt"/>
                <a:ea typeface="+mn-ea"/>
                <a:cs typeface="+mn-cs"/>
              </a:rPr>
              <a:t>Gén</a:t>
            </a:r>
            <a:r>
              <a:rPr lang="es-ES_tradnl" sz="1200" kern="1200" dirty="0">
                <a:solidFill>
                  <a:schemeClr val="tx1"/>
                </a:solidFill>
                <a:effectLst/>
                <a:latin typeface="+mn-lt"/>
                <a:ea typeface="+mn-ea"/>
                <a:cs typeface="+mn-cs"/>
              </a:rPr>
              <a:t>. 1:1-5). La tierra estaba desordenada y vacía.</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El 2do.	día hizo la atmósfera, el firmamento. (vers. 6-8).</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El 3er.	día hizo los continentes y las plantas. (vers. 9-13).</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El 4to.	día ordenó el sol, la luna y las estrellas. (vers. 14-19).</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El 5to.	día hizo los peces y las aves. </a:t>
            </a:r>
            <a:r>
              <a:rPr lang="de-DE" sz="1200" kern="1200" dirty="0">
                <a:solidFill>
                  <a:schemeClr val="tx1"/>
                </a:solidFill>
                <a:effectLst/>
                <a:latin typeface="+mn-lt"/>
                <a:ea typeface="+mn-ea"/>
                <a:cs typeface="+mn-cs"/>
              </a:rPr>
              <a:t>(vers. 20-23).</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El 6to.	día hizo los animales de la tierra y al hombre. (vers. 24-28, 31).</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22</a:t>
            </a:fld>
            <a:endParaRPr lang="es-ES"/>
          </a:p>
        </p:txBody>
      </p:sp>
    </p:spTree>
    <p:extLst>
      <p:ext uri="{BB962C8B-B14F-4D97-AF65-F5344CB8AC3E}">
        <p14:creationId xmlns:p14="http://schemas.microsoft.com/office/powerpoint/2010/main" val="37799252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 El </a:t>
            </a:r>
            <a:r>
              <a:rPr lang="es-ES_tradnl" sz="1200" b="1" kern="1200" dirty="0">
                <a:solidFill>
                  <a:schemeClr val="tx1"/>
                </a:solidFill>
                <a:effectLst/>
                <a:latin typeface="+mn-lt"/>
                <a:ea typeface="+mn-ea"/>
                <a:cs typeface="+mn-cs"/>
              </a:rPr>
              <a:t>1er</a:t>
            </a:r>
            <a:r>
              <a:rPr lang="es-ES_tradnl" sz="1200" kern="1200" dirty="0">
                <a:solidFill>
                  <a:schemeClr val="tx1"/>
                </a:solidFill>
                <a:effectLst/>
                <a:latin typeface="+mn-lt"/>
                <a:ea typeface="+mn-ea"/>
                <a:cs typeface="+mn-cs"/>
              </a:rPr>
              <a:t>.	día hizo la luz (</a:t>
            </a:r>
            <a:r>
              <a:rPr lang="es-ES_tradnl" sz="1200" kern="1200" dirty="0" err="1">
                <a:solidFill>
                  <a:schemeClr val="tx1"/>
                </a:solidFill>
                <a:effectLst/>
                <a:latin typeface="+mn-lt"/>
                <a:ea typeface="+mn-ea"/>
                <a:cs typeface="+mn-cs"/>
              </a:rPr>
              <a:t>Gén</a:t>
            </a:r>
            <a:r>
              <a:rPr lang="es-ES_tradnl" sz="1200" kern="1200" dirty="0">
                <a:solidFill>
                  <a:schemeClr val="tx1"/>
                </a:solidFill>
                <a:effectLst/>
                <a:latin typeface="+mn-lt"/>
                <a:ea typeface="+mn-ea"/>
                <a:cs typeface="+mn-cs"/>
              </a:rPr>
              <a:t>. 1:1-5). La tierra estaba desordenada y vacía.</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El 2do.	día hizo la atmósfera, el firmamento. (vers. 6-8).</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El 3er.	día hizo los continentes y las plantas. (vers. 9-13).</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El 4to.	día ordenó el sol, la luna y las estrellas. (vers. 14-19).</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El 5to.	día hizo los peces y las aves. </a:t>
            </a:r>
            <a:r>
              <a:rPr lang="de-DE" sz="1200" kern="1200" dirty="0">
                <a:solidFill>
                  <a:schemeClr val="tx1"/>
                </a:solidFill>
                <a:effectLst/>
                <a:latin typeface="+mn-lt"/>
                <a:ea typeface="+mn-ea"/>
                <a:cs typeface="+mn-cs"/>
              </a:rPr>
              <a:t>(vers. 20-23).</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El 6to.	día hizo los animales de la tierra y al hombre. (vers. 24-28, 31).</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23</a:t>
            </a:fld>
            <a:endParaRPr lang="es-ES"/>
          </a:p>
        </p:txBody>
      </p:sp>
    </p:spTree>
    <p:extLst>
      <p:ext uri="{BB962C8B-B14F-4D97-AF65-F5344CB8AC3E}">
        <p14:creationId xmlns:p14="http://schemas.microsoft.com/office/powerpoint/2010/main" val="37799252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3. ¿Qué estableció el séptimo día?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24</a:t>
            </a:fld>
            <a:endParaRPr lang="es-ES"/>
          </a:p>
        </p:txBody>
      </p:sp>
    </p:spTree>
    <p:extLst>
      <p:ext uri="{BB962C8B-B14F-4D97-AF65-F5344CB8AC3E}">
        <p14:creationId xmlns:p14="http://schemas.microsoft.com/office/powerpoint/2010/main" val="17436902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b="1" dirty="0" err="1">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Génesis</a:t>
            </a:r>
            <a:r>
              <a:rPr lang="en-US" sz="1200" b="1" dirty="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 2:1-3</a:t>
            </a:r>
            <a:endParaRPr lang="es-ES" sz="1050" dirty="0">
              <a:ln w="6350" cap="rnd" cmpd="sng">
                <a:solidFill>
                  <a:srgbClr val="FFC000"/>
                </a:solidFill>
                <a:prstDash val="solid"/>
                <a:round/>
              </a:ln>
              <a:solidFill>
                <a:schemeClr val="bg1"/>
              </a:solidFill>
            </a:endParaRPr>
          </a:p>
          <a:p>
            <a:r>
              <a:rPr lang="es-ES" sz="1200" b="0" i="0" kern="1200" dirty="0">
                <a:solidFill>
                  <a:schemeClr val="tx1"/>
                </a:solidFill>
                <a:effectLst/>
                <a:latin typeface="+mn-lt"/>
                <a:ea typeface="+mn-ea"/>
                <a:cs typeface="+mn-cs"/>
              </a:rPr>
              <a:t>"Fueron, pues, acabados los cielos y la tierra, y todo el ejército de ellos.</a:t>
            </a:r>
          </a:p>
          <a:p>
            <a:r>
              <a:rPr lang="es-ES" sz="1200" b="0" i="0" kern="1200" dirty="0">
                <a:solidFill>
                  <a:schemeClr val="tx1"/>
                </a:solidFill>
                <a:effectLst/>
                <a:latin typeface="+mn-lt"/>
                <a:ea typeface="+mn-ea"/>
                <a:cs typeface="+mn-cs"/>
              </a:rPr>
              <a:t>Y acabó Dios en el día séptimo la obra que hizo; y reposó el día séptimo de toda la obra que hizo.</a:t>
            </a:r>
          </a:p>
          <a:p>
            <a:r>
              <a:rPr lang="es-ES" sz="1200" b="0" i="0" kern="1200" dirty="0">
                <a:solidFill>
                  <a:schemeClr val="tx1"/>
                </a:solidFill>
                <a:effectLst/>
                <a:latin typeface="+mn-lt"/>
                <a:ea typeface="+mn-ea"/>
                <a:cs typeface="+mn-cs"/>
              </a:rPr>
              <a:t>Y bendijo Dios al día séptimo, y lo santificó, porque en él reposó de toda la obra que había hecho en la creación.</a:t>
            </a:r>
            <a:r>
              <a:rPr lang="es-ES" dirty="0"/>
              <a:t>"</a:t>
            </a:r>
          </a:p>
          <a:p>
            <a:r>
              <a:rPr lang="es-ES" dirty="0"/>
              <a:t>a) Dios no descansó por estar cansado sino por darnos su ejemplo.</a:t>
            </a:r>
          </a:p>
          <a:p>
            <a:r>
              <a:rPr lang="es-ES" dirty="0"/>
              <a:t>b) Dios no anula lo que santifica y bendice. Números 23:19, 20. </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25</a:t>
            </a:fld>
            <a:endParaRPr lang="es-ES"/>
          </a:p>
        </p:txBody>
      </p:sp>
    </p:spTree>
    <p:extLst>
      <p:ext uri="{BB962C8B-B14F-4D97-AF65-F5344CB8AC3E}">
        <p14:creationId xmlns:p14="http://schemas.microsoft.com/office/powerpoint/2010/main" val="37799252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a:t>A grandes hombres o mujeres, libertadores, héroes, poetas, descubridores, maestros, a las madres, se les hacen monumentos.</a:t>
            </a:r>
          </a:p>
          <a:p>
            <a:r>
              <a:rPr lang="es-ES" dirty="0"/>
              <a:t>A quienes sirvieron a la humanidad o salvaron una vida. En Berna, Suiza, hay un monumento de un perro San Bernardo que salvó 40 vidas en los Alpes.</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26</a:t>
            </a:fld>
            <a:endParaRPr lang="es-ES"/>
          </a:p>
        </p:txBody>
      </p:sp>
    </p:spTree>
    <p:extLst>
      <p:ext uri="{BB962C8B-B14F-4D97-AF65-F5344CB8AC3E}">
        <p14:creationId xmlns:p14="http://schemas.microsoft.com/office/powerpoint/2010/main" val="17436902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4. Pero, ¿Qué monumento fue instituido para honrar a Dios como Creador, en el cuarto mandamiento de su Santa Ley?</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27</a:t>
            </a:fld>
            <a:endParaRPr lang="es-ES"/>
          </a:p>
        </p:txBody>
      </p:sp>
    </p:spTree>
    <p:extLst>
      <p:ext uri="{BB962C8B-B14F-4D97-AF65-F5344CB8AC3E}">
        <p14:creationId xmlns:p14="http://schemas.microsoft.com/office/powerpoint/2010/main" val="17436902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de-DE" sz="1200" b="1" kern="1200" dirty="0">
                <a:solidFill>
                  <a:schemeClr val="tx1"/>
                </a:solidFill>
                <a:effectLst/>
                <a:latin typeface="+mn-lt"/>
                <a:ea typeface="+mn-ea"/>
                <a:cs typeface="+mn-cs"/>
              </a:rPr>
              <a:t>Éxodo 20:8-11</a:t>
            </a:r>
          </a:p>
          <a:p>
            <a:r>
              <a:rPr lang="es-AR" sz="1200" b="0" i="0" kern="1200" dirty="0">
                <a:solidFill>
                  <a:schemeClr val="tx1"/>
                </a:solidFill>
                <a:effectLst/>
                <a:latin typeface="+mn-lt"/>
                <a:ea typeface="+mn-ea"/>
                <a:cs typeface="+mn-cs"/>
              </a:rPr>
              <a:t>"Acuérdate del sábado para santificarlo. </a:t>
            </a:r>
            <a:br>
              <a:rPr lang="es-AR" sz="1200" b="0" i="0" kern="1200" dirty="0">
                <a:solidFill>
                  <a:schemeClr val="tx1"/>
                </a:solidFill>
                <a:effectLst/>
                <a:latin typeface="+mn-lt"/>
                <a:ea typeface="+mn-ea"/>
                <a:cs typeface="+mn-cs"/>
              </a:rPr>
            </a:br>
            <a:r>
              <a:rPr lang="es-AR" sz="1200" b="0" i="0" kern="1200" dirty="0">
                <a:solidFill>
                  <a:schemeClr val="tx1"/>
                </a:solidFill>
                <a:effectLst/>
                <a:latin typeface="+mn-lt"/>
                <a:ea typeface="+mn-ea"/>
                <a:cs typeface="+mn-cs"/>
              </a:rPr>
              <a:t>Seis días trabajarás y harás toda tu obra, pero el séptimo día es de reposo para Jehová, tu Dios; no hagas en él obra alguna, tú, ni tu hijo, ni tu hija, ni tu siervo, ni tu criada, ni tu bestia, ni el extranjero que está dentro de tus puertas, porque en seis días hizo Jehová los cielos y la tierra, el mar, y todas las cosas que en ellos hay, y reposó en el séptimo día; por tanto, Jehová bendijo el sábado y lo santificó."</a:t>
            </a:r>
            <a:endParaRPr lang="es-ES" sz="1200" b="0" i="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28</a:t>
            </a:fld>
            <a:endParaRPr lang="es-ES"/>
          </a:p>
        </p:txBody>
      </p:sp>
    </p:spTree>
    <p:extLst>
      <p:ext uri="{BB962C8B-B14F-4D97-AF65-F5344CB8AC3E}">
        <p14:creationId xmlns:p14="http://schemas.microsoft.com/office/powerpoint/2010/main" val="37799252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a:solidFill>
                  <a:schemeClr val="tx1"/>
                </a:solidFill>
                <a:effectLst/>
                <a:latin typeface="+mn-lt"/>
                <a:ea typeface="+mn-ea"/>
                <a:cs typeface="+mn-cs"/>
              </a:rPr>
              <a:t>LA OBSERVANCIA DEL SÁBADO</a:t>
            </a:r>
            <a:r>
              <a:rPr lang="es-ES_tradnl" sz="1200" b="1" kern="1200" baseline="0" dirty="0">
                <a:solidFill>
                  <a:schemeClr val="tx1"/>
                </a:solidFill>
                <a:effectLst/>
                <a:latin typeface="+mn-lt"/>
                <a:ea typeface="+mn-ea"/>
                <a:cs typeface="+mn-cs"/>
              </a:rPr>
              <a:t> </a:t>
            </a:r>
            <a:r>
              <a:rPr lang="es-ES_tradnl" sz="1200" b="1" kern="1200" dirty="0">
                <a:solidFill>
                  <a:schemeClr val="tx1"/>
                </a:solidFill>
                <a:effectLst/>
                <a:latin typeface="+mn-lt"/>
                <a:ea typeface="+mn-ea"/>
                <a:cs typeface="+mn-cs"/>
              </a:rPr>
              <a:t>A TRAVÉS DE LOS TIEMPOS</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29</a:t>
            </a:fld>
            <a:endParaRPr lang="es-ES"/>
          </a:p>
        </p:txBody>
      </p:sp>
    </p:spTree>
    <p:extLst>
      <p:ext uri="{BB962C8B-B14F-4D97-AF65-F5344CB8AC3E}">
        <p14:creationId xmlns:p14="http://schemas.microsoft.com/office/powerpoint/2010/main" val="17436902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Vivimos bajo tensiones, angustias y fatigas que amenazan nuestra salud y felicidad.</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De un 70% a un 90% de las enfermedades son psicosomáticas, provienen de nuestras preocupaciones, por eso, necesitamos reposo físico y espiritual para encontrarnos con nosotros mismos y con el Creador, que ha sido menospreciado y olvidado por muchos. </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1834283B-623A-4C88-9978-D4290C04923C}" type="slidenum">
              <a:rPr lang="es-ES" smtClean="0"/>
              <a:pPr>
                <a:defRPr/>
              </a:pPr>
              <a:t>3</a:t>
            </a:fld>
            <a:endParaRPr lang="es-ES"/>
          </a:p>
        </p:txBody>
      </p:sp>
    </p:spTree>
    <p:extLst>
      <p:ext uri="{BB962C8B-B14F-4D97-AF65-F5344CB8AC3E}">
        <p14:creationId xmlns:p14="http://schemas.microsoft.com/office/powerpoint/2010/main" val="9284507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5. ¿Cómo es considerado el sábado por Dios?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30</a:t>
            </a:fld>
            <a:endParaRPr lang="es-ES"/>
          </a:p>
        </p:txBody>
      </p:sp>
    </p:spTree>
    <p:extLst>
      <p:ext uri="{BB962C8B-B14F-4D97-AF65-F5344CB8AC3E}">
        <p14:creationId xmlns:p14="http://schemas.microsoft.com/office/powerpoint/2010/main" val="17436902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b="1" dirty="0" err="1">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Ezequiel</a:t>
            </a:r>
            <a:r>
              <a:rPr lang="en-US" sz="1200" b="1" dirty="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 20:12</a:t>
            </a:r>
            <a:endParaRPr lang="es-ES" sz="1050" dirty="0">
              <a:ln w="6350" cap="rnd" cmpd="sng">
                <a:solidFill>
                  <a:srgbClr val="FFC000"/>
                </a:solidFill>
                <a:prstDash val="solid"/>
                <a:round/>
              </a:ln>
              <a:solidFill>
                <a:schemeClr val="bg1"/>
              </a:solidFill>
            </a:endParaRPr>
          </a:p>
          <a:p>
            <a:r>
              <a:rPr lang="es-AR" sz="1200" b="0" i="0" kern="1200" dirty="0">
                <a:solidFill>
                  <a:schemeClr val="tx1"/>
                </a:solidFill>
                <a:effectLst/>
                <a:latin typeface="+mn-lt"/>
                <a:ea typeface="+mn-ea"/>
                <a:cs typeface="+mn-cs"/>
              </a:rPr>
              <a:t>"Y les di también mis sábados, para que fueran por señal entre yo y ellos, para que supieran que yo soy Jehová que los santifico."</a:t>
            </a:r>
            <a:endParaRPr lang="es-ES" sz="1200" b="0" i="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31</a:t>
            </a:fld>
            <a:endParaRPr lang="es-ES"/>
          </a:p>
        </p:txBody>
      </p:sp>
    </p:spTree>
    <p:extLst>
      <p:ext uri="{BB962C8B-B14F-4D97-AF65-F5344CB8AC3E}">
        <p14:creationId xmlns:p14="http://schemas.microsoft.com/office/powerpoint/2010/main" val="37799252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b="1" dirty="0" err="1">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Ezequiel</a:t>
            </a:r>
            <a:r>
              <a:rPr lang="en-US" sz="1200" b="1" dirty="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 20:20</a:t>
            </a:r>
            <a:endParaRPr lang="es-ES" sz="1050" dirty="0">
              <a:ln w="6350" cap="rnd" cmpd="sng">
                <a:solidFill>
                  <a:srgbClr val="FFC000"/>
                </a:solidFill>
                <a:prstDash val="solid"/>
                <a:round/>
              </a:ln>
              <a:solidFill>
                <a:schemeClr val="bg1"/>
              </a:solidFill>
            </a:endParaRPr>
          </a:p>
          <a:p>
            <a:r>
              <a:rPr lang="es-AR" sz="1200" b="0" i="0" kern="1200" dirty="0">
                <a:solidFill>
                  <a:schemeClr val="tx1"/>
                </a:solidFill>
                <a:effectLst/>
                <a:latin typeface="+mn-lt"/>
                <a:ea typeface="+mn-ea"/>
                <a:cs typeface="+mn-cs"/>
              </a:rPr>
              <a:t>"Santificad mis sábados, y sean por señal entre mí y vosotros, para que sepáis que yo soy Jehová, vuestro Dios."</a:t>
            </a:r>
            <a:endParaRPr lang="es-ES" sz="1200" b="0" i="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32</a:t>
            </a:fld>
            <a:endParaRPr lang="es-ES"/>
          </a:p>
        </p:txBody>
      </p:sp>
    </p:spTree>
    <p:extLst>
      <p:ext uri="{BB962C8B-B14F-4D97-AF65-F5344CB8AC3E}">
        <p14:creationId xmlns:p14="http://schemas.microsoft.com/office/powerpoint/2010/main" val="37799252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Un sello tiene 3 características principales, a saber: </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1- nombre</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2- cargo</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3- jurisdicción. </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En el cuarto mandamiento (</a:t>
            </a:r>
            <a:r>
              <a:rPr lang="es-ES_tradnl" sz="1200" kern="1200" dirty="0" err="1">
                <a:solidFill>
                  <a:schemeClr val="tx1"/>
                </a:solidFill>
                <a:effectLst/>
                <a:latin typeface="+mn-lt"/>
                <a:ea typeface="+mn-ea"/>
                <a:cs typeface="+mn-cs"/>
              </a:rPr>
              <a:t>Éxo</a:t>
            </a:r>
            <a:r>
              <a:rPr lang="es-ES_tradnl" sz="1200" kern="1200" dirty="0">
                <a:solidFill>
                  <a:schemeClr val="tx1"/>
                </a:solidFill>
                <a:effectLst/>
                <a:latin typeface="+mn-lt"/>
                <a:ea typeface="+mn-ea"/>
                <a:cs typeface="+mn-cs"/>
              </a:rPr>
              <a:t>. 20:8-11) encontramos detalladas estas características: </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1- nombre:</a:t>
            </a:r>
            <a:r>
              <a:rPr lang="es-ES_tradnl" sz="1200" b="1" kern="1200" dirty="0">
                <a:solidFill>
                  <a:schemeClr val="tx1"/>
                </a:solidFill>
                <a:effectLst/>
                <a:latin typeface="+mn-lt"/>
                <a:ea typeface="+mn-ea"/>
                <a:cs typeface="+mn-cs"/>
              </a:rPr>
              <a:t> Jehová</a:t>
            </a:r>
            <a:r>
              <a:rPr lang="es-ES_tradnl" sz="1200" kern="1200" dirty="0">
                <a:solidFill>
                  <a:schemeClr val="tx1"/>
                </a:solidFill>
                <a:effectLst/>
                <a:latin typeface="+mn-lt"/>
                <a:ea typeface="+mn-ea"/>
                <a:cs typeface="+mn-cs"/>
              </a:rPr>
              <a:t>,</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2- cargo: </a:t>
            </a:r>
            <a:r>
              <a:rPr lang="es-ES_tradnl" sz="1200" b="1" kern="1200" dirty="0">
                <a:solidFill>
                  <a:schemeClr val="tx1"/>
                </a:solidFill>
                <a:effectLst/>
                <a:latin typeface="+mn-lt"/>
                <a:ea typeface="+mn-ea"/>
                <a:cs typeface="+mn-cs"/>
              </a:rPr>
              <a:t>Creador</a:t>
            </a:r>
            <a:r>
              <a:rPr lang="es-ES_tradnl" sz="1200" kern="1200" dirty="0">
                <a:solidFill>
                  <a:schemeClr val="tx1"/>
                </a:solidFill>
                <a:effectLst/>
                <a:latin typeface="+mn-lt"/>
                <a:ea typeface="+mn-ea"/>
                <a:cs typeface="+mn-cs"/>
              </a:rPr>
              <a:t> (hizo..),</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3- jurisdicción: </a:t>
            </a:r>
            <a:r>
              <a:rPr lang="es-ES_tradnl" sz="1200" b="1" kern="1200" dirty="0">
                <a:solidFill>
                  <a:schemeClr val="tx1"/>
                </a:solidFill>
                <a:effectLst/>
                <a:latin typeface="+mn-lt"/>
                <a:ea typeface="+mn-ea"/>
                <a:cs typeface="+mn-cs"/>
              </a:rPr>
              <a:t>los cielos y la tierra.</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33</a:t>
            </a:fld>
            <a:endParaRPr lang="es-ES"/>
          </a:p>
        </p:txBody>
      </p:sp>
    </p:spTree>
    <p:extLst>
      <p:ext uri="{BB962C8B-B14F-4D97-AF65-F5344CB8AC3E}">
        <p14:creationId xmlns:p14="http://schemas.microsoft.com/office/powerpoint/2010/main" val="37799252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6. ¿Fue observado el Sábado como día de descanso, antes que fuese dada la ley en el Sinaí?</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34</a:t>
            </a:fld>
            <a:endParaRPr lang="es-ES"/>
          </a:p>
        </p:txBody>
      </p:sp>
    </p:spTree>
    <p:extLst>
      <p:ext uri="{BB962C8B-B14F-4D97-AF65-F5344CB8AC3E}">
        <p14:creationId xmlns:p14="http://schemas.microsoft.com/office/powerpoint/2010/main" val="17436902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b="1" i="0" kern="1200" dirty="0">
                <a:solidFill>
                  <a:schemeClr val="tx1"/>
                </a:solidFill>
                <a:effectLst/>
                <a:latin typeface="+mn-lt"/>
                <a:ea typeface="+mn-ea"/>
                <a:cs typeface="+mn-cs"/>
              </a:rPr>
              <a:t>Éxodo 16:15</a:t>
            </a:r>
          </a:p>
          <a:p>
            <a:r>
              <a:rPr lang="es-ES" sz="1200" b="0" i="0" kern="1200" dirty="0">
                <a:solidFill>
                  <a:schemeClr val="tx1"/>
                </a:solidFill>
                <a:effectLst/>
                <a:latin typeface="+mn-lt"/>
                <a:ea typeface="+mn-ea"/>
                <a:cs typeface="+mn-cs"/>
              </a:rPr>
              <a:t>"Y viéndolo los hijos de Israel, se dijeron unos a otros: ¿Qué es esto? porque no sabían qué era. Entonces Moisés les dijo: Es el pan que Jehová os da para comer."</a:t>
            </a:r>
          </a:p>
          <a:p>
            <a:endParaRPr lang="es-ES" sz="1200" b="0" i="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35</a:t>
            </a:fld>
            <a:endParaRPr lang="es-ES"/>
          </a:p>
        </p:txBody>
      </p:sp>
    </p:spTree>
    <p:extLst>
      <p:ext uri="{BB962C8B-B14F-4D97-AF65-F5344CB8AC3E}">
        <p14:creationId xmlns:p14="http://schemas.microsoft.com/office/powerpoint/2010/main" val="37799252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b="1" i="0" kern="1200" dirty="0">
                <a:solidFill>
                  <a:schemeClr val="tx1"/>
                </a:solidFill>
                <a:effectLst/>
                <a:latin typeface="+mn-lt"/>
                <a:ea typeface="+mn-ea"/>
                <a:cs typeface="+mn-cs"/>
              </a:rPr>
              <a:t>Éxodo 16:21-30</a:t>
            </a:r>
          </a:p>
          <a:p>
            <a:r>
              <a:rPr lang="es-ES" sz="1200" b="0" i="0" kern="1200" dirty="0">
                <a:solidFill>
                  <a:schemeClr val="tx1"/>
                </a:solidFill>
                <a:effectLst/>
                <a:latin typeface="+mn-lt"/>
                <a:ea typeface="+mn-ea"/>
                <a:cs typeface="+mn-cs"/>
              </a:rPr>
              <a:t>"Y lo recogían cada mañana, cada uno según </a:t>
            </a:r>
            <a:br>
              <a:rPr lang="es-ES" sz="1200" b="0" i="0" kern="1200" dirty="0">
                <a:solidFill>
                  <a:schemeClr val="tx1"/>
                </a:solidFill>
                <a:effectLst/>
                <a:latin typeface="+mn-lt"/>
                <a:ea typeface="+mn-ea"/>
                <a:cs typeface="+mn-cs"/>
              </a:rPr>
            </a:br>
            <a:r>
              <a:rPr lang="es-ES" sz="1200" b="0" i="0" kern="1200" dirty="0">
                <a:solidFill>
                  <a:schemeClr val="tx1"/>
                </a:solidFill>
                <a:effectLst/>
                <a:latin typeface="+mn-lt"/>
                <a:ea typeface="+mn-ea"/>
                <a:cs typeface="+mn-cs"/>
              </a:rPr>
              <a:t>lo que había de comer; y luego que el sol calentaba, </a:t>
            </a:r>
            <a:br>
              <a:rPr lang="es-ES" sz="1200" b="0" i="0" kern="1200" dirty="0">
                <a:solidFill>
                  <a:schemeClr val="tx1"/>
                </a:solidFill>
                <a:effectLst/>
                <a:latin typeface="+mn-lt"/>
                <a:ea typeface="+mn-ea"/>
                <a:cs typeface="+mn-cs"/>
              </a:rPr>
            </a:br>
            <a:r>
              <a:rPr lang="es-ES" sz="1200" b="0" i="0" kern="1200" dirty="0">
                <a:solidFill>
                  <a:schemeClr val="tx1"/>
                </a:solidFill>
                <a:effectLst/>
                <a:latin typeface="+mn-lt"/>
                <a:ea typeface="+mn-ea"/>
                <a:cs typeface="+mn-cs"/>
              </a:rPr>
              <a:t>se derretía.</a:t>
            </a:r>
          </a:p>
          <a:p>
            <a:r>
              <a:rPr lang="es-ES" sz="1200" b="0" i="0" kern="1200" dirty="0">
                <a:solidFill>
                  <a:schemeClr val="tx1"/>
                </a:solidFill>
                <a:effectLst/>
                <a:latin typeface="+mn-lt"/>
                <a:ea typeface="+mn-ea"/>
                <a:cs typeface="+mn-cs"/>
              </a:rPr>
              <a:t>En el sexto día recogieron doble porción de comida, dos </a:t>
            </a:r>
            <a:r>
              <a:rPr lang="es-ES" sz="1200" b="0" i="0" kern="1200" dirty="0" err="1">
                <a:solidFill>
                  <a:schemeClr val="tx1"/>
                </a:solidFill>
                <a:effectLst/>
                <a:latin typeface="+mn-lt"/>
                <a:ea typeface="+mn-ea"/>
                <a:cs typeface="+mn-cs"/>
              </a:rPr>
              <a:t>gomeres</a:t>
            </a:r>
            <a:r>
              <a:rPr lang="es-ES" sz="1200" b="0" i="0" kern="1200" dirty="0">
                <a:solidFill>
                  <a:schemeClr val="tx1"/>
                </a:solidFill>
                <a:effectLst/>
                <a:latin typeface="+mn-lt"/>
                <a:ea typeface="+mn-ea"/>
                <a:cs typeface="+mn-cs"/>
              </a:rPr>
              <a:t> para cada uno; y todos los príncipes de la congregación vinieron y se lo hicieron saber a Moisés.</a:t>
            </a:r>
          </a:p>
          <a:p>
            <a:r>
              <a:rPr lang="es-ES" sz="1200" b="0" i="0" kern="1200" dirty="0">
                <a:solidFill>
                  <a:schemeClr val="tx1"/>
                </a:solidFill>
                <a:effectLst/>
                <a:latin typeface="+mn-lt"/>
                <a:ea typeface="+mn-ea"/>
                <a:cs typeface="+mn-cs"/>
              </a:rPr>
              <a:t>Y él les dijo: Esto es lo que ha dicho Jehová: Mañana es el santo día de reposo, el reposo consagrado a Jehová; lo que habéis de cocer, cocedlo hoy, y lo que habéis de cocinar, cocinadlo; y todo lo que os sobrare, guardadlo para mañana.</a:t>
            </a:r>
          </a:p>
          <a:p>
            <a:r>
              <a:rPr lang="es-ES" sz="1200" b="0" i="0" kern="1200" dirty="0">
                <a:solidFill>
                  <a:schemeClr val="tx1"/>
                </a:solidFill>
                <a:effectLst/>
                <a:latin typeface="+mn-lt"/>
                <a:ea typeface="+mn-ea"/>
                <a:cs typeface="+mn-cs"/>
              </a:rPr>
              <a:t>Y ellos lo guardaron hasta la mañana, según lo que Moisés había mandado, y no se agusanó, ni hedió.</a:t>
            </a:r>
          </a:p>
          <a:p>
            <a:r>
              <a:rPr lang="es-ES" sz="1200" b="0" i="0" kern="1200" dirty="0">
                <a:solidFill>
                  <a:schemeClr val="tx1"/>
                </a:solidFill>
                <a:effectLst/>
                <a:latin typeface="+mn-lt"/>
                <a:ea typeface="+mn-ea"/>
                <a:cs typeface="+mn-cs"/>
              </a:rPr>
              <a:t>Y dijo Moisés: Comedlo hoy, porque hoy es día de reposo para Jehová; hoy no hallaréis en el campo.</a:t>
            </a:r>
          </a:p>
          <a:p>
            <a:r>
              <a:rPr lang="es-ES" sz="1200" b="0" i="0" kern="1200" dirty="0">
                <a:solidFill>
                  <a:schemeClr val="tx1"/>
                </a:solidFill>
                <a:effectLst/>
                <a:latin typeface="+mn-lt"/>
                <a:ea typeface="+mn-ea"/>
                <a:cs typeface="+mn-cs"/>
              </a:rPr>
              <a:t>Seis días lo recogeréis; mas el séptimo día es día de reposo; en él no se hallará.</a:t>
            </a:r>
          </a:p>
          <a:p>
            <a:r>
              <a:rPr lang="es-ES" sz="1200" b="0" i="0" kern="1200" dirty="0">
                <a:solidFill>
                  <a:schemeClr val="tx1"/>
                </a:solidFill>
                <a:effectLst/>
                <a:latin typeface="+mn-lt"/>
                <a:ea typeface="+mn-ea"/>
                <a:cs typeface="+mn-cs"/>
              </a:rPr>
              <a:t>Y aconteció que algunos del pueblo salieron en el séptimo día a recoger, y no hallaron.</a:t>
            </a:r>
          </a:p>
          <a:p>
            <a:r>
              <a:rPr lang="es-ES" sz="1200" b="0" i="0" kern="1200" dirty="0">
                <a:solidFill>
                  <a:schemeClr val="tx1"/>
                </a:solidFill>
                <a:effectLst/>
                <a:latin typeface="+mn-lt"/>
                <a:ea typeface="+mn-ea"/>
                <a:cs typeface="+mn-cs"/>
              </a:rPr>
              <a:t>Y Jehová dijo a Moisés: ¿Hasta cuándo no querréis guardar mis mandamientos y mis leyes?</a:t>
            </a:r>
          </a:p>
          <a:p>
            <a:r>
              <a:rPr lang="es-ES" sz="1200" b="0" i="0" kern="1200" dirty="0">
                <a:solidFill>
                  <a:schemeClr val="tx1"/>
                </a:solidFill>
                <a:effectLst/>
                <a:latin typeface="+mn-lt"/>
                <a:ea typeface="+mn-ea"/>
                <a:cs typeface="+mn-cs"/>
              </a:rPr>
              <a:t>Mirad que Jehová os dio el día de reposo, y por eso en el sexto día os da pan para dos días. </a:t>
            </a:r>
            <a:r>
              <a:rPr lang="es-ES" sz="1200" b="0" i="0" kern="1200" dirty="0" err="1">
                <a:solidFill>
                  <a:schemeClr val="tx1"/>
                </a:solidFill>
                <a:effectLst/>
                <a:latin typeface="+mn-lt"/>
                <a:ea typeface="+mn-ea"/>
                <a:cs typeface="+mn-cs"/>
              </a:rPr>
              <a:t>Estése</a:t>
            </a:r>
            <a:r>
              <a:rPr lang="es-ES" sz="1200" b="0" i="0" kern="1200" dirty="0">
                <a:solidFill>
                  <a:schemeClr val="tx1"/>
                </a:solidFill>
                <a:effectLst/>
                <a:latin typeface="+mn-lt"/>
                <a:ea typeface="+mn-ea"/>
                <a:cs typeface="+mn-cs"/>
              </a:rPr>
              <a:t>, pues, cada uno en su lugar, y nadie salga de él en el séptimo día.</a:t>
            </a:r>
          </a:p>
          <a:p>
            <a:r>
              <a:rPr lang="es-ES" sz="1200" b="0" i="0" kern="1200" dirty="0">
                <a:solidFill>
                  <a:schemeClr val="tx1"/>
                </a:solidFill>
                <a:effectLst/>
                <a:latin typeface="+mn-lt"/>
                <a:ea typeface="+mn-ea"/>
                <a:cs typeface="+mn-cs"/>
              </a:rPr>
              <a:t>Así el pueblo reposó el séptimo día."</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i="1" u="sng" kern="1200" dirty="0">
                <a:solidFill>
                  <a:schemeClr val="tx1"/>
                </a:solidFill>
                <a:effectLst/>
                <a:latin typeface="+mn-lt"/>
                <a:ea typeface="+mn-ea"/>
                <a:cs typeface="+mn-cs"/>
              </a:rPr>
              <a:t>Si,</a:t>
            </a:r>
            <a:r>
              <a:rPr lang="es-ES_tradnl" sz="1200" kern="1200" dirty="0">
                <a:solidFill>
                  <a:schemeClr val="tx1"/>
                </a:solidFill>
                <a:effectLst/>
                <a:latin typeface="+mn-lt"/>
                <a:ea typeface="+mn-ea"/>
                <a:cs typeface="+mn-cs"/>
              </a:rPr>
              <a:t>  la garantía es el milagro del  </a:t>
            </a:r>
            <a:r>
              <a:rPr lang="es-ES_tradnl" sz="1200" i="1" u="sng" kern="1200" dirty="0">
                <a:solidFill>
                  <a:schemeClr val="tx1"/>
                </a:solidFill>
                <a:effectLst/>
                <a:latin typeface="+mn-lt"/>
                <a:ea typeface="+mn-ea"/>
                <a:cs typeface="+mn-cs"/>
              </a:rPr>
              <a:t>maná</a:t>
            </a:r>
            <a:r>
              <a:rPr lang="es-ES_tradnl" sz="1200" kern="1200" dirty="0">
                <a:solidFill>
                  <a:schemeClr val="tx1"/>
                </a:solidFill>
                <a:effectLst/>
                <a:latin typeface="+mn-lt"/>
                <a:ea typeface="+mn-ea"/>
                <a:cs typeface="+mn-cs"/>
              </a:rPr>
              <a:t>  desde ese tiempo, nunca fue modificado el orden semanal en el antiguo calendario judaico, ni tampoco en nuestro calendario.</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36</a:t>
            </a:fld>
            <a:endParaRPr lang="es-ES"/>
          </a:p>
        </p:txBody>
      </p:sp>
    </p:spTree>
    <p:extLst>
      <p:ext uri="{BB962C8B-B14F-4D97-AF65-F5344CB8AC3E}">
        <p14:creationId xmlns:p14="http://schemas.microsoft.com/office/powerpoint/2010/main" val="37799252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b="1" i="0" kern="1200" dirty="0">
                <a:solidFill>
                  <a:schemeClr val="tx1"/>
                </a:solidFill>
                <a:effectLst/>
                <a:latin typeface="+mn-lt"/>
                <a:ea typeface="+mn-ea"/>
                <a:cs typeface="+mn-cs"/>
              </a:rPr>
              <a:t>Éxodo 16:21-30</a:t>
            </a:r>
          </a:p>
          <a:p>
            <a:r>
              <a:rPr lang="es-ES" sz="1200" b="0" i="0" kern="1200" dirty="0">
                <a:solidFill>
                  <a:schemeClr val="tx1"/>
                </a:solidFill>
                <a:effectLst/>
                <a:latin typeface="+mn-lt"/>
                <a:ea typeface="+mn-ea"/>
                <a:cs typeface="+mn-cs"/>
              </a:rPr>
              <a:t>"Y lo recogían cada mañana, cada uno según </a:t>
            </a:r>
            <a:br>
              <a:rPr lang="es-ES" sz="1200" b="0" i="0" kern="1200" dirty="0">
                <a:solidFill>
                  <a:schemeClr val="tx1"/>
                </a:solidFill>
                <a:effectLst/>
                <a:latin typeface="+mn-lt"/>
                <a:ea typeface="+mn-ea"/>
                <a:cs typeface="+mn-cs"/>
              </a:rPr>
            </a:br>
            <a:r>
              <a:rPr lang="es-ES" sz="1200" b="0" i="0" kern="1200" dirty="0">
                <a:solidFill>
                  <a:schemeClr val="tx1"/>
                </a:solidFill>
                <a:effectLst/>
                <a:latin typeface="+mn-lt"/>
                <a:ea typeface="+mn-ea"/>
                <a:cs typeface="+mn-cs"/>
              </a:rPr>
              <a:t>lo que había de comer; y luego que el sol calentaba, </a:t>
            </a:r>
            <a:br>
              <a:rPr lang="es-ES" sz="1200" b="0" i="0" kern="1200" dirty="0">
                <a:solidFill>
                  <a:schemeClr val="tx1"/>
                </a:solidFill>
                <a:effectLst/>
                <a:latin typeface="+mn-lt"/>
                <a:ea typeface="+mn-ea"/>
                <a:cs typeface="+mn-cs"/>
              </a:rPr>
            </a:br>
            <a:r>
              <a:rPr lang="es-ES" sz="1200" b="0" i="0" kern="1200" dirty="0">
                <a:solidFill>
                  <a:schemeClr val="tx1"/>
                </a:solidFill>
                <a:effectLst/>
                <a:latin typeface="+mn-lt"/>
                <a:ea typeface="+mn-ea"/>
                <a:cs typeface="+mn-cs"/>
              </a:rPr>
              <a:t>se derretía.</a:t>
            </a:r>
          </a:p>
          <a:p>
            <a:r>
              <a:rPr lang="es-ES" sz="1200" b="0" i="0" kern="1200" dirty="0">
                <a:solidFill>
                  <a:schemeClr val="tx1"/>
                </a:solidFill>
                <a:effectLst/>
                <a:latin typeface="+mn-lt"/>
                <a:ea typeface="+mn-ea"/>
                <a:cs typeface="+mn-cs"/>
              </a:rPr>
              <a:t>En el sexto día recogieron doble porción de comida, dos </a:t>
            </a:r>
            <a:r>
              <a:rPr lang="es-ES" sz="1200" b="0" i="0" kern="1200" dirty="0" err="1">
                <a:solidFill>
                  <a:schemeClr val="tx1"/>
                </a:solidFill>
                <a:effectLst/>
                <a:latin typeface="+mn-lt"/>
                <a:ea typeface="+mn-ea"/>
                <a:cs typeface="+mn-cs"/>
              </a:rPr>
              <a:t>gomeres</a:t>
            </a:r>
            <a:r>
              <a:rPr lang="es-ES" sz="1200" b="0" i="0" kern="1200" dirty="0">
                <a:solidFill>
                  <a:schemeClr val="tx1"/>
                </a:solidFill>
                <a:effectLst/>
                <a:latin typeface="+mn-lt"/>
                <a:ea typeface="+mn-ea"/>
                <a:cs typeface="+mn-cs"/>
              </a:rPr>
              <a:t> para cada uno; y todos los príncipes de la congregación vinieron y se lo hicieron saber a Moisés.</a:t>
            </a:r>
          </a:p>
          <a:p>
            <a:r>
              <a:rPr lang="es-ES" sz="1200" b="0" i="0" kern="1200" dirty="0">
                <a:solidFill>
                  <a:schemeClr val="tx1"/>
                </a:solidFill>
                <a:effectLst/>
                <a:latin typeface="+mn-lt"/>
                <a:ea typeface="+mn-ea"/>
                <a:cs typeface="+mn-cs"/>
              </a:rPr>
              <a:t>Y él les dijo: Esto es lo que ha dicho Jehová: Mañana es el santo día de reposo, el reposo consagrado a Jehová; lo que habéis de cocer, cocedlo hoy, y lo que habéis de cocinar, cocinadlo; y todo lo que os sobrare, guardadlo para mañana.</a:t>
            </a:r>
          </a:p>
          <a:p>
            <a:r>
              <a:rPr lang="es-ES" sz="1200" b="0" i="0" kern="1200" dirty="0">
                <a:solidFill>
                  <a:schemeClr val="tx1"/>
                </a:solidFill>
                <a:effectLst/>
                <a:latin typeface="+mn-lt"/>
                <a:ea typeface="+mn-ea"/>
                <a:cs typeface="+mn-cs"/>
              </a:rPr>
              <a:t>Y ellos lo guardaron hasta la mañana, según lo que Moisés había mandado, y no se agusanó, ni hedió.</a:t>
            </a:r>
          </a:p>
          <a:p>
            <a:r>
              <a:rPr lang="es-ES" sz="1200" b="0" i="0" kern="1200" dirty="0">
                <a:solidFill>
                  <a:schemeClr val="tx1"/>
                </a:solidFill>
                <a:effectLst/>
                <a:latin typeface="+mn-lt"/>
                <a:ea typeface="+mn-ea"/>
                <a:cs typeface="+mn-cs"/>
              </a:rPr>
              <a:t>Y dijo Moisés: Comedlo hoy, porque hoy es día de reposo para Jehová; hoy no hallaréis en el campo.</a:t>
            </a:r>
          </a:p>
          <a:p>
            <a:r>
              <a:rPr lang="es-ES" sz="1200" b="0" i="0" kern="1200" dirty="0">
                <a:solidFill>
                  <a:schemeClr val="tx1"/>
                </a:solidFill>
                <a:effectLst/>
                <a:latin typeface="+mn-lt"/>
                <a:ea typeface="+mn-ea"/>
                <a:cs typeface="+mn-cs"/>
              </a:rPr>
              <a:t>Seis días lo recogeréis; mas el séptimo día es día de reposo; en él no se hallará.</a:t>
            </a:r>
          </a:p>
          <a:p>
            <a:r>
              <a:rPr lang="es-ES" sz="1200" b="0" i="0" kern="1200" dirty="0">
                <a:solidFill>
                  <a:schemeClr val="tx1"/>
                </a:solidFill>
                <a:effectLst/>
                <a:latin typeface="+mn-lt"/>
                <a:ea typeface="+mn-ea"/>
                <a:cs typeface="+mn-cs"/>
              </a:rPr>
              <a:t>Y aconteció que algunos del pueblo salieron en el séptimo día a recoger, y no hallaron.</a:t>
            </a:r>
          </a:p>
          <a:p>
            <a:r>
              <a:rPr lang="es-ES" sz="1200" b="0" i="0" kern="1200" dirty="0">
                <a:solidFill>
                  <a:schemeClr val="tx1"/>
                </a:solidFill>
                <a:effectLst/>
                <a:latin typeface="+mn-lt"/>
                <a:ea typeface="+mn-ea"/>
                <a:cs typeface="+mn-cs"/>
              </a:rPr>
              <a:t>Y Jehová dijo a Moisés: ¿Hasta cuándo no querréis guardar mis mandamientos y mis leyes?</a:t>
            </a:r>
          </a:p>
          <a:p>
            <a:r>
              <a:rPr lang="es-ES" sz="1200" b="0" i="0" kern="1200" dirty="0">
                <a:solidFill>
                  <a:schemeClr val="tx1"/>
                </a:solidFill>
                <a:effectLst/>
                <a:latin typeface="+mn-lt"/>
                <a:ea typeface="+mn-ea"/>
                <a:cs typeface="+mn-cs"/>
              </a:rPr>
              <a:t>Mirad que Jehová os dio el día de reposo, y por eso en el sexto día os da pan para dos días. </a:t>
            </a:r>
            <a:r>
              <a:rPr lang="es-ES" sz="1200" b="0" i="0" kern="1200" dirty="0" err="1">
                <a:solidFill>
                  <a:schemeClr val="tx1"/>
                </a:solidFill>
                <a:effectLst/>
                <a:latin typeface="+mn-lt"/>
                <a:ea typeface="+mn-ea"/>
                <a:cs typeface="+mn-cs"/>
              </a:rPr>
              <a:t>Estése</a:t>
            </a:r>
            <a:r>
              <a:rPr lang="es-ES" sz="1200" b="0" i="0" kern="1200" dirty="0">
                <a:solidFill>
                  <a:schemeClr val="tx1"/>
                </a:solidFill>
                <a:effectLst/>
                <a:latin typeface="+mn-lt"/>
                <a:ea typeface="+mn-ea"/>
                <a:cs typeface="+mn-cs"/>
              </a:rPr>
              <a:t>, pues, cada uno en su lugar, y nadie salga de él en el séptimo día.</a:t>
            </a:r>
          </a:p>
          <a:p>
            <a:r>
              <a:rPr lang="es-ES" sz="1200" b="0" i="0" kern="1200" dirty="0">
                <a:solidFill>
                  <a:schemeClr val="tx1"/>
                </a:solidFill>
                <a:effectLst/>
                <a:latin typeface="+mn-lt"/>
                <a:ea typeface="+mn-ea"/>
                <a:cs typeface="+mn-cs"/>
              </a:rPr>
              <a:t>Así el pueblo reposó el séptimo día."</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i="1" u="sng" kern="1200" dirty="0">
                <a:solidFill>
                  <a:schemeClr val="tx1"/>
                </a:solidFill>
                <a:effectLst/>
                <a:latin typeface="+mn-lt"/>
                <a:ea typeface="+mn-ea"/>
                <a:cs typeface="+mn-cs"/>
              </a:rPr>
              <a:t>Si,</a:t>
            </a:r>
            <a:r>
              <a:rPr lang="es-ES_tradnl" sz="1200" kern="1200" dirty="0">
                <a:solidFill>
                  <a:schemeClr val="tx1"/>
                </a:solidFill>
                <a:effectLst/>
                <a:latin typeface="+mn-lt"/>
                <a:ea typeface="+mn-ea"/>
                <a:cs typeface="+mn-cs"/>
              </a:rPr>
              <a:t>  la garantía es el milagro del  </a:t>
            </a:r>
            <a:r>
              <a:rPr lang="es-ES_tradnl" sz="1200" i="1" u="sng" kern="1200" dirty="0">
                <a:solidFill>
                  <a:schemeClr val="tx1"/>
                </a:solidFill>
                <a:effectLst/>
                <a:latin typeface="+mn-lt"/>
                <a:ea typeface="+mn-ea"/>
                <a:cs typeface="+mn-cs"/>
              </a:rPr>
              <a:t>maná</a:t>
            </a:r>
            <a:r>
              <a:rPr lang="es-ES_tradnl" sz="1200" kern="1200" dirty="0">
                <a:solidFill>
                  <a:schemeClr val="tx1"/>
                </a:solidFill>
                <a:effectLst/>
                <a:latin typeface="+mn-lt"/>
                <a:ea typeface="+mn-ea"/>
                <a:cs typeface="+mn-cs"/>
              </a:rPr>
              <a:t>  desde ese tiempo, nunca fue modificado el orden semanal en el antiguo calendario judaico, ni tampoco en nuestro calendario.</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37</a:t>
            </a:fld>
            <a:endParaRPr lang="es-ES"/>
          </a:p>
        </p:txBody>
      </p:sp>
    </p:spTree>
    <p:extLst>
      <p:ext uri="{BB962C8B-B14F-4D97-AF65-F5344CB8AC3E}">
        <p14:creationId xmlns:p14="http://schemas.microsoft.com/office/powerpoint/2010/main" val="37799252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b="1" i="0" kern="1200" dirty="0">
                <a:solidFill>
                  <a:schemeClr val="tx1"/>
                </a:solidFill>
                <a:effectLst/>
                <a:latin typeface="+mn-lt"/>
                <a:ea typeface="+mn-ea"/>
                <a:cs typeface="+mn-cs"/>
              </a:rPr>
              <a:t>Éxodo 16:21-30</a:t>
            </a:r>
          </a:p>
          <a:p>
            <a:r>
              <a:rPr lang="es-ES" sz="1200" b="0" i="0" kern="1200" dirty="0">
                <a:solidFill>
                  <a:schemeClr val="tx1"/>
                </a:solidFill>
                <a:effectLst/>
                <a:latin typeface="+mn-lt"/>
                <a:ea typeface="+mn-ea"/>
                <a:cs typeface="+mn-cs"/>
              </a:rPr>
              <a:t>"Y lo recogían cada mañana, cada uno según </a:t>
            </a:r>
            <a:br>
              <a:rPr lang="es-ES" sz="1200" b="0" i="0" kern="1200" dirty="0">
                <a:solidFill>
                  <a:schemeClr val="tx1"/>
                </a:solidFill>
                <a:effectLst/>
                <a:latin typeface="+mn-lt"/>
                <a:ea typeface="+mn-ea"/>
                <a:cs typeface="+mn-cs"/>
              </a:rPr>
            </a:br>
            <a:r>
              <a:rPr lang="es-ES" sz="1200" b="0" i="0" kern="1200" dirty="0">
                <a:solidFill>
                  <a:schemeClr val="tx1"/>
                </a:solidFill>
                <a:effectLst/>
                <a:latin typeface="+mn-lt"/>
                <a:ea typeface="+mn-ea"/>
                <a:cs typeface="+mn-cs"/>
              </a:rPr>
              <a:t>lo que había de comer; y luego que el sol calentaba, </a:t>
            </a:r>
            <a:br>
              <a:rPr lang="es-ES" sz="1200" b="0" i="0" kern="1200" dirty="0">
                <a:solidFill>
                  <a:schemeClr val="tx1"/>
                </a:solidFill>
                <a:effectLst/>
                <a:latin typeface="+mn-lt"/>
                <a:ea typeface="+mn-ea"/>
                <a:cs typeface="+mn-cs"/>
              </a:rPr>
            </a:br>
            <a:r>
              <a:rPr lang="es-ES" sz="1200" b="0" i="0" kern="1200" dirty="0">
                <a:solidFill>
                  <a:schemeClr val="tx1"/>
                </a:solidFill>
                <a:effectLst/>
                <a:latin typeface="+mn-lt"/>
                <a:ea typeface="+mn-ea"/>
                <a:cs typeface="+mn-cs"/>
              </a:rPr>
              <a:t>se derretía.</a:t>
            </a:r>
          </a:p>
          <a:p>
            <a:r>
              <a:rPr lang="es-ES" sz="1200" b="0" i="0" kern="1200" dirty="0">
                <a:solidFill>
                  <a:schemeClr val="tx1"/>
                </a:solidFill>
                <a:effectLst/>
                <a:latin typeface="+mn-lt"/>
                <a:ea typeface="+mn-ea"/>
                <a:cs typeface="+mn-cs"/>
              </a:rPr>
              <a:t>En el sexto día recogieron doble porción de comida, dos </a:t>
            </a:r>
            <a:r>
              <a:rPr lang="es-ES" sz="1200" b="0" i="0" kern="1200" dirty="0" err="1">
                <a:solidFill>
                  <a:schemeClr val="tx1"/>
                </a:solidFill>
                <a:effectLst/>
                <a:latin typeface="+mn-lt"/>
                <a:ea typeface="+mn-ea"/>
                <a:cs typeface="+mn-cs"/>
              </a:rPr>
              <a:t>gomeres</a:t>
            </a:r>
            <a:r>
              <a:rPr lang="es-ES" sz="1200" b="0" i="0" kern="1200" dirty="0">
                <a:solidFill>
                  <a:schemeClr val="tx1"/>
                </a:solidFill>
                <a:effectLst/>
                <a:latin typeface="+mn-lt"/>
                <a:ea typeface="+mn-ea"/>
                <a:cs typeface="+mn-cs"/>
              </a:rPr>
              <a:t> para cada uno; y todos los príncipes de la congregación vinieron y se lo hicieron saber a Moisés.</a:t>
            </a:r>
          </a:p>
          <a:p>
            <a:r>
              <a:rPr lang="es-ES" sz="1200" b="0" i="0" kern="1200" dirty="0">
                <a:solidFill>
                  <a:schemeClr val="tx1"/>
                </a:solidFill>
                <a:effectLst/>
                <a:latin typeface="+mn-lt"/>
                <a:ea typeface="+mn-ea"/>
                <a:cs typeface="+mn-cs"/>
              </a:rPr>
              <a:t>Y él les dijo: Esto es lo que ha dicho Jehová: Mañana es el santo día de reposo, el reposo consagrado a Jehová; lo que habéis de cocer, cocedlo hoy, y lo que habéis de cocinar, cocinadlo; y todo lo que os sobrare, guardadlo para mañana.</a:t>
            </a:r>
          </a:p>
          <a:p>
            <a:r>
              <a:rPr lang="es-ES" sz="1200" b="0" i="0" kern="1200" dirty="0">
                <a:solidFill>
                  <a:schemeClr val="tx1"/>
                </a:solidFill>
                <a:effectLst/>
                <a:latin typeface="+mn-lt"/>
                <a:ea typeface="+mn-ea"/>
                <a:cs typeface="+mn-cs"/>
              </a:rPr>
              <a:t>Y ellos lo guardaron hasta la mañana, según lo que Moisés había mandado, y no se agusanó, ni hedió.</a:t>
            </a:r>
          </a:p>
          <a:p>
            <a:r>
              <a:rPr lang="es-ES" sz="1200" b="0" i="0" kern="1200" dirty="0">
                <a:solidFill>
                  <a:schemeClr val="tx1"/>
                </a:solidFill>
                <a:effectLst/>
                <a:latin typeface="+mn-lt"/>
                <a:ea typeface="+mn-ea"/>
                <a:cs typeface="+mn-cs"/>
              </a:rPr>
              <a:t>Y dijo Moisés: Comedlo hoy, porque hoy es día de reposo para Jehová; hoy no hallaréis en el campo.</a:t>
            </a:r>
          </a:p>
          <a:p>
            <a:r>
              <a:rPr lang="es-ES" sz="1200" b="0" i="0" kern="1200" dirty="0">
                <a:solidFill>
                  <a:schemeClr val="tx1"/>
                </a:solidFill>
                <a:effectLst/>
                <a:latin typeface="+mn-lt"/>
                <a:ea typeface="+mn-ea"/>
                <a:cs typeface="+mn-cs"/>
              </a:rPr>
              <a:t>Seis días lo recogeréis; mas el séptimo día es día de reposo; en él no se hallará.</a:t>
            </a:r>
          </a:p>
          <a:p>
            <a:r>
              <a:rPr lang="es-ES" sz="1200" b="0" i="0" kern="1200" dirty="0">
                <a:solidFill>
                  <a:schemeClr val="tx1"/>
                </a:solidFill>
                <a:effectLst/>
                <a:latin typeface="+mn-lt"/>
                <a:ea typeface="+mn-ea"/>
                <a:cs typeface="+mn-cs"/>
              </a:rPr>
              <a:t>Y aconteció que algunos del pueblo salieron en el séptimo día a recoger, y no hallaron.</a:t>
            </a:r>
          </a:p>
          <a:p>
            <a:r>
              <a:rPr lang="es-ES" sz="1200" b="0" i="0" kern="1200" dirty="0">
                <a:solidFill>
                  <a:schemeClr val="tx1"/>
                </a:solidFill>
                <a:effectLst/>
                <a:latin typeface="+mn-lt"/>
                <a:ea typeface="+mn-ea"/>
                <a:cs typeface="+mn-cs"/>
              </a:rPr>
              <a:t>Y Jehová dijo a Moisés: ¿Hasta cuándo no querréis guardar mis mandamientos y mis leyes?</a:t>
            </a:r>
          </a:p>
          <a:p>
            <a:r>
              <a:rPr lang="es-ES" sz="1200" b="0" i="0" kern="1200" dirty="0">
                <a:solidFill>
                  <a:schemeClr val="tx1"/>
                </a:solidFill>
                <a:effectLst/>
                <a:latin typeface="+mn-lt"/>
                <a:ea typeface="+mn-ea"/>
                <a:cs typeface="+mn-cs"/>
              </a:rPr>
              <a:t>Mirad que Jehová os dio el día de reposo, y por eso en el sexto día os da pan para dos días. </a:t>
            </a:r>
            <a:r>
              <a:rPr lang="es-ES" sz="1200" b="0" i="0" kern="1200" dirty="0" err="1">
                <a:solidFill>
                  <a:schemeClr val="tx1"/>
                </a:solidFill>
                <a:effectLst/>
                <a:latin typeface="+mn-lt"/>
                <a:ea typeface="+mn-ea"/>
                <a:cs typeface="+mn-cs"/>
              </a:rPr>
              <a:t>Estése</a:t>
            </a:r>
            <a:r>
              <a:rPr lang="es-ES" sz="1200" b="0" i="0" kern="1200" dirty="0">
                <a:solidFill>
                  <a:schemeClr val="tx1"/>
                </a:solidFill>
                <a:effectLst/>
                <a:latin typeface="+mn-lt"/>
                <a:ea typeface="+mn-ea"/>
                <a:cs typeface="+mn-cs"/>
              </a:rPr>
              <a:t>, pues, cada uno en su lugar, y nadie salga de él en el séptimo día.</a:t>
            </a:r>
          </a:p>
          <a:p>
            <a:r>
              <a:rPr lang="es-ES" sz="1200" b="0" i="0" kern="1200" dirty="0">
                <a:solidFill>
                  <a:schemeClr val="tx1"/>
                </a:solidFill>
                <a:effectLst/>
                <a:latin typeface="+mn-lt"/>
                <a:ea typeface="+mn-ea"/>
                <a:cs typeface="+mn-cs"/>
              </a:rPr>
              <a:t>Así el pueblo reposó el séptimo día."</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i="1" u="sng" kern="1200" dirty="0">
                <a:solidFill>
                  <a:schemeClr val="tx1"/>
                </a:solidFill>
                <a:effectLst/>
                <a:latin typeface="+mn-lt"/>
                <a:ea typeface="+mn-ea"/>
                <a:cs typeface="+mn-cs"/>
              </a:rPr>
              <a:t>Si,</a:t>
            </a:r>
            <a:r>
              <a:rPr lang="es-ES_tradnl" sz="1200" kern="1200" dirty="0">
                <a:solidFill>
                  <a:schemeClr val="tx1"/>
                </a:solidFill>
                <a:effectLst/>
                <a:latin typeface="+mn-lt"/>
                <a:ea typeface="+mn-ea"/>
                <a:cs typeface="+mn-cs"/>
              </a:rPr>
              <a:t>  la garantía es el milagro del  </a:t>
            </a:r>
            <a:r>
              <a:rPr lang="es-ES_tradnl" sz="1200" i="1" u="sng" kern="1200" dirty="0">
                <a:solidFill>
                  <a:schemeClr val="tx1"/>
                </a:solidFill>
                <a:effectLst/>
                <a:latin typeface="+mn-lt"/>
                <a:ea typeface="+mn-ea"/>
                <a:cs typeface="+mn-cs"/>
              </a:rPr>
              <a:t>maná</a:t>
            </a:r>
            <a:r>
              <a:rPr lang="es-ES_tradnl" sz="1200" kern="1200" dirty="0">
                <a:solidFill>
                  <a:schemeClr val="tx1"/>
                </a:solidFill>
                <a:effectLst/>
                <a:latin typeface="+mn-lt"/>
                <a:ea typeface="+mn-ea"/>
                <a:cs typeface="+mn-cs"/>
              </a:rPr>
              <a:t>  desde ese tiempo, nunca fue modificado el orden semanal en el antiguo calendario judaico, ni tampoco en nuestro calendario.</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38</a:t>
            </a:fld>
            <a:endParaRPr lang="es-ES"/>
          </a:p>
        </p:txBody>
      </p:sp>
    </p:spTree>
    <p:extLst>
      <p:ext uri="{BB962C8B-B14F-4D97-AF65-F5344CB8AC3E}">
        <p14:creationId xmlns:p14="http://schemas.microsoft.com/office/powerpoint/2010/main" val="37799252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b="1" i="0" kern="1200" dirty="0">
                <a:solidFill>
                  <a:schemeClr val="tx1"/>
                </a:solidFill>
                <a:effectLst/>
                <a:latin typeface="+mn-lt"/>
                <a:ea typeface="+mn-ea"/>
                <a:cs typeface="+mn-cs"/>
              </a:rPr>
              <a:t>Éxodo 16:21-30</a:t>
            </a:r>
          </a:p>
          <a:p>
            <a:r>
              <a:rPr lang="es-ES" sz="1200" b="0" i="0" kern="1200" dirty="0">
                <a:solidFill>
                  <a:schemeClr val="tx1"/>
                </a:solidFill>
                <a:effectLst/>
                <a:latin typeface="+mn-lt"/>
                <a:ea typeface="+mn-ea"/>
                <a:cs typeface="+mn-cs"/>
              </a:rPr>
              <a:t>"Y lo recogían cada mañana, cada uno según </a:t>
            </a:r>
            <a:br>
              <a:rPr lang="es-ES" sz="1200" b="0" i="0" kern="1200" dirty="0">
                <a:solidFill>
                  <a:schemeClr val="tx1"/>
                </a:solidFill>
                <a:effectLst/>
                <a:latin typeface="+mn-lt"/>
                <a:ea typeface="+mn-ea"/>
                <a:cs typeface="+mn-cs"/>
              </a:rPr>
            </a:br>
            <a:r>
              <a:rPr lang="es-ES" sz="1200" b="0" i="0" kern="1200" dirty="0">
                <a:solidFill>
                  <a:schemeClr val="tx1"/>
                </a:solidFill>
                <a:effectLst/>
                <a:latin typeface="+mn-lt"/>
                <a:ea typeface="+mn-ea"/>
                <a:cs typeface="+mn-cs"/>
              </a:rPr>
              <a:t>lo que había de comer; y luego que el sol calentaba, </a:t>
            </a:r>
            <a:br>
              <a:rPr lang="es-ES" sz="1200" b="0" i="0" kern="1200" dirty="0">
                <a:solidFill>
                  <a:schemeClr val="tx1"/>
                </a:solidFill>
                <a:effectLst/>
                <a:latin typeface="+mn-lt"/>
                <a:ea typeface="+mn-ea"/>
                <a:cs typeface="+mn-cs"/>
              </a:rPr>
            </a:br>
            <a:r>
              <a:rPr lang="es-ES" sz="1200" b="0" i="0" kern="1200" dirty="0">
                <a:solidFill>
                  <a:schemeClr val="tx1"/>
                </a:solidFill>
                <a:effectLst/>
                <a:latin typeface="+mn-lt"/>
                <a:ea typeface="+mn-ea"/>
                <a:cs typeface="+mn-cs"/>
              </a:rPr>
              <a:t>se derretía.</a:t>
            </a:r>
          </a:p>
          <a:p>
            <a:r>
              <a:rPr lang="es-ES" sz="1200" b="0" i="0" kern="1200" dirty="0">
                <a:solidFill>
                  <a:schemeClr val="tx1"/>
                </a:solidFill>
                <a:effectLst/>
                <a:latin typeface="+mn-lt"/>
                <a:ea typeface="+mn-ea"/>
                <a:cs typeface="+mn-cs"/>
              </a:rPr>
              <a:t>En el sexto día recogieron doble porción de comida, dos </a:t>
            </a:r>
            <a:r>
              <a:rPr lang="es-ES" sz="1200" b="0" i="0" kern="1200" dirty="0" err="1">
                <a:solidFill>
                  <a:schemeClr val="tx1"/>
                </a:solidFill>
                <a:effectLst/>
                <a:latin typeface="+mn-lt"/>
                <a:ea typeface="+mn-ea"/>
                <a:cs typeface="+mn-cs"/>
              </a:rPr>
              <a:t>gomeres</a:t>
            </a:r>
            <a:r>
              <a:rPr lang="es-ES" sz="1200" b="0" i="0" kern="1200" dirty="0">
                <a:solidFill>
                  <a:schemeClr val="tx1"/>
                </a:solidFill>
                <a:effectLst/>
                <a:latin typeface="+mn-lt"/>
                <a:ea typeface="+mn-ea"/>
                <a:cs typeface="+mn-cs"/>
              </a:rPr>
              <a:t> para cada uno; y todos los príncipes de la congregación vinieron y se lo hicieron saber a Moisés.</a:t>
            </a:r>
          </a:p>
          <a:p>
            <a:r>
              <a:rPr lang="es-ES" sz="1200" b="0" i="0" kern="1200" dirty="0">
                <a:solidFill>
                  <a:schemeClr val="tx1"/>
                </a:solidFill>
                <a:effectLst/>
                <a:latin typeface="+mn-lt"/>
                <a:ea typeface="+mn-ea"/>
                <a:cs typeface="+mn-cs"/>
              </a:rPr>
              <a:t>Y él les dijo: Esto es lo que ha dicho Jehová: Mañana es el santo día de reposo, el reposo consagrado a Jehová; lo que habéis de cocer, cocedlo hoy, y lo que habéis de cocinar, cocinadlo; y todo lo que os sobrare, guardadlo para mañana.</a:t>
            </a:r>
          </a:p>
          <a:p>
            <a:r>
              <a:rPr lang="es-ES" sz="1200" b="0" i="0" kern="1200" dirty="0">
                <a:solidFill>
                  <a:schemeClr val="tx1"/>
                </a:solidFill>
                <a:effectLst/>
                <a:latin typeface="+mn-lt"/>
                <a:ea typeface="+mn-ea"/>
                <a:cs typeface="+mn-cs"/>
              </a:rPr>
              <a:t>Y ellos lo guardaron hasta la mañana, según lo que Moisés había mandado, y no se agusanó, ni hedió.</a:t>
            </a:r>
          </a:p>
          <a:p>
            <a:r>
              <a:rPr lang="es-ES" sz="1200" b="0" i="0" kern="1200" dirty="0">
                <a:solidFill>
                  <a:schemeClr val="tx1"/>
                </a:solidFill>
                <a:effectLst/>
                <a:latin typeface="+mn-lt"/>
                <a:ea typeface="+mn-ea"/>
                <a:cs typeface="+mn-cs"/>
              </a:rPr>
              <a:t>Y dijo Moisés: Comedlo hoy, porque hoy es día de reposo para Jehová; hoy no hallaréis en el campo.</a:t>
            </a:r>
          </a:p>
          <a:p>
            <a:r>
              <a:rPr lang="es-ES" sz="1200" b="0" i="0" kern="1200" dirty="0">
                <a:solidFill>
                  <a:schemeClr val="tx1"/>
                </a:solidFill>
                <a:effectLst/>
                <a:latin typeface="+mn-lt"/>
                <a:ea typeface="+mn-ea"/>
                <a:cs typeface="+mn-cs"/>
              </a:rPr>
              <a:t>Seis días lo recogeréis; mas el séptimo día es día de reposo; en él no se hallará.</a:t>
            </a:r>
          </a:p>
          <a:p>
            <a:r>
              <a:rPr lang="es-ES" sz="1200" b="0" i="0" kern="1200" dirty="0">
                <a:solidFill>
                  <a:schemeClr val="tx1"/>
                </a:solidFill>
                <a:effectLst/>
                <a:latin typeface="+mn-lt"/>
                <a:ea typeface="+mn-ea"/>
                <a:cs typeface="+mn-cs"/>
              </a:rPr>
              <a:t>Y aconteció que algunos del pueblo salieron en el séptimo día a recoger, y no hallaron.</a:t>
            </a:r>
          </a:p>
          <a:p>
            <a:r>
              <a:rPr lang="es-ES" sz="1200" b="0" i="0" kern="1200" dirty="0">
                <a:solidFill>
                  <a:schemeClr val="tx1"/>
                </a:solidFill>
                <a:effectLst/>
                <a:latin typeface="+mn-lt"/>
                <a:ea typeface="+mn-ea"/>
                <a:cs typeface="+mn-cs"/>
              </a:rPr>
              <a:t>Y Jehová dijo a Moisés: ¿Hasta cuándo no querréis guardar mis mandamientos y mis leyes?</a:t>
            </a:r>
          </a:p>
          <a:p>
            <a:r>
              <a:rPr lang="es-ES" sz="1200" b="0" i="0" kern="1200" dirty="0">
                <a:solidFill>
                  <a:schemeClr val="tx1"/>
                </a:solidFill>
                <a:effectLst/>
                <a:latin typeface="+mn-lt"/>
                <a:ea typeface="+mn-ea"/>
                <a:cs typeface="+mn-cs"/>
              </a:rPr>
              <a:t>Mirad que Jehová os dio el día de reposo, y por eso en el sexto día os da pan para dos días. </a:t>
            </a:r>
            <a:r>
              <a:rPr lang="es-ES" sz="1200" b="0" i="0" kern="1200" dirty="0" err="1">
                <a:solidFill>
                  <a:schemeClr val="tx1"/>
                </a:solidFill>
                <a:effectLst/>
                <a:latin typeface="+mn-lt"/>
                <a:ea typeface="+mn-ea"/>
                <a:cs typeface="+mn-cs"/>
              </a:rPr>
              <a:t>Estése</a:t>
            </a:r>
            <a:r>
              <a:rPr lang="es-ES" sz="1200" b="0" i="0" kern="1200" dirty="0">
                <a:solidFill>
                  <a:schemeClr val="tx1"/>
                </a:solidFill>
                <a:effectLst/>
                <a:latin typeface="+mn-lt"/>
                <a:ea typeface="+mn-ea"/>
                <a:cs typeface="+mn-cs"/>
              </a:rPr>
              <a:t>, pues, cada uno en su lugar, y nadie salga de él en el séptimo día.</a:t>
            </a:r>
          </a:p>
          <a:p>
            <a:r>
              <a:rPr lang="es-ES" sz="1200" b="0" i="0" kern="1200" dirty="0">
                <a:solidFill>
                  <a:schemeClr val="tx1"/>
                </a:solidFill>
                <a:effectLst/>
                <a:latin typeface="+mn-lt"/>
                <a:ea typeface="+mn-ea"/>
                <a:cs typeface="+mn-cs"/>
              </a:rPr>
              <a:t>Así el pueblo reposó el séptimo día."</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i="1" u="sng" kern="1200" dirty="0">
                <a:solidFill>
                  <a:schemeClr val="tx1"/>
                </a:solidFill>
                <a:effectLst/>
                <a:latin typeface="+mn-lt"/>
                <a:ea typeface="+mn-ea"/>
                <a:cs typeface="+mn-cs"/>
              </a:rPr>
              <a:t>Si,</a:t>
            </a:r>
            <a:r>
              <a:rPr lang="es-ES_tradnl" sz="1200" kern="1200" dirty="0">
                <a:solidFill>
                  <a:schemeClr val="tx1"/>
                </a:solidFill>
                <a:effectLst/>
                <a:latin typeface="+mn-lt"/>
                <a:ea typeface="+mn-ea"/>
                <a:cs typeface="+mn-cs"/>
              </a:rPr>
              <a:t>  la garantía es el milagro del  </a:t>
            </a:r>
            <a:r>
              <a:rPr lang="es-ES_tradnl" sz="1200" i="1" u="sng" kern="1200" dirty="0">
                <a:solidFill>
                  <a:schemeClr val="tx1"/>
                </a:solidFill>
                <a:effectLst/>
                <a:latin typeface="+mn-lt"/>
                <a:ea typeface="+mn-ea"/>
                <a:cs typeface="+mn-cs"/>
              </a:rPr>
              <a:t>maná</a:t>
            </a:r>
            <a:r>
              <a:rPr lang="es-ES_tradnl" sz="1200" kern="1200" dirty="0">
                <a:solidFill>
                  <a:schemeClr val="tx1"/>
                </a:solidFill>
                <a:effectLst/>
                <a:latin typeface="+mn-lt"/>
                <a:ea typeface="+mn-ea"/>
                <a:cs typeface="+mn-cs"/>
              </a:rPr>
              <a:t>  desde ese tiempo, nunca fue modificado el orden semanal en el antiguo calendario judaico, ni tampoco en nuestro calendario.</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39</a:t>
            </a:fld>
            <a:endParaRPr lang="es-ES"/>
          </a:p>
        </p:txBody>
      </p:sp>
    </p:spTree>
    <p:extLst>
      <p:ext uri="{BB962C8B-B14F-4D97-AF65-F5344CB8AC3E}">
        <p14:creationId xmlns:p14="http://schemas.microsoft.com/office/powerpoint/2010/main" val="37799252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dirty="0"/>
              <a:t>EL SER HUMANO:</a:t>
            </a:r>
          </a:p>
          <a:p>
            <a:r>
              <a:rPr lang="es-ES" dirty="0"/>
              <a:t>Al contemplar la creación nos quedamos estupefactos. Observemos, por ejemplo, el nacimiento de un niño, un ser que puede ver, oír, moverse, emitir sonidos.</a:t>
            </a:r>
          </a:p>
          <a:p>
            <a:r>
              <a:rPr lang="es-ES" dirty="0"/>
              <a:t>Una célula, del tamaño de un pequeño punto solamente, se desarrolla en 266 días (desde la concepción hasta el nacimiento) en forma perfecta, en 200 millones de células, aumentando su peso original unas mil millones de veces.</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a:t>
            </a:fld>
            <a:endParaRPr lang="es-ES"/>
          </a:p>
        </p:txBody>
      </p:sp>
    </p:spTree>
    <p:extLst>
      <p:ext uri="{BB962C8B-B14F-4D97-AF65-F5344CB8AC3E}">
        <p14:creationId xmlns:p14="http://schemas.microsoft.com/office/powerpoint/2010/main" val="17436902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b="1" i="0" kern="1200" dirty="0">
                <a:solidFill>
                  <a:schemeClr val="tx1"/>
                </a:solidFill>
                <a:effectLst/>
                <a:latin typeface="+mn-lt"/>
                <a:ea typeface="+mn-ea"/>
                <a:cs typeface="+mn-cs"/>
              </a:rPr>
              <a:t>Éxodo 16:21-30</a:t>
            </a:r>
          </a:p>
          <a:p>
            <a:r>
              <a:rPr lang="es-ES" sz="1200" b="0" i="0" kern="1200" dirty="0">
                <a:solidFill>
                  <a:schemeClr val="tx1"/>
                </a:solidFill>
                <a:effectLst/>
                <a:latin typeface="+mn-lt"/>
                <a:ea typeface="+mn-ea"/>
                <a:cs typeface="+mn-cs"/>
              </a:rPr>
              <a:t>"Y lo recogían cada mañana, cada uno según </a:t>
            </a:r>
            <a:br>
              <a:rPr lang="es-ES" sz="1200" b="0" i="0" kern="1200" dirty="0">
                <a:solidFill>
                  <a:schemeClr val="tx1"/>
                </a:solidFill>
                <a:effectLst/>
                <a:latin typeface="+mn-lt"/>
                <a:ea typeface="+mn-ea"/>
                <a:cs typeface="+mn-cs"/>
              </a:rPr>
            </a:br>
            <a:r>
              <a:rPr lang="es-ES" sz="1200" b="0" i="0" kern="1200" dirty="0">
                <a:solidFill>
                  <a:schemeClr val="tx1"/>
                </a:solidFill>
                <a:effectLst/>
                <a:latin typeface="+mn-lt"/>
                <a:ea typeface="+mn-ea"/>
                <a:cs typeface="+mn-cs"/>
              </a:rPr>
              <a:t>lo que había de comer; y luego que el sol calentaba, </a:t>
            </a:r>
            <a:br>
              <a:rPr lang="es-ES" sz="1200" b="0" i="0" kern="1200" dirty="0">
                <a:solidFill>
                  <a:schemeClr val="tx1"/>
                </a:solidFill>
                <a:effectLst/>
                <a:latin typeface="+mn-lt"/>
                <a:ea typeface="+mn-ea"/>
                <a:cs typeface="+mn-cs"/>
              </a:rPr>
            </a:br>
            <a:r>
              <a:rPr lang="es-ES" sz="1200" b="0" i="0" kern="1200" dirty="0">
                <a:solidFill>
                  <a:schemeClr val="tx1"/>
                </a:solidFill>
                <a:effectLst/>
                <a:latin typeface="+mn-lt"/>
                <a:ea typeface="+mn-ea"/>
                <a:cs typeface="+mn-cs"/>
              </a:rPr>
              <a:t>se derretía.</a:t>
            </a:r>
          </a:p>
          <a:p>
            <a:r>
              <a:rPr lang="es-ES" sz="1200" b="0" i="0" kern="1200" dirty="0">
                <a:solidFill>
                  <a:schemeClr val="tx1"/>
                </a:solidFill>
                <a:effectLst/>
                <a:latin typeface="+mn-lt"/>
                <a:ea typeface="+mn-ea"/>
                <a:cs typeface="+mn-cs"/>
              </a:rPr>
              <a:t>En el sexto día recogieron doble porción de comida, dos </a:t>
            </a:r>
            <a:r>
              <a:rPr lang="es-ES" sz="1200" b="0" i="0" kern="1200" dirty="0" err="1">
                <a:solidFill>
                  <a:schemeClr val="tx1"/>
                </a:solidFill>
                <a:effectLst/>
                <a:latin typeface="+mn-lt"/>
                <a:ea typeface="+mn-ea"/>
                <a:cs typeface="+mn-cs"/>
              </a:rPr>
              <a:t>gomeres</a:t>
            </a:r>
            <a:r>
              <a:rPr lang="es-ES" sz="1200" b="0" i="0" kern="1200" dirty="0">
                <a:solidFill>
                  <a:schemeClr val="tx1"/>
                </a:solidFill>
                <a:effectLst/>
                <a:latin typeface="+mn-lt"/>
                <a:ea typeface="+mn-ea"/>
                <a:cs typeface="+mn-cs"/>
              </a:rPr>
              <a:t> para cada uno; y todos los príncipes de la congregación vinieron y se lo hicieron saber a Moisés.</a:t>
            </a:r>
          </a:p>
          <a:p>
            <a:r>
              <a:rPr lang="es-ES" sz="1200" b="0" i="0" kern="1200" dirty="0">
                <a:solidFill>
                  <a:schemeClr val="tx1"/>
                </a:solidFill>
                <a:effectLst/>
                <a:latin typeface="+mn-lt"/>
                <a:ea typeface="+mn-ea"/>
                <a:cs typeface="+mn-cs"/>
              </a:rPr>
              <a:t>Y él les dijo: Esto es lo que ha dicho Jehová: Mañana es el santo día de reposo, el reposo consagrado a Jehová; lo que habéis de cocer, cocedlo hoy, y lo que habéis de cocinar, cocinadlo; y todo lo que os sobrare, guardadlo para mañana.</a:t>
            </a:r>
          </a:p>
          <a:p>
            <a:r>
              <a:rPr lang="es-ES" sz="1200" b="0" i="0" kern="1200" dirty="0">
                <a:solidFill>
                  <a:schemeClr val="tx1"/>
                </a:solidFill>
                <a:effectLst/>
                <a:latin typeface="+mn-lt"/>
                <a:ea typeface="+mn-ea"/>
                <a:cs typeface="+mn-cs"/>
              </a:rPr>
              <a:t>Y ellos lo guardaron hasta la mañana, según lo que Moisés había mandado, y no se agusanó, ni hedió.</a:t>
            </a:r>
          </a:p>
          <a:p>
            <a:r>
              <a:rPr lang="es-ES" sz="1200" b="0" i="0" kern="1200" dirty="0">
                <a:solidFill>
                  <a:schemeClr val="tx1"/>
                </a:solidFill>
                <a:effectLst/>
                <a:latin typeface="+mn-lt"/>
                <a:ea typeface="+mn-ea"/>
                <a:cs typeface="+mn-cs"/>
              </a:rPr>
              <a:t>Y dijo Moisés: Comedlo hoy, porque hoy es día de reposo para Jehová; hoy no hallaréis en el campo.</a:t>
            </a:r>
          </a:p>
          <a:p>
            <a:r>
              <a:rPr lang="es-ES" sz="1200" b="0" i="0" kern="1200" dirty="0">
                <a:solidFill>
                  <a:schemeClr val="tx1"/>
                </a:solidFill>
                <a:effectLst/>
                <a:latin typeface="+mn-lt"/>
                <a:ea typeface="+mn-ea"/>
                <a:cs typeface="+mn-cs"/>
              </a:rPr>
              <a:t>Seis días lo recogeréis; mas el séptimo día es día de reposo; en él no se hallará.</a:t>
            </a:r>
          </a:p>
          <a:p>
            <a:r>
              <a:rPr lang="es-ES" sz="1200" b="0" i="0" kern="1200" dirty="0">
                <a:solidFill>
                  <a:schemeClr val="tx1"/>
                </a:solidFill>
                <a:effectLst/>
                <a:latin typeface="+mn-lt"/>
                <a:ea typeface="+mn-ea"/>
                <a:cs typeface="+mn-cs"/>
              </a:rPr>
              <a:t>Y aconteció que algunos del pueblo salieron en el séptimo día a recoger, y no hallaron.</a:t>
            </a:r>
          </a:p>
          <a:p>
            <a:r>
              <a:rPr lang="es-ES" sz="1200" b="0" i="0" kern="1200" dirty="0">
                <a:solidFill>
                  <a:schemeClr val="tx1"/>
                </a:solidFill>
                <a:effectLst/>
                <a:latin typeface="+mn-lt"/>
                <a:ea typeface="+mn-ea"/>
                <a:cs typeface="+mn-cs"/>
              </a:rPr>
              <a:t>Y Jehová dijo a Moisés: ¿Hasta cuándo no querréis guardar mis mandamientos y mis leyes?</a:t>
            </a:r>
          </a:p>
          <a:p>
            <a:r>
              <a:rPr lang="es-ES" sz="1200" b="0" i="0" kern="1200" dirty="0">
                <a:solidFill>
                  <a:schemeClr val="tx1"/>
                </a:solidFill>
                <a:effectLst/>
                <a:latin typeface="+mn-lt"/>
                <a:ea typeface="+mn-ea"/>
                <a:cs typeface="+mn-cs"/>
              </a:rPr>
              <a:t>Mirad que Jehová os dio el día de reposo, y por eso en el sexto día os da pan para dos días. </a:t>
            </a:r>
            <a:r>
              <a:rPr lang="es-ES" sz="1200" b="0" i="0" kern="1200" dirty="0" err="1">
                <a:solidFill>
                  <a:schemeClr val="tx1"/>
                </a:solidFill>
                <a:effectLst/>
                <a:latin typeface="+mn-lt"/>
                <a:ea typeface="+mn-ea"/>
                <a:cs typeface="+mn-cs"/>
              </a:rPr>
              <a:t>Estése</a:t>
            </a:r>
            <a:r>
              <a:rPr lang="es-ES" sz="1200" b="0" i="0" kern="1200" dirty="0">
                <a:solidFill>
                  <a:schemeClr val="tx1"/>
                </a:solidFill>
                <a:effectLst/>
                <a:latin typeface="+mn-lt"/>
                <a:ea typeface="+mn-ea"/>
                <a:cs typeface="+mn-cs"/>
              </a:rPr>
              <a:t>, pues, cada uno en su lugar, y nadie salga de él en el séptimo día.</a:t>
            </a:r>
          </a:p>
          <a:p>
            <a:r>
              <a:rPr lang="es-ES" sz="1200" b="0" i="0" kern="1200" dirty="0">
                <a:solidFill>
                  <a:schemeClr val="tx1"/>
                </a:solidFill>
                <a:effectLst/>
                <a:latin typeface="+mn-lt"/>
                <a:ea typeface="+mn-ea"/>
                <a:cs typeface="+mn-cs"/>
              </a:rPr>
              <a:t>Así el pueblo reposó el séptimo día."</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i="1" u="sng" kern="1200" dirty="0">
                <a:solidFill>
                  <a:schemeClr val="tx1"/>
                </a:solidFill>
                <a:effectLst/>
                <a:latin typeface="+mn-lt"/>
                <a:ea typeface="+mn-ea"/>
                <a:cs typeface="+mn-cs"/>
              </a:rPr>
              <a:t>Si,</a:t>
            </a:r>
            <a:r>
              <a:rPr lang="es-ES_tradnl" sz="1200" kern="1200" dirty="0">
                <a:solidFill>
                  <a:schemeClr val="tx1"/>
                </a:solidFill>
                <a:effectLst/>
                <a:latin typeface="+mn-lt"/>
                <a:ea typeface="+mn-ea"/>
                <a:cs typeface="+mn-cs"/>
              </a:rPr>
              <a:t>  la garantía es el milagro del  </a:t>
            </a:r>
            <a:r>
              <a:rPr lang="es-ES_tradnl" sz="1200" i="1" u="sng" kern="1200" dirty="0">
                <a:solidFill>
                  <a:schemeClr val="tx1"/>
                </a:solidFill>
                <a:effectLst/>
                <a:latin typeface="+mn-lt"/>
                <a:ea typeface="+mn-ea"/>
                <a:cs typeface="+mn-cs"/>
              </a:rPr>
              <a:t>maná</a:t>
            </a:r>
            <a:r>
              <a:rPr lang="es-ES_tradnl" sz="1200" kern="1200" dirty="0">
                <a:solidFill>
                  <a:schemeClr val="tx1"/>
                </a:solidFill>
                <a:effectLst/>
                <a:latin typeface="+mn-lt"/>
                <a:ea typeface="+mn-ea"/>
                <a:cs typeface="+mn-cs"/>
              </a:rPr>
              <a:t>  desde ese tiempo, nunca fue modificado el orden semanal en el antiguo calendario judaico, ni tampoco en nuestro calendario.</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40</a:t>
            </a:fld>
            <a:endParaRPr lang="es-ES"/>
          </a:p>
        </p:txBody>
      </p:sp>
    </p:spTree>
    <p:extLst>
      <p:ext uri="{BB962C8B-B14F-4D97-AF65-F5344CB8AC3E}">
        <p14:creationId xmlns:p14="http://schemas.microsoft.com/office/powerpoint/2010/main" val="37799252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b="1" i="0" kern="1200" dirty="0">
                <a:solidFill>
                  <a:schemeClr val="tx1"/>
                </a:solidFill>
                <a:effectLst/>
                <a:latin typeface="+mn-lt"/>
                <a:ea typeface="+mn-ea"/>
                <a:cs typeface="+mn-cs"/>
              </a:rPr>
              <a:t>Éxodo 16:21-30</a:t>
            </a:r>
          </a:p>
          <a:p>
            <a:r>
              <a:rPr lang="es-ES" sz="1200" b="0" i="0" kern="1200" dirty="0">
                <a:solidFill>
                  <a:schemeClr val="tx1"/>
                </a:solidFill>
                <a:effectLst/>
                <a:latin typeface="+mn-lt"/>
                <a:ea typeface="+mn-ea"/>
                <a:cs typeface="+mn-cs"/>
              </a:rPr>
              <a:t>"Y lo recogían cada mañana, cada uno según </a:t>
            </a:r>
            <a:br>
              <a:rPr lang="es-ES" sz="1200" b="0" i="0" kern="1200" dirty="0">
                <a:solidFill>
                  <a:schemeClr val="tx1"/>
                </a:solidFill>
                <a:effectLst/>
                <a:latin typeface="+mn-lt"/>
                <a:ea typeface="+mn-ea"/>
                <a:cs typeface="+mn-cs"/>
              </a:rPr>
            </a:br>
            <a:r>
              <a:rPr lang="es-ES" sz="1200" b="0" i="0" kern="1200" dirty="0">
                <a:solidFill>
                  <a:schemeClr val="tx1"/>
                </a:solidFill>
                <a:effectLst/>
                <a:latin typeface="+mn-lt"/>
                <a:ea typeface="+mn-ea"/>
                <a:cs typeface="+mn-cs"/>
              </a:rPr>
              <a:t>lo que había de comer; y luego que el sol calentaba, </a:t>
            </a:r>
            <a:br>
              <a:rPr lang="es-ES" sz="1200" b="0" i="0" kern="1200" dirty="0">
                <a:solidFill>
                  <a:schemeClr val="tx1"/>
                </a:solidFill>
                <a:effectLst/>
                <a:latin typeface="+mn-lt"/>
                <a:ea typeface="+mn-ea"/>
                <a:cs typeface="+mn-cs"/>
              </a:rPr>
            </a:br>
            <a:r>
              <a:rPr lang="es-ES" sz="1200" b="0" i="0" kern="1200" dirty="0">
                <a:solidFill>
                  <a:schemeClr val="tx1"/>
                </a:solidFill>
                <a:effectLst/>
                <a:latin typeface="+mn-lt"/>
                <a:ea typeface="+mn-ea"/>
                <a:cs typeface="+mn-cs"/>
              </a:rPr>
              <a:t>se derretía.</a:t>
            </a:r>
          </a:p>
          <a:p>
            <a:r>
              <a:rPr lang="es-ES" sz="1200" b="0" i="0" kern="1200" dirty="0">
                <a:solidFill>
                  <a:schemeClr val="tx1"/>
                </a:solidFill>
                <a:effectLst/>
                <a:latin typeface="+mn-lt"/>
                <a:ea typeface="+mn-ea"/>
                <a:cs typeface="+mn-cs"/>
              </a:rPr>
              <a:t>En el sexto día recogieron doble porción de comida, dos </a:t>
            </a:r>
            <a:r>
              <a:rPr lang="es-ES" sz="1200" b="0" i="0" kern="1200" dirty="0" err="1">
                <a:solidFill>
                  <a:schemeClr val="tx1"/>
                </a:solidFill>
                <a:effectLst/>
                <a:latin typeface="+mn-lt"/>
                <a:ea typeface="+mn-ea"/>
                <a:cs typeface="+mn-cs"/>
              </a:rPr>
              <a:t>gomeres</a:t>
            </a:r>
            <a:r>
              <a:rPr lang="es-ES" sz="1200" b="0" i="0" kern="1200" dirty="0">
                <a:solidFill>
                  <a:schemeClr val="tx1"/>
                </a:solidFill>
                <a:effectLst/>
                <a:latin typeface="+mn-lt"/>
                <a:ea typeface="+mn-ea"/>
                <a:cs typeface="+mn-cs"/>
              </a:rPr>
              <a:t> para cada uno; y todos los príncipes de la congregación vinieron y se lo hicieron saber a Moisés.</a:t>
            </a:r>
          </a:p>
          <a:p>
            <a:r>
              <a:rPr lang="es-ES" sz="1200" b="0" i="0" kern="1200" dirty="0">
                <a:solidFill>
                  <a:schemeClr val="tx1"/>
                </a:solidFill>
                <a:effectLst/>
                <a:latin typeface="+mn-lt"/>
                <a:ea typeface="+mn-ea"/>
                <a:cs typeface="+mn-cs"/>
              </a:rPr>
              <a:t>Y él les dijo: Esto es lo que ha dicho Jehová: Mañana es el santo día de reposo, el reposo consagrado a Jehová; lo que habéis de cocer, cocedlo hoy, y lo que habéis de cocinar, cocinadlo; y todo lo que os sobrare, guardadlo para mañana.</a:t>
            </a:r>
          </a:p>
          <a:p>
            <a:r>
              <a:rPr lang="es-ES" sz="1200" b="0" i="0" kern="1200" dirty="0">
                <a:solidFill>
                  <a:schemeClr val="tx1"/>
                </a:solidFill>
                <a:effectLst/>
                <a:latin typeface="+mn-lt"/>
                <a:ea typeface="+mn-ea"/>
                <a:cs typeface="+mn-cs"/>
              </a:rPr>
              <a:t>Y ellos lo guardaron hasta la mañana, según lo que Moisés había mandado, y no se agusanó, ni hedió.</a:t>
            </a:r>
          </a:p>
          <a:p>
            <a:r>
              <a:rPr lang="es-ES" sz="1200" b="0" i="0" kern="1200" dirty="0">
                <a:solidFill>
                  <a:schemeClr val="tx1"/>
                </a:solidFill>
                <a:effectLst/>
                <a:latin typeface="+mn-lt"/>
                <a:ea typeface="+mn-ea"/>
                <a:cs typeface="+mn-cs"/>
              </a:rPr>
              <a:t>Y dijo Moisés: Comedlo hoy, porque hoy es día de reposo para Jehová; hoy no hallaréis en el campo.</a:t>
            </a:r>
          </a:p>
          <a:p>
            <a:r>
              <a:rPr lang="es-ES" sz="1200" b="0" i="0" kern="1200" dirty="0">
                <a:solidFill>
                  <a:schemeClr val="tx1"/>
                </a:solidFill>
                <a:effectLst/>
                <a:latin typeface="+mn-lt"/>
                <a:ea typeface="+mn-ea"/>
                <a:cs typeface="+mn-cs"/>
              </a:rPr>
              <a:t>Seis días lo recogeréis; mas el séptimo día es día de reposo; en él no se hallará.</a:t>
            </a:r>
          </a:p>
          <a:p>
            <a:r>
              <a:rPr lang="es-ES" sz="1200" b="0" i="0" kern="1200" dirty="0">
                <a:solidFill>
                  <a:schemeClr val="tx1"/>
                </a:solidFill>
                <a:effectLst/>
                <a:latin typeface="+mn-lt"/>
                <a:ea typeface="+mn-ea"/>
                <a:cs typeface="+mn-cs"/>
              </a:rPr>
              <a:t>Y aconteció que algunos del pueblo salieron en el séptimo día a recoger, y no hallaron.</a:t>
            </a:r>
          </a:p>
          <a:p>
            <a:r>
              <a:rPr lang="es-ES" sz="1200" b="0" i="0" kern="1200" dirty="0">
                <a:solidFill>
                  <a:schemeClr val="tx1"/>
                </a:solidFill>
                <a:effectLst/>
                <a:latin typeface="+mn-lt"/>
                <a:ea typeface="+mn-ea"/>
                <a:cs typeface="+mn-cs"/>
              </a:rPr>
              <a:t>Y Jehová dijo a Moisés: ¿Hasta cuándo no querréis guardar mis mandamientos y mis leyes?</a:t>
            </a:r>
          </a:p>
          <a:p>
            <a:r>
              <a:rPr lang="es-ES" sz="1200" b="0" i="0" kern="1200" dirty="0">
                <a:solidFill>
                  <a:schemeClr val="tx1"/>
                </a:solidFill>
                <a:effectLst/>
                <a:latin typeface="+mn-lt"/>
                <a:ea typeface="+mn-ea"/>
                <a:cs typeface="+mn-cs"/>
              </a:rPr>
              <a:t>Mirad que Jehová os dio el día de reposo, y por eso en el sexto día os da pan para dos días. </a:t>
            </a:r>
            <a:r>
              <a:rPr lang="es-ES" sz="1200" b="0" i="0" kern="1200" dirty="0" err="1">
                <a:solidFill>
                  <a:schemeClr val="tx1"/>
                </a:solidFill>
                <a:effectLst/>
                <a:latin typeface="+mn-lt"/>
                <a:ea typeface="+mn-ea"/>
                <a:cs typeface="+mn-cs"/>
              </a:rPr>
              <a:t>Estése</a:t>
            </a:r>
            <a:r>
              <a:rPr lang="es-ES" sz="1200" b="0" i="0" kern="1200" dirty="0">
                <a:solidFill>
                  <a:schemeClr val="tx1"/>
                </a:solidFill>
                <a:effectLst/>
                <a:latin typeface="+mn-lt"/>
                <a:ea typeface="+mn-ea"/>
                <a:cs typeface="+mn-cs"/>
              </a:rPr>
              <a:t>, pues, cada uno en su lugar, y nadie salga de él en el séptimo día.</a:t>
            </a:r>
          </a:p>
          <a:p>
            <a:r>
              <a:rPr lang="es-ES" sz="1200" b="0" i="0" kern="1200" dirty="0">
                <a:solidFill>
                  <a:schemeClr val="tx1"/>
                </a:solidFill>
                <a:effectLst/>
                <a:latin typeface="+mn-lt"/>
                <a:ea typeface="+mn-ea"/>
                <a:cs typeface="+mn-cs"/>
              </a:rPr>
              <a:t>Así el pueblo reposó el séptimo día."</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i="1" u="sng" kern="1200" dirty="0">
                <a:solidFill>
                  <a:schemeClr val="tx1"/>
                </a:solidFill>
                <a:effectLst/>
                <a:latin typeface="+mn-lt"/>
                <a:ea typeface="+mn-ea"/>
                <a:cs typeface="+mn-cs"/>
              </a:rPr>
              <a:t>Si,</a:t>
            </a:r>
            <a:r>
              <a:rPr lang="es-ES_tradnl" sz="1200" kern="1200" dirty="0">
                <a:solidFill>
                  <a:schemeClr val="tx1"/>
                </a:solidFill>
                <a:effectLst/>
                <a:latin typeface="+mn-lt"/>
                <a:ea typeface="+mn-ea"/>
                <a:cs typeface="+mn-cs"/>
              </a:rPr>
              <a:t>  la garantía es el milagro del  </a:t>
            </a:r>
            <a:r>
              <a:rPr lang="es-ES_tradnl" sz="1200" i="1" u="sng" kern="1200" dirty="0">
                <a:solidFill>
                  <a:schemeClr val="tx1"/>
                </a:solidFill>
                <a:effectLst/>
                <a:latin typeface="+mn-lt"/>
                <a:ea typeface="+mn-ea"/>
                <a:cs typeface="+mn-cs"/>
              </a:rPr>
              <a:t>maná</a:t>
            </a:r>
            <a:r>
              <a:rPr lang="es-ES_tradnl" sz="1200" kern="1200" dirty="0">
                <a:solidFill>
                  <a:schemeClr val="tx1"/>
                </a:solidFill>
                <a:effectLst/>
                <a:latin typeface="+mn-lt"/>
                <a:ea typeface="+mn-ea"/>
                <a:cs typeface="+mn-cs"/>
              </a:rPr>
              <a:t>  desde ese tiempo, nunca fue modificado el orden semanal en el antiguo calendario judaico, ni tampoco en nuestro calendario.</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41</a:t>
            </a:fld>
            <a:endParaRPr lang="es-ES"/>
          </a:p>
        </p:txBody>
      </p:sp>
    </p:spTree>
    <p:extLst>
      <p:ext uri="{BB962C8B-B14F-4D97-AF65-F5344CB8AC3E}">
        <p14:creationId xmlns:p14="http://schemas.microsoft.com/office/powerpoint/2010/main" val="37799252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b="1" i="0" kern="1200" dirty="0">
                <a:solidFill>
                  <a:schemeClr val="tx1"/>
                </a:solidFill>
                <a:effectLst/>
                <a:latin typeface="+mn-lt"/>
                <a:ea typeface="+mn-ea"/>
                <a:cs typeface="+mn-cs"/>
              </a:rPr>
              <a:t>Éxodo 16:21-30</a:t>
            </a:r>
          </a:p>
          <a:p>
            <a:r>
              <a:rPr lang="es-ES" sz="1200" b="0" i="0" kern="1200" dirty="0">
                <a:solidFill>
                  <a:schemeClr val="tx1"/>
                </a:solidFill>
                <a:effectLst/>
                <a:latin typeface="+mn-lt"/>
                <a:ea typeface="+mn-ea"/>
                <a:cs typeface="+mn-cs"/>
              </a:rPr>
              <a:t>"Y lo recogían cada mañana, cada uno según </a:t>
            </a:r>
            <a:br>
              <a:rPr lang="es-ES" sz="1200" b="0" i="0" kern="1200" dirty="0">
                <a:solidFill>
                  <a:schemeClr val="tx1"/>
                </a:solidFill>
                <a:effectLst/>
                <a:latin typeface="+mn-lt"/>
                <a:ea typeface="+mn-ea"/>
                <a:cs typeface="+mn-cs"/>
              </a:rPr>
            </a:br>
            <a:r>
              <a:rPr lang="es-ES" sz="1200" b="0" i="0" kern="1200" dirty="0">
                <a:solidFill>
                  <a:schemeClr val="tx1"/>
                </a:solidFill>
                <a:effectLst/>
                <a:latin typeface="+mn-lt"/>
                <a:ea typeface="+mn-ea"/>
                <a:cs typeface="+mn-cs"/>
              </a:rPr>
              <a:t>lo que había de comer; y luego que el sol calentaba, </a:t>
            </a:r>
            <a:br>
              <a:rPr lang="es-ES" sz="1200" b="0" i="0" kern="1200" dirty="0">
                <a:solidFill>
                  <a:schemeClr val="tx1"/>
                </a:solidFill>
                <a:effectLst/>
                <a:latin typeface="+mn-lt"/>
                <a:ea typeface="+mn-ea"/>
                <a:cs typeface="+mn-cs"/>
              </a:rPr>
            </a:br>
            <a:r>
              <a:rPr lang="es-ES" sz="1200" b="0" i="0" kern="1200" dirty="0">
                <a:solidFill>
                  <a:schemeClr val="tx1"/>
                </a:solidFill>
                <a:effectLst/>
                <a:latin typeface="+mn-lt"/>
                <a:ea typeface="+mn-ea"/>
                <a:cs typeface="+mn-cs"/>
              </a:rPr>
              <a:t>se derretía.</a:t>
            </a:r>
          </a:p>
          <a:p>
            <a:r>
              <a:rPr lang="es-ES" sz="1200" b="0" i="0" kern="1200" dirty="0">
                <a:solidFill>
                  <a:schemeClr val="tx1"/>
                </a:solidFill>
                <a:effectLst/>
                <a:latin typeface="+mn-lt"/>
                <a:ea typeface="+mn-ea"/>
                <a:cs typeface="+mn-cs"/>
              </a:rPr>
              <a:t>En el sexto día recogieron doble porción de comida, dos </a:t>
            </a:r>
            <a:r>
              <a:rPr lang="es-ES" sz="1200" b="0" i="0" kern="1200" dirty="0" err="1">
                <a:solidFill>
                  <a:schemeClr val="tx1"/>
                </a:solidFill>
                <a:effectLst/>
                <a:latin typeface="+mn-lt"/>
                <a:ea typeface="+mn-ea"/>
                <a:cs typeface="+mn-cs"/>
              </a:rPr>
              <a:t>gomeres</a:t>
            </a:r>
            <a:r>
              <a:rPr lang="es-ES" sz="1200" b="0" i="0" kern="1200" dirty="0">
                <a:solidFill>
                  <a:schemeClr val="tx1"/>
                </a:solidFill>
                <a:effectLst/>
                <a:latin typeface="+mn-lt"/>
                <a:ea typeface="+mn-ea"/>
                <a:cs typeface="+mn-cs"/>
              </a:rPr>
              <a:t> para cada uno; y todos los príncipes de la congregación vinieron y se lo hicieron saber a Moisés.</a:t>
            </a:r>
          </a:p>
          <a:p>
            <a:r>
              <a:rPr lang="es-ES" sz="1200" b="0" i="0" kern="1200" dirty="0">
                <a:solidFill>
                  <a:schemeClr val="tx1"/>
                </a:solidFill>
                <a:effectLst/>
                <a:latin typeface="+mn-lt"/>
                <a:ea typeface="+mn-ea"/>
                <a:cs typeface="+mn-cs"/>
              </a:rPr>
              <a:t>Y él les dijo: Esto es lo que ha dicho Jehová: Mañana es el santo día de reposo, el reposo consagrado a Jehová; lo que habéis de cocer, cocedlo hoy, y lo que habéis de cocinar, cocinadlo; y todo lo que os sobrare, guardadlo para mañana.</a:t>
            </a:r>
          </a:p>
          <a:p>
            <a:r>
              <a:rPr lang="es-ES" sz="1200" b="0" i="0" kern="1200" dirty="0">
                <a:solidFill>
                  <a:schemeClr val="tx1"/>
                </a:solidFill>
                <a:effectLst/>
                <a:latin typeface="+mn-lt"/>
                <a:ea typeface="+mn-ea"/>
                <a:cs typeface="+mn-cs"/>
              </a:rPr>
              <a:t>Y ellos lo guardaron hasta la mañana, según lo que Moisés había mandado, y no se agusanó, ni hedió.</a:t>
            </a:r>
          </a:p>
          <a:p>
            <a:r>
              <a:rPr lang="es-ES" sz="1200" b="0" i="0" kern="1200" dirty="0">
                <a:solidFill>
                  <a:schemeClr val="tx1"/>
                </a:solidFill>
                <a:effectLst/>
                <a:latin typeface="+mn-lt"/>
                <a:ea typeface="+mn-ea"/>
                <a:cs typeface="+mn-cs"/>
              </a:rPr>
              <a:t>Y dijo Moisés: Comedlo hoy, porque hoy es día de reposo para Jehová; hoy no hallaréis en el campo.</a:t>
            </a:r>
          </a:p>
          <a:p>
            <a:r>
              <a:rPr lang="es-ES" sz="1200" b="0" i="0" kern="1200" dirty="0">
                <a:solidFill>
                  <a:schemeClr val="tx1"/>
                </a:solidFill>
                <a:effectLst/>
                <a:latin typeface="+mn-lt"/>
                <a:ea typeface="+mn-ea"/>
                <a:cs typeface="+mn-cs"/>
              </a:rPr>
              <a:t>Seis días lo recogeréis; mas el séptimo día es día de reposo; en él no se hallará.</a:t>
            </a:r>
          </a:p>
          <a:p>
            <a:r>
              <a:rPr lang="es-ES" sz="1200" b="0" i="0" kern="1200" dirty="0">
                <a:solidFill>
                  <a:schemeClr val="tx1"/>
                </a:solidFill>
                <a:effectLst/>
                <a:latin typeface="+mn-lt"/>
                <a:ea typeface="+mn-ea"/>
                <a:cs typeface="+mn-cs"/>
              </a:rPr>
              <a:t>Y aconteció que algunos del pueblo salieron en el séptimo día a recoger, y no hallaron.</a:t>
            </a:r>
          </a:p>
          <a:p>
            <a:r>
              <a:rPr lang="es-ES" sz="1200" b="0" i="0" kern="1200" dirty="0">
                <a:solidFill>
                  <a:schemeClr val="tx1"/>
                </a:solidFill>
                <a:effectLst/>
                <a:latin typeface="+mn-lt"/>
                <a:ea typeface="+mn-ea"/>
                <a:cs typeface="+mn-cs"/>
              </a:rPr>
              <a:t>Y Jehová dijo a Moisés: ¿Hasta cuándo no querréis guardar mis mandamientos y mis leyes?</a:t>
            </a:r>
          </a:p>
          <a:p>
            <a:r>
              <a:rPr lang="es-ES" sz="1200" b="0" i="0" kern="1200" dirty="0">
                <a:solidFill>
                  <a:schemeClr val="tx1"/>
                </a:solidFill>
                <a:effectLst/>
                <a:latin typeface="+mn-lt"/>
                <a:ea typeface="+mn-ea"/>
                <a:cs typeface="+mn-cs"/>
              </a:rPr>
              <a:t>Mirad que Jehová os dio el día de reposo, y por eso en el sexto día os da pan para dos días. </a:t>
            </a:r>
            <a:r>
              <a:rPr lang="es-ES" sz="1200" b="0" i="0" kern="1200" dirty="0" err="1">
                <a:solidFill>
                  <a:schemeClr val="tx1"/>
                </a:solidFill>
                <a:effectLst/>
                <a:latin typeface="+mn-lt"/>
                <a:ea typeface="+mn-ea"/>
                <a:cs typeface="+mn-cs"/>
              </a:rPr>
              <a:t>Estése</a:t>
            </a:r>
            <a:r>
              <a:rPr lang="es-ES" sz="1200" b="0" i="0" kern="1200" dirty="0">
                <a:solidFill>
                  <a:schemeClr val="tx1"/>
                </a:solidFill>
                <a:effectLst/>
                <a:latin typeface="+mn-lt"/>
                <a:ea typeface="+mn-ea"/>
                <a:cs typeface="+mn-cs"/>
              </a:rPr>
              <a:t>, pues, cada uno en su lugar, y nadie salga de él en el séptimo día.</a:t>
            </a:r>
          </a:p>
          <a:p>
            <a:r>
              <a:rPr lang="es-ES" sz="1200" b="0" i="0" kern="1200" dirty="0">
                <a:solidFill>
                  <a:schemeClr val="tx1"/>
                </a:solidFill>
                <a:effectLst/>
                <a:latin typeface="+mn-lt"/>
                <a:ea typeface="+mn-ea"/>
                <a:cs typeface="+mn-cs"/>
              </a:rPr>
              <a:t>Así el pueblo reposó el séptimo día."</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i="1" u="sng" kern="1200" dirty="0">
                <a:solidFill>
                  <a:schemeClr val="tx1"/>
                </a:solidFill>
                <a:effectLst/>
                <a:latin typeface="+mn-lt"/>
                <a:ea typeface="+mn-ea"/>
                <a:cs typeface="+mn-cs"/>
              </a:rPr>
              <a:t>Si,</a:t>
            </a:r>
            <a:r>
              <a:rPr lang="es-ES_tradnl" sz="1200" kern="1200" dirty="0">
                <a:solidFill>
                  <a:schemeClr val="tx1"/>
                </a:solidFill>
                <a:effectLst/>
                <a:latin typeface="+mn-lt"/>
                <a:ea typeface="+mn-ea"/>
                <a:cs typeface="+mn-cs"/>
              </a:rPr>
              <a:t>  la garantía es el milagro del  </a:t>
            </a:r>
            <a:r>
              <a:rPr lang="es-ES_tradnl" sz="1200" i="1" u="sng" kern="1200" dirty="0">
                <a:solidFill>
                  <a:schemeClr val="tx1"/>
                </a:solidFill>
                <a:effectLst/>
                <a:latin typeface="+mn-lt"/>
                <a:ea typeface="+mn-ea"/>
                <a:cs typeface="+mn-cs"/>
              </a:rPr>
              <a:t>maná</a:t>
            </a:r>
            <a:r>
              <a:rPr lang="es-ES_tradnl" sz="1200" kern="1200" dirty="0">
                <a:solidFill>
                  <a:schemeClr val="tx1"/>
                </a:solidFill>
                <a:effectLst/>
                <a:latin typeface="+mn-lt"/>
                <a:ea typeface="+mn-ea"/>
                <a:cs typeface="+mn-cs"/>
              </a:rPr>
              <a:t>  desde ese tiempo, nunca fue modificado el orden semanal en el antiguo calendario judaico, ni tampoco en nuestro calendario.</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42</a:t>
            </a:fld>
            <a:endParaRPr lang="es-ES"/>
          </a:p>
        </p:txBody>
      </p:sp>
    </p:spTree>
    <p:extLst>
      <p:ext uri="{BB962C8B-B14F-4D97-AF65-F5344CB8AC3E}">
        <p14:creationId xmlns:p14="http://schemas.microsoft.com/office/powerpoint/2010/main" val="37799252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7. ¿Cómo llama Isaías al día sábado?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43</a:t>
            </a:fld>
            <a:endParaRPr lang="es-ES"/>
          </a:p>
        </p:txBody>
      </p:sp>
    </p:spTree>
    <p:extLst>
      <p:ext uri="{BB962C8B-B14F-4D97-AF65-F5344CB8AC3E}">
        <p14:creationId xmlns:p14="http://schemas.microsoft.com/office/powerpoint/2010/main" val="17436902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b="1" dirty="0" err="1">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Isaías</a:t>
            </a:r>
            <a:r>
              <a:rPr lang="en-US" sz="1200" b="1" dirty="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 58:13-14</a:t>
            </a:r>
            <a:endParaRPr lang="es-ES" sz="1050" dirty="0">
              <a:ln w="6350" cap="rnd" cmpd="sng">
                <a:solidFill>
                  <a:srgbClr val="FFC000"/>
                </a:solidFill>
                <a:prstDash val="solid"/>
                <a:round/>
              </a:ln>
              <a:solidFill>
                <a:schemeClr val="bg1"/>
              </a:solidFill>
            </a:endParaRPr>
          </a:p>
          <a:p>
            <a:r>
              <a:rPr lang="es-AR" sz="1200" b="0" i="0" kern="1200" dirty="0">
                <a:solidFill>
                  <a:schemeClr val="tx1"/>
                </a:solidFill>
                <a:effectLst/>
                <a:latin typeface="+mn-lt"/>
                <a:ea typeface="+mn-ea"/>
                <a:cs typeface="+mn-cs"/>
              </a:rPr>
              <a:t>"Si retraes del sábado tu pie, de hacer tu voluntad en mi día santo, y lo llamas “delicia”, “santo”, “glorioso de Jehová”,</a:t>
            </a:r>
          </a:p>
          <a:p>
            <a:r>
              <a:rPr lang="es-AR" sz="1200" b="0" i="0" kern="1200" dirty="0">
                <a:solidFill>
                  <a:schemeClr val="tx1"/>
                </a:solidFill>
                <a:effectLst/>
                <a:latin typeface="+mn-lt"/>
                <a:ea typeface="+mn-ea"/>
                <a:cs typeface="+mn-cs"/>
              </a:rPr>
              <a:t>y lo veneras, no andando en tus propios caminos ni buscando tu voluntad ni hablando tus propias palabras, entonces te deleitarás en Jehová.</a:t>
            </a:r>
          </a:p>
          <a:p>
            <a:r>
              <a:rPr lang="es-AR" sz="1200" b="0" i="0" kern="1200" dirty="0">
                <a:solidFill>
                  <a:schemeClr val="tx1"/>
                </a:solidFill>
                <a:effectLst/>
                <a:latin typeface="+mn-lt"/>
                <a:ea typeface="+mn-ea"/>
                <a:cs typeface="+mn-cs"/>
              </a:rPr>
              <a:t>Yo te haré subir sobre las alturas </a:t>
            </a:r>
            <a:br>
              <a:rPr lang="es-AR" sz="1200" b="0" i="0" kern="1200" dirty="0">
                <a:solidFill>
                  <a:schemeClr val="tx1"/>
                </a:solidFill>
                <a:effectLst/>
                <a:latin typeface="+mn-lt"/>
                <a:ea typeface="+mn-ea"/>
                <a:cs typeface="+mn-cs"/>
              </a:rPr>
            </a:br>
            <a:r>
              <a:rPr lang="es-AR" sz="1200" b="0" i="0" kern="1200" dirty="0">
                <a:solidFill>
                  <a:schemeClr val="tx1"/>
                </a:solidFill>
                <a:effectLst/>
                <a:latin typeface="+mn-lt"/>
                <a:ea typeface="+mn-ea"/>
                <a:cs typeface="+mn-cs"/>
              </a:rPr>
              <a:t>de la tierra y te daré a comer </a:t>
            </a:r>
            <a:br>
              <a:rPr lang="es-AR" sz="1200" b="0" i="0" kern="1200" dirty="0">
                <a:solidFill>
                  <a:schemeClr val="tx1"/>
                </a:solidFill>
                <a:effectLst/>
                <a:latin typeface="+mn-lt"/>
                <a:ea typeface="+mn-ea"/>
                <a:cs typeface="+mn-cs"/>
              </a:rPr>
            </a:br>
            <a:r>
              <a:rPr lang="es-AR" sz="1200" b="0" i="0" kern="1200" dirty="0">
                <a:solidFill>
                  <a:schemeClr val="tx1"/>
                </a:solidFill>
                <a:effectLst/>
                <a:latin typeface="+mn-lt"/>
                <a:ea typeface="+mn-ea"/>
                <a:cs typeface="+mn-cs"/>
              </a:rPr>
              <a:t>la heredad de tu padre Jacob.</a:t>
            </a:r>
          </a:p>
          <a:p>
            <a:r>
              <a:rPr lang="es-AR" sz="1200" b="0" i="0" kern="1200" dirty="0">
                <a:solidFill>
                  <a:schemeClr val="tx1"/>
                </a:solidFill>
                <a:effectLst/>
                <a:latin typeface="+mn-lt"/>
                <a:ea typeface="+mn-ea"/>
                <a:cs typeface="+mn-cs"/>
              </a:rPr>
              <a:t>La boca de Jehová lo ha hablado."</a:t>
            </a:r>
            <a:endParaRPr lang="es-ES" sz="1200" b="0" i="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44</a:t>
            </a:fld>
            <a:endParaRPr lang="es-ES"/>
          </a:p>
        </p:txBody>
      </p:sp>
    </p:spTree>
    <p:extLst>
      <p:ext uri="{BB962C8B-B14F-4D97-AF65-F5344CB8AC3E}">
        <p14:creationId xmlns:p14="http://schemas.microsoft.com/office/powerpoint/2010/main" val="377992525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8. ¿Era el sábado también para los creyentes no judíos del Antiguo Testamento y todos los cristianos de hoy?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45</a:t>
            </a:fld>
            <a:endParaRPr lang="es-ES"/>
          </a:p>
        </p:txBody>
      </p:sp>
    </p:spTree>
    <p:extLst>
      <p:ext uri="{BB962C8B-B14F-4D97-AF65-F5344CB8AC3E}">
        <p14:creationId xmlns:p14="http://schemas.microsoft.com/office/powerpoint/2010/main" val="17436902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Isaías 56:2-7</a:t>
            </a:r>
          </a:p>
          <a:p>
            <a:r>
              <a:rPr lang="es-ES" sz="1200" b="0" i="0" kern="1200" dirty="0">
                <a:solidFill>
                  <a:schemeClr val="tx1"/>
                </a:solidFill>
                <a:effectLst/>
                <a:latin typeface="+mn-lt"/>
                <a:ea typeface="+mn-ea"/>
                <a:cs typeface="+mn-cs"/>
              </a:rPr>
              <a:t>"Bienaventurado el hombre que hace esto, y el hijo de hombre que lo abraza; que guarda el día de reposo para no profanarlo, y que guarda su mano de hacer todo mal.</a:t>
            </a:r>
          </a:p>
          <a:p>
            <a:r>
              <a:rPr lang="es-ES" sz="1200" b="0" i="0" kern="1200" dirty="0">
                <a:solidFill>
                  <a:schemeClr val="tx1"/>
                </a:solidFill>
                <a:effectLst/>
                <a:latin typeface="+mn-lt"/>
                <a:ea typeface="+mn-ea"/>
                <a:cs typeface="+mn-cs"/>
              </a:rPr>
              <a:t>Y el extranjero que sigue a Jehová no hable diciendo: Me apartará totalmente Jehová de su pueblo. Ni diga el eunuco: He aquí yo soy árbol seco.</a:t>
            </a:r>
          </a:p>
          <a:p>
            <a:r>
              <a:rPr lang="es-ES" sz="1200" b="0" i="0" kern="1200" dirty="0">
                <a:solidFill>
                  <a:schemeClr val="tx1"/>
                </a:solidFill>
                <a:effectLst/>
                <a:latin typeface="+mn-lt"/>
                <a:ea typeface="+mn-ea"/>
                <a:cs typeface="+mn-cs"/>
              </a:rPr>
              <a:t>Porque así dijo Jehová: A los eunucos que guarden mis días de reposo, y escojan lo que yo quiero, y abracen mi pacto,</a:t>
            </a:r>
            <a:r>
              <a:rPr lang="es-ES" sz="1200" b="0" i="0" kern="1200" baseline="0" dirty="0">
                <a:solidFill>
                  <a:schemeClr val="tx1"/>
                </a:solidFill>
                <a:effectLst/>
                <a:latin typeface="+mn-lt"/>
                <a:ea typeface="+mn-ea"/>
                <a:cs typeface="+mn-cs"/>
              </a:rPr>
              <a:t> </a:t>
            </a:r>
            <a:r>
              <a:rPr lang="es-ES" sz="1200" b="0" i="0" kern="1200" dirty="0">
                <a:solidFill>
                  <a:schemeClr val="tx1"/>
                </a:solidFill>
                <a:effectLst/>
                <a:latin typeface="+mn-lt"/>
                <a:ea typeface="+mn-ea"/>
                <a:cs typeface="+mn-cs"/>
              </a:rPr>
              <a:t>yo les daré lugar en mi casa y dentro de mis muros, y nombre mejor que el de hijos e hijas; nombre perpetuo les daré, que nunca perecerá.</a:t>
            </a:r>
          </a:p>
          <a:p>
            <a:r>
              <a:rPr lang="es-ES" sz="1200" b="0" i="0" kern="1200" dirty="0">
                <a:solidFill>
                  <a:schemeClr val="tx1"/>
                </a:solidFill>
                <a:effectLst/>
                <a:latin typeface="+mn-lt"/>
                <a:ea typeface="+mn-ea"/>
                <a:cs typeface="+mn-cs"/>
              </a:rPr>
              <a:t>Y a los hijos de los extranjeros que sigan a Jehová para servirle, y que amen el nombre de Jehová para ser sus siervos; a todos los que guarden el día de reposo</a:t>
            </a:r>
            <a:r>
              <a:rPr lang="es-ES" sz="1200" b="1" i="0" kern="1200" baseline="30000" dirty="0">
                <a:solidFill>
                  <a:schemeClr val="tx1"/>
                </a:solidFill>
                <a:effectLst/>
                <a:latin typeface="+mn-lt"/>
                <a:ea typeface="+mn-ea"/>
                <a:cs typeface="+mn-cs"/>
              </a:rPr>
              <a:t> </a:t>
            </a:r>
            <a:r>
              <a:rPr lang="es-ES" sz="1200" b="0" i="0" kern="1200" dirty="0">
                <a:solidFill>
                  <a:schemeClr val="tx1"/>
                </a:solidFill>
                <a:effectLst/>
                <a:latin typeface="+mn-lt"/>
                <a:ea typeface="+mn-ea"/>
                <a:cs typeface="+mn-cs"/>
              </a:rPr>
              <a:t>para no profanarlo, y abracen mi pacto,</a:t>
            </a:r>
            <a:r>
              <a:rPr lang="es-ES" sz="1200" b="0" i="0" kern="1200" baseline="0" dirty="0">
                <a:solidFill>
                  <a:schemeClr val="tx1"/>
                </a:solidFill>
                <a:effectLst/>
                <a:latin typeface="+mn-lt"/>
                <a:ea typeface="+mn-ea"/>
                <a:cs typeface="+mn-cs"/>
              </a:rPr>
              <a:t> </a:t>
            </a:r>
            <a:r>
              <a:rPr lang="es-ES" sz="1200" b="0" i="0" kern="1200" dirty="0">
                <a:solidFill>
                  <a:schemeClr val="tx1"/>
                </a:solidFill>
                <a:effectLst/>
                <a:latin typeface="+mn-lt"/>
                <a:ea typeface="+mn-ea"/>
                <a:cs typeface="+mn-cs"/>
              </a:rPr>
              <a:t>yo los llevaré a mi santo monte, y los recrearé en mi casa de oración; sus holocaustos y sus sacrificios serán aceptos sobre mi altar; porque mi casa será llamada casa de oración para todos los pueblos."</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46</a:t>
            </a:fld>
            <a:endParaRPr lang="es-ES"/>
          </a:p>
        </p:txBody>
      </p:sp>
    </p:spTree>
    <p:extLst>
      <p:ext uri="{BB962C8B-B14F-4D97-AF65-F5344CB8AC3E}">
        <p14:creationId xmlns:p14="http://schemas.microsoft.com/office/powerpoint/2010/main" val="37799252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Isaías 56:2-7</a:t>
            </a:r>
          </a:p>
          <a:p>
            <a:r>
              <a:rPr lang="es-ES" sz="1200" b="0" i="0" kern="1200" dirty="0">
                <a:solidFill>
                  <a:schemeClr val="tx1"/>
                </a:solidFill>
                <a:effectLst/>
                <a:latin typeface="+mn-lt"/>
                <a:ea typeface="+mn-ea"/>
                <a:cs typeface="+mn-cs"/>
              </a:rPr>
              <a:t>"Bienaventurado el hombre que hace esto, y el hijo de hombre que lo abraza; que guarda el día de reposo para no profanarlo, y que guarda su mano de hacer todo mal.</a:t>
            </a:r>
          </a:p>
          <a:p>
            <a:r>
              <a:rPr lang="es-ES" sz="1200" b="0" i="0" kern="1200" dirty="0">
                <a:solidFill>
                  <a:schemeClr val="tx1"/>
                </a:solidFill>
                <a:effectLst/>
                <a:latin typeface="+mn-lt"/>
                <a:ea typeface="+mn-ea"/>
                <a:cs typeface="+mn-cs"/>
              </a:rPr>
              <a:t>Y el extranjero que sigue a Jehová no hable diciendo: Me apartará totalmente Jehová de su pueblo. Ni diga el eunuco: He aquí yo soy árbol seco.</a:t>
            </a:r>
          </a:p>
          <a:p>
            <a:r>
              <a:rPr lang="es-ES" sz="1200" b="0" i="0" kern="1200" dirty="0">
                <a:solidFill>
                  <a:schemeClr val="tx1"/>
                </a:solidFill>
                <a:effectLst/>
                <a:latin typeface="+mn-lt"/>
                <a:ea typeface="+mn-ea"/>
                <a:cs typeface="+mn-cs"/>
              </a:rPr>
              <a:t>Porque así dijo Jehová: A los eunucos que guarden mis días de reposo, y escojan lo que yo quiero, y abracen mi pacto,</a:t>
            </a:r>
            <a:r>
              <a:rPr lang="es-ES" sz="1200" b="0" i="0" kern="1200" baseline="0" dirty="0">
                <a:solidFill>
                  <a:schemeClr val="tx1"/>
                </a:solidFill>
                <a:effectLst/>
                <a:latin typeface="+mn-lt"/>
                <a:ea typeface="+mn-ea"/>
                <a:cs typeface="+mn-cs"/>
              </a:rPr>
              <a:t> </a:t>
            </a:r>
            <a:r>
              <a:rPr lang="es-ES" sz="1200" b="0" i="0" kern="1200" dirty="0">
                <a:solidFill>
                  <a:schemeClr val="tx1"/>
                </a:solidFill>
                <a:effectLst/>
                <a:latin typeface="+mn-lt"/>
                <a:ea typeface="+mn-ea"/>
                <a:cs typeface="+mn-cs"/>
              </a:rPr>
              <a:t>yo les daré lugar en mi casa y dentro de mis muros, y nombre mejor que el de hijos e hijas; nombre perpetuo les daré, que nunca perecerá.</a:t>
            </a:r>
          </a:p>
          <a:p>
            <a:r>
              <a:rPr lang="es-ES" sz="1200" b="0" i="0" kern="1200" dirty="0">
                <a:solidFill>
                  <a:schemeClr val="tx1"/>
                </a:solidFill>
                <a:effectLst/>
                <a:latin typeface="+mn-lt"/>
                <a:ea typeface="+mn-ea"/>
                <a:cs typeface="+mn-cs"/>
              </a:rPr>
              <a:t>Y a los hijos de los extranjeros que sigan a Jehová para servirle, y que amen el nombre de Jehová para ser sus siervos; a todos los que guarden el día de reposo</a:t>
            </a:r>
            <a:r>
              <a:rPr lang="es-ES" sz="1200" b="1" i="0" kern="1200" baseline="30000" dirty="0">
                <a:solidFill>
                  <a:schemeClr val="tx1"/>
                </a:solidFill>
                <a:effectLst/>
                <a:latin typeface="+mn-lt"/>
                <a:ea typeface="+mn-ea"/>
                <a:cs typeface="+mn-cs"/>
              </a:rPr>
              <a:t> </a:t>
            </a:r>
            <a:r>
              <a:rPr lang="es-ES" sz="1200" b="0" i="0" kern="1200" dirty="0">
                <a:solidFill>
                  <a:schemeClr val="tx1"/>
                </a:solidFill>
                <a:effectLst/>
                <a:latin typeface="+mn-lt"/>
                <a:ea typeface="+mn-ea"/>
                <a:cs typeface="+mn-cs"/>
              </a:rPr>
              <a:t>para no profanarlo, y abracen mi pacto,</a:t>
            </a:r>
            <a:r>
              <a:rPr lang="es-ES" sz="1200" b="0" i="0" kern="1200" baseline="0" dirty="0">
                <a:solidFill>
                  <a:schemeClr val="tx1"/>
                </a:solidFill>
                <a:effectLst/>
                <a:latin typeface="+mn-lt"/>
                <a:ea typeface="+mn-ea"/>
                <a:cs typeface="+mn-cs"/>
              </a:rPr>
              <a:t> </a:t>
            </a:r>
            <a:r>
              <a:rPr lang="es-ES" sz="1200" b="0" i="0" kern="1200" dirty="0">
                <a:solidFill>
                  <a:schemeClr val="tx1"/>
                </a:solidFill>
                <a:effectLst/>
                <a:latin typeface="+mn-lt"/>
                <a:ea typeface="+mn-ea"/>
                <a:cs typeface="+mn-cs"/>
              </a:rPr>
              <a:t>yo los llevaré a mi santo monte, y los recrearé en mi casa de oración; sus holocaustos y sus sacrificios serán aceptos sobre mi altar; porque mi casa será llamada casa de oración para todos los pueblos."</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47</a:t>
            </a:fld>
            <a:endParaRPr lang="es-ES"/>
          </a:p>
        </p:txBody>
      </p:sp>
    </p:spTree>
    <p:extLst>
      <p:ext uri="{BB962C8B-B14F-4D97-AF65-F5344CB8AC3E}">
        <p14:creationId xmlns:p14="http://schemas.microsoft.com/office/powerpoint/2010/main" val="377992525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Isaías 56:2-7</a:t>
            </a:r>
          </a:p>
          <a:p>
            <a:r>
              <a:rPr lang="es-ES" sz="1200" b="0" i="0" kern="1200" dirty="0">
                <a:solidFill>
                  <a:schemeClr val="tx1"/>
                </a:solidFill>
                <a:effectLst/>
                <a:latin typeface="+mn-lt"/>
                <a:ea typeface="+mn-ea"/>
                <a:cs typeface="+mn-cs"/>
              </a:rPr>
              <a:t>"Bienaventurado el hombre que hace esto, y el hijo de hombre que lo abraza; que guarda el día de reposo para no profanarlo, y que guarda su mano de hacer todo mal.</a:t>
            </a:r>
          </a:p>
          <a:p>
            <a:r>
              <a:rPr lang="es-ES" sz="1200" b="0" i="0" kern="1200" dirty="0">
                <a:solidFill>
                  <a:schemeClr val="tx1"/>
                </a:solidFill>
                <a:effectLst/>
                <a:latin typeface="+mn-lt"/>
                <a:ea typeface="+mn-ea"/>
                <a:cs typeface="+mn-cs"/>
              </a:rPr>
              <a:t>Y el extranjero que sigue a Jehová no hable diciendo: Me apartará totalmente Jehová de su pueblo. Ni diga el eunuco: He aquí yo soy árbol seco.</a:t>
            </a:r>
          </a:p>
          <a:p>
            <a:r>
              <a:rPr lang="es-ES" sz="1200" b="0" i="0" kern="1200" dirty="0">
                <a:solidFill>
                  <a:schemeClr val="tx1"/>
                </a:solidFill>
                <a:effectLst/>
                <a:latin typeface="+mn-lt"/>
                <a:ea typeface="+mn-ea"/>
                <a:cs typeface="+mn-cs"/>
              </a:rPr>
              <a:t>Porque así dijo Jehová: A los eunucos que guarden mis días de reposo, y escojan lo que yo quiero, y abracen mi pacto,</a:t>
            </a:r>
            <a:r>
              <a:rPr lang="es-ES" sz="1200" b="0" i="0" kern="1200" baseline="0" dirty="0">
                <a:solidFill>
                  <a:schemeClr val="tx1"/>
                </a:solidFill>
                <a:effectLst/>
                <a:latin typeface="+mn-lt"/>
                <a:ea typeface="+mn-ea"/>
                <a:cs typeface="+mn-cs"/>
              </a:rPr>
              <a:t> </a:t>
            </a:r>
            <a:r>
              <a:rPr lang="es-ES" sz="1200" b="0" i="0" kern="1200" dirty="0">
                <a:solidFill>
                  <a:schemeClr val="tx1"/>
                </a:solidFill>
                <a:effectLst/>
                <a:latin typeface="+mn-lt"/>
                <a:ea typeface="+mn-ea"/>
                <a:cs typeface="+mn-cs"/>
              </a:rPr>
              <a:t>yo les daré lugar en mi casa y dentro de mis muros, y nombre mejor que el de hijos e hijas; nombre perpetuo les daré, que nunca perecerá.</a:t>
            </a:r>
          </a:p>
          <a:p>
            <a:r>
              <a:rPr lang="es-ES" sz="1200" b="0" i="0" kern="1200" dirty="0">
                <a:solidFill>
                  <a:schemeClr val="tx1"/>
                </a:solidFill>
                <a:effectLst/>
                <a:latin typeface="+mn-lt"/>
                <a:ea typeface="+mn-ea"/>
                <a:cs typeface="+mn-cs"/>
              </a:rPr>
              <a:t>Y a los hijos de los extranjeros que sigan a Jehová para servirle, y que amen el nombre de Jehová para ser sus siervos; a todos los que guarden el día de reposo</a:t>
            </a:r>
            <a:r>
              <a:rPr lang="es-ES" sz="1200" b="1" i="0" kern="1200" baseline="30000" dirty="0">
                <a:solidFill>
                  <a:schemeClr val="tx1"/>
                </a:solidFill>
                <a:effectLst/>
                <a:latin typeface="+mn-lt"/>
                <a:ea typeface="+mn-ea"/>
                <a:cs typeface="+mn-cs"/>
              </a:rPr>
              <a:t> </a:t>
            </a:r>
            <a:r>
              <a:rPr lang="es-ES" sz="1200" b="0" i="0" kern="1200" dirty="0">
                <a:solidFill>
                  <a:schemeClr val="tx1"/>
                </a:solidFill>
                <a:effectLst/>
                <a:latin typeface="+mn-lt"/>
                <a:ea typeface="+mn-ea"/>
                <a:cs typeface="+mn-cs"/>
              </a:rPr>
              <a:t>para no profanarlo, y abracen mi pacto,</a:t>
            </a:r>
            <a:r>
              <a:rPr lang="es-ES" sz="1200" b="0" i="0" kern="1200" baseline="0" dirty="0">
                <a:solidFill>
                  <a:schemeClr val="tx1"/>
                </a:solidFill>
                <a:effectLst/>
                <a:latin typeface="+mn-lt"/>
                <a:ea typeface="+mn-ea"/>
                <a:cs typeface="+mn-cs"/>
              </a:rPr>
              <a:t> </a:t>
            </a:r>
            <a:r>
              <a:rPr lang="es-ES" sz="1200" b="0" i="0" kern="1200" dirty="0">
                <a:solidFill>
                  <a:schemeClr val="tx1"/>
                </a:solidFill>
                <a:effectLst/>
                <a:latin typeface="+mn-lt"/>
                <a:ea typeface="+mn-ea"/>
                <a:cs typeface="+mn-cs"/>
              </a:rPr>
              <a:t>yo los llevaré a mi santo monte, y los recrearé en mi casa de oración; sus holocaustos y sus sacrificios serán aceptos sobre mi altar; porque mi casa será llamada casa de oración para todos los pueblos."</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48</a:t>
            </a:fld>
            <a:endParaRPr lang="es-ES"/>
          </a:p>
        </p:txBody>
      </p:sp>
    </p:spTree>
    <p:extLst>
      <p:ext uri="{BB962C8B-B14F-4D97-AF65-F5344CB8AC3E}">
        <p14:creationId xmlns:p14="http://schemas.microsoft.com/office/powerpoint/2010/main" val="377992525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kern="1200">
                <a:solidFill>
                  <a:schemeClr val="tx1"/>
                </a:solidFill>
                <a:effectLst/>
                <a:latin typeface="+mn-lt"/>
                <a:ea typeface="+mn-ea"/>
                <a:cs typeface="+mn-cs"/>
              </a:rPr>
              <a:t>LA OBSERVANCIA DEL SÁBADO</a:t>
            </a:r>
            <a:r>
              <a:rPr lang="es-ES_tradnl" sz="1200" b="1" kern="1200" baseline="0">
                <a:solidFill>
                  <a:schemeClr val="tx1"/>
                </a:solidFill>
                <a:effectLst/>
                <a:latin typeface="+mn-lt"/>
                <a:ea typeface="+mn-ea"/>
                <a:cs typeface="+mn-cs"/>
              </a:rPr>
              <a:t> </a:t>
            </a:r>
            <a:r>
              <a:rPr lang="es-ES_tradnl" sz="1200" b="1" kern="1200">
                <a:solidFill>
                  <a:schemeClr val="tx1"/>
                </a:solidFill>
                <a:effectLst/>
                <a:latin typeface="+mn-lt"/>
                <a:ea typeface="+mn-ea"/>
                <a:cs typeface="+mn-cs"/>
              </a:rPr>
              <a:t>A TRAVÉS DE LOS TIEMPOS</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49</a:t>
            </a:fld>
            <a:endParaRPr lang="es-ES"/>
          </a:p>
        </p:txBody>
      </p:sp>
    </p:spTree>
    <p:extLst>
      <p:ext uri="{BB962C8B-B14F-4D97-AF65-F5344CB8AC3E}">
        <p14:creationId xmlns:p14="http://schemas.microsoft.com/office/powerpoint/2010/main" val="17436902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i="1" u="sng" kern="1200" dirty="0">
                <a:solidFill>
                  <a:schemeClr val="tx1"/>
                </a:solidFill>
                <a:effectLst/>
                <a:latin typeface="+mn-lt"/>
                <a:ea typeface="+mn-ea"/>
                <a:cs typeface="+mn-cs"/>
              </a:rPr>
              <a:t>La mente humana</a:t>
            </a:r>
            <a:r>
              <a:rPr lang="es-ES_tradnl" sz="1200" i="1" kern="1200" dirty="0">
                <a:solidFill>
                  <a:schemeClr val="tx1"/>
                </a:solidFill>
                <a:effectLst/>
                <a:latin typeface="+mn-lt"/>
                <a:ea typeface="+mn-ea"/>
                <a:cs typeface="+mn-cs"/>
              </a:rPr>
              <a:t>, cada segundo es inundada por millones de datos informativos procedentes de los diversos sentidos. Siendo que podemos pensar solamente una cosa a la vez, ¿cómo puede ordenar la mente este alud de informaciones?</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i="1" kern="1200" dirty="0">
                <a:solidFill>
                  <a:schemeClr val="tx1"/>
                </a:solidFill>
                <a:effectLst/>
                <a:latin typeface="+mn-lt"/>
                <a:ea typeface="+mn-ea"/>
                <a:cs typeface="+mn-cs"/>
              </a:rPr>
              <a:t>Tenemos unas 100.000 millones de células nerviosas llamadas neuronas y a cada una podríamos compararla con una ciudad.</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a:t>
            </a:fld>
            <a:endParaRPr lang="es-ES"/>
          </a:p>
        </p:txBody>
      </p:sp>
    </p:spTree>
    <p:extLst>
      <p:ext uri="{BB962C8B-B14F-4D97-AF65-F5344CB8AC3E}">
        <p14:creationId xmlns:p14="http://schemas.microsoft.com/office/powerpoint/2010/main" val="174369021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9. ¿Qué relación tiene Jesucristo con el sábado?</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50</a:t>
            </a:fld>
            <a:endParaRPr lang="es-ES"/>
          </a:p>
        </p:txBody>
      </p:sp>
    </p:spTree>
    <p:extLst>
      <p:ext uri="{BB962C8B-B14F-4D97-AF65-F5344CB8AC3E}">
        <p14:creationId xmlns:p14="http://schemas.microsoft.com/office/powerpoint/2010/main" val="174369021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a) Cristo mismo lo creó (Juan 1:14) (Colosenses 1:15-17).</a:t>
            </a:r>
            <a:endParaRPr lang="es-ES" sz="1200" b="0" i="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51</a:t>
            </a:fld>
            <a:endParaRPr lang="es-ES"/>
          </a:p>
        </p:txBody>
      </p:sp>
    </p:spTree>
    <p:extLst>
      <p:ext uri="{BB962C8B-B14F-4D97-AF65-F5344CB8AC3E}">
        <p14:creationId xmlns:p14="http://schemas.microsoft.com/office/powerpoint/2010/main" val="377992525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b)</a:t>
            </a:r>
            <a:r>
              <a:rPr lang="es-ES_tradnl" sz="1200" b="1" kern="1200" dirty="0">
                <a:solidFill>
                  <a:schemeClr val="tx1"/>
                </a:solidFill>
                <a:effectLst/>
                <a:latin typeface="+mn-lt"/>
                <a:ea typeface="+mn-ea"/>
                <a:cs typeface="+mn-cs"/>
              </a:rPr>
              <a:t> É</a:t>
            </a:r>
            <a:r>
              <a:rPr lang="es-ES_tradnl" sz="1200" kern="1200" dirty="0">
                <a:solidFill>
                  <a:schemeClr val="tx1"/>
                </a:solidFill>
                <a:effectLst/>
                <a:latin typeface="+mn-lt"/>
                <a:ea typeface="+mn-ea"/>
                <a:cs typeface="+mn-cs"/>
              </a:rPr>
              <a:t>l promulgó la ley en el Sinaí.</a:t>
            </a:r>
            <a:r>
              <a:rPr lang="es-ES_tradnl" sz="1200" b="1" kern="1200" dirty="0">
                <a:solidFill>
                  <a:schemeClr val="tx1"/>
                </a:solidFill>
                <a:effectLst/>
                <a:latin typeface="+mn-lt"/>
                <a:ea typeface="+mn-ea"/>
                <a:cs typeface="+mn-cs"/>
              </a:rPr>
              <a:t> Nehemías 9:12-13. </a:t>
            </a:r>
            <a:r>
              <a:rPr lang="es-ES_tradnl" sz="1200" kern="1200" dirty="0">
                <a:solidFill>
                  <a:schemeClr val="tx1"/>
                </a:solidFill>
                <a:effectLst/>
                <a:latin typeface="+mn-lt"/>
                <a:ea typeface="+mn-ea"/>
                <a:cs typeface="+mn-cs"/>
              </a:rPr>
              <a:t>(1 Corintios 10:4</a:t>
            </a:r>
            <a:r>
              <a:rPr lang="es-ES_tradnl" sz="1200" kern="1200" baseline="0" dirty="0">
                <a:solidFill>
                  <a:schemeClr val="tx1"/>
                </a:solidFill>
                <a:effectLst/>
                <a:latin typeface="+mn-lt"/>
                <a:ea typeface="+mn-ea"/>
                <a:cs typeface="+mn-cs"/>
              </a:rPr>
              <a:t> </a:t>
            </a:r>
            <a:r>
              <a:rPr lang="es-ES_tradnl" sz="1200" kern="1200" dirty="0">
                <a:solidFill>
                  <a:schemeClr val="tx1"/>
                </a:solidFill>
                <a:effectLst/>
                <a:latin typeface="+mn-lt"/>
                <a:ea typeface="+mn-ea"/>
                <a:cs typeface="+mn-cs"/>
              </a:rPr>
              <a:t>lo demuestra).</a:t>
            </a:r>
          </a:p>
          <a:p>
            <a:r>
              <a:rPr lang="es-ES" sz="1200" b="0" i="0" kern="1200" dirty="0">
                <a:solidFill>
                  <a:schemeClr val="tx1"/>
                </a:solidFill>
                <a:effectLst/>
                <a:latin typeface="+mn-lt"/>
                <a:ea typeface="+mn-ea"/>
                <a:cs typeface="+mn-cs"/>
              </a:rPr>
              <a:t>"Con columna de nube los guiaste de día, y con columna de fuego de noche, para alumbrarles el camino por donde habían de ir.</a:t>
            </a:r>
          </a:p>
          <a:p>
            <a:r>
              <a:rPr lang="es-ES" sz="1200" b="0" i="0" kern="1200" dirty="0">
                <a:solidFill>
                  <a:schemeClr val="tx1"/>
                </a:solidFill>
                <a:effectLst/>
                <a:latin typeface="+mn-lt"/>
                <a:ea typeface="+mn-ea"/>
                <a:cs typeface="+mn-cs"/>
              </a:rPr>
              <a:t>Y sobre el monte de Sinaí descendiste, y hablaste con ellos desde el cielo, y les diste juicios rectos, leyes verdaderas, y estatutos y mandamientos buenos."</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52</a:t>
            </a:fld>
            <a:endParaRPr lang="es-ES"/>
          </a:p>
        </p:txBody>
      </p:sp>
    </p:spTree>
    <p:extLst>
      <p:ext uri="{BB962C8B-B14F-4D97-AF65-F5344CB8AC3E}">
        <p14:creationId xmlns:p14="http://schemas.microsoft.com/office/powerpoint/2010/main" val="377992525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b)</a:t>
            </a:r>
            <a:r>
              <a:rPr lang="es-ES_tradnl" sz="1200" b="1" kern="1200" dirty="0">
                <a:solidFill>
                  <a:schemeClr val="tx1"/>
                </a:solidFill>
                <a:effectLst/>
                <a:latin typeface="+mn-lt"/>
                <a:ea typeface="+mn-ea"/>
                <a:cs typeface="+mn-cs"/>
              </a:rPr>
              <a:t> É</a:t>
            </a:r>
            <a:r>
              <a:rPr lang="es-ES_tradnl" sz="1200" kern="1200" dirty="0">
                <a:solidFill>
                  <a:schemeClr val="tx1"/>
                </a:solidFill>
                <a:effectLst/>
                <a:latin typeface="+mn-lt"/>
                <a:ea typeface="+mn-ea"/>
                <a:cs typeface="+mn-cs"/>
              </a:rPr>
              <a:t>l promulgó la ley en el Sinaí.</a:t>
            </a:r>
            <a:r>
              <a:rPr lang="es-ES_tradnl" sz="1200" b="1" kern="1200" dirty="0">
                <a:solidFill>
                  <a:schemeClr val="tx1"/>
                </a:solidFill>
                <a:effectLst/>
                <a:latin typeface="+mn-lt"/>
                <a:ea typeface="+mn-ea"/>
                <a:cs typeface="+mn-cs"/>
              </a:rPr>
              <a:t> Nehemías 9:12-13. </a:t>
            </a:r>
            <a:r>
              <a:rPr lang="es-ES_tradnl" sz="1200" kern="1200" dirty="0">
                <a:solidFill>
                  <a:schemeClr val="tx1"/>
                </a:solidFill>
                <a:effectLst/>
                <a:latin typeface="+mn-lt"/>
                <a:ea typeface="+mn-ea"/>
                <a:cs typeface="+mn-cs"/>
              </a:rPr>
              <a:t>(1 Corintios 10:4</a:t>
            </a:r>
            <a:r>
              <a:rPr lang="es-ES_tradnl" sz="1200" kern="1200" baseline="0" dirty="0">
                <a:solidFill>
                  <a:schemeClr val="tx1"/>
                </a:solidFill>
                <a:effectLst/>
                <a:latin typeface="+mn-lt"/>
                <a:ea typeface="+mn-ea"/>
                <a:cs typeface="+mn-cs"/>
              </a:rPr>
              <a:t> </a:t>
            </a:r>
            <a:r>
              <a:rPr lang="es-ES_tradnl" sz="1200" kern="1200" dirty="0">
                <a:solidFill>
                  <a:schemeClr val="tx1"/>
                </a:solidFill>
                <a:effectLst/>
                <a:latin typeface="+mn-lt"/>
                <a:ea typeface="+mn-ea"/>
                <a:cs typeface="+mn-cs"/>
              </a:rPr>
              <a:t>lo demuestra).</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53</a:t>
            </a:fld>
            <a:endParaRPr lang="es-ES"/>
          </a:p>
        </p:txBody>
      </p:sp>
    </p:spTree>
    <p:extLst>
      <p:ext uri="{BB962C8B-B14F-4D97-AF65-F5344CB8AC3E}">
        <p14:creationId xmlns:p14="http://schemas.microsoft.com/office/powerpoint/2010/main" val="377992525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10. ¿Cuál era la costumbre de Jesús cuando vivió en esta tierra?</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54</a:t>
            </a:fld>
            <a:endParaRPr lang="es-ES"/>
          </a:p>
        </p:txBody>
      </p:sp>
    </p:spTree>
    <p:extLst>
      <p:ext uri="{BB962C8B-B14F-4D97-AF65-F5344CB8AC3E}">
        <p14:creationId xmlns:p14="http://schemas.microsoft.com/office/powerpoint/2010/main" val="174369021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Lucas 4:16, 31</a:t>
            </a:r>
            <a:endParaRPr lang="es-ES" sz="1050" dirty="0">
              <a:ln w="6350" cap="rnd" cmpd="sng">
                <a:solidFill>
                  <a:srgbClr val="FFC000"/>
                </a:solidFill>
                <a:prstDash val="solid"/>
                <a:round/>
              </a:ln>
              <a:solidFill>
                <a:schemeClr val="bg1"/>
              </a:solidFill>
            </a:endParaRPr>
          </a:p>
          <a:p>
            <a:r>
              <a:rPr lang="es-ES" sz="1200" b="0" i="0" kern="1200" dirty="0">
                <a:solidFill>
                  <a:schemeClr val="tx1"/>
                </a:solidFill>
                <a:effectLst/>
                <a:latin typeface="+mn-lt"/>
                <a:ea typeface="+mn-ea"/>
                <a:cs typeface="+mn-cs"/>
              </a:rPr>
              <a:t>"Vino a Nazaret, donde se había criado; y en el día de reposo entró en la sinagoga, conforme a su costumbre, y se levantó a leer</a:t>
            </a:r>
          </a:p>
          <a:p>
            <a:r>
              <a:rPr lang="es-ES" sz="1200" b="0" i="0" kern="1200" dirty="0">
                <a:solidFill>
                  <a:schemeClr val="tx1"/>
                </a:solidFill>
                <a:effectLst/>
                <a:latin typeface="+mn-lt"/>
                <a:ea typeface="+mn-ea"/>
                <a:cs typeface="+mn-cs"/>
              </a:rPr>
              <a:t>Descendió Jesús a </a:t>
            </a:r>
            <a:r>
              <a:rPr lang="es-ES" sz="1200" b="0" i="0" kern="1200" dirty="0" err="1">
                <a:solidFill>
                  <a:schemeClr val="tx1"/>
                </a:solidFill>
                <a:effectLst/>
                <a:latin typeface="+mn-lt"/>
                <a:ea typeface="+mn-ea"/>
                <a:cs typeface="+mn-cs"/>
              </a:rPr>
              <a:t>Capernaum</a:t>
            </a:r>
            <a:r>
              <a:rPr lang="es-ES" sz="1200" b="0" i="0" kern="1200" dirty="0">
                <a:solidFill>
                  <a:schemeClr val="tx1"/>
                </a:solidFill>
                <a:effectLst/>
                <a:latin typeface="+mn-lt"/>
                <a:ea typeface="+mn-ea"/>
                <a:cs typeface="+mn-cs"/>
              </a:rPr>
              <a:t>, ciudad de Galilea; y les enseñaba en los días de reposo."</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55</a:t>
            </a:fld>
            <a:endParaRPr lang="es-ES"/>
          </a:p>
        </p:txBody>
      </p:sp>
    </p:spTree>
    <p:extLst>
      <p:ext uri="{BB962C8B-B14F-4D97-AF65-F5344CB8AC3E}">
        <p14:creationId xmlns:p14="http://schemas.microsoft.com/office/powerpoint/2010/main" val="377992525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11. ¿Fue instituido el sábado para los judíos solamente o para todos los hombres?</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56</a:t>
            </a:fld>
            <a:endParaRPr lang="es-ES"/>
          </a:p>
        </p:txBody>
      </p:sp>
    </p:spTree>
    <p:extLst>
      <p:ext uri="{BB962C8B-B14F-4D97-AF65-F5344CB8AC3E}">
        <p14:creationId xmlns:p14="http://schemas.microsoft.com/office/powerpoint/2010/main" val="174369021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a:solidFill>
                  <a:schemeClr val="tx1"/>
                </a:solidFill>
                <a:effectLst/>
                <a:latin typeface="+mn-lt"/>
                <a:ea typeface="+mn-ea"/>
                <a:cs typeface="+mn-cs"/>
              </a:rPr>
              <a:t>Marcos 2:27-28</a:t>
            </a:r>
          </a:p>
          <a:p>
            <a:r>
              <a:rPr lang="es-AR" sz="1200" b="0" i="0" kern="1200" dirty="0">
                <a:solidFill>
                  <a:schemeClr val="tx1"/>
                </a:solidFill>
                <a:effectLst/>
                <a:latin typeface="+mn-lt"/>
                <a:ea typeface="+mn-ea"/>
                <a:cs typeface="+mn-cs"/>
              </a:rPr>
              <a:t>"También les dijo:</a:t>
            </a:r>
          </a:p>
          <a:p>
            <a:r>
              <a:rPr lang="es-AR" sz="1200" b="0" i="0" kern="1200" dirty="0">
                <a:solidFill>
                  <a:schemeClr val="tx1"/>
                </a:solidFill>
                <a:effectLst/>
                <a:latin typeface="+mn-lt"/>
                <a:ea typeface="+mn-ea"/>
                <a:cs typeface="+mn-cs"/>
              </a:rPr>
              <a:t>El sábado fue hecho por causa del hombre, y no el hombre por causa del sábado. </a:t>
            </a:r>
            <a:br>
              <a:rPr lang="es-AR" sz="1200" b="0" i="0" kern="1200" dirty="0">
                <a:solidFill>
                  <a:schemeClr val="tx1"/>
                </a:solidFill>
                <a:effectLst/>
                <a:latin typeface="+mn-lt"/>
                <a:ea typeface="+mn-ea"/>
                <a:cs typeface="+mn-cs"/>
              </a:rPr>
            </a:br>
            <a:r>
              <a:rPr lang="es-AR" sz="1200" b="0" i="0" kern="1200" dirty="0">
                <a:solidFill>
                  <a:schemeClr val="tx1"/>
                </a:solidFill>
                <a:effectLst/>
                <a:latin typeface="+mn-lt"/>
                <a:ea typeface="+mn-ea"/>
                <a:cs typeface="+mn-cs"/>
              </a:rPr>
              <a:t>Por tanto, el Hijo del hombre es Señor aun del sábado."</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57</a:t>
            </a:fld>
            <a:endParaRPr lang="es-ES"/>
          </a:p>
        </p:txBody>
      </p:sp>
    </p:spTree>
    <p:extLst>
      <p:ext uri="{BB962C8B-B14F-4D97-AF65-F5344CB8AC3E}">
        <p14:creationId xmlns:p14="http://schemas.microsoft.com/office/powerpoint/2010/main" val="377992525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a)</a:t>
            </a:r>
            <a:r>
              <a:rPr lang="es-ES_tradnl" sz="1200" b="1" kern="1200" dirty="0">
                <a:solidFill>
                  <a:schemeClr val="tx1"/>
                </a:solidFill>
                <a:effectLst/>
                <a:latin typeface="+mn-lt"/>
                <a:ea typeface="+mn-ea"/>
                <a:cs typeface="+mn-cs"/>
              </a:rPr>
              <a:t> </a:t>
            </a:r>
            <a:r>
              <a:rPr lang="es-ES_tradnl" sz="1200" kern="1200" dirty="0">
                <a:solidFill>
                  <a:schemeClr val="tx1"/>
                </a:solidFill>
                <a:effectLst/>
                <a:latin typeface="+mn-lt"/>
                <a:ea typeface="+mn-ea"/>
                <a:cs typeface="+mn-cs"/>
              </a:rPr>
              <a:t>El es</a:t>
            </a:r>
            <a:r>
              <a:rPr lang="es-ES_tradnl" sz="1200" b="1" kern="1200" dirty="0">
                <a:solidFill>
                  <a:schemeClr val="tx1"/>
                </a:solidFill>
                <a:effectLst/>
                <a:latin typeface="+mn-lt"/>
                <a:ea typeface="+mn-ea"/>
                <a:cs typeface="+mn-cs"/>
              </a:rPr>
              <a:t> Señor, </a:t>
            </a:r>
            <a:r>
              <a:rPr lang="es-ES_tradnl" sz="1200" kern="1200" dirty="0">
                <a:solidFill>
                  <a:schemeClr val="tx1"/>
                </a:solidFill>
                <a:effectLst/>
                <a:latin typeface="+mn-lt"/>
                <a:ea typeface="+mn-ea"/>
                <a:cs typeface="+mn-cs"/>
              </a:rPr>
              <a:t>dueño y autor del Sábado, por tanto, es el día del Señor. </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b)</a:t>
            </a:r>
            <a:r>
              <a:rPr lang="es-ES_tradnl" sz="1200" b="1" kern="1200" dirty="0">
                <a:solidFill>
                  <a:schemeClr val="tx1"/>
                </a:solidFill>
                <a:effectLst/>
                <a:latin typeface="+mn-lt"/>
                <a:ea typeface="+mn-ea"/>
                <a:cs typeface="+mn-cs"/>
              </a:rPr>
              <a:t> </a:t>
            </a:r>
            <a:r>
              <a:rPr lang="es-ES_tradnl" sz="1200" kern="1200" dirty="0">
                <a:solidFill>
                  <a:schemeClr val="tx1"/>
                </a:solidFill>
                <a:effectLst/>
                <a:latin typeface="+mn-lt"/>
                <a:ea typeface="+mn-ea"/>
                <a:cs typeface="+mn-cs"/>
              </a:rPr>
              <a:t>El ignoró los reglamentos humanos</a:t>
            </a:r>
            <a:r>
              <a:rPr lang="es-ES_tradnl" sz="1200" b="1" kern="1200" dirty="0">
                <a:solidFill>
                  <a:schemeClr val="tx1"/>
                </a:solidFill>
                <a:effectLst/>
                <a:latin typeface="+mn-lt"/>
                <a:ea typeface="+mn-ea"/>
                <a:cs typeface="+mn-cs"/>
              </a:rPr>
              <a:t> </a:t>
            </a:r>
            <a:r>
              <a:rPr lang="es-ES_tradnl" sz="1200" kern="1200" dirty="0">
                <a:solidFill>
                  <a:schemeClr val="tx1"/>
                </a:solidFill>
                <a:effectLst/>
                <a:latin typeface="+mn-lt"/>
                <a:ea typeface="+mn-ea"/>
                <a:cs typeface="+mn-cs"/>
              </a:rPr>
              <a:t>que habían sido introducidos.</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c)</a:t>
            </a:r>
            <a:r>
              <a:rPr lang="es-ES_tradnl" sz="1200" b="1" kern="1200" dirty="0">
                <a:solidFill>
                  <a:schemeClr val="tx1"/>
                </a:solidFill>
                <a:effectLst/>
                <a:latin typeface="+mn-lt"/>
                <a:ea typeface="+mn-ea"/>
                <a:cs typeface="+mn-cs"/>
              </a:rPr>
              <a:t> </a:t>
            </a:r>
            <a:r>
              <a:rPr lang="es-ES_tradnl" sz="1200" kern="1200" dirty="0">
                <a:solidFill>
                  <a:schemeClr val="tx1"/>
                </a:solidFill>
                <a:effectLst/>
                <a:latin typeface="+mn-lt"/>
                <a:ea typeface="+mn-ea"/>
                <a:cs typeface="+mn-cs"/>
              </a:rPr>
              <a:t>Enseñó cómo guardarlo</a:t>
            </a:r>
            <a:r>
              <a:rPr lang="es-ES_tradnl" sz="1200" b="1" kern="1200" dirty="0">
                <a:solidFill>
                  <a:schemeClr val="tx1"/>
                </a:solidFill>
                <a:effectLst/>
                <a:latin typeface="+mn-lt"/>
                <a:ea typeface="+mn-ea"/>
                <a:cs typeface="+mn-cs"/>
              </a:rPr>
              <a:t> </a:t>
            </a:r>
            <a:r>
              <a:rPr lang="es-ES_tradnl" sz="1200" kern="1200" dirty="0">
                <a:solidFill>
                  <a:schemeClr val="tx1"/>
                </a:solidFill>
                <a:effectLst/>
                <a:latin typeface="+mn-lt"/>
                <a:ea typeface="+mn-ea"/>
                <a:cs typeface="+mn-cs"/>
              </a:rPr>
              <a:t>haciendo bien y predicando ese día.	</a:t>
            </a:r>
            <a:br>
              <a:rPr lang="es-ES_tradnl" sz="1200" kern="1200" dirty="0">
                <a:solidFill>
                  <a:schemeClr val="tx1"/>
                </a:solidFill>
                <a:effectLst/>
                <a:latin typeface="+mn-lt"/>
                <a:ea typeface="+mn-ea"/>
                <a:cs typeface="+mn-cs"/>
              </a:rPr>
            </a:br>
            <a:r>
              <a:rPr lang="es-ES_tradnl" sz="1200" kern="1200" dirty="0">
                <a:solidFill>
                  <a:schemeClr val="tx1"/>
                </a:solidFill>
                <a:effectLst/>
                <a:latin typeface="+mn-lt"/>
                <a:ea typeface="+mn-ea"/>
                <a:cs typeface="+mn-cs"/>
              </a:rPr>
              <a:t>(Mat. 12:11-12).</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58</a:t>
            </a:fld>
            <a:endParaRPr lang="es-ES"/>
          </a:p>
        </p:txBody>
      </p:sp>
    </p:spTree>
    <p:extLst>
      <p:ext uri="{BB962C8B-B14F-4D97-AF65-F5344CB8AC3E}">
        <p14:creationId xmlns:p14="http://schemas.microsoft.com/office/powerpoint/2010/main" val="377992525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Mateo 12:11-12</a:t>
            </a:r>
          </a:p>
          <a:p>
            <a:pPr marL="0" marR="0" indent="0" algn="l" defTabSz="914400" rtl="0" eaLnBrk="1" fontAlgn="auto" latinLnBrk="0" hangingPunct="1">
              <a:lnSpc>
                <a:spcPct val="100000"/>
              </a:lnSpc>
              <a:spcBef>
                <a:spcPts val="0"/>
              </a:spcBef>
              <a:spcAft>
                <a:spcPts val="0"/>
              </a:spcAft>
              <a:buClrTx/>
              <a:buSzTx/>
              <a:buFontTx/>
              <a:buNone/>
              <a:tabLst/>
              <a:defRPr/>
            </a:pPr>
            <a:r>
              <a:rPr lang="es-AR" sz="1200" b="0" i="0" kern="1200" dirty="0">
                <a:solidFill>
                  <a:schemeClr val="tx1"/>
                </a:solidFill>
                <a:effectLst/>
                <a:latin typeface="+mn-lt"/>
                <a:ea typeface="+mn-ea"/>
                <a:cs typeface="+mn-cs"/>
              </a:rPr>
              <a:t>"¿Qué hombre entre vosotros, si tiene una oveja y ésta se le cae en un hoyo, en sábado, no le echa mano y la saca? Pero, ¿cuánto más vale un hombre que una oveja? Por consiguiente, está permitido hacer el bien en sábado."</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59</a:t>
            </a:fld>
            <a:endParaRPr lang="es-ES"/>
          </a:p>
        </p:txBody>
      </p:sp>
    </p:spTree>
    <p:extLst>
      <p:ext uri="{BB962C8B-B14F-4D97-AF65-F5344CB8AC3E}">
        <p14:creationId xmlns:p14="http://schemas.microsoft.com/office/powerpoint/2010/main" val="37799252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dirty="0"/>
              <a:t>Las instrucciones que están contenidas en el ADN (ácido desoxirribonucleico) de la célula, llenarían 1000 libros de 600 páginas cada uno. Allí está el plan maestro genético que marca desde el color de los cabellos y los ojos, hasta las más sensibles inclinaciones del carácter.</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6</a:t>
            </a:fld>
            <a:endParaRPr lang="es-ES"/>
          </a:p>
        </p:txBody>
      </p:sp>
    </p:spTree>
    <p:extLst>
      <p:ext uri="{BB962C8B-B14F-4D97-AF65-F5344CB8AC3E}">
        <p14:creationId xmlns:p14="http://schemas.microsoft.com/office/powerpoint/2010/main" val="174369021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12. ¿Qué día guardaron, después de la crucifixión, la virgen María y las otras piadosas mujeres que habían sido enseñadas por Jesús?</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60</a:t>
            </a:fld>
            <a:endParaRPr lang="es-ES"/>
          </a:p>
        </p:txBody>
      </p:sp>
    </p:spTree>
    <p:extLst>
      <p:ext uri="{BB962C8B-B14F-4D97-AF65-F5344CB8AC3E}">
        <p14:creationId xmlns:p14="http://schemas.microsoft.com/office/powerpoint/2010/main" val="174369021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a:solidFill>
                  <a:schemeClr val="tx1"/>
                </a:solidFill>
                <a:effectLst/>
                <a:latin typeface="+mn-lt"/>
                <a:ea typeface="+mn-ea"/>
                <a:cs typeface="+mn-cs"/>
              </a:rPr>
              <a:t>Lucas 23:56</a:t>
            </a:r>
          </a:p>
          <a:p>
            <a:pPr marL="0" marR="0" indent="0" algn="l" defTabSz="914400" rtl="0" eaLnBrk="1" fontAlgn="auto" latinLnBrk="0" hangingPunct="1">
              <a:lnSpc>
                <a:spcPct val="100000"/>
              </a:lnSpc>
              <a:spcBef>
                <a:spcPts val="0"/>
              </a:spcBef>
              <a:spcAft>
                <a:spcPts val="0"/>
              </a:spcAft>
              <a:buClrTx/>
              <a:buSzTx/>
              <a:buFontTx/>
              <a:buNone/>
              <a:tabLst/>
              <a:defRPr/>
            </a:pPr>
            <a:r>
              <a:rPr lang="es-AR" sz="1200" b="0" i="0" kern="1200" dirty="0">
                <a:solidFill>
                  <a:schemeClr val="tx1"/>
                </a:solidFill>
                <a:effectLst/>
                <a:latin typeface="+mn-lt"/>
                <a:ea typeface="+mn-ea"/>
                <a:cs typeface="+mn-cs"/>
              </a:rPr>
              <a:t>"Las mujeres que lo habían acompañado desde Galilea lo siguieron y vieron el sepulcro y cómo fue puesto su cuerpo. </a:t>
            </a:r>
            <a:br>
              <a:rPr lang="es-AR" sz="1200" b="0" i="0" kern="1200" dirty="0">
                <a:solidFill>
                  <a:schemeClr val="tx1"/>
                </a:solidFill>
                <a:effectLst/>
                <a:latin typeface="+mn-lt"/>
                <a:ea typeface="+mn-ea"/>
                <a:cs typeface="+mn-cs"/>
              </a:rPr>
            </a:br>
            <a:r>
              <a:rPr lang="es-AR" sz="1200" b="0" i="0" kern="1200">
                <a:solidFill>
                  <a:schemeClr val="tx1"/>
                </a:solidFill>
                <a:effectLst/>
                <a:latin typeface="+mn-lt"/>
                <a:ea typeface="+mn-ea"/>
                <a:cs typeface="+mn-cs"/>
              </a:rPr>
              <a:t>Al regresar, prepararon especias aromáticas y ungüentos; </a:t>
            </a:r>
            <a:br>
              <a:rPr lang="es-AR" sz="1200" b="0" i="0" kern="1200">
                <a:solidFill>
                  <a:schemeClr val="tx1"/>
                </a:solidFill>
                <a:effectLst/>
                <a:latin typeface="+mn-lt"/>
                <a:ea typeface="+mn-ea"/>
                <a:cs typeface="+mn-cs"/>
              </a:rPr>
            </a:br>
            <a:r>
              <a:rPr lang="es-AR" sz="1200" b="0" i="0" kern="1200">
                <a:solidFill>
                  <a:schemeClr val="tx1"/>
                </a:solidFill>
                <a:effectLst/>
                <a:latin typeface="+mn-lt"/>
                <a:ea typeface="+mn-ea"/>
                <a:cs typeface="+mn-cs"/>
              </a:rPr>
              <a:t>y descansaron el sábado, conforme al mandamiento."</a:t>
            </a:r>
            <a:endParaRPr lang="es-ES" sz="1200" b="0" i="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61</a:t>
            </a:fld>
            <a:endParaRPr lang="es-ES"/>
          </a:p>
        </p:txBody>
      </p:sp>
    </p:spTree>
    <p:extLst>
      <p:ext uri="{BB962C8B-B14F-4D97-AF65-F5344CB8AC3E}">
        <p14:creationId xmlns:p14="http://schemas.microsoft.com/office/powerpoint/2010/main" val="377992525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13. ¿Seguiría siendo sagrado el sábado después de la muerte de Cristo? ¿Qué consejo dio a sus discípulos cuando predijo la destrucción de Jerusalén, que vino más de 40 años después? (Año 70 d. C.) </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62</a:t>
            </a:fld>
            <a:endParaRPr lang="es-ES"/>
          </a:p>
        </p:txBody>
      </p:sp>
    </p:spTree>
    <p:extLst>
      <p:ext uri="{BB962C8B-B14F-4D97-AF65-F5344CB8AC3E}">
        <p14:creationId xmlns:p14="http://schemas.microsoft.com/office/powerpoint/2010/main" val="174369021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b="1" dirty="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Mateo 24:20</a:t>
            </a:r>
            <a:endParaRPr lang="es-ES" sz="1050" dirty="0">
              <a:ln w="6350" cap="rnd" cmpd="sng">
                <a:solidFill>
                  <a:srgbClr val="FFC000"/>
                </a:solidFill>
                <a:prstDash val="solid"/>
                <a:round/>
              </a:ln>
              <a:solidFill>
                <a:schemeClr val="bg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 sz="1200" b="0" i="0" kern="1200" dirty="0">
                <a:solidFill>
                  <a:schemeClr val="tx1"/>
                </a:solidFill>
                <a:effectLst/>
                <a:latin typeface="+mn-lt"/>
                <a:ea typeface="+mn-ea"/>
                <a:cs typeface="+mn-cs"/>
              </a:rPr>
              <a:t>"Orad, pues, que vuestra huida no sea en invierno ni en sábado."</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63</a:t>
            </a:fld>
            <a:endParaRPr lang="es-ES"/>
          </a:p>
        </p:txBody>
      </p:sp>
    </p:spTree>
    <p:extLst>
      <p:ext uri="{BB962C8B-B14F-4D97-AF65-F5344CB8AC3E}">
        <p14:creationId xmlns:p14="http://schemas.microsoft.com/office/powerpoint/2010/main" val="377992525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14. ¿Guardaron los apóstoles el sábado?</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64</a:t>
            </a:fld>
            <a:endParaRPr lang="es-ES"/>
          </a:p>
        </p:txBody>
      </p:sp>
    </p:spTree>
    <p:extLst>
      <p:ext uri="{BB962C8B-B14F-4D97-AF65-F5344CB8AC3E}">
        <p14:creationId xmlns:p14="http://schemas.microsoft.com/office/powerpoint/2010/main" val="174369021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Hechos 18:3-4</a:t>
            </a:r>
          </a:p>
          <a:p>
            <a:r>
              <a:rPr lang="es-ES" sz="1200" b="0" i="0" kern="1200" dirty="0">
                <a:solidFill>
                  <a:schemeClr val="tx1"/>
                </a:solidFill>
                <a:effectLst/>
                <a:latin typeface="+mn-lt"/>
                <a:ea typeface="+mn-ea"/>
                <a:cs typeface="+mn-cs"/>
              </a:rPr>
              <a:t>"Y como era del mismo oficio, se quedó con ellos, y trabajaban juntos, pues el oficio de ellos era hacer tiendas.</a:t>
            </a:r>
          </a:p>
          <a:p>
            <a:r>
              <a:rPr lang="es-ES" sz="1200" b="0" i="0" kern="1200" dirty="0">
                <a:solidFill>
                  <a:schemeClr val="tx1"/>
                </a:solidFill>
                <a:effectLst/>
                <a:latin typeface="+mn-lt"/>
                <a:ea typeface="+mn-ea"/>
                <a:cs typeface="+mn-cs"/>
              </a:rPr>
              <a:t>Y discutía en la sinagoga todos los días de reposo, y persuadía a judíos y a griegos."</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65</a:t>
            </a:fld>
            <a:endParaRPr lang="es-ES"/>
          </a:p>
        </p:txBody>
      </p:sp>
    </p:spTree>
    <p:extLst>
      <p:ext uri="{BB962C8B-B14F-4D97-AF65-F5344CB8AC3E}">
        <p14:creationId xmlns:p14="http://schemas.microsoft.com/office/powerpoint/2010/main" val="377992525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Hechos 17:2-3</a:t>
            </a:r>
          </a:p>
          <a:p>
            <a:r>
              <a:rPr lang="es-ES" sz="1200" b="0" i="0" kern="1200" dirty="0">
                <a:solidFill>
                  <a:schemeClr val="tx1"/>
                </a:solidFill>
                <a:effectLst/>
                <a:latin typeface="+mn-lt"/>
                <a:ea typeface="+mn-ea"/>
                <a:cs typeface="+mn-cs"/>
              </a:rPr>
              <a:t>"Y Pablo, como acostumbraba, fue a ellos, y por tres días de reposo</a:t>
            </a:r>
            <a:r>
              <a:rPr lang="es-ES" sz="1200" b="0" i="0" kern="1200" baseline="0" dirty="0">
                <a:solidFill>
                  <a:schemeClr val="tx1"/>
                </a:solidFill>
                <a:effectLst/>
                <a:latin typeface="+mn-lt"/>
                <a:ea typeface="+mn-ea"/>
                <a:cs typeface="+mn-cs"/>
              </a:rPr>
              <a:t> </a:t>
            </a:r>
            <a:r>
              <a:rPr lang="es-ES" sz="1200" b="0" i="0" kern="1200" dirty="0">
                <a:solidFill>
                  <a:schemeClr val="tx1"/>
                </a:solidFill>
                <a:effectLst/>
                <a:latin typeface="+mn-lt"/>
                <a:ea typeface="+mn-ea"/>
                <a:cs typeface="+mn-cs"/>
              </a:rPr>
              <a:t>discutió con ellos,</a:t>
            </a:r>
            <a:r>
              <a:rPr lang="es-ES" sz="1200" b="0" i="0" kern="1200" baseline="0" dirty="0">
                <a:solidFill>
                  <a:schemeClr val="tx1"/>
                </a:solidFill>
                <a:effectLst/>
                <a:latin typeface="+mn-lt"/>
                <a:ea typeface="+mn-ea"/>
                <a:cs typeface="+mn-cs"/>
              </a:rPr>
              <a:t> </a:t>
            </a:r>
            <a:r>
              <a:rPr lang="es-ES" sz="1200" b="0" i="0" kern="1200" dirty="0">
                <a:solidFill>
                  <a:schemeClr val="tx1"/>
                </a:solidFill>
                <a:effectLst/>
                <a:latin typeface="+mn-lt"/>
                <a:ea typeface="+mn-ea"/>
                <a:cs typeface="+mn-cs"/>
              </a:rPr>
              <a:t>declarando y exponiendo por medio de las Escrituras, que era necesario que el Cristo padeciese, y resucitase de los muertos; y que Jesús, a quien yo os anuncio, decía él, es el Cristo."</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66</a:t>
            </a:fld>
            <a:endParaRPr lang="es-ES"/>
          </a:p>
        </p:txBody>
      </p:sp>
    </p:spTree>
    <p:extLst>
      <p:ext uri="{BB962C8B-B14F-4D97-AF65-F5344CB8AC3E}">
        <p14:creationId xmlns:p14="http://schemas.microsoft.com/office/powerpoint/2010/main" val="377992525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b="1" dirty="0" err="1">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Hechos</a:t>
            </a:r>
            <a:r>
              <a:rPr lang="en-US" sz="1200" b="1" dirty="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 13:14, 42, 44</a:t>
            </a:r>
            <a:endParaRPr lang="es-ES" sz="1050" dirty="0">
              <a:ln w="6350" cap="rnd" cmpd="sng">
                <a:solidFill>
                  <a:srgbClr val="FFC000"/>
                </a:solidFill>
                <a:prstDash val="solid"/>
                <a:round/>
              </a:ln>
              <a:solidFill>
                <a:schemeClr val="bg1"/>
              </a:solidFill>
            </a:endParaRPr>
          </a:p>
          <a:p>
            <a:r>
              <a:rPr lang="es-ES" sz="1200" b="0" i="0" kern="1200" dirty="0">
                <a:solidFill>
                  <a:schemeClr val="tx1"/>
                </a:solidFill>
                <a:effectLst/>
                <a:latin typeface="+mn-lt"/>
                <a:ea typeface="+mn-ea"/>
                <a:cs typeface="+mn-cs"/>
              </a:rPr>
              <a:t>"Ellos, pasando de </a:t>
            </a:r>
            <a:r>
              <a:rPr lang="es-ES" sz="1200" b="0" i="0" kern="1200" dirty="0" err="1">
                <a:solidFill>
                  <a:schemeClr val="tx1"/>
                </a:solidFill>
                <a:effectLst/>
                <a:latin typeface="+mn-lt"/>
                <a:ea typeface="+mn-ea"/>
                <a:cs typeface="+mn-cs"/>
              </a:rPr>
              <a:t>Perge</a:t>
            </a:r>
            <a:r>
              <a:rPr lang="es-ES" sz="1200" b="0" i="0" kern="1200" dirty="0">
                <a:solidFill>
                  <a:schemeClr val="tx1"/>
                </a:solidFill>
                <a:effectLst/>
                <a:latin typeface="+mn-lt"/>
                <a:ea typeface="+mn-ea"/>
                <a:cs typeface="+mn-cs"/>
              </a:rPr>
              <a:t>, llegaron a Antioquía de </a:t>
            </a:r>
            <a:r>
              <a:rPr lang="es-ES" sz="1200" b="0" i="0" kern="1200" dirty="0" err="1">
                <a:solidFill>
                  <a:schemeClr val="tx1"/>
                </a:solidFill>
                <a:effectLst/>
                <a:latin typeface="+mn-lt"/>
                <a:ea typeface="+mn-ea"/>
                <a:cs typeface="+mn-cs"/>
              </a:rPr>
              <a:t>Pisidia</a:t>
            </a:r>
            <a:r>
              <a:rPr lang="es-ES" sz="1200" b="0" i="0" kern="1200" dirty="0">
                <a:solidFill>
                  <a:schemeClr val="tx1"/>
                </a:solidFill>
                <a:effectLst/>
                <a:latin typeface="+mn-lt"/>
                <a:ea typeface="+mn-ea"/>
                <a:cs typeface="+mn-cs"/>
              </a:rPr>
              <a:t>; y entraron en la sinagoga un día de reposo y se sentaron.</a:t>
            </a:r>
          </a:p>
          <a:p>
            <a:r>
              <a:rPr lang="es-ES" sz="1200" b="0" i="0" kern="1200" dirty="0">
                <a:solidFill>
                  <a:schemeClr val="tx1"/>
                </a:solidFill>
                <a:effectLst/>
                <a:latin typeface="+mn-lt"/>
                <a:ea typeface="+mn-ea"/>
                <a:cs typeface="+mn-cs"/>
              </a:rPr>
              <a:t>Cuando salieron ellos de la sinagoga de los judíos, los gentiles les rogaron que el siguiente día de reposo les hablasen de estas cosas.</a:t>
            </a:r>
          </a:p>
          <a:p>
            <a:r>
              <a:rPr lang="es-ES" sz="1200" b="0" i="0" kern="1200" dirty="0">
                <a:solidFill>
                  <a:schemeClr val="tx1"/>
                </a:solidFill>
                <a:effectLst/>
                <a:latin typeface="+mn-lt"/>
                <a:ea typeface="+mn-ea"/>
                <a:cs typeface="+mn-cs"/>
              </a:rPr>
              <a:t>El siguiente día de reposo se juntó casi toda la ciudad para oír la palabra de Dios."</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67</a:t>
            </a:fld>
            <a:endParaRPr lang="es-ES"/>
          </a:p>
        </p:txBody>
      </p:sp>
    </p:spTree>
    <p:extLst>
      <p:ext uri="{BB962C8B-B14F-4D97-AF65-F5344CB8AC3E}">
        <p14:creationId xmlns:p14="http://schemas.microsoft.com/office/powerpoint/2010/main" val="377992525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Hechos 16:13</a:t>
            </a:r>
          </a:p>
          <a:p>
            <a:r>
              <a:rPr lang="es-ES" sz="1200" b="0" i="0" kern="1200" dirty="0">
                <a:solidFill>
                  <a:schemeClr val="tx1"/>
                </a:solidFill>
                <a:effectLst/>
                <a:latin typeface="+mn-lt"/>
                <a:ea typeface="+mn-ea"/>
                <a:cs typeface="+mn-cs"/>
              </a:rPr>
              <a:t>"Y un día de reposo salimos fuera de la puerta, junto al río, donde solía hacerse la oración; y sentándonos, hablamos a las mujeres que se habían reunido."</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68</a:t>
            </a:fld>
            <a:endParaRPr lang="es-ES"/>
          </a:p>
        </p:txBody>
      </p:sp>
    </p:spTree>
    <p:extLst>
      <p:ext uri="{BB962C8B-B14F-4D97-AF65-F5344CB8AC3E}">
        <p14:creationId xmlns:p14="http://schemas.microsoft.com/office/powerpoint/2010/main" val="377992525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15. ¿Dónde también se guardará el sábado durante la eternidad? </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69</a:t>
            </a:fld>
            <a:endParaRPr lang="es-ES"/>
          </a:p>
        </p:txBody>
      </p:sp>
    </p:spTree>
    <p:extLst>
      <p:ext uri="{BB962C8B-B14F-4D97-AF65-F5344CB8AC3E}">
        <p14:creationId xmlns:p14="http://schemas.microsoft.com/office/powerpoint/2010/main" val="17436902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dirty="0"/>
              <a:t>El ojo: Un artículo escrito en el </a:t>
            </a:r>
            <a:r>
              <a:rPr lang="es-ES" dirty="0" err="1"/>
              <a:t>The</a:t>
            </a:r>
            <a:r>
              <a:rPr lang="es-ES" dirty="0"/>
              <a:t> New York Times dice que: "La retina humana es la envidia de los científicos que crean computadoras. Sus cien millones de bastoncillos y conos, y sus capas de neuronas, ejecutan por lo menos diez mil millones de cálculos por segundo"</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7</a:t>
            </a:fld>
            <a:endParaRPr lang="es-ES"/>
          </a:p>
        </p:txBody>
      </p:sp>
    </p:spTree>
    <p:extLst>
      <p:ext uri="{BB962C8B-B14F-4D97-AF65-F5344CB8AC3E}">
        <p14:creationId xmlns:p14="http://schemas.microsoft.com/office/powerpoint/2010/main" val="174369021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Isaías 66:22-23</a:t>
            </a:r>
          </a:p>
          <a:p>
            <a:r>
              <a:rPr lang="es-ES" sz="1200" b="0" i="0" kern="1200" dirty="0">
                <a:solidFill>
                  <a:schemeClr val="tx1"/>
                </a:solidFill>
                <a:effectLst/>
                <a:latin typeface="+mn-lt"/>
                <a:ea typeface="+mn-ea"/>
                <a:cs typeface="+mn-cs"/>
              </a:rPr>
              <a:t>"Porque como los cielos nuevos y la nueva tierra que yo hago permanecerán delante de mí, dice Jehová, así permanecerá vuestra descendencia y vuestro nombre.</a:t>
            </a:r>
          </a:p>
          <a:p>
            <a:r>
              <a:rPr lang="es-ES" sz="1200" b="0" i="0" kern="1200" dirty="0">
                <a:solidFill>
                  <a:schemeClr val="tx1"/>
                </a:solidFill>
                <a:effectLst/>
                <a:latin typeface="+mn-lt"/>
                <a:ea typeface="+mn-ea"/>
                <a:cs typeface="+mn-cs"/>
              </a:rPr>
              <a:t>Y de mes en mes, </a:t>
            </a:r>
            <a:r>
              <a:rPr lang="es-AR" sz="1200" b="0" i="0" kern="1200" dirty="0">
                <a:solidFill>
                  <a:schemeClr val="tx1"/>
                </a:solidFill>
                <a:effectLst/>
                <a:latin typeface="+mn-lt"/>
                <a:ea typeface="+mn-ea"/>
                <a:cs typeface="+mn-cs"/>
              </a:rPr>
              <a:t>y de sábado en sábado</a:t>
            </a:r>
            <a:r>
              <a:rPr lang="es-ES" sz="1200" b="0" i="0" kern="1200" dirty="0">
                <a:solidFill>
                  <a:schemeClr val="tx1"/>
                </a:solidFill>
                <a:effectLst/>
                <a:latin typeface="+mn-lt"/>
                <a:ea typeface="+mn-ea"/>
                <a:cs typeface="+mn-cs"/>
              </a:rPr>
              <a:t>, vendrán todos a adorar delante de mí, dijo Jehová."</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i="1" kern="1200" dirty="0">
                <a:solidFill>
                  <a:schemeClr val="tx1"/>
                </a:solidFill>
                <a:effectLst/>
                <a:latin typeface="+mn-lt"/>
                <a:ea typeface="+mn-ea"/>
                <a:cs typeface="+mn-cs"/>
              </a:rPr>
              <a:t>¡Qué maravilloso será cuando  nos reunamos cada sábado con Jesús en la vida eternal</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70</a:t>
            </a:fld>
            <a:endParaRPr lang="es-ES"/>
          </a:p>
        </p:txBody>
      </p:sp>
    </p:spTree>
    <p:extLst>
      <p:ext uri="{BB962C8B-B14F-4D97-AF65-F5344CB8AC3E}">
        <p14:creationId xmlns:p14="http://schemas.microsoft.com/office/powerpoint/2010/main" val="377992525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CONCLUSIÓN</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71</a:t>
            </a:fld>
            <a:endParaRPr lang="es-ES"/>
          </a:p>
        </p:txBody>
      </p:sp>
    </p:spTree>
    <p:extLst>
      <p:ext uri="{BB962C8B-B14F-4D97-AF65-F5344CB8AC3E}">
        <p14:creationId xmlns:p14="http://schemas.microsoft.com/office/powerpoint/2010/main" val="174369021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CONCLUSIÓN</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72</a:t>
            </a:fld>
            <a:endParaRPr lang="es-ES"/>
          </a:p>
        </p:txBody>
      </p:sp>
    </p:spTree>
    <p:extLst>
      <p:ext uri="{BB962C8B-B14F-4D97-AF65-F5344CB8AC3E}">
        <p14:creationId xmlns:p14="http://schemas.microsoft.com/office/powerpoint/2010/main" val="174369021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CONCLUSIÓN</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73</a:t>
            </a:fld>
            <a:endParaRPr lang="es-ES"/>
          </a:p>
        </p:txBody>
      </p:sp>
    </p:spTree>
    <p:extLst>
      <p:ext uri="{BB962C8B-B14F-4D97-AF65-F5344CB8AC3E}">
        <p14:creationId xmlns:p14="http://schemas.microsoft.com/office/powerpoint/2010/main" val="174369021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171450" indent="-171450">
              <a:buFont typeface="Arial" pitchFamily="34" charset="0"/>
              <a:buChar char="•"/>
            </a:pPr>
            <a:r>
              <a:rPr lang="es-ES_tradnl" sz="1200" kern="1200" dirty="0">
                <a:solidFill>
                  <a:schemeClr val="tx1"/>
                </a:solidFill>
                <a:effectLst/>
                <a:latin typeface="+mn-lt"/>
                <a:ea typeface="+mn-ea"/>
                <a:cs typeface="+mn-cs"/>
              </a:rPr>
              <a:t>Jesús declaró que el sábado fue creado para el bien del hombre.</a:t>
            </a:r>
            <a:br>
              <a:rPr lang="es-ES_tradnl" sz="1200" kern="1200" dirty="0">
                <a:solidFill>
                  <a:schemeClr val="tx1"/>
                </a:solidFill>
                <a:effectLst/>
                <a:latin typeface="+mn-lt"/>
                <a:ea typeface="+mn-ea"/>
                <a:cs typeface="+mn-cs"/>
              </a:rPr>
            </a:br>
            <a:r>
              <a:rPr lang="es-ES_tradnl" sz="1200" kern="1200" dirty="0">
                <a:solidFill>
                  <a:schemeClr val="tx1"/>
                </a:solidFill>
                <a:effectLst/>
                <a:latin typeface="+mn-lt"/>
                <a:ea typeface="+mn-ea"/>
                <a:cs typeface="+mn-cs"/>
              </a:rPr>
              <a:t>(Marcos 2:27)</a:t>
            </a:r>
            <a:endParaRPr lang="es-ES" sz="1200" kern="1200" dirty="0">
              <a:solidFill>
                <a:schemeClr val="tx1"/>
              </a:solidFill>
              <a:effectLst/>
              <a:latin typeface="+mn-lt"/>
              <a:ea typeface="+mn-ea"/>
              <a:cs typeface="+mn-cs"/>
            </a:endParaRPr>
          </a:p>
          <a:p>
            <a:pPr marL="171450" indent="-171450">
              <a:buFont typeface="Arial" pitchFamily="34" charset="0"/>
              <a:buChar char="•"/>
            </a:pPr>
            <a:r>
              <a:rPr lang="es-ES_tradnl" sz="1200" kern="1200" dirty="0">
                <a:solidFill>
                  <a:schemeClr val="tx1"/>
                </a:solidFill>
                <a:effectLst/>
                <a:latin typeface="+mn-lt"/>
                <a:ea typeface="+mn-ea"/>
                <a:cs typeface="+mn-cs"/>
              </a:rPr>
              <a:t>Es la mejor ayuda para vencer el estrés y la fatiga. Nos suministra reposo para el cuerpo.</a:t>
            </a:r>
            <a:endParaRPr lang="es-ES" sz="1200" kern="1200" dirty="0">
              <a:solidFill>
                <a:schemeClr val="tx1"/>
              </a:solidFill>
              <a:effectLst/>
              <a:latin typeface="+mn-lt"/>
              <a:ea typeface="+mn-ea"/>
              <a:cs typeface="+mn-cs"/>
            </a:endParaRPr>
          </a:p>
          <a:p>
            <a:pPr marL="171450" indent="-171450">
              <a:buFont typeface="Arial" pitchFamily="34" charset="0"/>
              <a:buChar char="•"/>
            </a:pPr>
            <a:r>
              <a:rPr lang="es-ES_tradnl" sz="1200" kern="1200" dirty="0">
                <a:solidFill>
                  <a:schemeClr val="tx1"/>
                </a:solidFill>
                <a:effectLst/>
                <a:latin typeface="+mn-lt"/>
                <a:ea typeface="+mn-ea"/>
                <a:cs typeface="+mn-cs"/>
              </a:rPr>
              <a:t>Es un día de encuentro con Jesús al reunirnos como El lo hacía. Reforzamos la relación con el y nos alivia del estrés psíquico al recibir descanso y paz en el alma (Mat. 11:28-30).</a:t>
            </a:r>
            <a:endParaRPr lang="es-ES" sz="1200" kern="1200" dirty="0">
              <a:solidFill>
                <a:schemeClr val="tx1"/>
              </a:solidFill>
              <a:effectLst/>
              <a:latin typeface="+mn-lt"/>
              <a:ea typeface="+mn-ea"/>
              <a:cs typeface="+mn-cs"/>
            </a:endParaRPr>
          </a:p>
          <a:p>
            <a:pPr marL="171450" indent="-171450">
              <a:buFont typeface="Arial" pitchFamily="34" charset="0"/>
              <a:buChar char="•"/>
            </a:pPr>
            <a:r>
              <a:rPr lang="es-ES_tradnl" sz="1200" kern="1200" dirty="0">
                <a:solidFill>
                  <a:schemeClr val="tx1"/>
                </a:solidFill>
                <a:effectLst/>
                <a:latin typeface="+mn-lt"/>
                <a:ea typeface="+mn-ea"/>
                <a:cs typeface="+mn-cs"/>
              </a:rPr>
              <a:t>Honramos al autor de la vida, al deleitarnos en la naturaleza, dándole "honra, gloria y poder" por haber creado todo.</a:t>
            </a:r>
            <a:endParaRPr lang="es-ES" sz="1200" kern="1200" dirty="0">
              <a:solidFill>
                <a:schemeClr val="tx1"/>
              </a:solidFill>
              <a:effectLst/>
              <a:latin typeface="+mn-lt"/>
              <a:ea typeface="+mn-ea"/>
              <a:cs typeface="+mn-cs"/>
            </a:endParaRPr>
          </a:p>
          <a:p>
            <a:pPr marL="171450" indent="-171450">
              <a:buFont typeface="Arial" pitchFamily="34" charset="0"/>
              <a:buChar char="•"/>
            </a:pPr>
            <a:r>
              <a:rPr lang="es-ES_tradnl" sz="1200" kern="1200" dirty="0">
                <a:solidFill>
                  <a:schemeClr val="tx1"/>
                </a:solidFill>
                <a:effectLst/>
                <a:latin typeface="+mn-lt"/>
                <a:ea typeface="+mn-ea"/>
                <a:cs typeface="+mn-cs"/>
              </a:rPr>
              <a:t>Es un día para dedicar a la familia y enseñar a nuestros hijos el camino de Dios.</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74</a:t>
            </a:fld>
            <a:endParaRPr lang="es-ES"/>
          </a:p>
        </p:txBody>
      </p:sp>
    </p:spTree>
    <p:extLst>
      <p:ext uri="{BB962C8B-B14F-4D97-AF65-F5344CB8AC3E}">
        <p14:creationId xmlns:p14="http://schemas.microsoft.com/office/powerpoint/2010/main" val="47309243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16. ¿Pero, cómo es posible guardar ese día en un mundo que va al revés?</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75</a:t>
            </a:fld>
            <a:endParaRPr lang="es-ES"/>
          </a:p>
        </p:txBody>
      </p:sp>
    </p:spTree>
    <p:extLst>
      <p:ext uri="{BB962C8B-B14F-4D97-AF65-F5344CB8AC3E}">
        <p14:creationId xmlns:p14="http://schemas.microsoft.com/office/powerpoint/2010/main" val="174369021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b="1" dirty="0" err="1">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Filipenses</a:t>
            </a:r>
            <a:r>
              <a:rPr lang="en-US" sz="1200" b="1" dirty="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 4:13</a:t>
            </a:r>
            <a:endParaRPr lang="es-ES" sz="1050" dirty="0">
              <a:ln w="6350" cap="rnd" cmpd="sng">
                <a:solidFill>
                  <a:srgbClr val="FFC000"/>
                </a:solidFill>
                <a:prstDash val="solid"/>
                <a:round/>
              </a:ln>
              <a:solidFill>
                <a:schemeClr val="bg1"/>
              </a:solidFill>
            </a:endParaRPr>
          </a:p>
          <a:p>
            <a:r>
              <a:rPr lang="es-ES" sz="1200" b="0" i="0" kern="1200" dirty="0">
                <a:solidFill>
                  <a:schemeClr val="tx1"/>
                </a:solidFill>
                <a:effectLst/>
                <a:latin typeface="+mn-lt"/>
                <a:ea typeface="+mn-ea"/>
                <a:cs typeface="+mn-cs"/>
              </a:rPr>
              <a:t>Todo lo puedo en Cristo que me fortalece.</a:t>
            </a:r>
          </a:p>
          <a:p>
            <a:r>
              <a:rPr lang="es-ES_tradnl" sz="1200" kern="1200" dirty="0">
                <a:solidFill>
                  <a:schemeClr val="tx1"/>
                </a:solidFill>
                <a:effectLst/>
                <a:latin typeface="+mn-lt"/>
                <a:ea typeface="+mn-ea"/>
                <a:cs typeface="+mn-cs"/>
              </a:rPr>
              <a:t>¡Somos felices cuando podemos mostrar nuestro amor a Dios! ¡Tendremos una conciencia tranquila y la certeza del deber cumplido!</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76</a:t>
            </a:fld>
            <a:endParaRPr lang="es-ES"/>
          </a:p>
        </p:txBody>
      </p:sp>
    </p:spTree>
    <p:extLst>
      <p:ext uri="{BB962C8B-B14F-4D97-AF65-F5344CB8AC3E}">
        <p14:creationId xmlns:p14="http://schemas.microsoft.com/office/powerpoint/2010/main" val="377992525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a:t>¿Considera Ud. que realmente el sábado es el día ordenado por Dios, o le queda alguna duda?</a:t>
            </a:r>
          </a:p>
          <a:p>
            <a:r>
              <a:rPr lang="es-ES" dirty="0"/>
              <a:t>¿Desearía hacer planes para dedicar a Dios ese día?</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77</a:t>
            </a:fld>
            <a:endParaRPr lang="es-ES"/>
          </a:p>
        </p:txBody>
      </p:sp>
    </p:spTree>
    <p:extLst>
      <p:ext uri="{BB962C8B-B14F-4D97-AF65-F5344CB8AC3E}">
        <p14:creationId xmlns:p14="http://schemas.microsoft.com/office/powerpoint/2010/main" val="38880062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dirty="0"/>
              <a:t>La Golondrina de Mar de las Regiones Árticas, hace un viaje migratorio de 35.400 km. cada año. Anidan en el círculo polar ártico y van hasta la </a:t>
            </a:r>
            <a:r>
              <a:rPr lang="es-ES" dirty="0" err="1"/>
              <a:t>antártida</a:t>
            </a:r>
            <a:r>
              <a:rPr lang="es-ES" dirty="0"/>
              <a:t>. ¿Cómo encuentran su lugar?</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8</a:t>
            </a:fld>
            <a:endParaRPr lang="es-ES"/>
          </a:p>
        </p:txBody>
      </p:sp>
    </p:spTree>
    <p:extLst>
      <p:ext uri="{BB962C8B-B14F-4D97-AF65-F5344CB8AC3E}">
        <p14:creationId xmlns:p14="http://schemas.microsoft.com/office/powerpoint/2010/main" val="17436902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dirty="0"/>
              <a:t>Hay palomas mensajeras que fueron llevadas a 1.000 km. de distancia y han regresado a sus palomares en un solo día.</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9</a:t>
            </a:fld>
            <a:endParaRPr lang="es-ES"/>
          </a:p>
        </p:txBody>
      </p:sp>
    </p:spTree>
    <p:extLst>
      <p:ext uri="{BB962C8B-B14F-4D97-AF65-F5344CB8AC3E}">
        <p14:creationId xmlns:p14="http://schemas.microsoft.com/office/powerpoint/2010/main" val="17436902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4105178971"/>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421566269"/>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674778120"/>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018695154"/>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3279988351"/>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3125754298"/>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893279541"/>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352833425"/>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281493283"/>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846252456"/>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582283163"/>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2CDC87-140F-4FB9-8131-42EAC3962AF7}" type="datetimeFigureOut">
              <a:rPr lang="es-ES" smtClean="0"/>
              <a:t>20/01/2022</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C6C538-319D-4353-B6DD-0834C40CB35E}" type="slidenum">
              <a:rPr lang="es-ES" smtClean="0"/>
              <a:t>‹Nº›</a:t>
            </a:fld>
            <a:endParaRPr lang="es-ES"/>
          </a:p>
        </p:txBody>
      </p:sp>
    </p:spTree>
    <p:extLst>
      <p:ext uri="{BB962C8B-B14F-4D97-AF65-F5344CB8AC3E}">
        <p14:creationId xmlns:p14="http://schemas.microsoft.com/office/powerpoint/2010/main" val="29960720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fade/>
  </p:transition>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b="0" i="0" u="none"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6.jpeg"/></Relationships>
</file>

<file path=ppt/slides/_rels/slide2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8.png"/></Relationships>
</file>

<file path=ppt/slides/_rels/slide3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3.pn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30.jpeg"/></Relationships>
</file>

<file path=ppt/slides/_rels/slide4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image" Target="../media/image22.jpeg"/><Relationship Id="rId7" Type="http://schemas.microsoft.com/office/2007/relationships/hdphoto" Target="../media/hdphoto1.wdp"/><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image" Target="../media/image31.jpeg"/></Relationships>
</file>

<file path=ppt/slides/_rels/slide47.xml.rels><?xml version="1.0" encoding="UTF-8" standalone="yes"?>
<Relationships xmlns="http://schemas.openxmlformats.org/package/2006/relationships"><Relationship Id="rId3" Type="http://schemas.openxmlformats.org/officeDocument/2006/relationships/image" Target="../media/image22.jpeg"/><Relationship Id="rId7" Type="http://schemas.microsoft.com/office/2007/relationships/hdphoto" Target="../media/hdphoto1.wdp"/><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image" Target="../media/image31.jpeg"/></Relationships>
</file>

<file path=ppt/slides/_rels/slide48.xml.rels><?xml version="1.0" encoding="UTF-8" standalone="yes"?>
<Relationships xmlns="http://schemas.openxmlformats.org/package/2006/relationships"><Relationship Id="rId3" Type="http://schemas.openxmlformats.org/officeDocument/2006/relationships/image" Target="../media/image22.jpeg"/><Relationship Id="rId7" Type="http://schemas.microsoft.com/office/2007/relationships/hdphoto" Target="../media/hdphoto1.wdp"/><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image" Target="../media/image31.jpeg"/></Relationships>
</file>

<file path=ppt/slides/_rels/slide4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13" Type="http://schemas.microsoft.com/office/2007/relationships/hdphoto" Target="../media/hdphoto1.wdp"/><Relationship Id="rId3" Type="http://schemas.openxmlformats.org/officeDocument/2006/relationships/image" Target="../media/image5.jpeg"/><Relationship Id="rId7" Type="http://schemas.openxmlformats.org/officeDocument/2006/relationships/image" Target="../media/image11.jpeg"/><Relationship Id="rId12"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0.jpeg"/><Relationship Id="rId11" Type="http://schemas.openxmlformats.org/officeDocument/2006/relationships/image" Target="../media/image3.png"/><Relationship Id="rId5" Type="http://schemas.openxmlformats.org/officeDocument/2006/relationships/image" Target="../media/image9.pn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slides/_rels/slide5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3.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34.jpeg"/></Relationships>
</file>

<file path=ppt/slides/_rels/slide5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5.xml"/><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3.png"/></Relationships>
</file>

<file path=ppt/slides/_rels/slide6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6.xml"/><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image" Target="../media/image3.png"/></Relationships>
</file>

<file path=ppt/slides/_rels/slide6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7.xml"/><Relationship Id="rId1" Type="http://schemas.openxmlformats.org/officeDocument/2006/relationships/slideLayout" Target="../slideLayouts/slideLayout7.xml"/><Relationship Id="rId5" Type="http://schemas.openxmlformats.org/officeDocument/2006/relationships/image" Target="../media/image42.jpeg"/><Relationship Id="rId4" Type="http://schemas.openxmlformats.org/officeDocument/2006/relationships/image" Target="../media/image3.png"/></Relationships>
</file>

<file path=ppt/slides/_rels/slide6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8.xml"/><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3.png"/></Relationships>
</file>

<file path=ppt/slides/_rels/slide6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9.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7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0.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44.jpeg"/></Relationships>
</file>

<file path=ppt/slides/_rels/slide7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7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7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7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74.xml"/><Relationship Id="rId1" Type="http://schemas.openxmlformats.org/officeDocument/2006/relationships/slideLayout" Target="../slideLayouts/slideLayout7.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7.png"/></Relationships>
</file>

<file path=ppt/slides/_rels/slide7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5.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7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6.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46.jpg"/></Relationships>
</file>

<file path=ppt/slides/_rels/slide7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77.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 name="Picture 2" descr="J:\Mis Docs\_Multimedia IMS\Curso Biblico PPS\titulo princip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8 Rectángulo"/>
          <p:cNvSpPr/>
          <p:nvPr/>
        </p:nvSpPr>
        <p:spPr>
          <a:xfrm>
            <a:off x="-6301208" y="4222368"/>
            <a:ext cx="7632848" cy="2349361"/>
          </a:xfrm>
          <a:prstGeom prst="rect">
            <a:avLst/>
          </a:prstGeom>
          <a:noFill/>
          <a:effectLst>
            <a:glow rad="736600">
              <a:schemeClr val="bg1">
                <a:alpha val="54000"/>
              </a:schemeClr>
            </a:glow>
            <a:softEdge rad="190500"/>
          </a:effectLst>
        </p:spPr>
        <p:txBody>
          <a:bodyPr wrap="square">
            <a:spAutoFit/>
            <a:scene3d>
              <a:camera prst="perspectiveHeroicExtremeRightFacing" fov="2700000">
                <a:rot lat="799365" lon="19240058" rev="106935"/>
              </a:camera>
              <a:lightRig rig="contrasting" dir="t">
                <a:rot lat="0" lon="0" rev="6600000"/>
              </a:lightRig>
            </a:scene3d>
            <a:sp3d extrusionH="57150" contourW="6350" prstMaterial="metal">
              <a:bevelT w="127000" h="31750" prst="hardEdge"/>
              <a:contourClr>
                <a:srgbClr val="4471A6"/>
              </a:contourClr>
            </a:sp3d>
          </a:bodyPr>
          <a:lstStyle/>
          <a:p>
            <a:pPr algn="ctr">
              <a:lnSpc>
                <a:spcPts val="8800"/>
              </a:lnSpc>
            </a:pPr>
            <a:r>
              <a:rPr lang="es-ES" sz="8800" b="1" u="none"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a:t>
            </a:r>
            <a:r>
              <a:rPr lang="es-ES" sz="8800" b="1" u="none" cap="all" dirty="0" err="1">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aos</a:t>
            </a:r>
            <a:r>
              <a:rPr lang="es-ES" sz="8800" b="1" u="none"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 </a:t>
            </a:r>
            <a:r>
              <a:rPr lang="es-ES" sz="8800" b="1" u="none" cap="all" dirty="0" err="1">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pÉs</a:t>
            </a:r>
            <a:r>
              <a:rPr lang="es-ES" sz="8800" b="1" u="none"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 </a:t>
            </a:r>
            <a:br>
              <a:rPr lang="es-ES" sz="8800" b="1" u="none"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br>
            <a:r>
              <a:rPr lang="es-ES" sz="8800" b="1" u="none"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de </a:t>
            </a:r>
            <a:r>
              <a:rPr lang="es-ES" sz="8800" b="1" u="none" cap="all" dirty="0" err="1">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jesus</a:t>
            </a:r>
            <a:r>
              <a:rPr lang="es-ES" sz="8800" b="1" u="none"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a:t>
            </a:r>
            <a:endParaRPr lang="es-ES" sz="8800" b="1"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endParaRPr>
          </a:p>
        </p:txBody>
      </p:sp>
    </p:spTree>
    <p:extLst>
      <p:ext uri="{BB962C8B-B14F-4D97-AF65-F5344CB8AC3E}">
        <p14:creationId xmlns:p14="http://schemas.microsoft.com/office/powerpoint/2010/main" val="200529508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64" presetClass="path" presetSubtype="0" accel="50000" decel="50000" fill="hold" grpId="0" nodeType="afterEffect">
                                  <p:stCondLst>
                                    <p:cond delay="0"/>
                                  </p:stCondLst>
                                  <p:childTnLst>
                                    <p:animMotion origin="layout" path="M 1.38889E-6 0.01734 L 0.73229 -0.20648 " pathEditMode="relative" rAng="0" ptsTypes="AA">
                                      <p:cBhvr>
                                        <p:cTn id="6" dur="3000" fill="hold"/>
                                        <p:tgtEl>
                                          <p:spTgt spid="9"/>
                                        </p:tgtEl>
                                        <p:attrNameLst>
                                          <p:attrName>ppt_x</p:attrName>
                                          <p:attrName>ppt_y</p:attrName>
                                        </p:attrNameLst>
                                      </p:cBhvr>
                                      <p:rCtr x="36615" y="-1119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descr="J:\Mis Docs\_Multimedia IMS\Curso Biblico PPS\Tema 13\Tema 13 colibr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8" y="17476"/>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a:spLocks noChangeArrowheads="1"/>
          </p:cNvSpPr>
          <p:nvPr/>
        </p:nvSpPr>
        <p:spPr bwMode="auto">
          <a:xfrm>
            <a:off x="-508" y="5297126"/>
            <a:ext cx="9181020" cy="115621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pPr algn="r"/>
            <a:r>
              <a:rPr lang="es-ES" sz="2400" b="1" u="none"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Pesa 3 </a:t>
            </a:r>
            <a:r>
              <a:rPr lang="es-ES" sz="2400" b="1" u="none" dirty="0" err="1">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grs</a:t>
            </a:r>
            <a:r>
              <a:rPr lang="es-ES" sz="2400" b="1" u="none"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a:t>
            </a:r>
          </a:p>
          <a:p>
            <a:pPr algn="r"/>
            <a: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Bate as </a:t>
            </a:r>
            <a:r>
              <a:rPr lang="es-ES" sz="2400" b="1" dirty="0" err="1">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suas</a:t>
            </a:r>
            <a: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 asas 75 </a:t>
            </a:r>
            <a:r>
              <a:rPr lang="es-ES" sz="2400" b="1" dirty="0" err="1">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vezes</a:t>
            </a:r>
            <a: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 por segundo</a:t>
            </a:r>
          </a:p>
          <a:p>
            <a:pPr algn="r"/>
            <a:r>
              <a:rPr lang="es-ES" sz="2400" b="1" dirty="0" err="1">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Percorre</a:t>
            </a:r>
            <a: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 965 km. </a:t>
            </a:r>
            <a:r>
              <a:rPr lang="es-ES" sz="2400" b="1" dirty="0" err="1">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em</a:t>
            </a:r>
            <a: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 25 horas</a:t>
            </a:r>
          </a:p>
          <a:p>
            <a:pPr algn="r"/>
            <a:r>
              <a:rPr lang="es-ES" sz="2400" b="1" u="none" dirty="0" err="1">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Mais</a:t>
            </a:r>
            <a:r>
              <a:rPr lang="es-ES" sz="2400" b="1" u="none"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 de 6 </a:t>
            </a:r>
            <a:r>
              <a:rPr lang="es-ES" sz="2400" b="1" u="none" dirty="0" err="1">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milhões</a:t>
            </a:r>
            <a:r>
              <a:rPr lang="es-ES" sz="2400" b="1" u="none"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 de batidas de asas </a:t>
            </a:r>
            <a:r>
              <a:rPr lang="es-ES" sz="2400" b="1" u="none" dirty="0" err="1">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sem</a:t>
            </a:r>
            <a:r>
              <a:rPr lang="es-ES" sz="2400" b="1" u="none"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 parar</a:t>
            </a:r>
            <a:endParaRPr lang="en-US" sz="2400" b="1" u="none"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endParaRPr>
          </a:p>
        </p:txBody>
      </p:sp>
      <p:sp>
        <p:nvSpPr>
          <p:cNvPr id="5" name="Rectangle 3"/>
          <p:cNvSpPr>
            <a:spLocks noChangeArrowheads="1"/>
          </p:cNvSpPr>
          <p:nvPr/>
        </p:nvSpPr>
        <p:spPr bwMode="auto">
          <a:xfrm>
            <a:off x="154753" y="152636"/>
            <a:ext cx="7621603" cy="64807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r>
              <a:rPr lang="es-ES" sz="2400" b="1" dirty="0">
                <a:ln w="190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O INSTINTO DOS ANIMAIS</a:t>
            </a:r>
          </a:p>
        </p:txBody>
      </p:sp>
      <p:sp>
        <p:nvSpPr>
          <p:cNvPr id="3" name="2 Rectángulo"/>
          <p:cNvSpPr/>
          <p:nvPr/>
        </p:nvSpPr>
        <p:spPr>
          <a:xfrm>
            <a:off x="1146595" y="3111351"/>
            <a:ext cx="2669321" cy="461665"/>
          </a:xfrm>
          <a:prstGeom prst="rect">
            <a:avLst/>
          </a:prstGeom>
        </p:spPr>
        <p:txBody>
          <a:bodyPr wrap="none">
            <a:spAutoFit/>
          </a:bodyPr>
          <a:lstStyle/>
          <a:p>
            <a:pPr lvl="0" algn="r"/>
            <a:r>
              <a:rPr lang="es-ES" sz="2400" b="1" dirty="0" err="1">
                <a:ln w="6350" cap="rnd" cmpd="sng">
                  <a:solidFill>
                    <a:srgbClr val="FFC000"/>
                  </a:solidFill>
                  <a:prstDash val="solid"/>
                  <a:round/>
                </a:ln>
                <a:solidFill>
                  <a:prstClr val="white"/>
                </a:solidFill>
                <a:effectLst>
                  <a:glow rad="177800">
                    <a:srgbClr val="F79646">
                      <a:satMod val="175000"/>
                      <a:alpha val="17000"/>
                    </a:srgbClr>
                  </a:glow>
                </a:effectLst>
                <a:latin typeface="Trajan Pro" pitchFamily="18" charset="0"/>
                <a:cs typeface="Vijaya" pitchFamily="34" charset="0"/>
              </a:rPr>
              <a:t>Colibri</a:t>
            </a:r>
            <a:r>
              <a:rPr lang="es-ES" sz="2400" b="1" dirty="0">
                <a:ln w="6350" cap="rnd" cmpd="sng">
                  <a:solidFill>
                    <a:srgbClr val="FFC000"/>
                  </a:solidFill>
                  <a:prstDash val="solid"/>
                  <a:round/>
                </a:ln>
                <a:solidFill>
                  <a:prstClr val="white"/>
                </a:solidFill>
                <a:effectLst>
                  <a:glow rad="177800">
                    <a:srgbClr val="F79646">
                      <a:satMod val="175000"/>
                      <a:alpha val="17000"/>
                    </a:srgbClr>
                  </a:glow>
                </a:effectLst>
                <a:latin typeface="Trajan Pro" pitchFamily="18" charset="0"/>
                <a:cs typeface="Vijaya" pitchFamily="34" charset="0"/>
              </a:rPr>
              <a:t> </a:t>
            </a:r>
            <a:r>
              <a:rPr lang="es-ES" sz="2400" b="1" dirty="0" err="1">
                <a:ln w="6350" cap="rnd" cmpd="sng">
                  <a:solidFill>
                    <a:srgbClr val="FFC000"/>
                  </a:solidFill>
                  <a:prstDash val="solid"/>
                  <a:round/>
                </a:ln>
                <a:solidFill>
                  <a:prstClr val="white"/>
                </a:solidFill>
                <a:effectLst>
                  <a:glow rad="177800">
                    <a:srgbClr val="F79646">
                      <a:satMod val="175000"/>
                      <a:alpha val="17000"/>
                    </a:srgbClr>
                  </a:glow>
                </a:effectLst>
                <a:latin typeface="Trajan Pro" pitchFamily="18" charset="0"/>
                <a:cs typeface="Vijaya" pitchFamily="34" charset="0"/>
              </a:rPr>
              <a:t>Gorgirrubi</a:t>
            </a:r>
            <a:endParaRPr lang="es-ES" sz="2400" b="1" dirty="0">
              <a:ln w="6350" cap="rnd" cmpd="sng">
                <a:solidFill>
                  <a:srgbClr val="FFC000"/>
                </a:solidFill>
                <a:prstDash val="solid"/>
                <a:round/>
              </a:ln>
              <a:solidFill>
                <a:prstClr val="white"/>
              </a:solidFill>
              <a:effectLst>
                <a:glow rad="177800">
                  <a:srgbClr val="F79646">
                    <a:satMod val="175000"/>
                    <a:alpha val="17000"/>
                  </a:srgbClr>
                </a:glow>
              </a:effectLst>
              <a:latin typeface="Trajan Pro" pitchFamily="18" charset="0"/>
              <a:cs typeface="Vijaya" pitchFamily="34" charset="0"/>
            </a:endParaRPr>
          </a:p>
        </p:txBody>
      </p:sp>
    </p:spTree>
    <p:extLst>
      <p:ext uri="{BB962C8B-B14F-4D97-AF65-F5344CB8AC3E}">
        <p14:creationId xmlns:p14="http://schemas.microsoft.com/office/powerpoint/2010/main" val="29770744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2000"/>
                                        <p:tgtEl>
                                          <p:spTgt spid="6"/>
                                        </p:tgtEl>
                                      </p:cBhvr>
                                    </p:animEffect>
                                  </p:childTnLst>
                                </p:cTn>
                              </p:par>
                            </p:childTnLst>
                          </p:cTn>
                        </p:par>
                        <p:par>
                          <p:cTn id="8" fill="hold">
                            <p:stCondLst>
                              <p:cond delay="2000"/>
                            </p:stCondLst>
                            <p:childTnLst>
                              <p:par>
                                <p:cTn id="9" presetID="22" presetClass="entr" presetSubtype="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J:\Mis Docs\_Multimedia IMS\Curso Biblico PPS\Tema 13\Tema 13 murciela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6278"/>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a:spLocks noChangeArrowheads="1"/>
          </p:cNvSpPr>
          <p:nvPr/>
        </p:nvSpPr>
        <p:spPr bwMode="auto">
          <a:xfrm>
            <a:off x="71500" y="1232756"/>
            <a:ext cx="6588732" cy="115621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O Radar dos </a:t>
            </a:r>
            <a:r>
              <a:rPr lang="es-ES" sz="2400" b="1" dirty="0" err="1">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morcegos</a:t>
            </a:r>
            <a:b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br>
            <a: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é </a:t>
            </a:r>
            <a:r>
              <a:rPr lang="es-ES" sz="2400" b="1" dirty="0" err="1">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surpreendente</a:t>
            </a:r>
            <a:endParaRPr lang="en-US" sz="2400" b="1" u="none"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endParaRPr>
          </a:p>
        </p:txBody>
      </p:sp>
      <p:sp>
        <p:nvSpPr>
          <p:cNvPr id="5" name="Rectangle 3"/>
          <p:cNvSpPr>
            <a:spLocks noChangeArrowheads="1"/>
          </p:cNvSpPr>
          <p:nvPr/>
        </p:nvSpPr>
        <p:spPr bwMode="auto">
          <a:xfrm>
            <a:off x="154753" y="152636"/>
            <a:ext cx="7621603" cy="64807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r>
              <a:rPr lang="es-ES" sz="2400" b="1" dirty="0">
                <a:ln w="190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O INSTINTO DOS ANIMAIS</a:t>
            </a:r>
          </a:p>
        </p:txBody>
      </p:sp>
      <p:pic>
        <p:nvPicPr>
          <p:cNvPr id="7"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27269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2000"/>
                                        <p:tgtEl>
                                          <p:spTgt spid="6"/>
                                        </p:tgtEl>
                                      </p:cBhvr>
                                    </p:animEffect>
                                  </p:childTnLst>
                                </p:cTn>
                              </p:par>
                            </p:childTnLst>
                          </p:cTn>
                        </p:par>
                        <p:par>
                          <p:cTn id="8" fill="hold">
                            <p:stCondLst>
                              <p:cond delay="2000"/>
                            </p:stCondLst>
                            <p:childTnLst>
                              <p:par>
                                <p:cTn id="9" presetID="22" presetClass="entr" presetSubtype="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J:\Mis Docs\_Multimedia IMS\Curso Biblico PPS\Tema 13\Tema 13 cosm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143508" y="1376772"/>
            <a:ext cx="5364596" cy="385242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r>
              <a:rPr lang="es-ES" sz="48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Louvado</a:t>
            </a:r>
            <a:r>
              <a:rPr lang="es-ES" sz="48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a:t>
            </a:r>
            <a:r>
              <a:rPr lang="es-ES" sz="48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seja</a:t>
            </a:r>
            <a:r>
              <a:rPr lang="es-ES" sz="48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o </a:t>
            </a:r>
            <a:r>
              <a:rPr lang="es-ES" sz="48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Nosso</a:t>
            </a:r>
            <a:r>
              <a:rPr lang="es-ES" sz="48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Criador!</a:t>
            </a:r>
          </a:p>
        </p:txBody>
      </p:sp>
      <p:sp>
        <p:nvSpPr>
          <p:cNvPr id="8" name="Rectangle 3"/>
          <p:cNvSpPr>
            <a:spLocks noChangeArrowheads="1"/>
          </p:cNvSpPr>
          <p:nvPr/>
        </p:nvSpPr>
        <p:spPr bwMode="auto">
          <a:xfrm>
            <a:off x="2247782" y="3609020"/>
            <a:ext cx="6104638" cy="2852581"/>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bg1"/>
              </a:contourClr>
            </a:sp3d>
          </a:bodyPr>
          <a:lstStyle/>
          <a:p>
            <a:pPr algn="ctr"/>
            <a:r>
              <a:rPr lang="es-ES" sz="32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“Eu te </a:t>
            </a:r>
            <a:r>
              <a:rPr lang="es-ES" sz="32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louvarei</a:t>
            </a:r>
            <a:r>
              <a:rPr lang="es-ES" sz="32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porque de </a:t>
            </a:r>
            <a:r>
              <a:rPr lang="es-ES" sz="32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um</a:t>
            </a:r>
            <a:r>
              <a:rPr lang="es-ES" sz="32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modo </a:t>
            </a:r>
            <a:r>
              <a:rPr lang="es-ES" sz="32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assombroso</a:t>
            </a:r>
            <a:r>
              <a:rPr lang="es-ES" sz="32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e </a:t>
            </a:r>
            <a:r>
              <a:rPr lang="es-ES" sz="32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tão</a:t>
            </a:r>
            <a:r>
              <a:rPr lang="es-ES" sz="32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maravilhoso</a:t>
            </a:r>
            <a:r>
              <a:rPr lang="es-ES" sz="32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fui </a:t>
            </a:r>
            <a:r>
              <a:rPr lang="es-ES" sz="32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feito</a:t>
            </a:r>
            <a:r>
              <a:rPr lang="es-ES" sz="32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maravilhosas</a:t>
            </a:r>
            <a:r>
              <a:rPr lang="es-ES" sz="32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são</a:t>
            </a:r>
            <a:r>
              <a:rPr lang="es-ES" sz="32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as </a:t>
            </a:r>
            <a:r>
              <a:rPr lang="es-ES" sz="32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tuas</a:t>
            </a:r>
            <a:r>
              <a:rPr lang="es-ES" sz="32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obras, e a </a:t>
            </a:r>
            <a:r>
              <a:rPr lang="es-ES" sz="32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minha</a:t>
            </a:r>
            <a:r>
              <a:rPr lang="es-ES" sz="32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alma o sabe </a:t>
            </a:r>
            <a:r>
              <a:rPr lang="es-ES" sz="32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muito</a:t>
            </a:r>
            <a:r>
              <a:rPr lang="es-ES" sz="32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bem</a:t>
            </a:r>
            <a:r>
              <a:rPr lang="es-ES" sz="3200" b="1" i="1" spc="50" dirty="0">
                <a:ln w="11430">
                  <a:noFill/>
                </a:ln>
                <a:gradFill>
                  <a:gsLst>
                    <a:gs pos="19000">
                      <a:srgbClr val="FFC000"/>
                    </a:gs>
                    <a:gs pos="58000">
                      <a:srgbClr val="FF0000"/>
                    </a:gs>
                    <a:gs pos="79000">
                      <a:schemeClr val="accent2">
                        <a:shade val="45000"/>
                        <a:satMod val="165000"/>
                        <a:lumMod val="0"/>
                      </a:schemeClr>
                    </a:gs>
                  </a:gsLst>
                  <a:lin ang="5400000" scaled="0"/>
                </a:gradFill>
                <a:effectLst>
                  <a:outerShdw blurRad="76200" dist="50800" dir="5400000" algn="tl" rotWithShape="0">
                    <a:srgbClr val="000000">
                      <a:alpha val="65000"/>
                    </a:srgbClr>
                  </a:outerShdw>
                </a:effectLst>
                <a:latin typeface="Myriad Pro" pitchFamily="34" charset="0"/>
                <a:cs typeface="Consolas" pitchFamily="49" charset="0"/>
              </a:rPr>
              <a:t>.” Salmos 139:14</a:t>
            </a:r>
          </a:p>
        </p:txBody>
      </p:sp>
    </p:spTree>
    <p:extLst>
      <p:ext uri="{BB962C8B-B14F-4D97-AF65-F5344CB8AC3E}">
        <p14:creationId xmlns:p14="http://schemas.microsoft.com/office/powerpoint/2010/main" val="3451293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2500"/>
                                        <p:tgtEl>
                                          <p:spTgt spid="8"/>
                                        </p:tgtEl>
                                      </p:cBhvr>
                                    </p:animEffect>
                                  </p:childTnLst>
                                </p:cTn>
                              </p:par>
                            </p:childTnLst>
                          </p:cTn>
                        </p:par>
                        <p:par>
                          <p:cTn id="8" fill="hold">
                            <p:stCondLst>
                              <p:cond delay="2500"/>
                            </p:stCondLst>
                            <p:childTnLst>
                              <p:par>
                                <p:cTn id="9" presetID="10" presetClass="entr" presetSubtype="0" fill="hold" grpId="0" nodeType="afterEffect">
                                  <p:stCondLst>
                                    <p:cond delay="5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3000"/>
                                        <p:tgtEl>
                                          <p:spTgt spid="4"/>
                                        </p:tgtEl>
                                      </p:cBhvr>
                                    </p:animEffect>
                                  </p:childTnLst>
                                </p:cTn>
                              </p:par>
                            </p:childTnLst>
                          </p:cTn>
                        </p:par>
                        <p:par>
                          <p:cTn id="12" fill="hold">
                            <p:stCondLst>
                              <p:cond delay="6000"/>
                            </p:stCondLst>
                            <p:childTnLst>
                              <p:par>
                                <p:cTn id="13" presetID="22" presetClass="entr" presetSubtype="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Mis Docs\_Multimedia IMS\Curso Biblico PPS\Tema 13\Tema 13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7381"/>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0" y="2251489"/>
            <a:ext cx="9144000" cy="234026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6600" b="1" dirty="0">
                <a:ln w="19050" cap="rnd" cmpd="sng">
                  <a:solidFill>
                    <a:schemeClr val="tx1"/>
                  </a:solidFill>
                  <a:prstDash val="solid"/>
                  <a:round/>
                </a:ln>
                <a:gradFill>
                  <a:gsLst>
                    <a:gs pos="0">
                      <a:srgbClr val="FFF200"/>
                    </a:gs>
                    <a:gs pos="45000">
                      <a:srgbClr val="FF7A00"/>
                    </a:gs>
                    <a:gs pos="70000">
                      <a:srgbClr val="FF0300"/>
                    </a:gs>
                    <a:gs pos="100000">
                      <a:srgbClr val="4D0808"/>
                    </a:gs>
                  </a:gsLst>
                  <a:lin ang="5400000" scaled="0"/>
                </a:gradFill>
                <a:effectLst>
                  <a:glow rad="177800">
                    <a:schemeClr val="accent6">
                      <a:satMod val="175000"/>
                      <a:alpha val="17000"/>
                    </a:schemeClr>
                  </a:glow>
                </a:effectLst>
                <a:latin typeface="Trajan Pro" pitchFamily="18" charset="0"/>
                <a:cs typeface="Vijaya" pitchFamily="34" charset="0"/>
              </a:rPr>
              <a:t>HONREMOS </a:t>
            </a:r>
            <a:br>
              <a:rPr lang="es-ES" sz="6600" b="1" dirty="0">
                <a:ln w="19050" cap="rnd" cmpd="sng">
                  <a:solidFill>
                    <a:schemeClr val="tx1"/>
                  </a:solidFill>
                  <a:prstDash val="solid"/>
                  <a:round/>
                </a:ln>
                <a:gradFill>
                  <a:gsLst>
                    <a:gs pos="0">
                      <a:srgbClr val="FFF200"/>
                    </a:gs>
                    <a:gs pos="45000">
                      <a:srgbClr val="FF7A00"/>
                    </a:gs>
                    <a:gs pos="70000">
                      <a:srgbClr val="FF0300"/>
                    </a:gs>
                    <a:gs pos="100000">
                      <a:srgbClr val="4D0808"/>
                    </a:gs>
                  </a:gsLst>
                  <a:lin ang="5400000" scaled="0"/>
                </a:gradFill>
                <a:effectLst>
                  <a:glow rad="177800">
                    <a:schemeClr val="accent6">
                      <a:satMod val="175000"/>
                      <a:alpha val="17000"/>
                    </a:schemeClr>
                  </a:glow>
                </a:effectLst>
                <a:latin typeface="Trajan Pro" pitchFamily="18" charset="0"/>
                <a:cs typeface="Vijaya" pitchFamily="34" charset="0"/>
              </a:rPr>
            </a:br>
            <a:r>
              <a:rPr lang="es-ES" sz="6600" b="1" dirty="0">
                <a:ln w="19050" cap="rnd" cmpd="sng">
                  <a:solidFill>
                    <a:schemeClr val="tx1"/>
                  </a:solidFill>
                  <a:prstDash val="solid"/>
                  <a:round/>
                </a:ln>
                <a:gradFill>
                  <a:gsLst>
                    <a:gs pos="0">
                      <a:srgbClr val="FFF200"/>
                    </a:gs>
                    <a:gs pos="45000">
                      <a:srgbClr val="FF7A00"/>
                    </a:gs>
                    <a:gs pos="70000">
                      <a:srgbClr val="FF0300"/>
                    </a:gs>
                    <a:gs pos="100000">
                      <a:srgbClr val="4D0808"/>
                    </a:gs>
                  </a:gsLst>
                  <a:lin ang="5400000" scaled="0"/>
                </a:gradFill>
                <a:effectLst>
                  <a:glow rad="177800">
                    <a:schemeClr val="accent6">
                      <a:satMod val="175000"/>
                      <a:alpha val="17000"/>
                    </a:schemeClr>
                  </a:glow>
                </a:effectLst>
                <a:latin typeface="Trajan Pro" pitchFamily="18" charset="0"/>
                <a:cs typeface="Vijaya" pitchFamily="34" charset="0"/>
              </a:rPr>
              <a:t>O CRIADOR!</a:t>
            </a:r>
            <a:endParaRPr lang="en-US" sz="6000" b="1" u="none" dirty="0">
              <a:ln w="19050" cap="rnd" cmpd="sng">
                <a:solidFill>
                  <a:schemeClr val="tx1"/>
                </a:solidFill>
                <a:prstDash val="solid"/>
                <a:round/>
              </a:ln>
              <a:gradFill>
                <a:gsLst>
                  <a:gs pos="0">
                    <a:srgbClr val="FFF200"/>
                  </a:gs>
                  <a:gs pos="45000">
                    <a:srgbClr val="FF7A00"/>
                  </a:gs>
                  <a:gs pos="70000">
                    <a:srgbClr val="FF0300"/>
                  </a:gs>
                  <a:gs pos="100000">
                    <a:srgbClr val="4D0808"/>
                  </a:gs>
                </a:gsLst>
                <a:lin ang="5400000" scaled="0"/>
              </a:gradFill>
              <a:effectLst>
                <a:glow rad="177800">
                  <a:schemeClr val="accent6">
                    <a:satMod val="175000"/>
                    <a:alpha val="17000"/>
                  </a:schemeClr>
                </a:glow>
              </a:effectLst>
              <a:latin typeface="Trajan Pro" pitchFamily="18" charset="0"/>
              <a:cs typeface="Vijaya" pitchFamily="34" charset="0"/>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35590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Mis Docs\_Multimedia IMS\Curso Biblico PPS\Tema 13\Tema 13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7381"/>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143508" y="2420888"/>
            <a:ext cx="8748972" cy="273630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48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O que merece Deus por </a:t>
            </a:r>
            <a:r>
              <a:rPr lang="es-ES" sz="48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Sua</a:t>
            </a:r>
            <a:r>
              <a:rPr lang="es-ES" sz="48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obra criadora?</a:t>
            </a: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75403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childTnLst>
                                </p:cTn>
                              </p:par>
                            </p:childTnLst>
                          </p:cTn>
                        </p:par>
                        <p:par>
                          <p:cTn id="8" fill="hold">
                            <p:stCondLst>
                              <p:cond delay="3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J:\Mis Docs\_Multimedia IMS\Curso Biblico PPS\Tema 13\Tema 13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508" y="1268760"/>
            <a:ext cx="6228692" cy="417646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“Digno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és</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Senhor</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de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receber</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glória</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e honra, e poder</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porque tu criaste todas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coisas</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e por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tua</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vontade</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são</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e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foram</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criadas.”</a:t>
            </a:r>
          </a:p>
        </p:txBody>
      </p:sp>
      <p:sp>
        <p:nvSpPr>
          <p:cNvPr id="4" name="3 Rectángulo"/>
          <p:cNvSpPr/>
          <p:nvPr/>
        </p:nvSpPr>
        <p:spPr>
          <a:xfrm>
            <a:off x="179512" y="332656"/>
            <a:ext cx="2678362" cy="523220"/>
          </a:xfrm>
          <a:prstGeom prst="rect">
            <a:avLst/>
          </a:prstGeom>
        </p:spPr>
        <p:txBody>
          <a:bodyPr wrap="none">
            <a:spAutoFit/>
          </a:bodyPr>
          <a:lstStyle/>
          <a:p>
            <a:r>
              <a:rPr lang="en-US" sz="2800" b="1" dirty="0" err="1">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Apocalipse</a:t>
            </a:r>
            <a:r>
              <a:rPr lang="en-US" sz="2800" b="1" dirty="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 4:11 </a:t>
            </a:r>
            <a:endParaRPr lang="es-ES" sz="2000" dirty="0">
              <a:ln w="6350" cap="rnd" cmpd="sng">
                <a:solidFill>
                  <a:srgbClr val="FFC000"/>
                </a:solidFill>
                <a:prstDash val="solid"/>
                <a:round/>
              </a:ln>
              <a:solidFill>
                <a:schemeClr val="bg1"/>
              </a:solidFill>
            </a:endParaRP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J:\Mis Docs\_Multimedia IMS\Curso Biblico PPS\Tema 13\vaquita.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1017" r="21913"/>
          <a:stretch/>
        </p:blipFill>
        <p:spPr bwMode="auto">
          <a:xfrm>
            <a:off x="5692287" y="2336648"/>
            <a:ext cx="3200193" cy="3504620"/>
          </a:xfrm>
          <a:prstGeom prst="rect">
            <a:avLst/>
          </a:prstGeom>
          <a:ln>
            <a:noFill/>
          </a:ln>
          <a:effectLst>
            <a:reflection blurRad="12700" stA="30000" endPos="30000" dist="5000" dir="5400000" sy="-100000" algn="bl" rotWithShape="0"/>
          </a:effectLst>
          <a:scene3d>
            <a:camera prst="perspectiveContrastingLeftFacing">
              <a:rot lat="74611" lon="2103134" rev="21576505"/>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86927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childTnLst>
                          </p:cTn>
                        </p:par>
                        <p:par>
                          <p:cTn id="8" fill="hold">
                            <p:stCondLst>
                              <p:cond delay="750"/>
                            </p:stCondLst>
                            <p:childTnLst>
                              <p:par>
                                <p:cTn id="9" presetID="42" presetClass="entr" presetSubtype="0" fill="hold" nodeType="afterEffect">
                                  <p:stCondLst>
                                    <p:cond delay="0"/>
                                  </p:stCondLst>
                                  <p:childTnLst>
                                    <p:set>
                                      <p:cBhvr>
                                        <p:cTn id="10" dur="1" fill="hold">
                                          <p:stCondLst>
                                            <p:cond delay="0"/>
                                          </p:stCondLst>
                                        </p:cTn>
                                        <p:tgtEl>
                                          <p:spTgt spid="2050"/>
                                        </p:tgtEl>
                                        <p:attrNameLst>
                                          <p:attrName>style.visibility</p:attrName>
                                        </p:attrNameLst>
                                      </p:cBhvr>
                                      <p:to>
                                        <p:strVal val="visible"/>
                                      </p:to>
                                    </p:set>
                                    <p:animEffect transition="in" filter="fade">
                                      <p:cBhvr>
                                        <p:cTn id="11" dur="1000"/>
                                        <p:tgtEl>
                                          <p:spTgt spid="2050"/>
                                        </p:tgtEl>
                                      </p:cBhvr>
                                    </p:animEffect>
                                    <p:anim calcmode="lin" valueType="num">
                                      <p:cBhvr>
                                        <p:cTn id="12" dur="1000" fill="hold"/>
                                        <p:tgtEl>
                                          <p:spTgt spid="2050"/>
                                        </p:tgtEl>
                                        <p:attrNameLst>
                                          <p:attrName>ppt_x</p:attrName>
                                        </p:attrNameLst>
                                      </p:cBhvr>
                                      <p:tavLst>
                                        <p:tav tm="0">
                                          <p:val>
                                            <p:strVal val="#ppt_x"/>
                                          </p:val>
                                        </p:tav>
                                        <p:tav tm="100000">
                                          <p:val>
                                            <p:strVal val="#ppt_x"/>
                                          </p:val>
                                        </p:tav>
                                      </p:tavLst>
                                    </p:anim>
                                    <p:anim calcmode="lin" valueType="num">
                                      <p:cBhvr>
                                        <p:cTn id="13" dur="1000" fill="hold"/>
                                        <p:tgtEl>
                                          <p:spTgt spid="2050"/>
                                        </p:tgtEl>
                                        <p:attrNameLst>
                                          <p:attrName>ppt_y</p:attrName>
                                        </p:attrNameLst>
                                      </p:cBhvr>
                                      <p:tavLst>
                                        <p:tav tm="0">
                                          <p:val>
                                            <p:strVal val="#ppt_y+.1"/>
                                          </p:val>
                                        </p:tav>
                                        <p:tav tm="100000">
                                          <p:val>
                                            <p:strVal val="#ppt_y"/>
                                          </p:val>
                                        </p:tav>
                                      </p:tavLst>
                                    </p:anim>
                                  </p:childTnLst>
                                </p:cTn>
                              </p:par>
                            </p:childTnLst>
                          </p:cTn>
                        </p:par>
                        <p:par>
                          <p:cTn id="14" fill="hold">
                            <p:stCondLst>
                              <p:cond delay="1750"/>
                            </p:stCondLst>
                            <p:childTnLst>
                              <p:par>
                                <p:cTn id="15" presetID="22" presetClass="entr" presetSubtype="1"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up)">
                                      <p:cBhvr>
                                        <p:cTn id="17" dur="4000"/>
                                        <p:tgtEl>
                                          <p:spTgt spid="3"/>
                                        </p:tgtEl>
                                      </p:cBhvr>
                                    </p:animEffect>
                                  </p:childTnLst>
                                </p:cTn>
                              </p:par>
                            </p:childTnLst>
                          </p:cTn>
                        </p:par>
                        <p:par>
                          <p:cTn id="18" fill="hold">
                            <p:stCondLst>
                              <p:cond delay="5750"/>
                            </p:stCondLst>
                            <p:childTnLst>
                              <p:par>
                                <p:cTn id="19" presetID="22" presetClass="entr" presetSubtype="1"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up)">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Mis Docs\_Multimedia IMS\Curso Biblico PPS\Tema 13\Tema 13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7381"/>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143508" y="1691030"/>
            <a:ext cx="8748972" cy="400622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48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Necessitou</a:t>
            </a:r>
            <a:r>
              <a:rPr lang="es-ES" sz="48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Deus </a:t>
            </a:r>
            <a:br>
              <a:rPr lang="es-ES" sz="48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br>
            <a:r>
              <a:rPr lang="es-ES" sz="48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milhares</a:t>
            </a:r>
            <a:r>
              <a:rPr lang="es-ES" sz="48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de anos para criar o mundo?</a:t>
            </a:r>
            <a:br>
              <a:rPr lang="es-ES" sz="48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br>
            <a:r>
              <a:rPr lang="es-ES" sz="48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Quanto</a:t>
            </a:r>
            <a:r>
              <a:rPr lang="es-ES" sz="48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tempo </a:t>
            </a:r>
            <a:r>
              <a:rPr lang="es-ES" sz="48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usou</a:t>
            </a:r>
            <a:r>
              <a:rPr lang="es-ES" sz="48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a:t>
            </a: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71831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childTnLst>
                                </p:cTn>
                              </p:par>
                            </p:childTnLst>
                          </p:cTn>
                        </p:par>
                        <p:par>
                          <p:cTn id="8" fill="hold">
                            <p:stCondLst>
                              <p:cond delay="3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J:\Mis Docs\_Multimedia IMS\Curso Biblico PPS\Tema 13\Tema 13 paisaj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 y="-11314"/>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179512" y="332656"/>
            <a:ext cx="2660600" cy="523220"/>
          </a:xfrm>
          <a:prstGeom prst="rect">
            <a:avLst/>
          </a:prstGeom>
        </p:spPr>
        <p:txBody>
          <a:bodyPr wrap="none">
            <a:spAutoFit/>
          </a:bodyPr>
          <a:lstStyle/>
          <a:p>
            <a:r>
              <a:rPr lang="en-US" sz="2800" b="1" dirty="0" err="1">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Génesis</a:t>
            </a:r>
            <a:r>
              <a:rPr lang="en-US" sz="2800" b="1" dirty="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 1:31</a:t>
            </a:r>
            <a:endParaRPr lang="es-ES" sz="2000" dirty="0">
              <a:ln w="6350" cap="rnd" cmpd="sng">
                <a:solidFill>
                  <a:srgbClr val="FFC000"/>
                </a:solidFill>
                <a:prstDash val="solid"/>
                <a:round/>
              </a:ln>
              <a:solidFill>
                <a:schemeClr val="bg1"/>
              </a:solidFill>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4355976" y="1988840"/>
            <a:ext cx="4716524" cy="417646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viu</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Deus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tudo</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quanto</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tinha</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feito</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e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eis</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que era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muito</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bom</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e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foi</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 tarde e a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manhã</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o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dia</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sexto</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t>
            </a:r>
          </a:p>
        </p:txBody>
      </p:sp>
    </p:spTree>
    <p:extLst>
      <p:ext uri="{BB962C8B-B14F-4D97-AF65-F5344CB8AC3E}">
        <p14:creationId xmlns:p14="http://schemas.microsoft.com/office/powerpoint/2010/main" val="13572858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4000"/>
                                        <p:tgtEl>
                                          <p:spTgt spid="3"/>
                                        </p:tgtEl>
                                      </p:cBhvr>
                                    </p:animEffect>
                                  </p:childTnLst>
                                </p:cTn>
                              </p:par>
                            </p:childTnLst>
                          </p:cTn>
                        </p:par>
                        <p:par>
                          <p:cTn id="12" fill="hold">
                            <p:stCondLst>
                              <p:cond delay="475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J:\Mis Docs\_Multimedia IMS\Curso Biblico PPS\Tema 13\Tema 13 paisaj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 y="-11314"/>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216285" y="332656"/>
            <a:ext cx="2051459" cy="523220"/>
          </a:xfrm>
          <a:prstGeom prst="rect">
            <a:avLst/>
          </a:prstGeom>
        </p:spPr>
        <p:txBody>
          <a:bodyPr wrap="none">
            <a:spAutoFit/>
          </a:bodyPr>
          <a:lstStyle/>
          <a:p>
            <a:r>
              <a:rPr lang="en-US" sz="2800" b="1" dirty="0" err="1">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Génesis</a:t>
            </a:r>
            <a:r>
              <a:rPr lang="en-US" sz="2800" b="1" dirty="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 1</a:t>
            </a:r>
            <a:endParaRPr lang="es-ES" sz="2000" dirty="0">
              <a:ln w="6350" cap="rnd" cmpd="sng">
                <a:solidFill>
                  <a:srgbClr val="FFC000"/>
                </a:solidFill>
                <a:prstDash val="solid"/>
                <a:round/>
              </a:ln>
              <a:solidFill>
                <a:schemeClr val="bg1"/>
              </a:solidFill>
            </a:endParaRPr>
          </a:p>
        </p:txBody>
      </p:sp>
      <p:sp>
        <p:nvSpPr>
          <p:cNvPr id="5" name="Rectangle 3"/>
          <p:cNvSpPr>
            <a:spLocks noChangeArrowheads="1"/>
          </p:cNvSpPr>
          <p:nvPr/>
        </p:nvSpPr>
        <p:spPr bwMode="auto">
          <a:xfrm>
            <a:off x="179512" y="4833156"/>
            <a:ext cx="8748972" cy="133214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No 1º </a:t>
            </a:r>
            <a:r>
              <a:rPr lang="es-ES" sz="44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Dia</a:t>
            </a: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a:t>
            </a:r>
            <a:r>
              <a:rPr lang="es-ES" sz="44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fez</a:t>
            </a: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a Luz</a:t>
            </a:r>
          </a:p>
          <a:p>
            <a:pPr algn="ctr"/>
            <a:endPar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sp>
        <p:nvSpPr>
          <p:cNvPr id="6" name="Rectangle 3" hidden="1"/>
          <p:cNvSpPr>
            <a:spLocks noChangeArrowheads="1"/>
          </p:cNvSpPr>
          <p:nvPr/>
        </p:nvSpPr>
        <p:spPr bwMode="auto">
          <a:xfrm>
            <a:off x="179512" y="4689140"/>
            <a:ext cx="8748972" cy="133214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El 2do. Día Hizo </a:t>
            </a:r>
            <a:b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b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el Firmamento</a:t>
            </a:r>
          </a:p>
          <a:p>
            <a:pPr algn="ctr"/>
            <a:endPar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sp>
        <p:nvSpPr>
          <p:cNvPr id="7" name="Rectangle 3" hidden="1"/>
          <p:cNvSpPr>
            <a:spLocks noChangeArrowheads="1"/>
          </p:cNvSpPr>
          <p:nvPr/>
        </p:nvSpPr>
        <p:spPr bwMode="auto">
          <a:xfrm>
            <a:off x="0" y="4689140"/>
            <a:ext cx="9143492" cy="133214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El 3er. Día Hizo </a:t>
            </a:r>
            <a:b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b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los Continentes y Plantas</a:t>
            </a:r>
          </a:p>
          <a:p>
            <a:pPr algn="ctr"/>
            <a:endPar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sp>
        <p:nvSpPr>
          <p:cNvPr id="8" name="Rectangle 3" hidden="1"/>
          <p:cNvSpPr>
            <a:spLocks noChangeArrowheads="1"/>
          </p:cNvSpPr>
          <p:nvPr/>
        </p:nvSpPr>
        <p:spPr bwMode="auto">
          <a:xfrm>
            <a:off x="-508" y="4689140"/>
            <a:ext cx="9143492" cy="133214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El 4to. Día Ordenó </a:t>
            </a:r>
            <a:b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b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el Sol, la Luna y Estrellas</a:t>
            </a:r>
          </a:p>
          <a:p>
            <a:pPr algn="ctr"/>
            <a:endPar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sp>
        <p:nvSpPr>
          <p:cNvPr id="9" name="Rectangle 3" hidden="1"/>
          <p:cNvSpPr>
            <a:spLocks noChangeArrowheads="1"/>
          </p:cNvSpPr>
          <p:nvPr/>
        </p:nvSpPr>
        <p:spPr bwMode="auto">
          <a:xfrm>
            <a:off x="-508" y="4689140"/>
            <a:ext cx="9143492" cy="133214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El 5to. Día Hizo</a:t>
            </a:r>
            <a:b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b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los Peces y las Aves</a:t>
            </a:r>
          </a:p>
          <a:p>
            <a:pPr algn="ctr"/>
            <a:endPar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sp>
        <p:nvSpPr>
          <p:cNvPr id="10" name="Rectangle 3" hidden="1"/>
          <p:cNvSpPr>
            <a:spLocks noChangeArrowheads="1"/>
          </p:cNvSpPr>
          <p:nvPr/>
        </p:nvSpPr>
        <p:spPr bwMode="auto">
          <a:xfrm>
            <a:off x="1016" y="4689140"/>
            <a:ext cx="9143492" cy="133214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El 6to. Día Hizo</a:t>
            </a:r>
            <a:b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b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los Animales y al Hombre</a:t>
            </a:r>
          </a:p>
          <a:p>
            <a:pPr algn="ctr"/>
            <a:endPar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pic>
        <p:nvPicPr>
          <p:cNvPr id="11"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81" y="324898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951030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childTnLst>
                          </p:cTn>
                        </p:par>
                        <p:par>
                          <p:cTn id="8" fill="hold">
                            <p:stCondLst>
                              <p:cond delay="750"/>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par>
                          <p:cTn id="14" fill="hold">
                            <p:stCondLst>
                              <p:cond delay="1750"/>
                            </p:stCondLst>
                            <p:childTnLst>
                              <p:par>
                                <p:cTn id="15" presetID="26" presetClass="emph" presetSubtype="0" fill="hold" grpId="1" nodeType="afterEffect">
                                  <p:stCondLst>
                                    <p:cond delay="0"/>
                                  </p:stCondLst>
                                  <p:childTnLst>
                                    <p:animEffect transition="out" filter="fade">
                                      <p:cBhvr>
                                        <p:cTn id="16" dur="500" tmFilter="0, 0; .2, .5; .8, .5; 1, 0"/>
                                        <p:tgtEl>
                                          <p:spTgt spid="5"/>
                                        </p:tgtEl>
                                      </p:cBhvr>
                                    </p:animEffect>
                                    <p:animScale>
                                      <p:cBhvr>
                                        <p:cTn id="17" dur="250" autoRev="1" fill="hold"/>
                                        <p:tgtEl>
                                          <p:spTgt spid="5"/>
                                        </p:tgtEl>
                                      </p:cBhvr>
                                      <p:by x="105000" y="105000"/>
                                    </p:animScale>
                                  </p:childTnLst>
                                </p:cTn>
                              </p:par>
                            </p:childTnLst>
                          </p:cTn>
                        </p:par>
                        <p:par>
                          <p:cTn id="18" fill="hold">
                            <p:stCondLst>
                              <p:cond delay="2250"/>
                            </p:stCondLst>
                            <p:childTnLst>
                              <p:par>
                                <p:cTn id="19" presetID="42" presetClass="entr" presetSubtype="0"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par>
                          <p:cTn id="24" fill="hold">
                            <p:stCondLst>
                              <p:cond delay="3250"/>
                            </p:stCondLst>
                            <p:childTnLst>
                              <p:par>
                                <p:cTn id="25" presetID="26" presetClass="emph" presetSubtype="0" fill="hold" grpId="1" nodeType="afterEffect">
                                  <p:stCondLst>
                                    <p:cond delay="0"/>
                                  </p:stCondLst>
                                  <p:childTnLst>
                                    <p:animEffect transition="out" filter="fade">
                                      <p:cBhvr>
                                        <p:cTn id="26" dur="500" tmFilter="0, 0; .2, .5; .8, .5; 1, 0"/>
                                        <p:tgtEl>
                                          <p:spTgt spid="6"/>
                                        </p:tgtEl>
                                      </p:cBhvr>
                                    </p:animEffect>
                                    <p:animScale>
                                      <p:cBhvr>
                                        <p:cTn id="27" dur="250" autoRev="1" fill="hold"/>
                                        <p:tgtEl>
                                          <p:spTgt spid="6"/>
                                        </p:tgtEl>
                                      </p:cBhvr>
                                      <p:by x="105000" y="105000"/>
                                    </p:animScale>
                                  </p:childTnLst>
                                </p:cTn>
                              </p:par>
                            </p:childTnLst>
                          </p:cTn>
                        </p:par>
                      </p:childTnLst>
                    </p:cTn>
                  </p:par>
                  <p:par>
                    <p:cTn id="28" fill="hold">
                      <p:stCondLst>
                        <p:cond delay="indefinite"/>
                      </p:stCondLst>
                      <p:childTnLst>
                        <p:par>
                          <p:cTn id="29" fill="hold">
                            <p:stCondLst>
                              <p:cond delay="0"/>
                            </p:stCondLst>
                            <p:childTnLst>
                              <p:par>
                                <p:cTn id="30" presetID="47" presetClass="exit" presetSubtype="0" fill="hold" grpId="2" nodeType="clickEffect">
                                  <p:stCondLst>
                                    <p:cond delay="0"/>
                                  </p:stCondLst>
                                  <p:childTnLst>
                                    <p:animEffect transition="out" filter="fade">
                                      <p:cBhvr>
                                        <p:cTn id="31" dur="1000"/>
                                        <p:tgtEl>
                                          <p:spTgt spid="6"/>
                                        </p:tgtEl>
                                      </p:cBhvr>
                                    </p:animEffect>
                                    <p:anim calcmode="lin" valueType="num">
                                      <p:cBhvr>
                                        <p:cTn id="32" dur="1000"/>
                                        <p:tgtEl>
                                          <p:spTgt spid="6"/>
                                        </p:tgtEl>
                                        <p:attrNameLst>
                                          <p:attrName>ppt_x</p:attrName>
                                        </p:attrNameLst>
                                      </p:cBhvr>
                                      <p:tavLst>
                                        <p:tav tm="0">
                                          <p:val>
                                            <p:strVal val="ppt_x"/>
                                          </p:val>
                                        </p:tav>
                                        <p:tav tm="100000">
                                          <p:val>
                                            <p:strVal val="ppt_x"/>
                                          </p:val>
                                        </p:tav>
                                      </p:tavLst>
                                    </p:anim>
                                    <p:anim calcmode="lin" valueType="num">
                                      <p:cBhvr>
                                        <p:cTn id="33" dur="1000"/>
                                        <p:tgtEl>
                                          <p:spTgt spid="6"/>
                                        </p:tgtEl>
                                        <p:attrNameLst>
                                          <p:attrName>ppt_y</p:attrName>
                                        </p:attrNameLst>
                                      </p:cBhvr>
                                      <p:tavLst>
                                        <p:tav tm="0">
                                          <p:val>
                                            <p:strVal val="ppt_y"/>
                                          </p:val>
                                        </p:tav>
                                        <p:tav tm="100000">
                                          <p:val>
                                            <p:strVal val="ppt_y-.1"/>
                                          </p:val>
                                        </p:tav>
                                      </p:tavLst>
                                    </p:anim>
                                    <p:set>
                                      <p:cBhvr>
                                        <p:cTn id="34" dur="1" fill="hold">
                                          <p:stCondLst>
                                            <p:cond delay="999"/>
                                          </p:stCondLst>
                                        </p:cTn>
                                        <p:tgtEl>
                                          <p:spTgt spid="6"/>
                                        </p:tgtEl>
                                        <p:attrNameLst>
                                          <p:attrName>style.visibility</p:attrName>
                                        </p:attrNameLst>
                                      </p:cBhvr>
                                      <p:to>
                                        <p:strVal val="hidden"/>
                                      </p:to>
                                    </p:set>
                                  </p:childTnLst>
                                </p:cTn>
                              </p:par>
                            </p:childTnLst>
                          </p:cTn>
                        </p:par>
                        <p:par>
                          <p:cTn id="35" fill="hold">
                            <p:stCondLst>
                              <p:cond delay="1000"/>
                            </p:stCondLst>
                            <p:childTnLst>
                              <p:par>
                                <p:cTn id="36" presetID="42" presetClass="entr" presetSubtype="0"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1000"/>
                                        <p:tgtEl>
                                          <p:spTgt spid="7"/>
                                        </p:tgtEl>
                                      </p:cBhvr>
                                    </p:animEffect>
                                    <p:anim calcmode="lin" valueType="num">
                                      <p:cBhvr>
                                        <p:cTn id="39" dur="1000" fill="hold"/>
                                        <p:tgtEl>
                                          <p:spTgt spid="7"/>
                                        </p:tgtEl>
                                        <p:attrNameLst>
                                          <p:attrName>ppt_x</p:attrName>
                                        </p:attrNameLst>
                                      </p:cBhvr>
                                      <p:tavLst>
                                        <p:tav tm="0">
                                          <p:val>
                                            <p:strVal val="#ppt_x"/>
                                          </p:val>
                                        </p:tav>
                                        <p:tav tm="100000">
                                          <p:val>
                                            <p:strVal val="#ppt_x"/>
                                          </p:val>
                                        </p:tav>
                                      </p:tavLst>
                                    </p:anim>
                                    <p:anim calcmode="lin" valueType="num">
                                      <p:cBhvr>
                                        <p:cTn id="40" dur="1000" fill="hold"/>
                                        <p:tgtEl>
                                          <p:spTgt spid="7"/>
                                        </p:tgtEl>
                                        <p:attrNameLst>
                                          <p:attrName>ppt_y</p:attrName>
                                        </p:attrNameLst>
                                      </p:cBhvr>
                                      <p:tavLst>
                                        <p:tav tm="0">
                                          <p:val>
                                            <p:strVal val="#ppt_y+.1"/>
                                          </p:val>
                                        </p:tav>
                                        <p:tav tm="100000">
                                          <p:val>
                                            <p:strVal val="#ppt_y"/>
                                          </p:val>
                                        </p:tav>
                                      </p:tavLst>
                                    </p:anim>
                                  </p:childTnLst>
                                </p:cTn>
                              </p:par>
                            </p:childTnLst>
                          </p:cTn>
                        </p:par>
                        <p:par>
                          <p:cTn id="41" fill="hold">
                            <p:stCondLst>
                              <p:cond delay="2000"/>
                            </p:stCondLst>
                            <p:childTnLst>
                              <p:par>
                                <p:cTn id="42" presetID="26" presetClass="emph" presetSubtype="0" fill="hold" grpId="1" nodeType="afterEffect">
                                  <p:stCondLst>
                                    <p:cond delay="0"/>
                                  </p:stCondLst>
                                  <p:childTnLst>
                                    <p:animEffect transition="out" filter="fade">
                                      <p:cBhvr>
                                        <p:cTn id="43" dur="500" tmFilter="0, 0; .2, .5; .8, .5; 1, 0"/>
                                        <p:tgtEl>
                                          <p:spTgt spid="7"/>
                                        </p:tgtEl>
                                      </p:cBhvr>
                                    </p:animEffect>
                                    <p:animScale>
                                      <p:cBhvr>
                                        <p:cTn id="44" dur="250" autoRev="1" fill="hold"/>
                                        <p:tgtEl>
                                          <p:spTgt spid="7"/>
                                        </p:tgtEl>
                                      </p:cBhvr>
                                      <p:by x="105000" y="105000"/>
                                    </p:animScale>
                                  </p:childTnLst>
                                </p:cTn>
                              </p:par>
                            </p:childTnLst>
                          </p:cTn>
                        </p:par>
                      </p:childTnLst>
                    </p:cTn>
                  </p:par>
                  <p:par>
                    <p:cTn id="45" fill="hold">
                      <p:stCondLst>
                        <p:cond delay="indefinite"/>
                      </p:stCondLst>
                      <p:childTnLst>
                        <p:par>
                          <p:cTn id="46" fill="hold">
                            <p:stCondLst>
                              <p:cond delay="0"/>
                            </p:stCondLst>
                            <p:childTnLst>
                              <p:par>
                                <p:cTn id="47" presetID="47" presetClass="exit" presetSubtype="0" fill="hold" grpId="2" nodeType="clickEffect">
                                  <p:stCondLst>
                                    <p:cond delay="0"/>
                                  </p:stCondLst>
                                  <p:childTnLst>
                                    <p:animEffect transition="out" filter="fade">
                                      <p:cBhvr>
                                        <p:cTn id="48" dur="1000"/>
                                        <p:tgtEl>
                                          <p:spTgt spid="7"/>
                                        </p:tgtEl>
                                      </p:cBhvr>
                                    </p:animEffect>
                                    <p:anim calcmode="lin" valueType="num">
                                      <p:cBhvr>
                                        <p:cTn id="49" dur="1000"/>
                                        <p:tgtEl>
                                          <p:spTgt spid="7"/>
                                        </p:tgtEl>
                                        <p:attrNameLst>
                                          <p:attrName>ppt_x</p:attrName>
                                        </p:attrNameLst>
                                      </p:cBhvr>
                                      <p:tavLst>
                                        <p:tav tm="0">
                                          <p:val>
                                            <p:strVal val="ppt_x"/>
                                          </p:val>
                                        </p:tav>
                                        <p:tav tm="100000">
                                          <p:val>
                                            <p:strVal val="ppt_x"/>
                                          </p:val>
                                        </p:tav>
                                      </p:tavLst>
                                    </p:anim>
                                    <p:anim calcmode="lin" valueType="num">
                                      <p:cBhvr>
                                        <p:cTn id="50" dur="1000"/>
                                        <p:tgtEl>
                                          <p:spTgt spid="7"/>
                                        </p:tgtEl>
                                        <p:attrNameLst>
                                          <p:attrName>ppt_y</p:attrName>
                                        </p:attrNameLst>
                                      </p:cBhvr>
                                      <p:tavLst>
                                        <p:tav tm="0">
                                          <p:val>
                                            <p:strVal val="ppt_y"/>
                                          </p:val>
                                        </p:tav>
                                        <p:tav tm="100000">
                                          <p:val>
                                            <p:strVal val="ppt_y-.1"/>
                                          </p:val>
                                        </p:tav>
                                      </p:tavLst>
                                    </p:anim>
                                    <p:set>
                                      <p:cBhvr>
                                        <p:cTn id="51" dur="1" fill="hold">
                                          <p:stCondLst>
                                            <p:cond delay="999"/>
                                          </p:stCondLst>
                                        </p:cTn>
                                        <p:tgtEl>
                                          <p:spTgt spid="7"/>
                                        </p:tgtEl>
                                        <p:attrNameLst>
                                          <p:attrName>style.visibility</p:attrName>
                                        </p:attrNameLst>
                                      </p:cBhvr>
                                      <p:to>
                                        <p:strVal val="hidden"/>
                                      </p:to>
                                    </p:set>
                                  </p:childTnLst>
                                </p:cTn>
                              </p:par>
                            </p:childTnLst>
                          </p:cTn>
                        </p:par>
                        <p:par>
                          <p:cTn id="52" fill="hold">
                            <p:stCondLst>
                              <p:cond delay="1000"/>
                            </p:stCondLst>
                            <p:childTnLst>
                              <p:par>
                                <p:cTn id="53" presetID="42" presetClass="entr" presetSubtype="0" fill="hold" grpId="0" nodeType="after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1000"/>
                                        <p:tgtEl>
                                          <p:spTgt spid="8"/>
                                        </p:tgtEl>
                                      </p:cBhvr>
                                    </p:animEffect>
                                    <p:anim calcmode="lin" valueType="num">
                                      <p:cBhvr>
                                        <p:cTn id="56" dur="1000" fill="hold"/>
                                        <p:tgtEl>
                                          <p:spTgt spid="8"/>
                                        </p:tgtEl>
                                        <p:attrNameLst>
                                          <p:attrName>ppt_x</p:attrName>
                                        </p:attrNameLst>
                                      </p:cBhvr>
                                      <p:tavLst>
                                        <p:tav tm="0">
                                          <p:val>
                                            <p:strVal val="#ppt_x"/>
                                          </p:val>
                                        </p:tav>
                                        <p:tav tm="100000">
                                          <p:val>
                                            <p:strVal val="#ppt_x"/>
                                          </p:val>
                                        </p:tav>
                                      </p:tavLst>
                                    </p:anim>
                                    <p:anim calcmode="lin" valueType="num">
                                      <p:cBhvr>
                                        <p:cTn id="57" dur="1000" fill="hold"/>
                                        <p:tgtEl>
                                          <p:spTgt spid="8"/>
                                        </p:tgtEl>
                                        <p:attrNameLst>
                                          <p:attrName>ppt_y</p:attrName>
                                        </p:attrNameLst>
                                      </p:cBhvr>
                                      <p:tavLst>
                                        <p:tav tm="0">
                                          <p:val>
                                            <p:strVal val="#ppt_y+.1"/>
                                          </p:val>
                                        </p:tav>
                                        <p:tav tm="100000">
                                          <p:val>
                                            <p:strVal val="#ppt_y"/>
                                          </p:val>
                                        </p:tav>
                                      </p:tavLst>
                                    </p:anim>
                                  </p:childTnLst>
                                </p:cTn>
                              </p:par>
                            </p:childTnLst>
                          </p:cTn>
                        </p:par>
                        <p:par>
                          <p:cTn id="58" fill="hold">
                            <p:stCondLst>
                              <p:cond delay="2000"/>
                            </p:stCondLst>
                            <p:childTnLst>
                              <p:par>
                                <p:cTn id="59" presetID="26" presetClass="emph" presetSubtype="0" fill="hold" grpId="1" nodeType="afterEffect">
                                  <p:stCondLst>
                                    <p:cond delay="0"/>
                                  </p:stCondLst>
                                  <p:childTnLst>
                                    <p:animEffect transition="out" filter="fade">
                                      <p:cBhvr>
                                        <p:cTn id="60" dur="500" tmFilter="0, 0; .2, .5; .8, .5; 1, 0"/>
                                        <p:tgtEl>
                                          <p:spTgt spid="8"/>
                                        </p:tgtEl>
                                      </p:cBhvr>
                                    </p:animEffect>
                                    <p:animScale>
                                      <p:cBhvr>
                                        <p:cTn id="61" dur="250" autoRev="1" fill="hold"/>
                                        <p:tgtEl>
                                          <p:spTgt spid="8"/>
                                        </p:tgtEl>
                                      </p:cBhvr>
                                      <p:by x="105000" y="105000"/>
                                    </p:animScale>
                                  </p:childTnLst>
                                </p:cTn>
                              </p:par>
                            </p:childTnLst>
                          </p:cTn>
                        </p:par>
                      </p:childTnLst>
                    </p:cTn>
                  </p:par>
                  <p:par>
                    <p:cTn id="62" fill="hold">
                      <p:stCondLst>
                        <p:cond delay="indefinite"/>
                      </p:stCondLst>
                      <p:childTnLst>
                        <p:par>
                          <p:cTn id="63" fill="hold">
                            <p:stCondLst>
                              <p:cond delay="0"/>
                            </p:stCondLst>
                            <p:childTnLst>
                              <p:par>
                                <p:cTn id="64" presetID="47" presetClass="exit" presetSubtype="0" fill="hold" grpId="2" nodeType="clickEffect">
                                  <p:stCondLst>
                                    <p:cond delay="0"/>
                                  </p:stCondLst>
                                  <p:childTnLst>
                                    <p:animEffect transition="out" filter="fade">
                                      <p:cBhvr>
                                        <p:cTn id="65" dur="1000"/>
                                        <p:tgtEl>
                                          <p:spTgt spid="8"/>
                                        </p:tgtEl>
                                      </p:cBhvr>
                                    </p:animEffect>
                                    <p:anim calcmode="lin" valueType="num">
                                      <p:cBhvr>
                                        <p:cTn id="66" dur="1000"/>
                                        <p:tgtEl>
                                          <p:spTgt spid="8"/>
                                        </p:tgtEl>
                                        <p:attrNameLst>
                                          <p:attrName>ppt_x</p:attrName>
                                        </p:attrNameLst>
                                      </p:cBhvr>
                                      <p:tavLst>
                                        <p:tav tm="0">
                                          <p:val>
                                            <p:strVal val="ppt_x"/>
                                          </p:val>
                                        </p:tav>
                                        <p:tav tm="100000">
                                          <p:val>
                                            <p:strVal val="ppt_x"/>
                                          </p:val>
                                        </p:tav>
                                      </p:tavLst>
                                    </p:anim>
                                    <p:anim calcmode="lin" valueType="num">
                                      <p:cBhvr>
                                        <p:cTn id="67" dur="1000"/>
                                        <p:tgtEl>
                                          <p:spTgt spid="8"/>
                                        </p:tgtEl>
                                        <p:attrNameLst>
                                          <p:attrName>ppt_y</p:attrName>
                                        </p:attrNameLst>
                                      </p:cBhvr>
                                      <p:tavLst>
                                        <p:tav tm="0">
                                          <p:val>
                                            <p:strVal val="ppt_y"/>
                                          </p:val>
                                        </p:tav>
                                        <p:tav tm="100000">
                                          <p:val>
                                            <p:strVal val="ppt_y-.1"/>
                                          </p:val>
                                        </p:tav>
                                      </p:tavLst>
                                    </p:anim>
                                    <p:set>
                                      <p:cBhvr>
                                        <p:cTn id="68" dur="1" fill="hold">
                                          <p:stCondLst>
                                            <p:cond delay="999"/>
                                          </p:stCondLst>
                                        </p:cTn>
                                        <p:tgtEl>
                                          <p:spTgt spid="8"/>
                                        </p:tgtEl>
                                        <p:attrNameLst>
                                          <p:attrName>style.visibility</p:attrName>
                                        </p:attrNameLst>
                                      </p:cBhvr>
                                      <p:to>
                                        <p:strVal val="hidden"/>
                                      </p:to>
                                    </p:set>
                                  </p:childTnLst>
                                </p:cTn>
                              </p:par>
                            </p:childTnLst>
                          </p:cTn>
                        </p:par>
                        <p:par>
                          <p:cTn id="69" fill="hold">
                            <p:stCondLst>
                              <p:cond delay="1000"/>
                            </p:stCondLst>
                            <p:childTnLst>
                              <p:par>
                                <p:cTn id="70" presetID="42" presetClass="entr" presetSubtype="0" fill="hold" grpId="0" nodeType="afterEffect">
                                  <p:stCondLst>
                                    <p:cond delay="0"/>
                                  </p:stCondLst>
                                  <p:childTnLst>
                                    <p:set>
                                      <p:cBhvr>
                                        <p:cTn id="71" dur="1" fill="hold">
                                          <p:stCondLst>
                                            <p:cond delay="0"/>
                                          </p:stCondLst>
                                        </p:cTn>
                                        <p:tgtEl>
                                          <p:spTgt spid="9"/>
                                        </p:tgtEl>
                                        <p:attrNameLst>
                                          <p:attrName>style.visibility</p:attrName>
                                        </p:attrNameLst>
                                      </p:cBhvr>
                                      <p:to>
                                        <p:strVal val="visible"/>
                                      </p:to>
                                    </p:set>
                                    <p:animEffect transition="in" filter="fade">
                                      <p:cBhvr>
                                        <p:cTn id="72" dur="1000"/>
                                        <p:tgtEl>
                                          <p:spTgt spid="9"/>
                                        </p:tgtEl>
                                      </p:cBhvr>
                                    </p:animEffect>
                                    <p:anim calcmode="lin" valueType="num">
                                      <p:cBhvr>
                                        <p:cTn id="73" dur="1000" fill="hold"/>
                                        <p:tgtEl>
                                          <p:spTgt spid="9"/>
                                        </p:tgtEl>
                                        <p:attrNameLst>
                                          <p:attrName>ppt_x</p:attrName>
                                        </p:attrNameLst>
                                      </p:cBhvr>
                                      <p:tavLst>
                                        <p:tav tm="0">
                                          <p:val>
                                            <p:strVal val="#ppt_x"/>
                                          </p:val>
                                        </p:tav>
                                        <p:tav tm="100000">
                                          <p:val>
                                            <p:strVal val="#ppt_x"/>
                                          </p:val>
                                        </p:tav>
                                      </p:tavLst>
                                    </p:anim>
                                    <p:anim calcmode="lin" valueType="num">
                                      <p:cBhvr>
                                        <p:cTn id="74" dur="1000" fill="hold"/>
                                        <p:tgtEl>
                                          <p:spTgt spid="9"/>
                                        </p:tgtEl>
                                        <p:attrNameLst>
                                          <p:attrName>ppt_y</p:attrName>
                                        </p:attrNameLst>
                                      </p:cBhvr>
                                      <p:tavLst>
                                        <p:tav tm="0">
                                          <p:val>
                                            <p:strVal val="#ppt_y+.1"/>
                                          </p:val>
                                        </p:tav>
                                        <p:tav tm="100000">
                                          <p:val>
                                            <p:strVal val="#ppt_y"/>
                                          </p:val>
                                        </p:tav>
                                      </p:tavLst>
                                    </p:anim>
                                  </p:childTnLst>
                                </p:cTn>
                              </p:par>
                            </p:childTnLst>
                          </p:cTn>
                        </p:par>
                        <p:par>
                          <p:cTn id="75" fill="hold">
                            <p:stCondLst>
                              <p:cond delay="2000"/>
                            </p:stCondLst>
                            <p:childTnLst>
                              <p:par>
                                <p:cTn id="76" presetID="26" presetClass="emph" presetSubtype="0" fill="hold" grpId="1" nodeType="afterEffect">
                                  <p:stCondLst>
                                    <p:cond delay="0"/>
                                  </p:stCondLst>
                                  <p:childTnLst>
                                    <p:animEffect transition="out" filter="fade">
                                      <p:cBhvr>
                                        <p:cTn id="77" dur="500" tmFilter="0, 0; .2, .5; .8, .5; 1, 0"/>
                                        <p:tgtEl>
                                          <p:spTgt spid="9"/>
                                        </p:tgtEl>
                                      </p:cBhvr>
                                    </p:animEffect>
                                    <p:animScale>
                                      <p:cBhvr>
                                        <p:cTn id="78" dur="250" autoRev="1" fill="hold"/>
                                        <p:tgtEl>
                                          <p:spTgt spid="9"/>
                                        </p:tgtEl>
                                      </p:cBhvr>
                                      <p:by x="105000" y="105000"/>
                                    </p:animScale>
                                  </p:childTnLst>
                                </p:cTn>
                              </p:par>
                            </p:childTnLst>
                          </p:cTn>
                        </p:par>
                      </p:childTnLst>
                    </p:cTn>
                  </p:par>
                  <p:par>
                    <p:cTn id="79" fill="hold">
                      <p:stCondLst>
                        <p:cond delay="indefinite"/>
                      </p:stCondLst>
                      <p:childTnLst>
                        <p:par>
                          <p:cTn id="80" fill="hold">
                            <p:stCondLst>
                              <p:cond delay="0"/>
                            </p:stCondLst>
                            <p:childTnLst>
                              <p:par>
                                <p:cTn id="81" presetID="47" presetClass="exit" presetSubtype="0" fill="hold" grpId="2" nodeType="clickEffect">
                                  <p:stCondLst>
                                    <p:cond delay="0"/>
                                  </p:stCondLst>
                                  <p:childTnLst>
                                    <p:animEffect transition="out" filter="fade">
                                      <p:cBhvr>
                                        <p:cTn id="82" dur="1000"/>
                                        <p:tgtEl>
                                          <p:spTgt spid="9"/>
                                        </p:tgtEl>
                                      </p:cBhvr>
                                    </p:animEffect>
                                    <p:anim calcmode="lin" valueType="num">
                                      <p:cBhvr>
                                        <p:cTn id="83" dur="1000"/>
                                        <p:tgtEl>
                                          <p:spTgt spid="9"/>
                                        </p:tgtEl>
                                        <p:attrNameLst>
                                          <p:attrName>ppt_x</p:attrName>
                                        </p:attrNameLst>
                                      </p:cBhvr>
                                      <p:tavLst>
                                        <p:tav tm="0">
                                          <p:val>
                                            <p:strVal val="ppt_x"/>
                                          </p:val>
                                        </p:tav>
                                        <p:tav tm="100000">
                                          <p:val>
                                            <p:strVal val="ppt_x"/>
                                          </p:val>
                                        </p:tav>
                                      </p:tavLst>
                                    </p:anim>
                                    <p:anim calcmode="lin" valueType="num">
                                      <p:cBhvr>
                                        <p:cTn id="84" dur="1000"/>
                                        <p:tgtEl>
                                          <p:spTgt spid="9"/>
                                        </p:tgtEl>
                                        <p:attrNameLst>
                                          <p:attrName>ppt_y</p:attrName>
                                        </p:attrNameLst>
                                      </p:cBhvr>
                                      <p:tavLst>
                                        <p:tav tm="0">
                                          <p:val>
                                            <p:strVal val="ppt_y"/>
                                          </p:val>
                                        </p:tav>
                                        <p:tav tm="100000">
                                          <p:val>
                                            <p:strVal val="ppt_y-.1"/>
                                          </p:val>
                                        </p:tav>
                                      </p:tavLst>
                                    </p:anim>
                                    <p:set>
                                      <p:cBhvr>
                                        <p:cTn id="85" dur="1" fill="hold">
                                          <p:stCondLst>
                                            <p:cond delay="999"/>
                                          </p:stCondLst>
                                        </p:cTn>
                                        <p:tgtEl>
                                          <p:spTgt spid="9"/>
                                        </p:tgtEl>
                                        <p:attrNameLst>
                                          <p:attrName>style.visibility</p:attrName>
                                        </p:attrNameLst>
                                      </p:cBhvr>
                                      <p:to>
                                        <p:strVal val="hidden"/>
                                      </p:to>
                                    </p:set>
                                  </p:childTnLst>
                                </p:cTn>
                              </p:par>
                            </p:childTnLst>
                          </p:cTn>
                        </p:par>
                        <p:par>
                          <p:cTn id="86" fill="hold">
                            <p:stCondLst>
                              <p:cond delay="1000"/>
                            </p:stCondLst>
                            <p:childTnLst>
                              <p:par>
                                <p:cTn id="87" presetID="42" presetClass="entr" presetSubtype="0" fill="hold" grpId="0" nodeType="afterEffect">
                                  <p:stCondLst>
                                    <p:cond delay="0"/>
                                  </p:stCondLst>
                                  <p:childTnLst>
                                    <p:set>
                                      <p:cBhvr>
                                        <p:cTn id="88" dur="1" fill="hold">
                                          <p:stCondLst>
                                            <p:cond delay="0"/>
                                          </p:stCondLst>
                                        </p:cTn>
                                        <p:tgtEl>
                                          <p:spTgt spid="10"/>
                                        </p:tgtEl>
                                        <p:attrNameLst>
                                          <p:attrName>style.visibility</p:attrName>
                                        </p:attrNameLst>
                                      </p:cBhvr>
                                      <p:to>
                                        <p:strVal val="visible"/>
                                      </p:to>
                                    </p:set>
                                    <p:animEffect transition="in" filter="fade">
                                      <p:cBhvr>
                                        <p:cTn id="89" dur="1000"/>
                                        <p:tgtEl>
                                          <p:spTgt spid="10"/>
                                        </p:tgtEl>
                                      </p:cBhvr>
                                    </p:animEffect>
                                    <p:anim calcmode="lin" valueType="num">
                                      <p:cBhvr>
                                        <p:cTn id="90" dur="1000" fill="hold"/>
                                        <p:tgtEl>
                                          <p:spTgt spid="10"/>
                                        </p:tgtEl>
                                        <p:attrNameLst>
                                          <p:attrName>ppt_x</p:attrName>
                                        </p:attrNameLst>
                                      </p:cBhvr>
                                      <p:tavLst>
                                        <p:tav tm="0">
                                          <p:val>
                                            <p:strVal val="#ppt_x"/>
                                          </p:val>
                                        </p:tav>
                                        <p:tav tm="100000">
                                          <p:val>
                                            <p:strVal val="#ppt_x"/>
                                          </p:val>
                                        </p:tav>
                                      </p:tavLst>
                                    </p:anim>
                                    <p:anim calcmode="lin" valueType="num">
                                      <p:cBhvr>
                                        <p:cTn id="91" dur="1000" fill="hold"/>
                                        <p:tgtEl>
                                          <p:spTgt spid="10"/>
                                        </p:tgtEl>
                                        <p:attrNameLst>
                                          <p:attrName>ppt_y</p:attrName>
                                        </p:attrNameLst>
                                      </p:cBhvr>
                                      <p:tavLst>
                                        <p:tav tm="0">
                                          <p:val>
                                            <p:strVal val="#ppt_y+.1"/>
                                          </p:val>
                                        </p:tav>
                                        <p:tav tm="100000">
                                          <p:val>
                                            <p:strVal val="#ppt_y"/>
                                          </p:val>
                                        </p:tav>
                                      </p:tavLst>
                                    </p:anim>
                                  </p:childTnLst>
                                </p:cTn>
                              </p:par>
                            </p:childTnLst>
                          </p:cTn>
                        </p:par>
                        <p:par>
                          <p:cTn id="92" fill="hold">
                            <p:stCondLst>
                              <p:cond delay="2000"/>
                            </p:stCondLst>
                            <p:childTnLst>
                              <p:par>
                                <p:cTn id="93" presetID="26" presetClass="emph" presetSubtype="0" fill="hold" grpId="1" nodeType="afterEffect">
                                  <p:stCondLst>
                                    <p:cond delay="0"/>
                                  </p:stCondLst>
                                  <p:childTnLst>
                                    <p:animEffect transition="out" filter="fade">
                                      <p:cBhvr>
                                        <p:cTn id="94" dur="500" tmFilter="0, 0; .2, .5; .8, .5; 1, 0"/>
                                        <p:tgtEl>
                                          <p:spTgt spid="10"/>
                                        </p:tgtEl>
                                      </p:cBhvr>
                                    </p:animEffect>
                                    <p:animScale>
                                      <p:cBhvr>
                                        <p:cTn id="95" dur="250" autoRev="1" fill="hold"/>
                                        <p:tgtEl>
                                          <p:spTgt spid="10"/>
                                        </p:tgtEl>
                                      </p:cBhvr>
                                      <p:by x="105000" y="105000"/>
                                    </p:animScale>
                                  </p:childTnLst>
                                </p:cTn>
                              </p:par>
                            </p:childTnLst>
                          </p:cTn>
                        </p:par>
                        <p:par>
                          <p:cTn id="96" fill="hold">
                            <p:stCondLst>
                              <p:cond delay="2500"/>
                            </p:stCondLst>
                            <p:childTnLst>
                              <p:par>
                                <p:cTn id="97" presetID="22" presetClass="entr" presetSubtype="1" fill="hold" nodeType="afterEffect">
                                  <p:stCondLst>
                                    <p:cond delay="0"/>
                                  </p:stCondLst>
                                  <p:childTnLst>
                                    <p:set>
                                      <p:cBhvr>
                                        <p:cTn id="98" dur="1" fill="hold">
                                          <p:stCondLst>
                                            <p:cond delay="0"/>
                                          </p:stCondLst>
                                        </p:cTn>
                                        <p:tgtEl>
                                          <p:spTgt spid="11"/>
                                        </p:tgtEl>
                                        <p:attrNameLst>
                                          <p:attrName>style.visibility</p:attrName>
                                        </p:attrNameLst>
                                      </p:cBhvr>
                                      <p:to>
                                        <p:strVal val="visible"/>
                                      </p:to>
                                    </p:set>
                                    <p:animEffect transition="in" filter="wipe(up)">
                                      <p:cBhvr>
                                        <p:cTn id="9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5" grpId="1"/>
      <p:bldP spid="6" grpId="0"/>
      <p:bldP spid="6" grpId="1"/>
      <p:bldP spid="6" grpId="2"/>
      <p:bldP spid="7" grpId="0"/>
      <p:bldP spid="7" grpId="1"/>
      <p:bldP spid="7" grpId="2"/>
      <p:bldP spid="8" grpId="0"/>
      <p:bldP spid="8" grpId="1"/>
      <p:bldP spid="8" grpId="2"/>
      <p:bldP spid="9" grpId="0"/>
      <p:bldP spid="9" grpId="1"/>
      <p:bldP spid="9" grpId="2"/>
      <p:bldP spid="10" grpId="0"/>
      <p:bldP spid="10"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J:\Mis Docs\_Multimedia IMS\Curso Biblico PPS\Tema 13\Tema 13 paisaj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 y="-11314"/>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216285" y="332656"/>
            <a:ext cx="2051459" cy="523220"/>
          </a:xfrm>
          <a:prstGeom prst="rect">
            <a:avLst/>
          </a:prstGeom>
        </p:spPr>
        <p:txBody>
          <a:bodyPr wrap="none">
            <a:spAutoFit/>
          </a:bodyPr>
          <a:lstStyle/>
          <a:p>
            <a:r>
              <a:rPr lang="en-US" sz="2800" b="1" dirty="0" err="1">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Génesis</a:t>
            </a:r>
            <a:r>
              <a:rPr lang="en-US" sz="2800" b="1" dirty="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 1</a:t>
            </a:r>
            <a:endParaRPr lang="es-ES" sz="2000" dirty="0">
              <a:ln w="6350" cap="rnd" cmpd="sng">
                <a:solidFill>
                  <a:srgbClr val="FFC000"/>
                </a:solidFill>
                <a:prstDash val="solid"/>
                <a:round/>
              </a:ln>
              <a:solidFill>
                <a:schemeClr val="bg1"/>
              </a:solidFill>
            </a:endParaRPr>
          </a:p>
        </p:txBody>
      </p:sp>
      <p:sp>
        <p:nvSpPr>
          <p:cNvPr id="5" name="Rectangle 3" hidden="1"/>
          <p:cNvSpPr>
            <a:spLocks noChangeArrowheads="1"/>
          </p:cNvSpPr>
          <p:nvPr/>
        </p:nvSpPr>
        <p:spPr bwMode="auto">
          <a:xfrm>
            <a:off x="179512" y="4833156"/>
            <a:ext cx="8748972" cy="133214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El 1er. Día Hizo la Luz</a:t>
            </a:r>
          </a:p>
          <a:p>
            <a:pPr algn="ctr"/>
            <a:endPar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sp>
        <p:nvSpPr>
          <p:cNvPr id="6" name="Rectangle 3"/>
          <p:cNvSpPr>
            <a:spLocks noChangeArrowheads="1"/>
          </p:cNvSpPr>
          <p:nvPr/>
        </p:nvSpPr>
        <p:spPr bwMode="auto">
          <a:xfrm>
            <a:off x="179512" y="4689140"/>
            <a:ext cx="8748972" cy="133214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No 2º </a:t>
            </a:r>
            <a:r>
              <a:rPr lang="es-ES" sz="44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Dia</a:t>
            </a: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a:t>
            </a:r>
            <a:r>
              <a:rPr lang="es-ES" sz="44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fez</a:t>
            </a: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a:t>
            </a:r>
            <a:b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b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o Firmamento</a:t>
            </a:r>
          </a:p>
          <a:p>
            <a:pPr algn="ctr"/>
            <a:endPar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sp>
        <p:nvSpPr>
          <p:cNvPr id="7" name="Rectangle 3" hidden="1"/>
          <p:cNvSpPr>
            <a:spLocks noChangeArrowheads="1"/>
          </p:cNvSpPr>
          <p:nvPr/>
        </p:nvSpPr>
        <p:spPr bwMode="auto">
          <a:xfrm>
            <a:off x="0" y="4689140"/>
            <a:ext cx="9143492" cy="133214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El 3er. Día Hizo </a:t>
            </a:r>
            <a:b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b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los Continentes y Plantas</a:t>
            </a:r>
          </a:p>
          <a:p>
            <a:pPr algn="ctr"/>
            <a:endPar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sp>
        <p:nvSpPr>
          <p:cNvPr id="8" name="Rectangle 3" hidden="1"/>
          <p:cNvSpPr>
            <a:spLocks noChangeArrowheads="1"/>
          </p:cNvSpPr>
          <p:nvPr/>
        </p:nvSpPr>
        <p:spPr bwMode="auto">
          <a:xfrm>
            <a:off x="-508" y="4689140"/>
            <a:ext cx="9143492" cy="133214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El 4to. Día Ordenó </a:t>
            </a:r>
            <a:b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b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el Sol, la Luna y Estrellas</a:t>
            </a:r>
          </a:p>
          <a:p>
            <a:pPr algn="ctr"/>
            <a:endPar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sp>
        <p:nvSpPr>
          <p:cNvPr id="9" name="Rectangle 3" hidden="1"/>
          <p:cNvSpPr>
            <a:spLocks noChangeArrowheads="1"/>
          </p:cNvSpPr>
          <p:nvPr/>
        </p:nvSpPr>
        <p:spPr bwMode="auto">
          <a:xfrm>
            <a:off x="-508" y="4689140"/>
            <a:ext cx="9143492" cy="133214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El 5to. Día Hizo</a:t>
            </a:r>
            <a:b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b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los Peces y las Aves</a:t>
            </a:r>
          </a:p>
          <a:p>
            <a:pPr algn="ctr"/>
            <a:endPar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sp>
        <p:nvSpPr>
          <p:cNvPr id="10" name="Rectangle 3" hidden="1"/>
          <p:cNvSpPr>
            <a:spLocks noChangeArrowheads="1"/>
          </p:cNvSpPr>
          <p:nvPr/>
        </p:nvSpPr>
        <p:spPr bwMode="auto">
          <a:xfrm>
            <a:off x="1016" y="4689140"/>
            <a:ext cx="9143492" cy="133214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El 6to. Día Hizo</a:t>
            </a:r>
            <a:b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b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los Animales y al Hombre</a:t>
            </a:r>
          </a:p>
          <a:p>
            <a:pPr algn="ctr"/>
            <a:endPar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pic>
        <p:nvPicPr>
          <p:cNvPr id="11"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33659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28495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6" presetClass="emph" presetSubtype="0" fill="hold" grpId="1" nodeType="afterEffect">
                                  <p:stCondLst>
                                    <p:cond delay="0"/>
                                  </p:stCondLst>
                                  <p:childTnLst>
                                    <p:animEffect transition="out" filter="fade">
                                      <p:cBhvr>
                                        <p:cTn id="12" dur="500" tmFilter="0, 0; .2, .5; .8, .5; 1, 0"/>
                                        <p:tgtEl>
                                          <p:spTgt spid="5"/>
                                        </p:tgtEl>
                                      </p:cBhvr>
                                    </p:animEffect>
                                    <p:animScale>
                                      <p:cBhvr>
                                        <p:cTn id="13" dur="250" autoRev="1" fill="hold"/>
                                        <p:tgtEl>
                                          <p:spTgt spid="5"/>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47" presetClass="exit" presetSubtype="0" fill="hold" grpId="2" nodeType="clickEffect">
                                  <p:stCondLst>
                                    <p:cond delay="0"/>
                                  </p:stCondLst>
                                  <p:childTnLst>
                                    <p:animEffect transition="out" filter="fade">
                                      <p:cBhvr>
                                        <p:cTn id="17" dur="1000"/>
                                        <p:tgtEl>
                                          <p:spTgt spid="5"/>
                                        </p:tgtEl>
                                      </p:cBhvr>
                                    </p:animEffect>
                                    <p:anim calcmode="lin" valueType="num">
                                      <p:cBhvr>
                                        <p:cTn id="18" dur="1000"/>
                                        <p:tgtEl>
                                          <p:spTgt spid="5"/>
                                        </p:tgtEl>
                                        <p:attrNameLst>
                                          <p:attrName>ppt_x</p:attrName>
                                        </p:attrNameLst>
                                      </p:cBhvr>
                                      <p:tavLst>
                                        <p:tav tm="0">
                                          <p:val>
                                            <p:strVal val="ppt_x"/>
                                          </p:val>
                                        </p:tav>
                                        <p:tav tm="100000">
                                          <p:val>
                                            <p:strVal val="ppt_x"/>
                                          </p:val>
                                        </p:tav>
                                      </p:tavLst>
                                    </p:anim>
                                    <p:anim calcmode="lin" valueType="num">
                                      <p:cBhvr>
                                        <p:cTn id="19" dur="1000"/>
                                        <p:tgtEl>
                                          <p:spTgt spid="5"/>
                                        </p:tgtEl>
                                        <p:attrNameLst>
                                          <p:attrName>ppt_y</p:attrName>
                                        </p:attrNameLst>
                                      </p:cBhvr>
                                      <p:tavLst>
                                        <p:tav tm="0">
                                          <p:val>
                                            <p:strVal val="ppt_y"/>
                                          </p:val>
                                        </p:tav>
                                        <p:tav tm="100000">
                                          <p:val>
                                            <p:strVal val="ppt_y-.1"/>
                                          </p:val>
                                        </p:tav>
                                      </p:tavLst>
                                    </p:anim>
                                    <p:set>
                                      <p:cBhvr>
                                        <p:cTn id="20" dur="1" fill="hold">
                                          <p:stCondLst>
                                            <p:cond delay="999"/>
                                          </p:stCondLst>
                                        </p:cTn>
                                        <p:tgtEl>
                                          <p:spTgt spid="5"/>
                                        </p:tgtEl>
                                        <p:attrNameLst>
                                          <p:attrName>style.visibility</p:attrName>
                                        </p:attrNameLst>
                                      </p:cBhvr>
                                      <p:to>
                                        <p:strVal val="hidden"/>
                                      </p:to>
                                    </p:set>
                                  </p:childTnLst>
                                </p:cTn>
                              </p:par>
                            </p:childTnLst>
                          </p:cTn>
                        </p:par>
                        <p:par>
                          <p:cTn id="21" fill="hold">
                            <p:stCondLst>
                              <p:cond delay="1000"/>
                            </p:stCondLst>
                            <p:childTnLst>
                              <p:par>
                                <p:cTn id="22" presetID="42"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26" presetClass="emph" presetSubtype="0" fill="hold" grpId="1" nodeType="afterEffect">
                                  <p:stCondLst>
                                    <p:cond delay="0"/>
                                  </p:stCondLst>
                                  <p:childTnLst>
                                    <p:animEffect transition="out" filter="fade">
                                      <p:cBhvr>
                                        <p:cTn id="29" dur="500" tmFilter="0, 0; .2, .5; .8, .5; 1, 0"/>
                                        <p:tgtEl>
                                          <p:spTgt spid="6"/>
                                        </p:tgtEl>
                                      </p:cBhvr>
                                    </p:animEffect>
                                    <p:animScale>
                                      <p:cBhvr>
                                        <p:cTn id="30" dur="250" autoRev="1" fill="hold"/>
                                        <p:tgtEl>
                                          <p:spTgt spid="6"/>
                                        </p:tgtEl>
                                      </p:cBhvr>
                                      <p:by x="105000" y="105000"/>
                                    </p:animScale>
                                  </p:childTnLst>
                                </p:cTn>
                              </p:par>
                            </p:childTnLst>
                          </p:cTn>
                        </p:par>
                        <p:par>
                          <p:cTn id="31" fill="hold">
                            <p:stCondLst>
                              <p:cond delay="2500"/>
                            </p:stCondLst>
                            <p:childTnLst>
                              <p:par>
                                <p:cTn id="32" presetID="42" presetClass="entr" presetSubtype="0" fill="hold" grpId="0"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childTnLst>
                          </p:cTn>
                        </p:par>
                        <p:par>
                          <p:cTn id="37" fill="hold">
                            <p:stCondLst>
                              <p:cond delay="3500"/>
                            </p:stCondLst>
                            <p:childTnLst>
                              <p:par>
                                <p:cTn id="38" presetID="26" presetClass="emph" presetSubtype="0" fill="hold" grpId="1" nodeType="afterEffect">
                                  <p:stCondLst>
                                    <p:cond delay="0"/>
                                  </p:stCondLst>
                                  <p:childTnLst>
                                    <p:animEffect transition="out" filter="fade">
                                      <p:cBhvr>
                                        <p:cTn id="39" dur="500" tmFilter="0, 0; .2, .5; .8, .5; 1, 0"/>
                                        <p:tgtEl>
                                          <p:spTgt spid="7"/>
                                        </p:tgtEl>
                                      </p:cBhvr>
                                    </p:animEffect>
                                    <p:animScale>
                                      <p:cBhvr>
                                        <p:cTn id="40" dur="250" autoRev="1" fill="hold"/>
                                        <p:tgtEl>
                                          <p:spTgt spid="7"/>
                                        </p:tgtEl>
                                      </p:cBhvr>
                                      <p:by x="105000" y="105000"/>
                                    </p:animScale>
                                  </p:childTnLst>
                                </p:cTn>
                              </p:par>
                            </p:childTnLst>
                          </p:cTn>
                        </p:par>
                      </p:childTnLst>
                    </p:cTn>
                  </p:par>
                  <p:par>
                    <p:cTn id="41" fill="hold">
                      <p:stCondLst>
                        <p:cond delay="indefinite"/>
                      </p:stCondLst>
                      <p:childTnLst>
                        <p:par>
                          <p:cTn id="42" fill="hold">
                            <p:stCondLst>
                              <p:cond delay="0"/>
                            </p:stCondLst>
                            <p:childTnLst>
                              <p:par>
                                <p:cTn id="43" presetID="47" presetClass="exit" presetSubtype="0" fill="hold" grpId="2" nodeType="clickEffect">
                                  <p:stCondLst>
                                    <p:cond delay="0"/>
                                  </p:stCondLst>
                                  <p:childTnLst>
                                    <p:animEffect transition="out" filter="fade">
                                      <p:cBhvr>
                                        <p:cTn id="44" dur="1000"/>
                                        <p:tgtEl>
                                          <p:spTgt spid="7"/>
                                        </p:tgtEl>
                                      </p:cBhvr>
                                    </p:animEffect>
                                    <p:anim calcmode="lin" valueType="num">
                                      <p:cBhvr>
                                        <p:cTn id="45" dur="1000"/>
                                        <p:tgtEl>
                                          <p:spTgt spid="7"/>
                                        </p:tgtEl>
                                        <p:attrNameLst>
                                          <p:attrName>ppt_x</p:attrName>
                                        </p:attrNameLst>
                                      </p:cBhvr>
                                      <p:tavLst>
                                        <p:tav tm="0">
                                          <p:val>
                                            <p:strVal val="ppt_x"/>
                                          </p:val>
                                        </p:tav>
                                        <p:tav tm="100000">
                                          <p:val>
                                            <p:strVal val="ppt_x"/>
                                          </p:val>
                                        </p:tav>
                                      </p:tavLst>
                                    </p:anim>
                                    <p:anim calcmode="lin" valueType="num">
                                      <p:cBhvr>
                                        <p:cTn id="46" dur="1000"/>
                                        <p:tgtEl>
                                          <p:spTgt spid="7"/>
                                        </p:tgtEl>
                                        <p:attrNameLst>
                                          <p:attrName>ppt_y</p:attrName>
                                        </p:attrNameLst>
                                      </p:cBhvr>
                                      <p:tavLst>
                                        <p:tav tm="0">
                                          <p:val>
                                            <p:strVal val="ppt_y"/>
                                          </p:val>
                                        </p:tav>
                                        <p:tav tm="100000">
                                          <p:val>
                                            <p:strVal val="ppt_y-.1"/>
                                          </p:val>
                                        </p:tav>
                                      </p:tavLst>
                                    </p:anim>
                                    <p:set>
                                      <p:cBhvr>
                                        <p:cTn id="47" dur="1" fill="hold">
                                          <p:stCondLst>
                                            <p:cond delay="999"/>
                                          </p:stCondLst>
                                        </p:cTn>
                                        <p:tgtEl>
                                          <p:spTgt spid="7"/>
                                        </p:tgtEl>
                                        <p:attrNameLst>
                                          <p:attrName>style.visibility</p:attrName>
                                        </p:attrNameLst>
                                      </p:cBhvr>
                                      <p:to>
                                        <p:strVal val="hidden"/>
                                      </p:to>
                                    </p:set>
                                  </p:childTnLst>
                                </p:cTn>
                              </p:par>
                            </p:childTnLst>
                          </p:cTn>
                        </p:par>
                        <p:par>
                          <p:cTn id="48" fill="hold">
                            <p:stCondLst>
                              <p:cond delay="1000"/>
                            </p:stCondLst>
                            <p:childTnLst>
                              <p:par>
                                <p:cTn id="49" presetID="42" presetClass="entr" presetSubtype="0" fill="hold" grpId="0" nodeType="after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fade">
                                      <p:cBhvr>
                                        <p:cTn id="51" dur="1000"/>
                                        <p:tgtEl>
                                          <p:spTgt spid="8"/>
                                        </p:tgtEl>
                                      </p:cBhvr>
                                    </p:animEffect>
                                    <p:anim calcmode="lin" valueType="num">
                                      <p:cBhvr>
                                        <p:cTn id="52" dur="1000" fill="hold"/>
                                        <p:tgtEl>
                                          <p:spTgt spid="8"/>
                                        </p:tgtEl>
                                        <p:attrNameLst>
                                          <p:attrName>ppt_x</p:attrName>
                                        </p:attrNameLst>
                                      </p:cBhvr>
                                      <p:tavLst>
                                        <p:tav tm="0">
                                          <p:val>
                                            <p:strVal val="#ppt_x"/>
                                          </p:val>
                                        </p:tav>
                                        <p:tav tm="100000">
                                          <p:val>
                                            <p:strVal val="#ppt_x"/>
                                          </p:val>
                                        </p:tav>
                                      </p:tavLst>
                                    </p:anim>
                                    <p:anim calcmode="lin" valueType="num">
                                      <p:cBhvr>
                                        <p:cTn id="53" dur="1000" fill="hold"/>
                                        <p:tgtEl>
                                          <p:spTgt spid="8"/>
                                        </p:tgtEl>
                                        <p:attrNameLst>
                                          <p:attrName>ppt_y</p:attrName>
                                        </p:attrNameLst>
                                      </p:cBhvr>
                                      <p:tavLst>
                                        <p:tav tm="0">
                                          <p:val>
                                            <p:strVal val="#ppt_y+.1"/>
                                          </p:val>
                                        </p:tav>
                                        <p:tav tm="100000">
                                          <p:val>
                                            <p:strVal val="#ppt_y"/>
                                          </p:val>
                                        </p:tav>
                                      </p:tavLst>
                                    </p:anim>
                                  </p:childTnLst>
                                </p:cTn>
                              </p:par>
                            </p:childTnLst>
                          </p:cTn>
                        </p:par>
                        <p:par>
                          <p:cTn id="54" fill="hold">
                            <p:stCondLst>
                              <p:cond delay="2000"/>
                            </p:stCondLst>
                            <p:childTnLst>
                              <p:par>
                                <p:cTn id="55" presetID="26" presetClass="emph" presetSubtype="0" fill="hold" grpId="1" nodeType="afterEffect">
                                  <p:stCondLst>
                                    <p:cond delay="0"/>
                                  </p:stCondLst>
                                  <p:childTnLst>
                                    <p:animEffect transition="out" filter="fade">
                                      <p:cBhvr>
                                        <p:cTn id="56" dur="500" tmFilter="0, 0; .2, .5; .8, .5; 1, 0"/>
                                        <p:tgtEl>
                                          <p:spTgt spid="8"/>
                                        </p:tgtEl>
                                      </p:cBhvr>
                                    </p:animEffect>
                                    <p:animScale>
                                      <p:cBhvr>
                                        <p:cTn id="57" dur="250" autoRev="1" fill="hold"/>
                                        <p:tgtEl>
                                          <p:spTgt spid="8"/>
                                        </p:tgtEl>
                                      </p:cBhvr>
                                      <p:by x="105000" y="105000"/>
                                    </p:animScale>
                                  </p:childTnLst>
                                </p:cTn>
                              </p:par>
                            </p:childTnLst>
                          </p:cTn>
                        </p:par>
                      </p:childTnLst>
                    </p:cTn>
                  </p:par>
                  <p:par>
                    <p:cTn id="58" fill="hold">
                      <p:stCondLst>
                        <p:cond delay="indefinite"/>
                      </p:stCondLst>
                      <p:childTnLst>
                        <p:par>
                          <p:cTn id="59" fill="hold">
                            <p:stCondLst>
                              <p:cond delay="0"/>
                            </p:stCondLst>
                            <p:childTnLst>
                              <p:par>
                                <p:cTn id="60" presetID="47" presetClass="exit" presetSubtype="0" fill="hold" grpId="2" nodeType="clickEffect">
                                  <p:stCondLst>
                                    <p:cond delay="0"/>
                                  </p:stCondLst>
                                  <p:childTnLst>
                                    <p:animEffect transition="out" filter="fade">
                                      <p:cBhvr>
                                        <p:cTn id="61" dur="1000"/>
                                        <p:tgtEl>
                                          <p:spTgt spid="8"/>
                                        </p:tgtEl>
                                      </p:cBhvr>
                                    </p:animEffect>
                                    <p:anim calcmode="lin" valueType="num">
                                      <p:cBhvr>
                                        <p:cTn id="62" dur="1000"/>
                                        <p:tgtEl>
                                          <p:spTgt spid="8"/>
                                        </p:tgtEl>
                                        <p:attrNameLst>
                                          <p:attrName>ppt_x</p:attrName>
                                        </p:attrNameLst>
                                      </p:cBhvr>
                                      <p:tavLst>
                                        <p:tav tm="0">
                                          <p:val>
                                            <p:strVal val="ppt_x"/>
                                          </p:val>
                                        </p:tav>
                                        <p:tav tm="100000">
                                          <p:val>
                                            <p:strVal val="ppt_x"/>
                                          </p:val>
                                        </p:tav>
                                      </p:tavLst>
                                    </p:anim>
                                    <p:anim calcmode="lin" valueType="num">
                                      <p:cBhvr>
                                        <p:cTn id="63" dur="1000"/>
                                        <p:tgtEl>
                                          <p:spTgt spid="8"/>
                                        </p:tgtEl>
                                        <p:attrNameLst>
                                          <p:attrName>ppt_y</p:attrName>
                                        </p:attrNameLst>
                                      </p:cBhvr>
                                      <p:tavLst>
                                        <p:tav tm="0">
                                          <p:val>
                                            <p:strVal val="ppt_y"/>
                                          </p:val>
                                        </p:tav>
                                        <p:tav tm="100000">
                                          <p:val>
                                            <p:strVal val="ppt_y-.1"/>
                                          </p:val>
                                        </p:tav>
                                      </p:tavLst>
                                    </p:anim>
                                    <p:set>
                                      <p:cBhvr>
                                        <p:cTn id="64" dur="1" fill="hold">
                                          <p:stCondLst>
                                            <p:cond delay="999"/>
                                          </p:stCondLst>
                                        </p:cTn>
                                        <p:tgtEl>
                                          <p:spTgt spid="8"/>
                                        </p:tgtEl>
                                        <p:attrNameLst>
                                          <p:attrName>style.visibility</p:attrName>
                                        </p:attrNameLst>
                                      </p:cBhvr>
                                      <p:to>
                                        <p:strVal val="hidden"/>
                                      </p:to>
                                    </p:set>
                                  </p:childTnLst>
                                </p:cTn>
                              </p:par>
                            </p:childTnLst>
                          </p:cTn>
                        </p:par>
                        <p:par>
                          <p:cTn id="65" fill="hold">
                            <p:stCondLst>
                              <p:cond delay="1000"/>
                            </p:stCondLst>
                            <p:childTnLst>
                              <p:par>
                                <p:cTn id="66" presetID="42" presetClass="entr" presetSubtype="0" fill="hold" grpId="0" nodeType="after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fade">
                                      <p:cBhvr>
                                        <p:cTn id="68" dur="1000"/>
                                        <p:tgtEl>
                                          <p:spTgt spid="9"/>
                                        </p:tgtEl>
                                      </p:cBhvr>
                                    </p:animEffect>
                                    <p:anim calcmode="lin" valueType="num">
                                      <p:cBhvr>
                                        <p:cTn id="69" dur="1000" fill="hold"/>
                                        <p:tgtEl>
                                          <p:spTgt spid="9"/>
                                        </p:tgtEl>
                                        <p:attrNameLst>
                                          <p:attrName>ppt_x</p:attrName>
                                        </p:attrNameLst>
                                      </p:cBhvr>
                                      <p:tavLst>
                                        <p:tav tm="0">
                                          <p:val>
                                            <p:strVal val="#ppt_x"/>
                                          </p:val>
                                        </p:tav>
                                        <p:tav tm="100000">
                                          <p:val>
                                            <p:strVal val="#ppt_x"/>
                                          </p:val>
                                        </p:tav>
                                      </p:tavLst>
                                    </p:anim>
                                    <p:anim calcmode="lin" valueType="num">
                                      <p:cBhvr>
                                        <p:cTn id="70" dur="1000" fill="hold"/>
                                        <p:tgtEl>
                                          <p:spTgt spid="9"/>
                                        </p:tgtEl>
                                        <p:attrNameLst>
                                          <p:attrName>ppt_y</p:attrName>
                                        </p:attrNameLst>
                                      </p:cBhvr>
                                      <p:tavLst>
                                        <p:tav tm="0">
                                          <p:val>
                                            <p:strVal val="#ppt_y+.1"/>
                                          </p:val>
                                        </p:tav>
                                        <p:tav tm="100000">
                                          <p:val>
                                            <p:strVal val="#ppt_y"/>
                                          </p:val>
                                        </p:tav>
                                      </p:tavLst>
                                    </p:anim>
                                  </p:childTnLst>
                                </p:cTn>
                              </p:par>
                            </p:childTnLst>
                          </p:cTn>
                        </p:par>
                        <p:par>
                          <p:cTn id="71" fill="hold">
                            <p:stCondLst>
                              <p:cond delay="2000"/>
                            </p:stCondLst>
                            <p:childTnLst>
                              <p:par>
                                <p:cTn id="72" presetID="26" presetClass="emph" presetSubtype="0" fill="hold" grpId="1" nodeType="afterEffect">
                                  <p:stCondLst>
                                    <p:cond delay="0"/>
                                  </p:stCondLst>
                                  <p:childTnLst>
                                    <p:animEffect transition="out" filter="fade">
                                      <p:cBhvr>
                                        <p:cTn id="73" dur="500" tmFilter="0, 0; .2, .5; .8, .5; 1, 0"/>
                                        <p:tgtEl>
                                          <p:spTgt spid="9"/>
                                        </p:tgtEl>
                                      </p:cBhvr>
                                    </p:animEffect>
                                    <p:animScale>
                                      <p:cBhvr>
                                        <p:cTn id="74" dur="250" autoRev="1" fill="hold"/>
                                        <p:tgtEl>
                                          <p:spTgt spid="9"/>
                                        </p:tgtEl>
                                      </p:cBhvr>
                                      <p:by x="105000" y="105000"/>
                                    </p:animScale>
                                  </p:childTnLst>
                                </p:cTn>
                              </p:par>
                            </p:childTnLst>
                          </p:cTn>
                        </p:par>
                      </p:childTnLst>
                    </p:cTn>
                  </p:par>
                  <p:par>
                    <p:cTn id="75" fill="hold">
                      <p:stCondLst>
                        <p:cond delay="indefinite"/>
                      </p:stCondLst>
                      <p:childTnLst>
                        <p:par>
                          <p:cTn id="76" fill="hold">
                            <p:stCondLst>
                              <p:cond delay="0"/>
                            </p:stCondLst>
                            <p:childTnLst>
                              <p:par>
                                <p:cTn id="77" presetID="47" presetClass="exit" presetSubtype="0" fill="hold" grpId="2" nodeType="clickEffect">
                                  <p:stCondLst>
                                    <p:cond delay="0"/>
                                  </p:stCondLst>
                                  <p:childTnLst>
                                    <p:animEffect transition="out" filter="fade">
                                      <p:cBhvr>
                                        <p:cTn id="78" dur="1000"/>
                                        <p:tgtEl>
                                          <p:spTgt spid="9"/>
                                        </p:tgtEl>
                                      </p:cBhvr>
                                    </p:animEffect>
                                    <p:anim calcmode="lin" valueType="num">
                                      <p:cBhvr>
                                        <p:cTn id="79" dur="1000"/>
                                        <p:tgtEl>
                                          <p:spTgt spid="9"/>
                                        </p:tgtEl>
                                        <p:attrNameLst>
                                          <p:attrName>ppt_x</p:attrName>
                                        </p:attrNameLst>
                                      </p:cBhvr>
                                      <p:tavLst>
                                        <p:tav tm="0">
                                          <p:val>
                                            <p:strVal val="ppt_x"/>
                                          </p:val>
                                        </p:tav>
                                        <p:tav tm="100000">
                                          <p:val>
                                            <p:strVal val="ppt_x"/>
                                          </p:val>
                                        </p:tav>
                                      </p:tavLst>
                                    </p:anim>
                                    <p:anim calcmode="lin" valueType="num">
                                      <p:cBhvr>
                                        <p:cTn id="80" dur="1000"/>
                                        <p:tgtEl>
                                          <p:spTgt spid="9"/>
                                        </p:tgtEl>
                                        <p:attrNameLst>
                                          <p:attrName>ppt_y</p:attrName>
                                        </p:attrNameLst>
                                      </p:cBhvr>
                                      <p:tavLst>
                                        <p:tav tm="0">
                                          <p:val>
                                            <p:strVal val="ppt_y"/>
                                          </p:val>
                                        </p:tav>
                                        <p:tav tm="100000">
                                          <p:val>
                                            <p:strVal val="ppt_y-.1"/>
                                          </p:val>
                                        </p:tav>
                                      </p:tavLst>
                                    </p:anim>
                                    <p:set>
                                      <p:cBhvr>
                                        <p:cTn id="81" dur="1" fill="hold">
                                          <p:stCondLst>
                                            <p:cond delay="999"/>
                                          </p:stCondLst>
                                        </p:cTn>
                                        <p:tgtEl>
                                          <p:spTgt spid="9"/>
                                        </p:tgtEl>
                                        <p:attrNameLst>
                                          <p:attrName>style.visibility</p:attrName>
                                        </p:attrNameLst>
                                      </p:cBhvr>
                                      <p:to>
                                        <p:strVal val="hidden"/>
                                      </p:to>
                                    </p:set>
                                  </p:childTnLst>
                                </p:cTn>
                              </p:par>
                            </p:childTnLst>
                          </p:cTn>
                        </p:par>
                        <p:par>
                          <p:cTn id="82" fill="hold">
                            <p:stCondLst>
                              <p:cond delay="1000"/>
                            </p:stCondLst>
                            <p:childTnLst>
                              <p:par>
                                <p:cTn id="83" presetID="42" presetClass="entr" presetSubtype="0" fill="hold" grpId="0" nodeType="afterEffect">
                                  <p:stCondLst>
                                    <p:cond delay="0"/>
                                  </p:stCondLst>
                                  <p:childTnLst>
                                    <p:set>
                                      <p:cBhvr>
                                        <p:cTn id="84" dur="1" fill="hold">
                                          <p:stCondLst>
                                            <p:cond delay="0"/>
                                          </p:stCondLst>
                                        </p:cTn>
                                        <p:tgtEl>
                                          <p:spTgt spid="10"/>
                                        </p:tgtEl>
                                        <p:attrNameLst>
                                          <p:attrName>style.visibility</p:attrName>
                                        </p:attrNameLst>
                                      </p:cBhvr>
                                      <p:to>
                                        <p:strVal val="visible"/>
                                      </p:to>
                                    </p:set>
                                    <p:animEffect transition="in" filter="fade">
                                      <p:cBhvr>
                                        <p:cTn id="85" dur="1000"/>
                                        <p:tgtEl>
                                          <p:spTgt spid="10"/>
                                        </p:tgtEl>
                                      </p:cBhvr>
                                    </p:animEffect>
                                    <p:anim calcmode="lin" valueType="num">
                                      <p:cBhvr>
                                        <p:cTn id="86" dur="1000" fill="hold"/>
                                        <p:tgtEl>
                                          <p:spTgt spid="10"/>
                                        </p:tgtEl>
                                        <p:attrNameLst>
                                          <p:attrName>ppt_x</p:attrName>
                                        </p:attrNameLst>
                                      </p:cBhvr>
                                      <p:tavLst>
                                        <p:tav tm="0">
                                          <p:val>
                                            <p:strVal val="#ppt_x"/>
                                          </p:val>
                                        </p:tav>
                                        <p:tav tm="100000">
                                          <p:val>
                                            <p:strVal val="#ppt_x"/>
                                          </p:val>
                                        </p:tav>
                                      </p:tavLst>
                                    </p:anim>
                                    <p:anim calcmode="lin" valueType="num">
                                      <p:cBhvr>
                                        <p:cTn id="87" dur="1000" fill="hold"/>
                                        <p:tgtEl>
                                          <p:spTgt spid="10"/>
                                        </p:tgtEl>
                                        <p:attrNameLst>
                                          <p:attrName>ppt_y</p:attrName>
                                        </p:attrNameLst>
                                      </p:cBhvr>
                                      <p:tavLst>
                                        <p:tav tm="0">
                                          <p:val>
                                            <p:strVal val="#ppt_y+.1"/>
                                          </p:val>
                                        </p:tav>
                                        <p:tav tm="100000">
                                          <p:val>
                                            <p:strVal val="#ppt_y"/>
                                          </p:val>
                                        </p:tav>
                                      </p:tavLst>
                                    </p:anim>
                                  </p:childTnLst>
                                </p:cTn>
                              </p:par>
                            </p:childTnLst>
                          </p:cTn>
                        </p:par>
                        <p:par>
                          <p:cTn id="88" fill="hold">
                            <p:stCondLst>
                              <p:cond delay="2000"/>
                            </p:stCondLst>
                            <p:childTnLst>
                              <p:par>
                                <p:cTn id="89" presetID="26" presetClass="emph" presetSubtype="0" fill="hold" grpId="1" nodeType="afterEffect">
                                  <p:stCondLst>
                                    <p:cond delay="0"/>
                                  </p:stCondLst>
                                  <p:childTnLst>
                                    <p:animEffect transition="out" filter="fade">
                                      <p:cBhvr>
                                        <p:cTn id="90" dur="500" tmFilter="0, 0; .2, .5; .8, .5; 1, 0"/>
                                        <p:tgtEl>
                                          <p:spTgt spid="10"/>
                                        </p:tgtEl>
                                      </p:cBhvr>
                                    </p:animEffect>
                                    <p:animScale>
                                      <p:cBhvr>
                                        <p:cTn id="91" dur="250" autoRev="1" fill="hold"/>
                                        <p:tgtEl>
                                          <p:spTgt spid="10"/>
                                        </p:tgtEl>
                                      </p:cBhvr>
                                      <p:by x="105000" y="105000"/>
                                    </p:animScale>
                                  </p:childTnLst>
                                </p:cTn>
                              </p:par>
                            </p:childTnLst>
                          </p:cTn>
                        </p:par>
                        <p:par>
                          <p:cTn id="92" fill="hold">
                            <p:stCondLst>
                              <p:cond delay="2500"/>
                            </p:stCondLst>
                            <p:childTnLst>
                              <p:par>
                                <p:cTn id="93" presetID="22" presetClass="entr" presetSubtype="1" fill="hold" nodeType="afterEffect">
                                  <p:stCondLst>
                                    <p:cond delay="0"/>
                                  </p:stCondLst>
                                  <p:childTnLst>
                                    <p:set>
                                      <p:cBhvr>
                                        <p:cTn id="94" dur="1" fill="hold">
                                          <p:stCondLst>
                                            <p:cond delay="0"/>
                                          </p:stCondLst>
                                        </p:cTn>
                                        <p:tgtEl>
                                          <p:spTgt spid="11"/>
                                        </p:tgtEl>
                                        <p:attrNameLst>
                                          <p:attrName>style.visibility</p:attrName>
                                        </p:attrNameLst>
                                      </p:cBhvr>
                                      <p:to>
                                        <p:strVal val="visible"/>
                                      </p:to>
                                    </p:set>
                                    <p:animEffect transition="in" filter="wipe(up)">
                                      <p:cBhvr>
                                        <p:cTn id="9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6" grpId="0"/>
      <p:bldP spid="6" grpId="1"/>
      <p:bldP spid="7" grpId="0"/>
      <p:bldP spid="7" grpId="1"/>
      <p:bldP spid="7" grpId="2"/>
      <p:bldP spid="8" grpId="0"/>
      <p:bldP spid="8" grpId="1"/>
      <p:bldP spid="8" grpId="2"/>
      <p:bldP spid="9" grpId="0"/>
      <p:bldP spid="9" grpId="1"/>
      <p:bldP spid="9" grpId="2"/>
      <p:bldP spid="10" grpId="0"/>
      <p:bldP spid="10" grpId="1"/>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3" descr="J:\Mis Docs\_Multimedia IMS\Curso Biblico PPS\Tema 13\Tema 13 orac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2"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43011" name="Rectangle 3"/>
          <p:cNvSpPr>
            <a:spLocks noChangeArrowheads="1"/>
          </p:cNvSpPr>
          <p:nvPr/>
        </p:nvSpPr>
        <p:spPr bwMode="auto">
          <a:xfrm>
            <a:off x="179512" y="296652"/>
            <a:ext cx="6624736" cy="298833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r>
              <a:rPr lang="en-US" sz="6000" b="1" u="none"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Um </a:t>
            </a:r>
            <a:r>
              <a:rPr lang="en-US" sz="60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M</a:t>
            </a:r>
            <a:r>
              <a:rPr lang="en-US" sz="6000" b="1" u="none"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omento</a:t>
            </a:r>
            <a:r>
              <a:rPr lang="en-US" sz="6000" b="1" u="none"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de </a:t>
            </a:r>
            <a:r>
              <a:rPr lang="en-US" sz="60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O</a:t>
            </a:r>
            <a:r>
              <a:rPr lang="en-US" sz="6000" b="1" u="none"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ração</a:t>
            </a:r>
            <a:endParaRPr lang="en-US" sz="6000" b="1" u="none"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0804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3011"/>
                                        </p:tgtEl>
                                        <p:attrNameLst>
                                          <p:attrName>style.visibility</p:attrName>
                                        </p:attrNameLst>
                                      </p:cBhvr>
                                      <p:to>
                                        <p:strVal val="visible"/>
                                      </p:to>
                                    </p:set>
                                    <p:animEffect transition="in" filter="wipe(left)">
                                      <p:cBhvr>
                                        <p:cTn id="7" dur="2000"/>
                                        <p:tgtEl>
                                          <p:spTgt spid="43011"/>
                                        </p:tgtEl>
                                      </p:cBhvr>
                                    </p:animEffect>
                                  </p:childTnLst>
                                </p:cTn>
                              </p:par>
                            </p:childTnLst>
                          </p:cTn>
                        </p:par>
                        <p:par>
                          <p:cTn id="8" fill="hold">
                            <p:stCondLst>
                              <p:cond delay="20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J:\Mis Docs\_Multimedia IMS\Curso Biblico PPS\Tema 13\Tema 13 paisaj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 y="-11314"/>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216285" y="332656"/>
            <a:ext cx="2051459" cy="523220"/>
          </a:xfrm>
          <a:prstGeom prst="rect">
            <a:avLst/>
          </a:prstGeom>
        </p:spPr>
        <p:txBody>
          <a:bodyPr wrap="none">
            <a:spAutoFit/>
          </a:bodyPr>
          <a:lstStyle/>
          <a:p>
            <a:r>
              <a:rPr lang="en-US" sz="2800" b="1" dirty="0" err="1">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Génesis</a:t>
            </a:r>
            <a:r>
              <a:rPr lang="en-US" sz="2800" b="1" dirty="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 1</a:t>
            </a:r>
            <a:endParaRPr lang="es-ES" sz="2000" dirty="0">
              <a:ln w="6350" cap="rnd" cmpd="sng">
                <a:solidFill>
                  <a:srgbClr val="FFC000"/>
                </a:solidFill>
                <a:prstDash val="solid"/>
                <a:round/>
              </a:ln>
              <a:solidFill>
                <a:schemeClr val="bg1"/>
              </a:solidFill>
            </a:endParaRPr>
          </a:p>
        </p:txBody>
      </p:sp>
      <p:pic>
        <p:nvPicPr>
          <p:cNvPr id="11"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19" y="3397128"/>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hidden="1"/>
          <p:cNvSpPr>
            <a:spLocks noChangeArrowheads="1"/>
          </p:cNvSpPr>
          <p:nvPr/>
        </p:nvSpPr>
        <p:spPr bwMode="auto">
          <a:xfrm>
            <a:off x="179512" y="4833156"/>
            <a:ext cx="8748972" cy="133214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El 1er. Día Hizo la Luz</a:t>
            </a:r>
          </a:p>
          <a:p>
            <a:pPr algn="ctr"/>
            <a:endPar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sp>
        <p:nvSpPr>
          <p:cNvPr id="6" name="Rectangle 3" hidden="1"/>
          <p:cNvSpPr>
            <a:spLocks noChangeArrowheads="1"/>
          </p:cNvSpPr>
          <p:nvPr/>
        </p:nvSpPr>
        <p:spPr bwMode="auto">
          <a:xfrm>
            <a:off x="179512" y="4689140"/>
            <a:ext cx="8748972" cy="133214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El 2do. Día Hizo </a:t>
            </a:r>
            <a:b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b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el Firmamento</a:t>
            </a:r>
          </a:p>
          <a:p>
            <a:pPr algn="ctr"/>
            <a:endPar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sp>
        <p:nvSpPr>
          <p:cNvPr id="7" name="Rectangle 3"/>
          <p:cNvSpPr>
            <a:spLocks noChangeArrowheads="1"/>
          </p:cNvSpPr>
          <p:nvPr/>
        </p:nvSpPr>
        <p:spPr bwMode="auto">
          <a:xfrm>
            <a:off x="0" y="4689140"/>
            <a:ext cx="9143492" cy="133214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No 3º </a:t>
            </a:r>
            <a:r>
              <a:rPr lang="es-ES" sz="44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Dia</a:t>
            </a: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a:t>
            </a:r>
            <a:r>
              <a:rPr lang="es-ES" sz="44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fez</a:t>
            </a: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a:t>
            </a:r>
            <a:b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b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os Continentes e as Plantas</a:t>
            </a:r>
          </a:p>
          <a:p>
            <a:pPr algn="ctr"/>
            <a:endPar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sp>
        <p:nvSpPr>
          <p:cNvPr id="8" name="Rectangle 3" hidden="1"/>
          <p:cNvSpPr>
            <a:spLocks noChangeArrowheads="1"/>
          </p:cNvSpPr>
          <p:nvPr/>
        </p:nvSpPr>
        <p:spPr bwMode="auto">
          <a:xfrm>
            <a:off x="-508" y="4689140"/>
            <a:ext cx="9143492" cy="133214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El 4to. Día Ordenó </a:t>
            </a:r>
            <a:b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b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el Sol, la Luna y Estrellas</a:t>
            </a:r>
          </a:p>
          <a:p>
            <a:pPr algn="ctr"/>
            <a:endPar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sp>
        <p:nvSpPr>
          <p:cNvPr id="9" name="Rectangle 3" hidden="1"/>
          <p:cNvSpPr>
            <a:spLocks noChangeArrowheads="1"/>
          </p:cNvSpPr>
          <p:nvPr/>
        </p:nvSpPr>
        <p:spPr bwMode="auto">
          <a:xfrm>
            <a:off x="-508" y="4689140"/>
            <a:ext cx="9143492" cy="133214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El 5to. Día Hizo</a:t>
            </a:r>
            <a:b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b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los Peces y las Aves</a:t>
            </a:r>
          </a:p>
          <a:p>
            <a:pPr algn="ctr"/>
            <a:endPar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sp>
        <p:nvSpPr>
          <p:cNvPr id="10" name="Rectangle 3" hidden="1"/>
          <p:cNvSpPr>
            <a:spLocks noChangeArrowheads="1"/>
          </p:cNvSpPr>
          <p:nvPr/>
        </p:nvSpPr>
        <p:spPr bwMode="auto">
          <a:xfrm>
            <a:off x="1016" y="4689140"/>
            <a:ext cx="9143492" cy="133214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El 6to. Día Hizo</a:t>
            </a:r>
            <a:b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b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los Animales y al Hombre</a:t>
            </a:r>
          </a:p>
          <a:p>
            <a:pPr algn="ctr"/>
            <a:endPar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spTree>
    <p:extLst>
      <p:ext uri="{BB962C8B-B14F-4D97-AF65-F5344CB8AC3E}">
        <p14:creationId xmlns:p14="http://schemas.microsoft.com/office/powerpoint/2010/main" val="8264706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6" presetClass="emph" presetSubtype="0" fill="hold" grpId="1" nodeType="afterEffect">
                                  <p:stCondLst>
                                    <p:cond delay="0"/>
                                  </p:stCondLst>
                                  <p:childTnLst>
                                    <p:animEffect transition="out" filter="fade">
                                      <p:cBhvr>
                                        <p:cTn id="12" dur="500" tmFilter="0, 0; .2, .5; .8, .5; 1, 0"/>
                                        <p:tgtEl>
                                          <p:spTgt spid="5"/>
                                        </p:tgtEl>
                                      </p:cBhvr>
                                    </p:animEffect>
                                    <p:animScale>
                                      <p:cBhvr>
                                        <p:cTn id="13" dur="250" autoRev="1" fill="hold"/>
                                        <p:tgtEl>
                                          <p:spTgt spid="5"/>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47" presetClass="exit" presetSubtype="0" fill="hold" grpId="2" nodeType="clickEffect">
                                  <p:stCondLst>
                                    <p:cond delay="0"/>
                                  </p:stCondLst>
                                  <p:childTnLst>
                                    <p:animEffect transition="out" filter="fade">
                                      <p:cBhvr>
                                        <p:cTn id="17" dur="1000"/>
                                        <p:tgtEl>
                                          <p:spTgt spid="5"/>
                                        </p:tgtEl>
                                      </p:cBhvr>
                                    </p:animEffect>
                                    <p:anim calcmode="lin" valueType="num">
                                      <p:cBhvr>
                                        <p:cTn id="18" dur="1000"/>
                                        <p:tgtEl>
                                          <p:spTgt spid="5"/>
                                        </p:tgtEl>
                                        <p:attrNameLst>
                                          <p:attrName>ppt_x</p:attrName>
                                        </p:attrNameLst>
                                      </p:cBhvr>
                                      <p:tavLst>
                                        <p:tav tm="0">
                                          <p:val>
                                            <p:strVal val="ppt_x"/>
                                          </p:val>
                                        </p:tav>
                                        <p:tav tm="100000">
                                          <p:val>
                                            <p:strVal val="ppt_x"/>
                                          </p:val>
                                        </p:tav>
                                      </p:tavLst>
                                    </p:anim>
                                    <p:anim calcmode="lin" valueType="num">
                                      <p:cBhvr>
                                        <p:cTn id="19" dur="1000"/>
                                        <p:tgtEl>
                                          <p:spTgt spid="5"/>
                                        </p:tgtEl>
                                        <p:attrNameLst>
                                          <p:attrName>ppt_y</p:attrName>
                                        </p:attrNameLst>
                                      </p:cBhvr>
                                      <p:tavLst>
                                        <p:tav tm="0">
                                          <p:val>
                                            <p:strVal val="ppt_y"/>
                                          </p:val>
                                        </p:tav>
                                        <p:tav tm="100000">
                                          <p:val>
                                            <p:strVal val="ppt_y-.1"/>
                                          </p:val>
                                        </p:tav>
                                      </p:tavLst>
                                    </p:anim>
                                    <p:set>
                                      <p:cBhvr>
                                        <p:cTn id="20" dur="1" fill="hold">
                                          <p:stCondLst>
                                            <p:cond delay="999"/>
                                          </p:stCondLst>
                                        </p:cTn>
                                        <p:tgtEl>
                                          <p:spTgt spid="5"/>
                                        </p:tgtEl>
                                        <p:attrNameLst>
                                          <p:attrName>style.visibility</p:attrName>
                                        </p:attrNameLst>
                                      </p:cBhvr>
                                      <p:to>
                                        <p:strVal val="hidden"/>
                                      </p:to>
                                    </p:set>
                                  </p:childTnLst>
                                </p:cTn>
                              </p:par>
                            </p:childTnLst>
                          </p:cTn>
                        </p:par>
                        <p:par>
                          <p:cTn id="21" fill="hold">
                            <p:stCondLst>
                              <p:cond delay="1000"/>
                            </p:stCondLst>
                            <p:childTnLst>
                              <p:par>
                                <p:cTn id="22" presetID="42"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26" presetClass="emph" presetSubtype="0" fill="hold" grpId="1" nodeType="afterEffect">
                                  <p:stCondLst>
                                    <p:cond delay="0"/>
                                  </p:stCondLst>
                                  <p:childTnLst>
                                    <p:animEffect transition="out" filter="fade">
                                      <p:cBhvr>
                                        <p:cTn id="29" dur="500" tmFilter="0, 0; .2, .5; .8, .5; 1, 0"/>
                                        <p:tgtEl>
                                          <p:spTgt spid="6"/>
                                        </p:tgtEl>
                                      </p:cBhvr>
                                    </p:animEffect>
                                    <p:animScale>
                                      <p:cBhvr>
                                        <p:cTn id="30" dur="250" autoRev="1" fill="hold"/>
                                        <p:tgtEl>
                                          <p:spTgt spid="6"/>
                                        </p:tgtEl>
                                      </p:cBhvr>
                                      <p:by x="105000" y="105000"/>
                                    </p:animScale>
                                  </p:childTnLst>
                                </p:cTn>
                              </p:par>
                            </p:childTnLst>
                          </p:cTn>
                        </p:par>
                        <p:par>
                          <p:cTn id="31" fill="hold">
                            <p:stCondLst>
                              <p:cond delay="2500"/>
                            </p:stCondLst>
                            <p:childTnLst>
                              <p:par>
                                <p:cTn id="32" presetID="42" presetClass="entr" presetSubtype="0" fill="hold" grpId="0"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childTnLst>
                          </p:cTn>
                        </p:par>
                        <p:par>
                          <p:cTn id="37" fill="hold">
                            <p:stCondLst>
                              <p:cond delay="3500"/>
                            </p:stCondLst>
                            <p:childTnLst>
                              <p:par>
                                <p:cTn id="38" presetID="26" presetClass="emph" presetSubtype="0" fill="hold" grpId="1" nodeType="afterEffect">
                                  <p:stCondLst>
                                    <p:cond delay="0"/>
                                  </p:stCondLst>
                                  <p:childTnLst>
                                    <p:animEffect transition="out" filter="fade">
                                      <p:cBhvr>
                                        <p:cTn id="39" dur="500" tmFilter="0, 0; .2, .5; .8, .5; 1, 0"/>
                                        <p:tgtEl>
                                          <p:spTgt spid="7"/>
                                        </p:tgtEl>
                                      </p:cBhvr>
                                    </p:animEffect>
                                    <p:animScale>
                                      <p:cBhvr>
                                        <p:cTn id="40" dur="250" autoRev="1" fill="hold"/>
                                        <p:tgtEl>
                                          <p:spTgt spid="7"/>
                                        </p:tgtEl>
                                      </p:cBhvr>
                                      <p:by x="105000" y="105000"/>
                                    </p:animScale>
                                  </p:childTnLst>
                                </p:cTn>
                              </p:par>
                            </p:childTnLst>
                          </p:cTn>
                        </p:par>
                        <p:par>
                          <p:cTn id="41" fill="hold">
                            <p:stCondLst>
                              <p:cond delay="4000"/>
                            </p:stCondLst>
                            <p:childTnLst>
                              <p:par>
                                <p:cTn id="42" presetID="42" presetClass="entr" presetSubtype="0" fill="hold" grpId="0" nodeType="after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1000"/>
                                        <p:tgtEl>
                                          <p:spTgt spid="8"/>
                                        </p:tgtEl>
                                      </p:cBhvr>
                                    </p:animEffect>
                                    <p:anim calcmode="lin" valueType="num">
                                      <p:cBhvr>
                                        <p:cTn id="45" dur="1000" fill="hold"/>
                                        <p:tgtEl>
                                          <p:spTgt spid="8"/>
                                        </p:tgtEl>
                                        <p:attrNameLst>
                                          <p:attrName>ppt_x</p:attrName>
                                        </p:attrNameLst>
                                      </p:cBhvr>
                                      <p:tavLst>
                                        <p:tav tm="0">
                                          <p:val>
                                            <p:strVal val="#ppt_x"/>
                                          </p:val>
                                        </p:tav>
                                        <p:tav tm="100000">
                                          <p:val>
                                            <p:strVal val="#ppt_x"/>
                                          </p:val>
                                        </p:tav>
                                      </p:tavLst>
                                    </p:anim>
                                    <p:anim calcmode="lin" valueType="num">
                                      <p:cBhvr>
                                        <p:cTn id="46" dur="1000" fill="hold"/>
                                        <p:tgtEl>
                                          <p:spTgt spid="8"/>
                                        </p:tgtEl>
                                        <p:attrNameLst>
                                          <p:attrName>ppt_y</p:attrName>
                                        </p:attrNameLst>
                                      </p:cBhvr>
                                      <p:tavLst>
                                        <p:tav tm="0">
                                          <p:val>
                                            <p:strVal val="#ppt_y+.1"/>
                                          </p:val>
                                        </p:tav>
                                        <p:tav tm="100000">
                                          <p:val>
                                            <p:strVal val="#ppt_y"/>
                                          </p:val>
                                        </p:tav>
                                      </p:tavLst>
                                    </p:anim>
                                  </p:childTnLst>
                                </p:cTn>
                              </p:par>
                            </p:childTnLst>
                          </p:cTn>
                        </p:par>
                        <p:par>
                          <p:cTn id="47" fill="hold">
                            <p:stCondLst>
                              <p:cond delay="5000"/>
                            </p:stCondLst>
                            <p:childTnLst>
                              <p:par>
                                <p:cTn id="48" presetID="26" presetClass="emph" presetSubtype="0" fill="hold" grpId="1" nodeType="afterEffect">
                                  <p:stCondLst>
                                    <p:cond delay="0"/>
                                  </p:stCondLst>
                                  <p:childTnLst>
                                    <p:animEffect transition="out" filter="fade">
                                      <p:cBhvr>
                                        <p:cTn id="49" dur="500" tmFilter="0, 0; .2, .5; .8, .5; 1, 0"/>
                                        <p:tgtEl>
                                          <p:spTgt spid="8"/>
                                        </p:tgtEl>
                                      </p:cBhvr>
                                    </p:animEffect>
                                    <p:animScale>
                                      <p:cBhvr>
                                        <p:cTn id="50" dur="250" autoRev="1" fill="hold"/>
                                        <p:tgtEl>
                                          <p:spTgt spid="8"/>
                                        </p:tgtEl>
                                      </p:cBhvr>
                                      <p:by x="105000" y="105000"/>
                                    </p:animScale>
                                  </p:childTnLst>
                                </p:cTn>
                              </p:par>
                            </p:childTnLst>
                          </p:cTn>
                        </p:par>
                      </p:childTnLst>
                    </p:cTn>
                  </p:par>
                  <p:par>
                    <p:cTn id="51" fill="hold">
                      <p:stCondLst>
                        <p:cond delay="indefinite"/>
                      </p:stCondLst>
                      <p:childTnLst>
                        <p:par>
                          <p:cTn id="52" fill="hold">
                            <p:stCondLst>
                              <p:cond delay="0"/>
                            </p:stCondLst>
                            <p:childTnLst>
                              <p:par>
                                <p:cTn id="53" presetID="47" presetClass="exit" presetSubtype="0" fill="hold" grpId="2" nodeType="clickEffect">
                                  <p:stCondLst>
                                    <p:cond delay="0"/>
                                  </p:stCondLst>
                                  <p:childTnLst>
                                    <p:animEffect transition="out" filter="fade">
                                      <p:cBhvr>
                                        <p:cTn id="54" dur="1000"/>
                                        <p:tgtEl>
                                          <p:spTgt spid="8"/>
                                        </p:tgtEl>
                                      </p:cBhvr>
                                    </p:animEffect>
                                    <p:anim calcmode="lin" valueType="num">
                                      <p:cBhvr>
                                        <p:cTn id="55" dur="1000"/>
                                        <p:tgtEl>
                                          <p:spTgt spid="8"/>
                                        </p:tgtEl>
                                        <p:attrNameLst>
                                          <p:attrName>ppt_x</p:attrName>
                                        </p:attrNameLst>
                                      </p:cBhvr>
                                      <p:tavLst>
                                        <p:tav tm="0">
                                          <p:val>
                                            <p:strVal val="ppt_x"/>
                                          </p:val>
                                        </p:tav>
                                        <p:tav tm="100000">
                                          <p:val>
                                            <p:strVal val="ppt_x"/>
                                          </p:val>
                                        </p:tav>
                                      </p:tavLst>
                                    </p:anim>
                                    <p:anim calcmode="lin" valueType="num">
                                      <p:cBhvr>
                                        <p:cTn id="56" dur="1000"/>
                                        <p:tgtEl>
                                          <p:spTgt spid="8"/>
                                        </p:tgtEl>
                                        <p:attrNameLst>
                                          <p:attrName>ppt_y</p:attrName>
                                        </p:attrNameLst>
                                      </p:cBhvr>
                                      <p:tavLst>
                                        <p:tav tm="0">
                                          <p:val>
                                            <p:strVal val="ppt_y"/>
                                          </p:val>
                                        </p:tav>
                                        <p:tav tm="100000">
                                          <p:val>
                                            <p:strVal val="ppt_y-.1"/>
                                          </p:val>
                                        </p:tav>
                                      </p:tavLst>
                                    </p:anim>
                                    <p:set>
                                      <p:cBhvr>
                                        <p:cTn id="57" dur="1" fill="hold">
                                          <p:stCondLst>
                                            <p:cond delay="999"/>
                                          </p:stCondLst>
                                        </p:cTn>
                                        <p:tgtEl>
                                          <p:spTgt spid="8"/>
                                        </p:tgtEl>
                                        <p:attrNameLst>
                                          <p:attrName>style.visibility</p:attrName>
                                        </p:attrNameLst>
                                      </p:cBhvr>
                                      <p:to>
                                        <p:strVal val="hidden"/>
                                      </p:to>
                                    </p:set>
                                  </p:childTnLst>
                                </p:cTn>
                              </p:par>
                            </p:childTnLst>
                          </p:cTn>
                        </p:par>
                        <p:par>
                          <p:cTn id="58" fill="hold">
                            <p:stCondLst>
                              <p:cond delay="1000"/>
                            </p:stCondLst>
                            <p:childTnLst>
                              <p:par>
                                <p:cTn id="59" presetID="42" presetClass="entr" presetSubtype="0" fill="hold" grpId="0" nodeType="after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fade">
                                      <p:cBhvr>
                                        <p:cTn id="61" dur="1000"/>
                                        <p:tgtEl>
                                          <p:spTgt spid="9"/>
                                        </p:tgtEl>
                                      </p:cBhvr>
                                    </p:animEffect>
                                    <p:anim calcmode="lin" valueType="num">
                                      <p:cBhvr>
                                        <p:cTn id="62" dur="1000" fill="hold"/>
                                        <p:tgtEl>
                                          <p:spTgt spid="9"/>
                                        </p:tgtEl>
                                        <p:attrNameLst>
                                          <p:attrName>ppt_x</p:attrName>
                                        </p:attrNameLst>
                                      </p:cBhvr>
                                      <p:tavLst>
                                        <p:tav tm="0">
                                          <p:val>
                                            <p:strVal val="#ppt_x"/>
                                          </p:val>
                                        </p:tav>
                                        <p:tav tm="100000">
                                          <p:val>
                                            <p:strVal val="#ppt_x"/>
                                          </p:val>
                                        </p:tav>
                                      </p:tavLst>
                                    </p:anim>
                                    <p:anim calcmode="lin" valueType="num">
                                      <p:cBhvr>
                                        <p:cTn id="63" dur="1000" fill="hold"/>
                                        <p:tgtEl>
                                          <p:spTgt spid="9"/>
                                        </p:tgtEl>
                                        <p:attrNameLst>
                                          <p:attrName>ppt_y</p:attrName>
                                        </p:attrNameLst>
                                      </p:cBhvr>
                                      <p:tavLst>
                                        <p:tav tm="0">
                                          <p:val>
                                            <p:strVal val="#ppt_y+.1"/>
                                          </p:val>
                                        </p:tav>
                                        <p:tav tm="100000">
                                          <p:val>
                                            <p:strVal val="#ppt_y"/>
                                          </p:val>
                                        </p:tav>
                                      </p:tavLst>
                                    </p:anim>
                                  </p:childTnLst>
                                </p:cTn>
                              </p:par>
                            </p:childTnLst>
                          </p:cTn>
                        </p:par>
                        <p:par>
                          <p:cTn id="64" fill="hold">
                            <p:stCondLst>
                              <p:cond delay="2000"/>
                            </p:stCondLst>
                            <p:childTnLst>
                              <p:par>
                                <p:cTn id="65" presetID="26" presetClass="emph" presetSubtype="0" fill="hold" grpId="1" nodeType="afterEffect">
                                  <p:stCondLst>
                                    <p:cond delay="0"/>
                                  </p:stCondLst>
                                  <p:childTnLst>
                                    <p:animEffect transition="out" filter="fade">
                                      <p:cBhvr>
                                        <p:cTn id="66" dur="500" tmFilter="0, 0; .2, .5; .8, .5; 1, 0"/>
                                        <p:tgtEl>
                                          <p:spTgt spid="9"/>
                                        </p:tgtEl>
                                      </p:cBhvr>
                                    </p:animEffect>
                                    <p:animScale>
                                      <p:cBhvr>
                                        <p:cTn id="67" dur="250" autoRev="1" fill="hold"/>
                                        <p:tgtEl>
                                          <p:spTgt spid="9"/>
                                        </p:tgtEl>
                                      </p:cBhvr>
                                      <p:by x="105000" y="105000"/>
                                    </p:animScale>
                                  </p:childTnLst>
                                </p:cTn>
                              </p:par>
                            </p:childTnLst>
                          </p:cTn>
                        </p:par>
                      </p:childTnLst>
                    </p:cTn>
                  </p:par>
                  <p:par>
                    <p:cTn id="68" fill="hold">
                      <p:stCondLst>
                        <p:cond delay="indefinite"/>
                      </p:stCondLst>
                      <p:childTnLst>
                        <p:par>
                          <p:cTn id="69" fill="hold">
                            <p:stCondLst>
                              <p:cond delay="0"/>
                            </p:stCondLst>
                            <p:childTnLst>
                              <p:par>
                                <p:cTn id="70" presetID="47" presetClass="exit" presetSubtype="0" fill="hold" grpId="2" nodeType="clickEffect">
                                  <p:stCondLst>
                                    <p:cond delay="0"/>
                                  </p:stCondLst>
                                  <p:childTnLst>
                                    <p:animEffect transition="out" filter="fade">
                                      <p:cBhvr>
                                        <p:cTn id="71" dur="1000"/>
                                        <p:tgtEl>
                                          <p:spTgt spid="9"/>
                                        </p:tgtEl>
                                      </p:cBhvr>
                                    </p:animEffect>
                                    <p:anim calcmode="lin" valueType="num">
                                      <p:cBhvr>
                                        <p:cTn id="72" dur="1000"/>
                                        <p:tgtEl>
                                          <p:spTgt spid="9"/>
                                        </p:tgtEl>
                                        <p:attrNameLst>
                                          <p:attrName>ppt_x</p:attrName>
                                        </p:attrNameLst>
                                      </p:cBhvr>
                                      <p:tavLst>
                                        <p:tav tm="0">
                                          <p:val>
                                            <p:strVal val="ppt_x"/>
                                          </p:val>
                                        </p:tav>
                                        <p:tav tm="100000">
                                          <p:val>
                                            <p:strVal val="ppt_x"/>
                                          </p:val>
                                        </p:tav>
                                      </p:tavLst>
                                    </p:anim>
                                    <p:anim calcmode="lin" valueType="num">
                                      <p:cBhvr>
                                        <p:cTn id="73" dur="1000"/>
                                        <p:tgtEl>
                                          <p:spTgt spid="9"/>
                                        </p:tgtEl>
                                        <p:attrNameLst>
                                          <p:attrName>ppt_y</p:attrName>
                                        </p:attrNameLst>
                                      </p:cBhvr>
                                      <p:tavLst>
                                        <p:tav tm="0">
                                          <p:val>
                                            <p:strVal val="ppt_y"/>
                                          </p:val>
                                        </p:tav>
                                        <p:tav tm="100000">
                                          <p:val>
                                            <p:strVal val="ppt_y-.1"/>
                                          </p:val>
                                        </p:tav>
                                      </p:tavLst>
                                    </p:anim>
                                    <p:set>
                                      <p:cBhvr>
                                        <p:cTn id="74" dur="1" fill="hold">
                                          <p:stCondLst>
                                            <p:cond delay="999"/>
                                          </p:stCondLst>
                                        </p:cTn>
                                        <p:tgtEl>
                                          <p:spTgt spid="9"/>
                                        </p:tgtEl>
                                        <p:attrNameLst>
                                          <p:attrName>style.visibility</p:attrName>
                                        </p:attrNameLst>
                                      </p:cBhvr>
                                      <p:to>
                                        <p:strVal val="hidden"/>
                                      </p:to>
                                    </p:set>
                                  </p:childTnLst>
                                </p:cTn>
                              </p:par>
                            </p:childTnLst>
                          </p:cTn>
                        </p:par>
                        <p:par>
                          <p:cTn id="75" fill="hold">
                            <p:stCondLst>
                              <p:cond delay="1000"/>
                            </p:stCondLst>
                            <p:childTnLst>
                              <p:par>
                                <p:cTn id="76" presetID="42" presetClass="entr" presetSubtype="0" fill="hold" grpId="0" nodeType="afterEffect">
                                  <p:stCondLst>
                                    <p:cond delay="0"/>
                                  </p:stCondLst>
                                  <p:childTnLst>
                                    <p:set>
                                      <p:cBhvr>
                                        <p:cTn id="77" dur="1" fill="hold">
                                          <p:stCondLst>
                                            <p:cond delay="0"/>
                                          </p:stCondLst>
                                        </p:cTn>
                                        <p:tgtEl>
                                          <p:spTgt spid="10"/>
                                        </p:tgtEl>
                                        <p:attrNameLst>
                                          <p:attrName>style.visibility</p:attrName>
                                        </p:attrNameLst>
                                      </p:cBhvr>
                                      <p:to>
                                        <p:strVal val="visible"/>
                                      </p:to>
                                    </p:set>
                                    <p:animEffect transition="in" filter="fade">
                                      <p:cBhvr>
                                        <p:cTn id="78" dur="1000"/>
                                        <p:tgtEl>
                                          <p:spTgt spid="10"/>
                                        </p:tgtEl>
                                      </p:cBhvr>
                                    </p:animEffect>
                                    <p:anim calcmode="lin" valueType="num">
                                      <p:cBhvr>
                                        <p:cTn id="79" dur="1000" fill="hold"/>
                                        <p:tgtEl>
                                          <p:spTgt spid="10"/>
                                        </p:tgtEl>
                                        <p:attrNameLst>
                                          <p:attrName>ppt_x</p:attrName>
                                        </p:attrNameLst>
                                      </p:cBhvr>
                                      <p:tavLst>
                                        <p:tav tm="0">
                                          <p:val>
                                            <p:strVal val="#ppt_x"/>
                                          </p:val>
                                        </p:tav>
                                        <p:tav tm="100000">
                                          <p:val>
                                            <p:strVal val="#ppt_x"/>
                                          </p:val>
                                        </p:tav>
                                      </p:tavLst>
                                    </p:anim>
                                    <p:anim calcmode="lin" valueType="num">
                                      <p:cBhvr>
                                        <p:cTn id="80" dur="1000" fill="hold"/>
                                        <p:tgtEl>
                                          <p:spTgt spid="10"/>
                                        </p:tgtEl>
                                        <p:attrNameLst>
                                          <p:attrName>ppt_y</p:attrName>
                                        </p:attrNameLst>
                                      </p:cBhvr>
                                      <p:tavLst>
                                        <p:tav tm="0">
                                          <p:val>
                                            <p:strVal val="#ppt_y+.1"/>
                                          </p:val>
                                        </p:tav>
                                        <p:tav tm="100000">
                                          <p:val>
                                            <p:strVal val="#ppt_y"/>
                                          </p:val>
                                        </p:tav>
                                      </p:tavLst>
                                    </p:anim>
                                  </p:childTnLst>
                                </p:cTn>
                              </p:par>
                            </p:childTnLst>
                          </p:cTn>
                        </p:par>
                        <p:par>
                          <p:cTn id="81" fill="hold">
                            <p:stCondLst>
                              <p:cond delay="2000"/>
                            </p:stCondLst>
                            <p:childTnLst>
                              <p:par>
                                <p:cTn id="82" presetID="26" presetClass="emph" presetSubtype="0" fill="hold" grpId="1" nodeType="afterEffect">
                                  <p:stCondLst>
                                    <p:cond delay="0"/>
                                  </p:stCondLst>
                                  <p:childTnLst>
                                    <p:animEffect transition="out" filter="fade">
                                      <p:cBhvr>
                                        <p:cTn id="83" dur="500" tmFilter="0, 0; .2, .5; .8, .5; 1, 0"/>
                                        <p:tgtEl>
                                          <p:spTgt spid="10"/>
                                        </p:tgtEl>
                                      </p:cBhvr>
                                    </p:animEffect>
                                    <p:animScale>
                                      <p:cBhvr>
                                        <p:cTn id="84" dur="250" autoRev="1" fill="hold"/>
                                        <p:tgtEl>
                                          <p:spTgt spid="10"/>
                                        </p:tgtEl>
                                      </p:cBhvr>
                                      <p:by x="105000" y="105000"/>
                                    </p:animScale>
                                  </p:childTnLst>
                                </p:cTn>
                              </p:par>
                            </p:childTnLst>
                          </p:cTn>
                        </p:par>
                        <p:par>
                          <p:cTn id="85" fill="hold">
                            <p:stCondLst>
                              <p:cond delay="2500"/>
                            </p:stCondLst>
                            <p:childTnLst>
                              <p:par>
                                <p:cTn id="86" presetID="22" presetClass="entr" presetSubtype="1" fill="hold" nodeType="afterEffect">
                                  <p:stCondLst>
                                    <p:cond delay="0"/>
                                  </p:stCondLst>
                                  <p:childTnLst>
                                    <p:set>
                                      <p:cBhvr>
                                        <p:cTn id="87" dur="1" fill="hold">
                                          <p:stCondLst>
                                            <p:cond delay="0"/>
                                          </p:stCondLst>
                                        </p:cTn>
                                        <p:tgtEl>
                                          <p:spTgt spid="11"/>
                                        </p:tgtEl>
                                        <p:attrNameLst>
                                          <p:attrName>style.visibility</p:attrName>
                                        </p:attrNameLst>
                                      </p:cBhvr>
                                      <p:to>
                                        <p:strVal val="visible"/>
                                      </p:to>
                                    </p:set>
                                    <p:animEffect transition="in" filter="wipe(up)">
                                      <p:cBhvr>
                                        <p:cTn id="8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6" grpId="0"/>
      <p:bldP spid="6" grpId="1"/>
      <p:bldP spid="7" grpId="0"/>
      <p:bldP spid="7" grpId="1"/>
      <p:bldP spid="8" grpId="0"/>
      <p:bldP spid="8" grpId="1"/>
      <p:bldP spid="8" grpId="2"/>
      <p:bldP spid="9" grpId="0"/>
      <p:bldP spid="9" grpId="1"/>
      <p:bldP spid="9" grpId="2"/>
      <p:bldP spid="10" grpId="0"/>
      <p:bldP spid="10"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J:\Mis Docs\_Multimedia IMS\Curso Biblico PPS\Tema 13\Tema 13 paisaj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 y="-11314"/>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216285" y="332656"/>
            <a:ext cx="2051459" cy="523220"/>
          </a:xfrm>
          <a:prstGeom prst="rect">
            <a:avLst/>
          </a:prstGeom>
        </p:spPr>
        <p:txBody>
          <a:bodyPr wrap="none">
            <a:spAutoFit/>
          </a:bodyPr>
          <a:lstStyle/>
          <a:p>
            <a:r>
              <a:rPr lang="en-US" sz="2800" b="1" dirty="0" err="1">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Génesis</a:t>
            </a:r>
            <a:r>
              <a:rPr lang="en-US" sz="2800" b="1" dirty="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 1</a:t>
            </a:r>
            <a:endParaRPr lang="es-ES" sz="2000" dirty="0">
              <a:ln w="6350" cap="rnd" cmpd="sng">
                <a:solidFill>
                  <a:srgbClr val="FFC000"/>
                </a:solidFill>
                <a:prstDash val="solid"/>
                <a:round/>
              </a:ln>
              <a:solidFill>
                <a:schemeClr val="bg1"/>
              </a:solidFill>
            </a:endParaRPr>
          </a:p>
        </p:txBody>
      </p:sp>
      <p:sp>
        <p:nvSpPr>
          <p:cNvPr id="5" name="Rectangle 3" hidden="1"/>
          <p:cNvSpPr>
            <a:spLocks noChangeArrowheads="1"/>
          </p:cNvSpPr>
          <p:nvPr/>
        </p:nvSpPr>
        <p:spPr bwMode="auto">
          <a:xfrm>
            <a:off x="179512" y="4833156"/>
            <a:ext cx="8748972" cy="133214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El 1er. Día Hizo la Luz</a:t>
            </a:r>
          </a:p>
          <a:p>
            <a:pPr algn="ctr"/>
            <a:endPar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sp>
        <p:nvSpPr>
          <p:cNvPr id="6" name="Rectangle 3" hidden="1"/>
          <p:cNvSpPr>
            <a:spLocks noChangeArrowheads="1"/>
          </p:cNvSpPr>
          <p:nvPr/>
        </p:nvSpPr>
        <p:spPr bwMode="auto">
          <a:xfrm>
            <a:off x="179512" y="4689140"/>
            <a:ext cx="8748972" cy="133214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El 2do. Día Hizo </a:t>
            </a:r>
            <a:b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b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el Firmamento</a:t>
            </a:r>
          </a:p>
          <a:p>
            <a:pPr algn="ctr"/>
            <a:endPar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pic>
        <p:nvPicPr>
          <p:cNvPr id="11"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hidden="1"/>
          <p:cNvSpPr>
            <a:spLocks noChangeArrowheads="1"/>
          </p:cNvSpPr>
          <p:nvPr/>
        </p:nvSpPr>
        <p:spPr bwMode="auto">
          <a:xfrm>
            <a:off x="0" y="4689140"/>
            <a:ext cx="9143492" cy="133214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El 3er. Día Hizo </a:t>
            </a:r>
            <a:b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b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los Continentes y Plantas</a:t>
            </a:r>
          </a:p>
          <a:p>
            <a:pPr algn="ctr"/>
            <a:endPar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sp>
        <p:nvSpPr>
          <p:cNvPr id="8" name="Rectangle 3"/>
          <p:cNvSpPr>
            <a:spLocks noChangeArrowheads="1"/>
          </p:cNvSpPr>
          <p:nvPr/>
        </p:nvSpPr>
        <p:spPr bwMode="auto">
          <a:xfrm>
            <a:off x="64433" y="4653136"/>
            <a:ext cx="9143492" cy="133214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No 4º </a:t>
            </a:r>
            <a:r>
              <a:rPr lang="es-ES" sz="44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Dia</a:t>
            </a: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a:t>
            </a:r>
            <a:r>
              <a:rPr lang="es-ES" sz="44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ordenou</a:t>
            </a: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a:t>
            </a:r>
            <a:b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b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o Sol, a </a:t>
            </a:r>
            <a:r>
              <a:rPr lang="es-ES" sz="44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Lua</a:t>
            </a: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a </a:t>
            </a:r>
            <a:r>
              <a:rPr lang="es-ES" sz="44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Estrelas</a:t>
            </a:r>
            <a:endPar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a:p>
            <a:pPr algn="ctr"/>
            <a:endPar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sp>
        <p:nvSpPr>
          <p:cNvPr id="9" name="Rectangle 3" hidden="1"/>
          <p:cNvSpPr>
            <a:spLocks noChangeArrowheads="1"/>
          </p:cNvSpPr>
          <p:nvPr/>
        </p:nvSpPr>
        <p:spPr bwMode="auto">
          <a:xfrm>
            <a:off x="-508" y="4689140"/>
            <a:ext cx="9143492" cy="133214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El 5to. Día Hizo</a:t>
            </a:r>
            <a:b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b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los Peces y las Aves</a:t>
            </a:r>
          </a:p>
          <a:p>
            <a:pPr algn="ctr"/>
            <a:endPar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sp>
        <p:nvSpPr>
          <p:cNvPr id="10" name="Rectangle 3" hidden="1"/>
          <p:cNvSpPr>
            <a:spLocks noChangeArrowheads="1"/>
          </p:cNvSpPr>
          <p:nvPr/>
        </p:nvSpPr>
        <p:spPr bwMode="auto">
          <a:xfrm>
            <a:off x="1016" y="4689140"/>
            <a:ext cx="9143492" cy="133214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El 6to. Día Hizo</a:t>
            </a:r>
            <a:b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b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los Animales y al Hombre</a:t>
            </a:r>
          </a:p>
          <a:p>
            <a:pPr algn="ctr"/>
            <a:endPar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spTree>
    <p:extLst>
      <p:ext uri="{BB962C8B-B14F-4D97-AF65-F5344CB8AC3E}">
        <p14:creationId xmlns:p14="http://schemas.microsoft.com/office/powerpoint/2010/main" val="377094440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childTnLst>
                          </p:cTn>
                        </p:par>
                        <p:par>
                          <p:cTn id="8" fill="hold">
                            <p:stCondLst>
                              <p:cond delay="750"/>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par>
                          <p:cTn id="14" fill="hold">
                            <p:stCondLst>
                              <p:cond delay="1750"/>
                            </p:stCondLst>
                            <p:childTnLst>
                              <p:par>
                                <p:cTn id="15" presetID="26" presetClass="emph" presetSubtype="0" fill="hold" grpId="1" nodeType="afterEffect">
                                  <p:stCondLst>
                                    <p:cond delay="0"/>
                                  </p:stCondLst>
                                  <p:childTnLst>
                                    <p:animEffect transition="out" filter="fade">
                                      <p:cBhvr>
                                        <p:cTn id="16" dur="500" tmFilter="0, 0; .2, .5; .8, .5; 1, 0"/>
                                        <p:tgtEl>
                                          <p:spTgt spid="5"/>
                                        </p:tgtEl>
                                      </p:cBhvr>
                                    </p:animEffect>
                                    <p:animScale>
                                      <p:cBhvr>
                                        <p:cTn id="17" dur="250" autoRev="1" fill="hold"/>
                                        <p:tgtEl>
                                          <p:spTgt spid="5"/>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47" presetClass="exit" presetSubtype="0" fill="hold" grpId="2" nodeType="clickEffect">
                                  <p:stCondLst>
                                    <p:cond delay="0"/>
                                  </p:stCondLst>
                                  <p:childTnLst>
                                    <p:animEffect transition="out" filter="fade">
                                      <p:cBhvr>
                                        <p:cTn id="21" dur="1000"/>
                                        <p:tgtEl>
                                          <p:spTgt spid="5"/>
                                        </p:tgtEl>
                                      </p:cBhvr>
                                    </p:animEffect>
                                    <p:anim calcmode="lin" valueType="num">
                                      <p:cBhvr>
                                        <p:cTn id="22" dur="1000"/>
                                        <p:tgtEl>
                                          <p:spTgt spid="5"/>
                                        </p:tgtEl>
                                        <p:attrNameLst>
                                          <p:attrName>ppt_x</p:attrName>
                                        </p:attrNameLst>
                                      </p:cBhvr>
                                      <p:tavLst>
                                        <p:tav tm="0">
                                          <p:val>
                                            <p:strVal val="ppt_x"/>
                                          </p:val>
                                        </p:tav>
                                        <p:tav tm="100000">
                                          <p:val>
                                            <p:strVal val="ppt_x"/>
                                          </p:val>
                                        </p:tav>
                                      </p:tavLst>
                                    </p:anim>
                                    <p:anim calcmode="lin" valueType="num">
                                      <p:cBhvr>
                                        <p:cTn id="23" dur="1000"/>
                                        <p:tgtEl>
                                          <p:spTgt spid="5"/>
                                        </p:tgtEl>
                                        <p:attrNameLst>
                                          <p:attrName>ppt_y</p:attrName>
                                        </p:attrNameLst>
                                      </p:cBhvr>
                                      <p:tavLst>
                                        <p:tav tm="0">
                                          <p:val>
                                            <p:strVal val="ppt_y"/>
                                          </p:val>
                                        </p:tav>
                                        <p:tav tm="100000">
                                          <p:val>
                                            <p:strVal val="ppt_y-.1"/>
                                          </p:val>
                                        </p:tav>
                                      </p:tavLst>
                                    </p:anim>
                                    <p:set>
                                      <p:cBhvr>
                                        <p:cTn id="24" dur="1" fill="hold">
                                          <p:stCondLst>
                                            <p:cond delay="999"/>
                                          </p:stCondLst>
                                        </p:cTn>
                                        <p:tgtEl>
                                          <p:spTgt spid="5"/>
                                        </p:tgtEl>
                                        <p:attrNameLst>
                                          <p:attrName>style.visibility</p:attrName>
                                        </p:attrNameLst>
                                      </p:cBhvr>
                                      <p:to>
                                        <p:strVal val="hidden"/>
                                      </p:to>
                                    </p:set>
                                  </p:childTnLst>
                                </p:cTn>
                              </p:par>
                            </p:childTnLst>
                          </p:cTn>
                        </p:par>
                        <p:par>
                          <p:cTn id="25" fill="hold">
                            <p:stCondLst>
                              <p:cond delay="1000"/>
                            </p:stCondLst>
                            <p:childTnLst>
                              <p:par>
                                <p:cTn id="26" presetID="42" presetClass="entr" presetSubtype="0"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par>
                          <p:cTn id="31" fill="hold">
                            <p:stCondLst>
                              <p:cond delay="2000"/>
                            </p:stCondLst>
                            <p:childTnLst>
                              <p:par>
                                <p:cTn id="32" presetID="26" presetClass="emph" presetSubtype="0" fill="hold" grpId="1" nodeType="afterEffect">
                                  <p:stCondLst>
                                    <p:cond delay="0"/>
                                  </p:stCondLst>
                                  <p:childTnLst>
                                    <p:animEffect transition="out" filter="fade">
                                      <p:cBhvr>
                                        <p:cTn id="33" dur="500" tmFilter="0, 0; .2, .5; .8, .5; 1, 0"/>
                                        <p:tgtEl>
                                          <p:spTgt spid="6"/>
                                        </p:tgtEl>
                                      </p:cBhvr>
                                    </p:animEffect>
                                    <p:animScale>
                                      <p:cBhvr>
                                        <p:cTn id="34" dur="250" autoRev="1" fill="hold"/>
                                        <p:tgtEl>
                                          <p:spTgt spid="6"/>
                                        </p:tgtEl>
                                      </p:cBhvr>
                                      <p:by x="105000" y="105000"/>
                                    </p:animScale>
                                  </p:childTnLst>
                                </p:cTn>
                              </p:par>
                            </p:childTnLst>
                          </p:cTn>
                        </p:par>
                        <p:par>
                          <p:cTn id="35" fill="hold">
                            <p:stCondLst>
                              <p:cond delay="2500"/>
                            </p:stCondLst>
                            <p:childTnLst>
                              <p:par>
                                <p:cTn id="36" presetID="42" presetClass="entr" presetSubtype="0"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1000"/>
                                        <p:tgtEl>
                                          <p:spTgt spid="7"/>
                                        </p:tgtEl>
                                      </p:cBhvr>
                                    </p:animEffect>
                                    <p:anim calcmode="lin" valueType="num">
                                      <p:cBhvr>
                                        <p:cTn id="39" dur="1000" fill="hold"/>
                                        <p:tgtEl>
                                          <p:spTgt spid="7"/>
                                        </p:tgtEl>
                                        <p:attrNameLst>
                                          <p:attrName>ppt_x</p:attrName>
                                        </p:attrNameLst>
                                      </p:cBhvr>
                                      <p:tavLst>
                                        <p:tav tm="0">
                                          <p:val>
                                            <p:strVal val="#ppt_x"/>
                                          </p:val>
                                        </p:tav>
                                        <p:tav tm="100000">
                                          <p:val>
                                            <p:strVal val="#ppt_x"/>
                                          </p:val>
                                        </p:tav>
                                      </p:tavLst>
                                    </p:anim>
                                    <p:anim calcmode="lin" valueType="num">
                                      <p:cBhvr>
                                        <p:cTn id="40" dur="1000" fill="hold"/>
                                        <p:tgtEl>
                                          <p:spTgt spid="7"/>
                                        </p:tgtEl>
                                        <p:attrNameLst>
                                          <p:attrName>ppt_y</p:attrName>
                                        </p:attrNameLst>
                                      </p:cBhvr>
                                      <p:tavLst>
                                        <p:tav tm="0">
                                          <p:val>
                                            <p:strVal val="#ppt_y+.1"/>
                                          </p:val>
                                        </p:tav>
                                        <p:tav tm="100000">
                                          <p:val>
                                            <p:strVal val="#ppt_y"/>
                                          </p:val>
                                        </p:tav>
                                      </p:tavLst>
                                    </p:anim>
                                  </p:childTnLst>
                                </p:cTn>
                              </p:par>
                            </p:childTnLst>
                          </p:cTn>
                        </p:par>
                        <p:par>
                          <p:cTn id="41" fill="hold">
                            <p:stCondLst>
                              <p:cond delay="3500"/>
                            </p:stCondLst>
                            <p:childTnLst>
                              <p:par>
                                <p:cTn id="42" presetID="26" presetClass="emph" presetSubtype="0" fill="hold" grpId="1" nodeType="afterEffect">
                                  <p:stCondLst>
                                    <p:cond delay="0"/>
                                  </p:stCondLst>
                                  <p:childTnLst>
                                    <p:animEffect transition="out" filter="fade">
                                      <p:cBhvr>
                                        <p:cTn id="43" dur="500" tmFilter="0, 0; .2, .5; .8, .5; 1, 0"/>
                                        <p:tgtEl>
                                          <p:spTgt spid="7"/>
                                        </p:tgtEl>
                                      </p:cBhvr>
                                    </p:animEffect>
                                    <p:animScale>
                                      <p:cBhvr>
                                        <p:cTn id="44" dur="250" autoRev="1" fill="hold"/>
                                        <p:tgtEl>
                                          <p:spTgt spid="7"/>
                                        </p:tgtEl>
                                      </p:cBhvr>
                                      <p:by x="105000" y="105000"/>
                                    </p:animScale>
                                  </p:childTnLst>
                                </p:cTn>
                              </p:par>
                            </p:childTnLst>
                          </p:cTn>
                        </p:par>
                      </p:childTnLst>
                    </p:cTn>
                  </p:par>
                  <p:par>
                    <p:cTn id="45" fill="hold">
                      <p:stCondLst>
                        <p:cond delay="indefinite"/>
                      </p:stCondLst>
                      <p:childTnLst>
                        <p:par>
                          <p:cTn id="46" fill="hold">
                            <p:stCondLst>
                              <p:cond delay="0"/>
                            </p:stCondLst>
                            <p:childTnLst>
                              <p:par>
                                <p:cTn id="47" presetID="47" presetClass="exit" presetSubtype="0" fill="hold" grpId="2" nodeType="clickEffect">
                                  <p:stCondLst>
                                    <p:cond delay="0"/>
                                  </p:stCondLst>
                                  <p:childTnLst>
                                    <p:animEffect transition="out" filter="fade">
                                      <p:cBhvr>
                                        <p:cTn id="48" dur="1000"/>
                                        <p:tgtEl>
                                          <p:spTgt spid="7"/>
                                        </p:tgtEl>
                                      </p:cBhvr>
                                    </p:animEffect>
                                    <p:anim calcmode="lin" valueType="num">
                                      <p:cBhvr>
                                        <p:cTn id="49" dur="1000"/>
                                        <p:tgtEl>
                                          <p:spTgt spid="7"/>
                                        </p:tgtEl>
                                        <p:attrNameLst>
                                          <p:attrName>ppt_x</p:attrName>
                                        </p:attrNameLst>
                                      </p:cBhvr>
                                      <p:tavLst>
                                        <p:tav tm="0">
                                          <p:val>
                                            <p:strVal val="ppt_x"/>
                                          </p:val>
                                        </p:tav>
                                        <p:tav tm="100000">
                                          <p:val>
                                            <p:strVal val="ppt_x"/>
                                          </p:val>
                                        </p:tav>
                                      </p:tavLst>
                                    </p:anim>
                                    <p:anim calcmode="lin" valueType="num">
                                      <p:cBhvr>
                                        <p:cTn id="50" dur="1000"/>
                                        <p:tgtEl>
                                          <p:spTgt spid="7"/>
                                        </p:tgtEl>
                                        <p:attrNameLst>
                                          <p:attrName>ppt_y</p:attrName>
                                        </p:attrNameLst>
                                      </p:cBhvr>
                                      <p:tavLst>
                                        <p:tav tm="0">
                                          <p:val>
                                            <p:strVal val="ppt_y"/>
                                          </p:val>
                                        </p:tav>
                                        <p:tav tm="100000">
                                          <p:val>
                                            <p:strVal val="ppt_y-.1"/>
                                          </p:val>
                                        </p:tav>
                                      </p:tavLst>
                                    </p:anim>
                                    <p:set>
                                      <p:cBhvr>
                                        <p:cTn id="51" dur="1" fill="hold">
                                          <p:stCondLst>
                                            <p:cond delay="999"/>
                                          </p:stCondLst>
                                        </p:cTn>
                                        <p:tgtEl>
                                          <p:spTgt spid="7"/>
                                        </p:tgtEl>
                                        <p:attrNameLst>
                                          <p:attrName>style.visibility</p:attrName>
                                        </p:attrNameLst>
                                      </p:cBhvr>
                                      <p:to>
                                        <p:strVal val="hidden"/>
                                      </p:to>
                                    </p:set>
                                  </p:childTnLst>
                                </p:cTn>
                              </p:par>
                            </p:childTnLst>
                          </p:cTn>
                        </p:par>
                        <p:par>
                          <p:cTn id="52" fill="hold">
                            <p:stCondLst>
                              <p:cond delay="1000"/>
                            </p:stCondLst>
                            <p:childTnLst>
                              <p:par>
                                <p:cTn id="53" presetID="42" presetClass="entr" presetSubtype="0" fill="hold" grpId="0" nodeType="after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1000"/>
                                        <p:tgtEl>
                                          <p:spTgt spid="8"/>
                                        </p:tgtEl>
                                      </p:cBhvr>
                                    </p:animEffect>
                                    <p:anim calcmode="lin" valueType="num">
                                      <p:cBhvr>
                                        <p:cTn id="56" dur="1000" fill="hold"/>
                                        <p:tgtEl>
                                          <p:spTgt spid="8"/>
                                        </p:tgtEl>
                                        <p:attrNameLst>
                                          <p:attrName>ppt_x</p:attrName>
                                        </p:attrNameLst>
                                      </p:cBhvr>
                                      <p:tavLst>
                                        <p:tav tm="0">
                                          <p:val>
                                            <p:strVal val="#ppt_x"/>
                                          </p:val>
                                        </p:tav>
                                        <p:tav tm="100000">
                                          <p:val>
                                            <p:strVal val="#ppt_x"/>
                                          </p:val>
                                        </p:tav>
                                      </p:tavLst>
                                    </p:anim>
                                    <p:anim calcmode="lin" valueType="num">
                                      <p:cBhvr>
                                        <p:cTn id="57" dur="1000" fill="hold"/>
                                        <p:tgtEl>
                                          <p:spTgt spid="8"/>
                                        </p:tgtEl>
                                        <p:attrNameLst>
                                          <p:attrName>ppt_y</p:attrName>
                                        </p:attrNameLst>
                                      </p:cBhvr>
                                      <p:tavLst>
                                        <p:tav tm="0">
                                          <p:val>
                                            <p:strVal val="#ppt_y+.1"/>
                                          </p:val>
                                        </p:tav>
                                        <p:tav tm="100000">
                                          <p:val>
                                            <p:strVal val="#ppt_y"/>
                                          </p:val>
                                        </p:tav>
                                      </p:tavLst>
                                    </p:anim>
                                  </p:childTnLst>
                                </p:cTn>
                              </p:par>
                            </p:childTnLst>
                          </p:cTn>
                        </p:par>
                        <p:par>
                          <p:cTn id="58" fill="hold">
                            <p:stCondLst>
                              <p:cond delay="2000"/>
                            </p:stCondLst>
                            <p:childTnLst>
                              <p:par>
                                <p:cTn id="59" presetID="26" presetClass="emph" presetSubtype="0" fill="hold" grpId="1" nodeType="afterEffect">
                                  <p:stCondLst>
                                    <p:cond delay="0"/>
                                  </p:stCondLst>
                                  <p:childTnLst>
                                    <p:animEffect transition="out" filter="fade">
                                      <p:cBhvr>
                                        <p:cTn id="60" dur="500" tmFilter="0, 0; .2, .5; .8, .5; 1, 0"/>
                                        <p:tgtEl>
                                          <p:spTgt spid="8"/>
                                        </p:tgtEl>
                                      </p:cBhvr>
                                    </p:animEffect>
                                    <p:animScale>
                                      <p:cBhvr>
                                        <p:cTn id="61" dur="250" autoRev="1" fill="hold"/>
                                        <p:tgtEl>
                                          <p:spTgt spid="8"/>
                                        </p:tgtEl>
                                      </p:cBhvr>
                                      <p:by x="105000" y="105000"/>
                                    </p:animScale>
                                  </p:childTnLst>
                                </p:cTn>
                              </p:par>
                            </p:childTnLst>
                          </p:cTn>
                        </p:par>
                        <p:par>
                          <p:cTn id="62" fill="hold">
                            <p:stCondLst>
                              <p:cond delay="2500"/>
                            </p:stCondLst>
                            <p:childTnLst>
                              <p:par>
                                <p:cTn id="63" presetID="42" presetClass="entr" presetSubtype="0" fill="hold" grpId="0" nodeType="afterEffect">
                                  <p:stCondLst>
                                    <p:cond delay="0"/>
                                  </p:stCondLst>
                                  <p:childTnLst>
                                    <p:set>
                                      <p:cBhvr>
                                        <p:cTn id="64" dur="1" fill="hold">
                                          <p:stCondLst>
                                            <p:cond delay="0"/>
                                          </p:stCondLst>
                                        </p:cTn>
                                        <p:tgtEl>
                                          <p:spTgt spid="9"/>
                                        </p:tgtEl>
                                        <p:attrNameLst>
                                          <p:attrName>style.visibility</p:attrName>
                                        </p:attrNameLst>
                                      </p:cBhvr>
                                      <p:to>
                                        <p:strVal val="visible"/>
                                      </p:to>
                                    </p:set>
                                    <p:animEffect transition="in" filter="fade">
                                      <p:cBhvr>
                                        <p:cTn id="65" dur="1000"/>
                                        <p:tgtEl>
                                          <p:spTgt spid="9"/>
                                        </p:tgtEl>
                                      </p:cBhvr>
                                    </p:animEffect>
                                    <p:anim calcmode="lin" valueType="num">
                                      <p:cBhvr>
                                        <p:cTn id="66" dur="1000" fill="hold"/>
                                        <p:tgtEl>
                                          <p:spTgt spid="9"/>
                                        </p:tgtEl>
                                        <p:attrNameLst>
                                          <p:attrName>ppt_x</p:attrName>
                                        </p:attrNameLst>
                                      </p:cBhvr>
                                      <p:tavLst>
                                        <p:tav tm="0">
                                          <p:val>
                                            <p:strVal val="#ppt_x"/>
                                          </p:val>
                                        </p:tav>
                                        <p:tav tm="100000">
                                          <p:val>
                                            <p:strVal val="#ppt_x"/>
                                          </p:val>
                                        </p:tav>
                                      </p:tavLst>
                                    </p:anim>
                                    <p:anim calcmode="lin" valueType="num">
                                      <p:cBhvr>
                                        <p:cTn id="67" dur="1000" fill="hold"/>
                                        <p:tgtEl>
                                          <p:spTgt spid="9"/>
                                        </p:tgtEl>
                                        <p:attrNameLst>
                                          <p:attrName>ppt_y</p:attrName>
                                        </p:attrNameLst>
                                      </p:cBhvr>
                                      <p:tavLst>
                                        <p:tav tm="0">
                                          <p:val>
                                            <p:strVal val="#ppt_y+.1"/>
                                          </p:val>
                                        </p:tav>
                                        <p:tav tm="100000">
                                          <p:val>
                                            <p:strVal val="#ppt_y"/>
                                          </p:val>
                                        </p:tav>
                                      </p:tavLst>
                                    </p:anim>
                                  </p:childTnLst>
                                </p:cTn>
                              </p:par>
                            </p:childTnLst>
                          </p:cTn>
                        </p:par>
                        <p:par>
                          <p:cTn id="68" fill="hold">
                            <p:stCondLst>
                              <p:cond delay="3500"/>
                            </p:stCondLst>
                            <p:childTnLst>
                              <p:par>
                                <p:cTn id="69" presetID="26" presetClass="emph" presetSubtype="0" fill="hold" grpId="1" nodeType="afterEffect">
                                  <p:stCondLst>
                                    <p:cond delay="0"/>
                                  </p:stCondLst>
                                  <p:childTnLst>
                                    <p:animEffect transition="out" filter="fade">
                                      <p:cBhvr>
                                        <p:cTn id="70" dur="500" tmFilter="0, 0; .2, .5; .8, .5; 1, 0"/>
                                        <p:tgtEl>
                                          <p:spTgt spid="9"/>
                                        </p:tgtEl>
                                      </p:cBhvr>
                                    </p:animEffect>
                                    <p:animScale>
                                      <p:cBhvr>
                                        <p:cTn id="71" dur="250" autoRev="1" fill="hold"/>
                                        <p:tgtEl>
                                          <p:spTgt spid="9"/>
                                        </p:tgtEl>
                                      </p:cBhvr>
                                      <p:by x="105000" y="105000"/>
                                    </p:animScale>
                                  </p:childTnLst>
                                </p:cTn>
                              </p:par>
                            </p:childTnLst>
                          </p:cTn>
                        </p:par>
                      </p:childTnLst>
                    </p:cTn>
                  </p:par>
                  <p:par>
                    <p:cTn id="72" fill="hold">
                      <p:stCondLst>
                        <p:cond delay="indefinite"/>
                      </p:stCondLst>
                      <p:childTnLst>
                        <p:par>
                          <p:cTn id="73" fill="hold">
                            <p:stCondLst>
                              <p:cond delay="0"/>
                            </p:stCondLst>
                            <p:childTnLst>
                              <p:par>
                                <p:cTn id="74" presetID="47" presetClass="exit" presetSubtype="0" fill="hold" grpId="2" nodeType="clickEffect">
                                  <p:stCondLst>
                                    <p:cond delay="0"/>
                                  </p:stCondLst>
                                  <p:childTnLst>
                                    <p:animEffect transition="out" filter="fade">
                                      <p:cBhvr>
                                        <p:cTn id="75" dur="1000"/>
                                        <p:tgtEl>
                                          <p:spTgt spid="9"/>
                                        </p:tgtEl>
                                      </p:cBhvr>
                                    </p:animEffect>
                                    <p:anim calcmode="lin" valueType="num">
                                      <p:cBhvr>
                                        <p:cTn id="76" dur="1000"/>
                                        <p:tgtEl>
                                          <p:spTgt spid="9"/>
                                        </p:tgtEl>
                                        <p:attrNameLst>
                                          <p:attrName>ppt_x</p:attrName>
                                        </p:attrNameLst>
                                      </p:cBhvr>
                                      <p:tavLst>
                                        <p:tav tm="0">
                                          <p:val>
                                            <p:strVal val="ppt_x"/>
                                          </p:val>
                                        </p:tav>
                                        <p:tav tm="100000">
                                          <p:val>
                                            <p:strVal val="ppt_x"/>
                                          </p:val>
                                        </p:tav>
                                      </p:tavLst>
                                    </p:anim>
                                    <p:anim calcmode="lin" valueType="num">
                                      <p:cBhvr>
                                        <p:cTn id="77" dur="1000"/>
                                        <p:tgtEl>
                                          <p:spTgt spid="9"/>
                                        </p:tgtEl>
                                        <p:attrNameLst>
                                          <p:attrName>ppt_y</p:attrName>
                                        </p:attrNameLst>
                                      </p:cBhvr>
                                      <p:tavLst>
                                        <p:tav tm="0">
                                          <p:val>
                                            <p:strVal val="ppt_y"/>
                                          </p:val>
                                        </p:tav>
                                        <p:tav tm="100000">
                                          <p:val>
                                            <p:strVal val="ppt_y-.1"/>
                                          </p:val>
                                        </p:tav>
                                      </p:tavLst>
                                    </p:anim>
                                    <p:set>
                                      <p:cBhvr>
                                        <p:cTn id="78" dur="1" fill="hold">
                                          <p:stCondLst>
                                            <p:cond delay="999"/>
                                          </p:stCondLst>
                                        </p:cTn>
                                        <p:tgtEl>
                                          <p:spTgt spid="9"/>
                                        </p:tgtEl>
                                        <p:attrNameLst>
                                          <p:attrName>style.visibility</p:attrName>
                                        </p:attrNameLst>
                                      </p:cBhvr>
                                      <p:to>
                                        <p:strVal val="hidden"/>
                                      </p:to>
                                    </p:set>
                                  </p:childTnLst>
                                </p:cTn>
                              </p:par>
                            </p:childTnLst>
                          </p:cTn>
                        </p:par>
                        <p:par>
                          <p:cTn id="79" fill="hold">
                            <p:stCondLst>
                              <p:cond delay="1000"/>
                            </p:stCondLst>
                            <p:childTnLst>
                              <p:par>
                                <p:cTn id="80" presetID="42" presetClass="entr" presetSubtype="0" fill="hold" grpId="0" nodeType="afterEffect">
                                  <p:stCondLst>
                                    <p:cond delay="0"/>
                                  </p:stCondLst>
                                  <p:childTnLst>
                                    <p:set>
                                      <p:cBhvr>
                                        <p:cTn id="81" dur="1" fill="hold">
                                          <p:stCondLst>
                                            <p:cond delay="0"/>
                                          </p:stCondLst>
                                        </p:cTn>
                                        <p:tgtEl>
                                          <p:spTgt spid="10"/>
                                        </p:tgtEl>
                                        <p:attrNameLst>
                                          <p:attrName>style.visibility</p:attrName>
                                        </p:attrNameLst>
                                      </p:cBhvr>
                                      <p:to>
                                        <p:strVal val="visible"/>
                                      </p:to>
                                    </p:set>
                                    <p:animEffect transition="in" filter="fade">
                                      <p:cBhvr>
                                        <p:cTn id="82" dur="1000"/>
                                        <p:tgtEl>
                                          <p:spTgt spid="10"/>
                                        </p:tgtEl>
                                      </p:cBhvr>
                                    </p:animEffect>
                                    <p:anim calcmode="lin" valueType="num">
                                      <p:cBhvr>
                                        <p:cTn id="83" dur="1000" fill="hold"/>
                                        <p:tgtEl>
                                          <p:spTgt spid="10"/>
                                        </p:tgtEl>
                                        <p:attrNameLst>
                                          <p:attrName>ppt_x</p:attrName>
                                        </p:attrNameLst>
                                      </p:cBhvr>
                                      <p:tavLst>
                                        <p:tav tm="0">
                                          <p:val>
                                            <p:strVal val="#ppt_x"/>
                                          </p:val>
                                        </p:tav>
                                        <p:tav tm="100000">
                                          <p:val>
                                            <p:strVal val="#ppt_x"/>
                                          </p:val>
                                        </p:tav>
                                      </p:tavLst>
                                    </p:anim>
                                    <p:anim calcmode="lin" valueType="num">
                                      <p:cBhvr>
                                        <p:cTn id="84" dur="1000" fill="hold"/>
                                        <p:tgtEl>
                                          <p:spTgt spid="10"/>
                                        </p:tgtEl>
                                        <p:attrNameLst>
                                          <p:attrName>ppt_y</p:attrName>
                                        </p:attrNameLst>
                                      </p:cBhvr>
                                      <p:tavLst>
                                        <p:tav tm="0">
                                          <p:val>
                                            <p:strVal val="#ppt_y+.1"/>
                                          </p:val>
                                        </p:tav>
                                        <p:tav tm="100000">
                                          <p:val>
                                            <p:strVal val="#ppt_y"/>
                                          </p:val>
                                        </p:tav>
                                      </p:tavLst>
                                    </p:anim>
                                  </p:childTnLst>
                                </p:cTn>
                              </p:par>
                            </p:childTnLst>
                          </p:cTn>
                        </p:par>
                        <p:par>
                          <p:cTn id="85" fill="hold">
                            <p:stCondLst>
                              <p:cond delay="2000"/>
                            </p:stCondLst>
                            <p:childTnLst>
                              <p:par>
                                <p:cTn id="86" presetID="26" presetClass="emph" presetSubtype="0" fill="hold" grpId="1" nodeType="afterEffect">
                                  <p:stCondLst>
                                    <p:cond delay="0"/>
                                  </p:stCondLst>
                                  <p:childTnLst>
                                    <p:animEffect transition="out" filter="fade">
                                      <p:cBhvr>
                                        <p:cTn id="87" dur="500" tmFilter="0, 0; .2, .5; .8, .5; 1, 0"/>
                                        <p:tgtEl>
                                          <p:spTgt spid="10"/>
                                        </p:tgtEl>
                                      </p:cBhvr>
                                    </p:animEffect>
                                    <p:animScale>
                                      <p:cBhvr>
                                        <p:cTn id="88" dur="250" autoRev="1" fill="hold"/>
                                        <p:tgtEl>
                                          <p:spTgt spid="10"/>
                                        </p:tgtEl>
                                      </p:cBhvr>
                                      <p:by x="105000" y="105000"/>
                                    </p:animScale>
                                  </p:childTnLst>
                                </p:cTn>
                              </p:par>
                            </p:childTnLst>
                          </p:cTn>
                        </p:par>
                        <p:par>
                          <p:cTn id="89" fill="hold">
                            <p:stCondLst>
                              <p:cond delay="2500"/>
                            </p:stCondLst>
                            <p:childTnLst>
                              <p:par>
                                <p:cTn id="90" presetID="22" presetClass="entr" presetSubtype="1" fill="hold" nodeType="afterEffect">
                                  <p:stCondLst>
                                    <p:cond delay="0"/>
                                  </p:stCondLst>
                                  <p:childTnLst>
                                    <p:set>
                                      <p:cBhvr>
                                        <p:cTn id="91" dur="1" fill="hold">
                                          <p:stCondLst>
                                            <p:cond delay="0"/>
                                          </p:stCondLst>
                                        </p:cTn>
                                        <p:tgtEl>
                                          <p:spTgt spid="11"/>
                                        </p:tgtEl>
                                        <p:attrNameLst>
                                          <p:attrName>style.visibility</p:attrName>
                                        </p:attrNameLst>
                                      </p:cBhvr>
                                      <p:to>
                                        <p:strVal val="visible"/>
                                      </p:to>
                                    </p:set>
                                    <p:animEffect transition="in" filter="wipe(up)">
                                      <p:cBhvr>
                                        <p:cTn id="9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5" grpId="1"/>
      <p:bldP spid="5" grpId="2"/>
      <p:bldP spid="6" grpId="0"/>
      <p:bldP spid="6" grpId="1"/>
      <p:bldP spid="7" grpId="0"/>
      <p:bldP spid="7" grpId="1"/>
      <p:bldP spid="7" grpId="2"/>
      <p:bldP spid="8" grpId="0"/>
      <p:bldP spid="8" grpId="1"/>
      <p:bldP spid="9" grpId="0"/>
      <p:bldP spid="9" grpId="1"/>
      <p:bldP spid="9" grpId="2"/>
      <p:bldP spid="10" grpId="0"/>
      <p:bldP spid="10"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J:\Mis Docs\_Multimedia IMS\Curso Biblico PPS\Tema 13\Tema 13 paisaj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 y="-11314"/>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216285" y="332656"/>
            <a:ext cx="2051459" cy="523220"/>
          </a:xfrm>
          <a:prstGeom prst="rect">
            <a:avLst/>
          </a:prstGeom>
        </p:spPr>
        <p:txBody>
          <a:bodyPr wrap="none">
            <a:spAutoFit/>
          </a:bodyPr>
          <a:lstStyle/>
          <a:p>
            <a:r>
              <a:rPr lang="en-US" sz="2800" b="1" dirty="0" err="1">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Génesis</a:t>
            </a:r>
            <a:r>
              <a:rPr lang="en-US" sz="2800" b="1" dirty="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 1</a:t>
            </a:r>
            <a:endParaRPr lang="es-ES" sz="2000" dirty="0">
              <a:ln w="6350" cap="rnd" cmpd="sng">
                <a:solidFill>
                  <a:srgbClr val="FFC000"/>
                </a:solidFill>
                <a:prstDash val="solid"/>
                <a:round/>
              </a:ln>
              <a:solidFill>
                <a:schemeClr val="bg1"/>
              </a:solidFill>
            </a:endParaRPr>
          </a:p>
        </p:txBody>
      </p:sp>
      <p:sp>
        <p:nvSpPr>
          <p:cNvPr id="5" name="Rectangle 3" hidden="1"/>
          <p:cNvSpPr>
            <a:spLocks noChangeArrowheads="1"/>
          </p:cNvSpPr>
          <p:nvPr/>
        </p:nvSpPr>
        <p:spPr bwMode="auto">
          <a:xfrm>
            <a:off x="179512" y="4833156"/>
            <a:ext cx="8748972" cy="133214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El 1er. Día Hizo la Luz</a:t>
            </a:r>
          </a:p>
          <a:p>
            <a:pPr algn="ctr"/>
            <a:endPar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sp>
        <p:nvSpPr>
          <p:cNvPr id="6" name="Rectangle 3" hidden="1"/>
          <p:cNvSpPr>
            <a:spLocks noChangeArrowheads="1"/>
          </p:cNvSpPr>
          <p:nvPr/>
        </p:nvSpPr>
        <p:spPr bwMode="auto">
          <a:xfrm>
            <a:off x="179512" y="4689140"/>
            <a:ext cx="8748972" cy="133214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El 2do. Día Hizo </a:t>
            </a:r>
            <a:b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b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el Firmamento</a:t>
            </a:r>
          </a:p>
          <a:p>
            <a:pPr algn="ctr"/>
            <a:endPar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sp>
        <p:nvSpPr>
          <p:cNvPr id="7" name="Rectangle 3" hidden="1"/>
          <p:cNvSpPr>
            <a:spLocks noChangeArrowheads="1"/>
          </p:cNvSpPr>
          <p:nvPr/>
        </p:nvSpPr>
        <p:spPr bwMode="auto">
          <a:xfrm>
            <a:off x="0" y="4689140"/>
            <a:ext cx="9143492" cy="133214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El 3er. Día Hizo </a:t>
            </a:r>
            <a:b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b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los Continentes y Plantas</a:t>
            </a:r>
          </a:p>
          <a:p>
            <a:pPr algn="ctr"/>
            <a:endPar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pic>
        <p:nvPicPr>
          <p:cNvPr id="11"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hidden="1"/>
          <p:cNvSpPr>
            <a:spLocks noChangeArrowheads="1"/>
          </p:cNvSpPr>
          <p:nvPr/>
        </p:nvSpPr>
        <p:spPr bwMode="auto">
          <a:xfrm>
            <a:off x="-508" y="4689140"/>
            <a:ext cx="9143492" cy="133214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El 4to. Día Ordenó </a:t>
            </a:r>
            <a:b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b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el Sol, la Luna y Estrellas</a:t>
            </a:r>
          </a:p>
          <a:p>
            <a:pPr algn="ctr"/>
            <a:endPar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sp>
        <p:nvSpPr>
          <p:cNvPr id="9" name="Rectangle 3"/>
          <p:cNvSpPr>
            <a:spLocks noChangeArrowheads="1"/>
          </p:cNvSpPr>
          <p:nvPr/>
        </p:nvSpPr>
        <p:spPr bwMode="auto">
          <a:xfrm>
            <a:off x="-508" y="4689140"/>
            <a:ext cx="9143492" cy="133214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No 5º </a:t>
            </a:r>
            <a:r>
              <a:rPr lang="es-ES" sz="44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Dia</a:t>
            </a: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a:t>
            </a:r>
            <a:r>
              <a:rPr lang="es-ES" sz="44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fez</a:t>
            </a:r>
            <a:b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b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os </a:t>
            </a:r>
            <a:r>
              <a:rPr lang="es-ES" sz="44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Peixes</a:t>
            </a: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e as Aves</a:t>
            </a:r>
          </a:p>
          <a:p>
            <a:pPr algn="ctr"/>
            <a:endPar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sp>
        <p:nvSpPr>
          <p:cNvPr id="10" name="Rectangle 3" hidden="1"/>
          <p:cNvSpPr>
            <a:spLocks noChangeArrowheads="1"/>
          </p:cNvSpPr>
          <p:nvPr/>
        </p:nvSpPr>
        <p:spPr bwMode="auto">
          <a:xfrm>
            <a:off x="1016" y="4689140"/>
            <a:ext cx="9143492" cy="133214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El 6to. Día Hizo</a:t>
            </a:r>
            <a:b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b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los Animales y al Hombre</a:t>
            </a:r>
          </a:p>
          <a:p>
            <a:pPr algn="ctr"/>
            <a:endPar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spTree>
    <p:extLst>
      <p:ext uri="{BB962C8B-B14F-4D97-AF65-F5344CB8AC3E}">
        <p14:creationId xmlns:p14="http://schemas.microsoft.com/office/powerpoint/2010/main" val="30116854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6" presetClass="emph" presetSubtype="0" fill="hold" grpId="1" nodeType="afterEffect">
                                  <p:stCondLst>
                                    <p:cond delay="0"/>
                                  </p:stCondLst>
                                  <p:childTnLst>
                                    <p:animEffect transition="out" filter="fade">
                                      <p:cBhvr>
                                        <p:cTn id="12" dur="500" tmFilter="0, 0; .2, .5; .8, .5; 1, 0"/>
                                        <p:tgtEl>
                                          <p:spTgt spid="5"/>
                                        </p:tgtEl>
                                      </p:cBhvr>
                                    </p:animEffect>
                                    <p:animScale>
                                      <p:cBhvr>
                                        <p:cTn id="13" dur="250" autoRev="1" fill="hold"/>
                                        <p:tgtEl>
                                          <p:spTgt spid="5"/>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47" presetClass="exit" presetSubtype="0" fill="hold" grpId="2" nodeType="clickEffect">
                                  <p:stCondLst>
                                    <p:cond delay="0"/>
                                  </p:stCondLst>
                                  <p:childTnLst>
                                    <p:animEffect transition="out" filter="fade">
                                      <p:cBhvr>
                                        <p:cTn id="17" dur="1000"/>
                                        <p:tgtEl>
                                          <p:spTgt spid="5"/>
                                        </p:tgtEl>
                                      </p:cBhvr>
                                    </p:animEffect>
                                    <p:anim calcmode="lin" valueType="num">
                                      <p:cBhvr>
                                        <p:cTn id="18" dur="1000"/>
                                        <p:tgtEl>
                                          <p:spTgt spid="5"/>
                                        </p:tgtEl>
                                        <p:attrNameLst>
                                          <p:attrName>ppt_x</p:attrName>
                                        </p:attrNameLst>
                                      </p:cBhvr>
                                      <p:tavLst>
                                        <p:tav tm="0">
                                          <p:val>
                                            <p:strVal val="ppt_x"/>
                                          </p:val>
                                        </p:tav>
                                        <p:tav tm="100000">
                                          <p:val>
                                            <p:strVal val="ppt_x"/>
                                          </p:val>
                                        </p:tav>
                                      </p:tavLst>
                                    </p:anim>
                                    <p:anim calcmode="lin" valueType="num">
                                      <p:cBhvr>
                                        <p:cTn id="19" dur="1000"/>
                                        <p:tgtEl>
                                          <p:spTgt spid="5"/>
                                        </p:tgtEl>
                                        <p:attrNameLst>
                                          <p:attrName>ppt_y</p:attrName>
                                        </p:attrNameLst>
                                      </p:cBhvr>
                                      <p:tavLst>
                                        <p:tav tm="0">
                                          <p:val>
                                            <p:strVal val="ppt_y"/>
                                          </p:val>
                                        </p:tav>
                                        <p:tav tm="100000">
                                          <p:val>
                                            <p:strVal val="ppt_y-.1"/>
                                          </p:val>
                                        </p:tav>
                                      </p:tavLst>
                                    </p:anim>
                                    <p:set>
                                      <p:cBhvr>
                                        <p:cTn id="20" dur="1" fill="hold">
                                          <p:stCondLst>
                                            <p:cond delay="999"/>
                                          </p:stCondLst>
                                        </p:cTn>
                                        <p:tgtEl>
                                          <p:spTgt spid="5"/>
                                        </p:tgtEl>
                                        <p:attrNameLst>
                                          <p:attrName>style.visibility</p:attrName>
                                        </p:attrNameLst>
                                      </p:cBhvr>
                                      <p:to>
                                        <p:strVal val="hidden"/>
                                      </p:to>
                                    </p:set>
                                  </p:childTnLst>
                                </p:cTn>
                              </p:par>
                            </p:childTnLst>
                          </p:cTn>
                        </p:par>
                        <p:par>
                          <p:cTn id="21" fill="hold">
                            <p:stCondLst>
                              <p:cond delay="1000"/>
                            </p:stCondLst>
                            <p:childTnLst>
                              <p:par>
                                <p:cTn id="22" presetID="42"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26" presetClass="emph" presetSubtype="0" fill="hold" grpId="1" nodeType="afterEffect">
                                  <p:stCondLst>
                                    <p:cond delay="0"/>
                                  </p:stCondLst>
                                  <p:childTnLst>
                                    <p:animEffect transition="out" filter="fade">
                                      <p:cBhvr>
                                        <p:cTn id="29" dur="500" tmFilter="0, 0; .2, .5; .8, .5; 1, 0"/>
                                        <p:tgtEl>
                                          <p:spTgt spid="6"/>
                                        </p:tgtEl>
                                      </p:cBhvr>
                                    </p:animEffect>
                                    <p:animScale>
                                      <p:cBhvr>
                                        <p:cTn id="30" dur="250" autoRev="1" fill="hold"/>
                                        <p:tgtEl>
                                          <p:spTgt spid="6"/>
                                        </p:tgtEl>
                                      </p:cBhvr>
                                      <p:by x="105000" y="105000"/>
                                    </p:animScale>
                                  </p:childTnLst>
                                </p:cTn>
                              </p:par>
                            </p:childTnLst>
                          </p:cTn>
                        </p:par>
                        <p:par>
                          <p:cTn id="31" fill="hold">
                            <p:stCondLst>
                              <p:cond delay="2500"/>
                            </p:stCondLst>
                            <p:childTnLst>
                              <p:par>
                                <p:cTn id="32" presetID="42" presetClass="entr" presetSubtype="0" fill="hold" grpId="0"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childTnLst>
                          </p:cTn>
                        </p:par>
                        <p:par>
                          <p:cTn id="37" fill="hold">
                            <p:stCondLst>
                              <p:cond delay="3500"/>
                            </p:stCondLst>
                            <p:childTnLst>
                              <p:par>
                                <p:cTn id="38" presetID="26" presetClass="emph" presetSubtype="0" fill="hold" grpId="1" nodeType="afterEffect">
                                  <p:stCondLst>
                                    <p:cond delay="0"/>
                                  </p:stCondLst>
                                  <p:childTnLst>
                                    <p:animEffect transition="out" filter="fade">
                                      <p:cBhvr>
                                        <p:cTn id="39" dur="500" tmFilter="0, 0; .2, .5; .8, .5; 1, 0"/>
                                        <p:tgtEl>
                                          <p:spTgt spid="7"/>
                                        </p:tgtEl>
                                      </p:cBhvr>
                                    </p:animEffect>
                                    <p:animScale>
                                      <p:cBhvr>
                                        <p:cTn id="40" dur="250" autoRev="1" fill="hold"/>
                                        <p:tgtEl>
                                          <p:spTgt spid="7"/>
                                        </p:tgtEl>
                                      </p:cBhvr>
                                      <p:by x="105000" y="105000"/>
                                    </p:animScale>
                                  </p:childTnLst>
                                </p:cTn>
                              </p:par>
                            </p:childTnLst>
                          </p:cTn>
                        </p:par>
                      </p:childTnLst>
                    </p:cTn>
                  </p:par>
                  <p:par>
                    <p:cTn id="41" fill="hold">
                      <p:stCondLst>
                        <p:cond delay="indefinite"/>
                      </p:stCondLst>
                      <p:childTnLst>
                        <p:par>
                          <p:cTn id="42" fill="hold">
                            <p:stCondLst>
                              <p:cond delay="0"/>
                            </p:stCondLst>
                            <p:childTnLst>
                              <p:par>
                                <p:cTn id="43" presetID="47" presetClass="exit" presetSubtype="0" fill="hold" grpId="2" nodeType="clickEffect">
                                  <p:stCondLst>
                                    <p:cond delay="0"/>
                                  </p:stCondLst>
                                  <p:childTnLst>
                                    <p:animEffect transition="out" filter="fade">
                                      <p:cBhvr>
                                        <p:cTn id="44" dur="1000"/>
                                        <p:tgtEl>
                                          <p:spTgt spid="7"/>
                                        </p:tgtEl>
                                      </p:cBhvr>
                                    </p:animEffect>
                                    <p:anim calcmode="lin" valueType="num">
                                      <p:cBhvr>
                                        <p:cTn id="45" dur="1000"/>
                                        <p:tgtEl>
                                          <p:spTgt spid="7"/>
                                        </p:tgtEl>
                                        <p:attrNameLst>
                                          <p:attrName>ppt_x</p:attrName>
                                        </p:attrNameLst>
                                      </p:cBhvr>
                                      <p:tavLst>
                                        <p:tav tm="0">
                                          <p:val>
                                            <p:strVal val="ppt_x"/>
                                          </p:val>
                                        </p:tav>
                                        <p:tav tm="100000">
                                          <p:val>
                                            <p:strVal val="ppt_x"/>
                                          </p:val>
                                        </p:tav>
                                      </p:tavLst>
                                    </p:anim>
                                    <p:anim calcmode="lin" valueType="num">
                                      <p:cBhvr>
                                        <p:cTn id="46" dur="1000"/>
                                        <p:tgtEl>
                                          <p:spTgt spid="7"/>
                                        </p:tgtEl>
                                        <p:attrNameLst>
                                          <p:attrName>ppt_y</p:attrName>
                                        </p:attrNameLst>
                                      </p:cBhvr>
                                      <p:tavLst>
                                        <p:tav tm="0">
                                          <p:val>
                                            <p:strVal val="ppt_y"/>
                                          </p:val>
                                        </p:tav>
                                        <p:tav tm="100000">
                                          <p:val>
                                            <p:strVal val="ppt_y-.1"/>
                                          </p:val>
                                        </p:tav>
                                      </p:tavLst>
                                    </p:anim>
                                    <p:set>
                                      <p:cBhvr>
                                        <p:cTn id="47" dur="1" fill="hold">
                                          <p:stCondLst>
                                            <p:cond delay="999"/>
                                          </p:stCondLst>
                                        </p:cTn>
                                        <p:tgtEl>
                                          <p:spTgt spid="7"/>
                                        </p:tgtEl>
                                        <p:attrNameLst>
                                          <p:attrName>style.visibility</p:attrName>
                                        </p:attrNameLst>
                                      </p:cBhvr>
                                      <p:to>
                                        <p:strVal val="hidden"/>
                                      </p:to>
                                    </p:set>
                                  </p:childTnLst>
                                </p:cTn>
                              </p:par>
                            </p:childTnLst>
                          </p:cTn>
                        </p:par>
                        <p:par>
                          <p:cTn id="48" fill="hold">
                            <p:stCondLst>
                              <p:cond delay="1000"/>
                            </p:stCondLst>
                            <p:childTnLst>
                              <p:par>
                                <p:cTn id="49" presetID="42" presetClass="entr" presetSubtype="0" fill="hold" grpId="0" nodeType="after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fade">
                                      <p:cBhvr>
                                        <p:cTn id="51" dur="1000"/>
                                        <p:tgtEl>
                                          <p:spTgt spid="8"/>
                                        </p:tgtEl>
                                      </p:cBhvr>
                                    </p:animEffect>
                                    <p:anim calcmode="lin" valueType="num">
                                      <p:cBhvr>
                                        <p:cTn id="52" dur="1000" fill="hold"/>
                                        <p:tgtEl>
                                          <p:spTgt spid="8"/>
                                        </p:tgtEl>
                                        <p:attrNameLst>
                                          <p:attrName>ppt_x</p:attrName>
                                        </p:attrNameLst>
                                      </p:cBhvr>
                                      <p:tavLst>
                                        <p:tav tm="0">
                                          <p:val>
                                            <p:strVal val="#ppt_x"/>
                                          </p:val>
                                        </p:tav>
                                        <p:tav tm="100000">
                                          <p:val>
                                            <p:strVal val="#ppt_x"/>
                                          </p:val>
                                        </p:tav>
                                      </p:tavLst>
                                    </p:anim>
                                    <p:anim calcmode="lin" valueType="num">
                                      <p:cBhvr>
                                        <p:cTn id="53" dur="1000" fill="hold"/>
                                        <p:tgtEl>
                                          <p:spTgt spid="8"/>
                                        </p:tgtEl>
                                        <p:attrNameLst>
                                          <p:attrName>ppt_y</p:attrName>
                                        </p:attrNameLst>
                                      </p:cBhvr>
                                      <p:tavLst>
                                        <p:tav tm="0">
                                          <p:val>
                                            <p:strVal val="#ppt_y+.1"/>
                                          </p:val>
                                        </p:tav>
                                        <p:tav tm="100000">
                                          <p:val>
                                            <p:strVal val="#ppt_y"/>
                                          </p:val>
                                        </p:tav>
                                      </p:tavLst>
                                    </p:anim>
                                  </p:childTnLst>
                                </p:cTn>
                              </p:par>
                            </p:childTnLst>
                          </p:cTn>
                        </p:par>
                        <p:par>
                          <p:cTn id="54" fill="hold">
                            <p:stCondLst>
                              <p:cond delay="2000"/>
                            </p:stCondLst>
                            <p:childTnLst>
                              <p:par>
                                <p:cTn id="55" presetID="26" presetClass="emph" presetSubtype="0" fill="hold" grpId="1" nodeType="afterEffect">
                                  <p:stCondLst>
                                    <p:cond delay="0"/>
                                  </p:stCondLst>
                                  <p:childTnLst>
                                    <p:animEffect transition="out" filter="fade">
                                      <p:cBhvr>
                                        <p:cTn id="56" dur="500" tmFilter="0, 0; .2, .5; .8, .5; 1, 0"/>
                                        <p:tgtEl>
                                          <p:spTgt spid="8"/>
                                        </p:tgtEl>
                                      </p:cBhvr>
                                    </p:animEffect>
                                    <p:animScale>
                                      <p:cBhvr>
                                        <p:cTn id="57" dur="250" autoRev="1" fill="hold"/>
                                        <p:tgtEl>
                                          <p:spTgt spid="8"/>
                                        </p:tgtEl>
                                      </p:cBhvr>
                                      <p:by x="105000" y="105000"/>
                                    </p:animScale>
                                  </p:childTnLst>
                                </p:cTn>
                              </p:par>
                            </p:childTnLst>
                          </p:cTn>
                        </p:par>
                      </p:childTnLst>
                    </p:cTn>
                  </p:par>
                  <p:par>
                    <p:cTn id="58" fill="hold">
                      <p:stCondLst>
                        <p:cond delay="indefinite"/>
                      </p:stCondLst>
                      <p:childTnLst>
                        <p:par>
                          <p:cTn id="59" fill="hold">
                            <p:stCondLst>
                              <p:cond delay="0"/>
                            </p:stCondLst>
                            <p:childTnLst>
                              <p:par>
                                <p:cTn id="60" presetID="47" presetClass="exit" presetSubtype="0" fill="hold" grpId="2" nodeType="clickEffect">
                                  <p:stCondLst>
                                    <p:cond delay="0"/>
                                  </p:stCondLst>
                                  <p:childTnLst>
                                    <p:animEffect transition="out" filter="fade">
                                      <p:cBhvr>
                                        <p:cTn id="61" dur="1000"/>
                                        <p:tgtEl>
                                          <p:spTgt spid="8"/>
                                        </p:tgtEl>
                                      </p:cBhvr>
                                    </p:animEffect>
                                    <p:anim calcmode="lin" valueType="num">
                                      <p:cBhvr>
                                        <p:cTn id="62" dur="1000"/>
                                        <p:tgtEl>
                                          <p:spTgt spid="8"/>
                                        </p:tgtEl>
                                        <p:attrNameLst>
                                          <p:attrName>ppt_x</p:attrName>
                                        </p:attrNameLst>
                                      </p:cBhvr>
                                      <p:tavLst>
                                        <p:tav tm="0">
                                          <p:val>
                                            <p:strVal val="ppt_x"/>
                                          </p:val>
                                        </p:tav>
                                        <p:tav tm="100000">
                                          <p:val>
                                            <p:strVal val="ppt_x"/>
                                          </p:val>
                                        </p:tav>
                                      </p:tavLst>
                                    </p:anim>
                                    <p:anim calcmode="lin" valueType="num">
                                      <p:cBhvr>
                                        <p:cTn id="63" dur="1000"/>
                                        <p:tgtEl>
                                          <p:spTgt spid="8"/>
                                        </p:tgtEl>
                                        <p:attrNameLst>
                                          <p:attrName>ppt_y</p:attrName>
                                        </p:attrNameLst>
                                      </p:cBhvr>
                                      <p:tavLst>
                                        <p:tav tm="0">
                                          <p:val>
                                            <p:strVal val="ppt_y"/>
                                          </p:val>
                                        </p:tav>
                                        <p:tav tm="100000">
                                          <p:val>
                                            <p:strVal val="ppt_y-.1"/>
                                          </p:val>
                                        </p:tav>
                                      </p:tavLst>
                                    </p:anim>
                                    <p:set>
                                      <p:cBhvr>
                                        <p:cTn id="64" dur="1" fill="hold">
                                          <p:stCondLst>
                                            <p:cond delay="999"/>
                                          </p:stCondLst>
                                        </p:cTn>
                                        <p:tgtEl>
                                          <p:spTgt spid="8"/>
                                        </p:tgtEl>
                                        <p:attrNameLst>
                                          <p:attrName>style.visibility</p:attrName>
                                        </p:attrNameLst>
                                      </p:cBhvr>
                                      <p:to>
                                        <p:strVal val="hidden"/>
                                      </p:to>
                                    </p:set>
                                  </p:childTnLst>
                                </p:cTn>
                              </p:par>
                            </p:childTnLst>
                          </p:cTn>
                        </p:par>
                        <p:par>
                          <p:cTn id="65" fill="hold">
                            <p:stCondLst>
                              <p:cond delay="1000"/>
                            </p:stCondLst>
                            <p:childTnLst>
                              <p:par>
                                <p:cTn id="66" presetID="42" presetClass="entr" presetSubtype="0" fill="hold" grpId="0" nodeType="after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fade">
                                      <p:cBhvr>
                                        <p:cTn id="68" dur="1000"/>
                                        <p:tgtEl>
                                          <p:spTgt spid="9"/>
                                        </p:tgtEl>
                                      </p:cBhvr>
                                    </p:animEffect>
                                    <p:anim calcmode="lin" valueType="num">
                                      <p:cBhvr>
                                        <p:cTn id="69" dur="1000" fill="hold"/>
                                        <p:tgtEl>
                                          <p:spTgt spid="9"/>
                                        </p:tgtEl>
                                        <p:attrNameLst>
                                          <p:attrName>ppt_x</p:attrName>
                                        </p:attrNameLst>
                                      </p:cBhvr>
                                      <p:tavLst>
                                        <p:tav tm="0">
                                          <p:val>
                                            <p:strVal val="#ppt_x"/>
                                          </p:val>
                                        </p:tav>
                                        <p:tav tm="100000">
                                          <p:val>
                                            <p:strVal val="#ppt_x"/>
                                          </p:val>
                                        </p:tav>
                                      </p:tavLst>
                                    </p:anim>
                                    <p:anim calcmode="lin" valueType="num">
                                      <p:cBhvr>
                                        <p:cTn id="70" dur="1000" fill="hold"/>
                                        <p:tgtEl>
                                          <p:spTgt spid="9"/>
                                        </p:tgtEl>
                                        <p:attrNameLst>
                                          <p:attrName>ppt_y</p:attrName>
                                        </p:attrNameLst>
                                      </p:cBhvr>
                                      <p:tavLst>
                                        <p:tav tm="0">
                                          <p:val>
                                            <p:strVal val="#ppt_y+.1"/>
                                          </p:val>
                                        </p:tav>
                                        <p:tav tm="100000">
                                          <p:val>
                                            <p:strVal val="#ppt_y"/>
                                          </p:val>
                                        </p:tav>
                                      </p:tavLst>
                                    </p:anim>
                                  </p:childTnLst>
                                </p:cTn>
                              </p:par>
                            </p:childTnLst>
                          </p:cTn>
                        </p:par>
                        <p:par>
                          <p:cTn id="71" fill="hold">
                            <p:stCondLst>
                              <p:cond delay="2000"/>
                            </p:stCondLst>
                            <p:childTnLst>
                              <p:par>
                                <p:cTn id="72" presetID="26" presetClass="emph" presetSubtype="0" fill="hold" grpId="1" nodeType="afterEffect">
                                  <p:stCondLst>
                                    <p:cond delay="0"/>
                                  </p:stCondLst>
                                  <p:childTnLst>
                                    <p:animEffect transition="out" filter="fade">
                                      <p:cBhvr>
                                        <p:cTn id="73" dur="500" tmFilter="0, 0; .2, .5; .8, .5; 1, 0"/>
                                        <p:tgtEl>
                                          <p:spTgt spid="9"/>
                                        </p:tgtEl>
                                      </p:cBhvr>
                                    </p:animEffect>
                                    <p:animScale>
                                      <p:cBhvr>
                                        <p:cTn id="74" dur="250" autoRev="1" fill="hold"/>
                                        <p:tgtEl>
                                          <p:spTgt spid="9"/>
                                        </p:tgtEl>
                                      </p:cBhvr>
                                      <p:by x="105000" y="105000"/>
                                    </p:animScale>
                                  </p:childTnLst>
                                </p:cTn>
                              </p:par>
                            </p:childTnLst>
                          </p:cTn>
                        </p:par>
                        <p:par>
                          <p:cTn id="75" fill="hold">
                            <p:stCondLst>
                              <p:cond delay="2500"/>
                            </p:stCondLst>
                            <p:childTnLst>
                              <p:par>
                                <p:cTn id="76" presetID="42" presetClass="entr" presetSubtype="0" fill="hold" grpId="0" nodeType="afterEffect">
                                  <p:stCondLst>
                                    <p:cond delay="0"/>
                                  </p:stCondLst>
                                  <p:childTnLst>
                                    <p:set>
                                      <p:cBhvr>
                                        <p:cTn id="77" dur="1" fill="hold">
                                          <p:stCondLst>
                                            <p:cond delay="0"/>
                                          </p:stCondLst>
                                        </p:cTn>
                                        <p:tgtEl>
                                          <p:spTgt spid="10"/>
                                        </p:tgtEl>
                                        <p:attrNameLst>
                                          <p:attrName>style.visibility</p:attrName>
                                        </p:attrNameLst>
                                      </p:cBhvr>
                                      <p:to>
                                        <p:strVal val="visible"/>
                                      </p:to>
                                    </p:set>
                                    <p:animEffect transition="in" filter="fade">
                                      <p:cBhvr>
                                        <p:cTn id="78" dur="1000"/>
                                        <p:tgtEl>
                                          <p:spTgt spid="10"/>
                                        </p:tgtEl>
                                      </p:cBhvr>
                                    </p:animEffect>
                                    <p:anim calcmode="lin" valueType="num">
                                      <p:cBhvr>
                                        <p:cTn id="79" dur="1000" fill="hold"/>
                                        <p:tgtEl>
                                          <p:spTgt spid="10"/>
                                        </p:tgtEl>
                                        <p:attrNameLst>
                                          <p:attrName>ppt_x</p:attrName>
                                        </p:attrNameLst>
                                      </p:cBhvr>
                                      <p:tavLst>
                                        <p:tav tm="0">
                                          <p:val>
                                            <p:strVal val="#ppt_x"/>
                                          </p:val>
                                        </p:tav>
                                        <p:tav tm="100000">
                                          <p:val>
                                            <p:strVal val="#ppt_x"/>
                                          </p:val>
                                        </p:tav>
                                      </p:tavLst>
                                    </p:anim>
                                    <p:anim calcmode="lin" valueType="num">
                                      <p:cBhvr>
                                        <p:cTn id="80" dur="1000" fill="hold"/>
                                        <p:tgtEl>
                                          <p:spTgt spid="10"/>
                                        </p:tgtEl>
                                        <p:attrNameLst>
                                          <p:attrName>ppt_y</p:attrName>
                                        </p:attrNameLst>
                                      </p:cBhvr>
                                      <p:tavLst>
                                        <p:tav tm="0">
                                          <p:val>
                                            <p:strVal val="#ppt_y+.1"/>
                                          </p:val>
                                        </p:tav>
                                        <p:tav tm="100000">
                                          <p:val>
                                            <p:strVal val="#ppt_y"/>
                                          </p:val>
                                        </p:tav>
                                      </p:tavLst>
                                    </p:anim>
                                  </p:childTnLst>
                                </p:cTn>
                              </p:par>
                            </p:childTnLst>
                          </p:cTn>
                        </p:par>
                        <p:par>
                          <p:cTn id="81" fill="hold">
                            <p:stCondLst>
                              <p:cond delay="3500"/>
                            </p:stCondLst>
                            <p:childTnLst>
                              <p:par>
                                <p:cTn id="82" presetID="26" presetClass="emph" presetSubtype="0" fill="hold" grpId="1" nodeType="afterEffect">
                                  <p:stCondLst>
                                    <p:cond delay="0"/>
                                  </p:stCondLst>
                                  <p:childTnLst>
                                    <p:animEffect transition="out" filter="fade">
                                      <p:cBhvr>
                                        <p:cTn id="83" dur="500" tmFilter="0, 0; .2, .5; .8, .5; 1, 0"/>
                                        <p:tgtEl>
                                          <p:spTgt spid="10"/>
                                        </p:tgtEl>
                                      </p:cBhvr>
                                    </p:animEffect>
                                    <p:animScale>
                                      <p:cBhvr>
                                        <p:cTn id="84" dur="250" autoRev="1" fill="hold"/>
                                        <p:tgtEl>
                                          <p:spTgt spid="10"/>
                                        </p:tgtEl>
                                      </p:cBhvr>
                                      <p:by x="105000" y="105000"/>
                                    </p:animScale>
                                  </p:childTnLst>
                                </p:cTn>
                              </p:par>
                            </p:childTnLst>
                          </p:cTn>
                        </p:par>
                        <p:par>
                          <p:cTn id="85" fill="hold">
                            <p:stCondLst>
                              <p:cond delay="4000"/>
                            </p:stCondLst>
                            <p:childTnLst>
                              <p:par>
                                <p:cTn id="86" presetID="22" presetClass="entr" presetSubtype="1" fill="hold" nodeType="afterEffect">
                                  <p:stCondLst>
                                    <p:cond delay="0"/>
                                  </p:stCondLst>
                                  <p:childTnLst>
                                    <p:set>
                                      <p:cBhvr>
                                        <p:cTn id="87" dur="1" fill="hold">
                                          <p:stCondLst>
                                            <p:cond delay="0"/>
                                          </p:stCondLst>
                                        </p:cTn>
                                        <p:tgtEl>
                                          <p:spTgt spid="11"/>
                                        </p:tgtEl>
                                        <p:attrNameLst>
                                          <p:attrName>style.visibility</p:attrName>
                                        </p:attrNameLst>
                                      </p:cBhvr>
                                      <p:to>
                                        <p:strVal val="visible"/>
                                      </p:to>
                                    </p:set>
                                    <p:animEffect transition="in" filter="wipe(up)">
                                      <p:cBhvr>
                                        <p:cTn id="8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6" grpId="0"/>
      <p:bldP spid="6" grpId="1"/>
      <p:bldP spid="7" grpId="0"/>
      <p:bldP spid="7" grpId="1"/>
      <p:bldP spid="7" grpId="2"/>
      <p:bldP spid="8" grpId="0"/>
      <p:bldP spid="8" grpId="1"/>
      <p:bldP spid="8" grpId="2"/>
      <p:bldP spid="9" grpId="0"/>
      <p:bldP spid="9" grpId="1"/>
      <p:bldP spid="10" grpId="0"/>
      <p:bldP spid="10"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J:\Mis Docs\_Multimedia IMS\Curso Biblico PPS\Tema 13\Tema 13 paisaj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 y="-11314"/>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216285" y="332656"/>
            <a:ext cx="2051459" cy="523220"/>
          </a:xfrm>
          <a:prstGeom prst="rect">
            <a:avLst/>
          </a:prstGeom>
        </p:spPr>
        <p:txBody>
          <a:bodyPr wrap="none">
            <a:spAutoFit/>
          </a:bodyPr>
          <a:lstStyle/>
          <a:p>
            <a:r>
              <a:rPr lang="en-US" sz="2800" b="1" dirty="0" err="1">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Génesis</a:t>
            </a:r>
            <a:r>
              <a:rPr lang="en-US" sz="2800" b="1" dirty="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 1</a:t>
            </a:r>
            <a:endParaRPr lang="es-ES" sz="2000" dirty="0">
              <a:ln w="6350" cap="rnd" cmpd="sng">
                <a:solidFill>
                  <a:srgbClr val="FFC000"/>
                </a:solidFill>
                <a:prstDash val="solid"/>
                <a:round/>
              </a:ln>
              <a:solidFill>
                <a:schemeClr val="bg1"/>
              </a:solidFill>
            </a:endParaRPr>
          </a:p>
        </p:txBody>
      </p:sp>
      <p:sp>
        <p:nvSpPr>
          <p:cNvPr id="5" name="Rectangle 3" hidden="1"/>
          <p:cNvSpPr>
            <a:spLocks noChangeArrowheads="1"/>
          </p:cNvSpPr>
          <p:nvPr/>
        </p:nvSpPr>
        <p:spPr bwMode="auto">
          <a:xfrm>
            <a:off x="179512" y="4833156"/>
            <a:ext cx="8748972" cy="133214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El 1er. Día Hizo la Luz</a:t>
            </a:r>
          </a:p>
          <a:p>
            <a:pPr algn="ctr"/>
            <a:endPar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sp>
        <p:nvSpPr>
          <p:cNvPr id="6" name="Rectangle 3" hidden="1"/>
          <p:cNvSpPr>
            <a:spLocks noChangeArrowheads="1"/>
          </p:cNvSpPr>
          <p:nvPr/>
        </p:nvSpPr>
        <p:spPr bwMode="auto">
          <a:xfrm>
            <a:off x="179512" y="4689140"/>
            <a:ext cx="8748972" cy="133214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El 2do. Día Hizo </a:t>
            </a:r>
            <a:b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b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el Firmamento</a:t>
            </a:r>
          </a:p>
          <a:p>
            <a:pPr algn="ctr"/>
            <a:endPar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sp>
        <p:nvSpPr>
          <p:cNvPr id="7" name="Rectangle 3" hidden="1"/>
          <p:cNvSpPr>
            <a:spLocks noChangeArrowheads="1"/>
          </p:cNvSpPr>
          <p:nvPr/>
        </p:nvSpPr>
        <p:spPr bwMode="auto">
          <a:xfrm>
            <a:off x="0" y="4689140"/>
            <a:ext cx="9143492" cy="133214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El 3er. Día Hizo </a:t>
            </a:r>
            <a:b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b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los Continentes y Plantas</a:t>
            </a:r>
          </a:p>
          <a:p>
            <a:pPr algn="ctr"/>
            <a:endPar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sp>
        <p:nvSpPr>
          <p:cNvPr id="8" name="Rectangle 3" hidden="1"/>
          <p:cNvSpPr>
            <a:spLocks noChangeArrowheads="1"/>
          </p:cNvSpPr>
          <p:nvPr/>
        </p:nvSpPr>
        <p:spPr bwMode="auto">
          <a:xfrm>
            <a:off x="-508" y="4689140"/>
            <a:ext cx="9143492" cy="133214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El 4to. Día Ordenó </a:t>
            </a:r>
            <a:b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b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el Sol, la Luna y Estrellas</a:t>
            </a:r>
          </a:p>
          <a:p>
            <a:pPr algn="ctr"/>
            <a:endPar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sp>
        <p:nvSpPr>
          <p:cNvPr id="9" name="Rectangle 3" hidden="1"/>
          <p:cNvSpPr>
            <a:spLocks noChangeArrowheads="1"/>
          </p:cNvSpPr>
          <p:nvPr/>
        </p:nvSpPr>
        <p:spPr bwMode="auto">
          <a:xfrm>
            <a:off x="-508" y="4689140"/>
            <a:ext cx="9143492" cy="133214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El 5to. Día Hizo</a:t>
            </a:r>
            <a:b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b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los Peces y las Aves</a:t>
            </a:r>
          </a:p>
          <a:p>
            <a:pPr algn="ctr"/>
            <a:endPar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pic>
        <p:nvPicPr>
          <p:cNvPr id="11"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3"/>
          <p:cNvSpPr>
            <a:spLocks noChangeArrowheads="1"/>
          </p:cNvSpPr>
          <p:nvPr/>
        </p:nvSpPr>
        <p:spPr bwMode="auto">
          <a:xfrm>
            <a:off x="1016" y="4689140"/>
            <a:ext cx="9143492" cy="133214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No 6º </a:t>
            </a:r>
            <a:r>
              <a:rPr lang="es-ES" sz="44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Dia</a:t>
            </a: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a:t>
            </a:r>
            <a:r>
              <a:rPr lang="es-ES" sz="44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fez</a:t>
            </a:r>
            <a:b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b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os </a:t>
            </a:r>
            <a:r>
              <a:rPr lang="es-ES" sz="44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Animais</a:t>
            </a: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e o </a:t>
            </a:r>
            <a:r>
              <a:rPr lang="es-ES" sz="44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Homem</a:t>
            </a:r>
            <a:endPar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a:p>
            <a:pPr algn="ctr"/>
            <a:endPar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spTree>
    <p:extLst>
      <p:ext uri="{BB962C8B-B14F-4D97-AF65-F5344CB8AC3E}">
        <p14:creationId xmlns:p14="http://schemas.microsoft.com/office/powerpoint/2010/main" val="1404828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6" presetClass="emph" presetSubtype="0" fill="hold" grpId="1" nodeType="afterEffect">
                                  <p:stCondLst>
                                    <p:cond delay="0"/>
                                  </p:stCondLst>
                                  <p:childTnLst>
                                    <p:animEffect transition="out" filter="fade">
                                      <p:cBhvr>
                                        <p:cTn id="12" dur="500" tmFilter="0, 0; .2, .5; .8, .5; 1, 0"/>
                                        <p:tgtEl>
                                          <p:spTgt spid="5"/>
                                        </p:tgtEl>
                                      </p:cBhvr>
                                    </p:animEffect>
                                    <p:animScale>
                                      <p:cBhvr>
                                        <p:cTn id="13" dur="250" autoRev="1" fill="hold"/>
                                        <p:tgtEl>
                                          <p:spTgt spid="5"/>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47" presetClass="exit" presetSubtype="0" fill="hold" grpId="2" nodeType="clickEffect">
                                  <p:stCondLst>
                                    <p:cond delay="0"/>
                                  </p:stCondLst>
                                  <p:childTnLst>
                                    <p:animEffect transition="out" filter="fade">
                                      <p:cBhvr>
                                        <p:cTn id="17" dur="1000"/>
                                        <p:tgtEl>
                                          <p:spTgt spid="5"/>
                                        </p:tgtEl>
                                      </p:cBhvr>
                                    </p:animEffect>
                                    <p:anim calcmode="lin" valueType="num">
                                      <p:cBhvr>
                                        <p:cTn id="18" dur="1000"/>
                                        <p:tgtEl>
                                          <p:spTgt spid="5"/>
                                        </p:tgtEl>
                                        <p:attrNameLst>
                                          <p:attrName>ppt_x</p:attrName>
                                        </p:attrNameLst>
                                      </p:cBhvr>
                                      <p:tavLst>
                                        <p:tav tm="0">
                                          <p:val>
                                            <p:strVal val="ppt_x"/>
                                          </p:val>
                                        </p:tav>
                                        <p:tav tm="100000">
                                          <p:val>
                                            <p:strVal val="ppt_x"/>
                                          </p:val>
                                        </p:tav>
                                      </p:tavLst>
                                    </p:anim>
                                    <p:anim calcmode="lin" valueType="num">
                                      <p:cBhvr>
                                        <p:cTn id="19" dur="1000"/>
                                        <p:tgtEl>
                                          <p:spTgt spid="5"/>
                                        </p:tgtEl>
                                        <p:attrNameLst>
                                          <p:attrName>ppt_y</p:attrName>
                                        </p:attrNameLst>
                                      </p:cBhvr>
                                      <p:tavLst>
                                        <p:tav tm="0">
                                          <p:val>
                                            <p:strVal val="ppt_y"/>
                                          </p:val>
                                        </p:tav>
                                        <p:tav tm="100000">
                                          <p:val>
                                            <p:strVal val="ppt_y-.1"/>
                                          </p:val>
                                        </p:tav>
                                      </p:tavLst>
                                    </p:anim>
                                    <p:set>
                                      <p:cBhvr>
                                        <p:cTn id="20" dur="1" fill="hold">
                                          <p:stCondLst>
                                            <p:cond delay="999"/>
                                          </p:stCondLst>
                                        </p:cTn>
                                        <p:tgtEl>
                                          <p:spTgt spid="5"/>
                                        </p:tgtEl>
                                        <p:attrNameLst>
                                          <p:attrName>style.visibility</p:attrName>
                                        </p:attrNameLst>
                                      </p:cBhvr>
                                      <p:to>
                                        <p:strVal val="hidden"/>
                                      </p:to>
                                    </p:set>
                                  </p:childTnLst>
                                </p:cTn>
                              </p:par>
                            </p:childTnLst>
                          </p:cTn>
                        </p:par>
                        <p:par>
                          <p:cTn id="21" fill="hold">
                            <p:stCondLst>
                              <p:cond delay="1000"/>
                            </p:stCondLst>
                            <p:childTnLst>
                              <p:par>
                                <p:cTn id="22" presetID="42"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26" presetClass="emph" presetSubtype="0" fill="hold" grpId="1" nodeType="afterEffect">
                                  <p:stCondLst>
                                    <p:cond delay="0"/>
                                  </p:stCondLst>
                                  <p:childTnLst>
                                    <p:animEffect transition="out" filter="fade">
                                      <p:cBhvr>
                                        <p:cTn id="29" dur="500" tmFilter="0, 0; .2, .5; .8, .5; 1, 0"/>
                                        <p:tgtEl>
                                          <p:spTgt spid="6"/>
                                        </p:tgtEl>
                                      </p:cBhvr>
                                    </p:animEffect>
                                    <p:animScale>
                                      <p:cBhvr>
                                        <p:cTn id="30" dur="250" autoRev="1" fill="hold"/>
                                        <p:tgtEl>
                                          <p:spTgt spid="6"/>
                                        </p:tgtEl>
                                      </p:cBhvr>
                                      <p:by x="105000" y="105000"/>
                                    </p:animScale>
                                  </p:childTnLst>
                                </p:cTn>
                              </p:par>
                            </p:childTnLst>
                          </p:cTn>
                        </p:par>
                        <p:par>
                          <p:cTn id="31" fill="hold">
                            <p:stCondLst>
                              <p:cond delay="2500"/>
                            </p:stCondLst>
                            <p:childTnLst>
                              <p:par>
                                <p:cTn id="32" presetID="42" presetClass="entr" presetSubtype="0" fill="hold" grpId="0"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childTnLst>
                          </p:cTn>
                        </p:par>
                        <p:par>
                          <p:cTn id="37" fill="hold">
                            <p:stCondLst>
                              <p:cond delay="3500"/>
                            </p:stCondLst>
                            <p:childTnLst>
                              <p:par>
                                <p:cTn id="38" presetID="26" presetClass="emph" presetSubtype="0" fill="hold" grpId="1" nodeType="afterEffect">
                                  <p:stCondLst>
                                    <p:cond delay="0"/>
                                  </p:stCondLst>
                                  <p:childTnLst>
                                    <p:animEffect transition="out" filter="fade">
                                      <p:cBhvr>
                                        <p:cTn id="39" dur="500" tmFilter="0, 0; .2, .5; .8, .5; 1, 0"/>
                                        <p:tgtEl>
                                          <p:spTgt spid="7"/>
                                        </p:tgtEl>
                                      </p:cBhvr>
                                    </p:animEffect>
                                    <p:animScale>
                                      <p:cBhvr>
                                        <p:cTn id="40" dur="250" autoRev="1" fill="hold"/>
                                        <p:tgtEl>
                                          <p:spTgt spid="7"/>
                                        </p:tgtEl>
                                      </p:cBhvr>
                                      <p:by x="105000" y="105000"/>
                                    </p:animScale>
                                  </p:childTnLst>
                                </p:cTn>
                              </p:par>
                            </p:childTnLst>
                          </p:cTn>
                        </p:par>
                      </p:childTnLst>
                    </p:cTn>
                  </p:par>
                  <p:par>
                    <p:cTn id="41" fill="hold">
                      <p:stCondLst>
                        <p:cond delay="indefinite"/>
                      </p:stCondLst>
                      <p:childTnLst>
                        <p:par>
                          <p:cTn id="42" fill="hold">
                            <p:stCondLst>
                              <p:cond delay="0"/>
                            </p:stCondLst>
                            <p:childTnLst>
                              <p:par>
                                <p:cTn id="43" presetID="47" presetClass="exit" presetSubtype="0" fill="hold" grpId="2" nodeType="clickEffect">
                                  <p:stCondLst>
                                    <p:cond delay="0"/>
                                  </p:stCondLst>
                                  <p:childTnLst>
                                    <p:animEffect transition="out" filter="fade">
                                      <p:cBhvr>
                                        <p:cTn id="44" dur="1000"/>
                                        <p:tgtEl>
                                          <p:spTgt spid="7"/>
                                        </p:tgtEl>
                                      </p:cBhvr>
                                    </p:animEffect>
                                    <p:anim calcmode="lin" valueType="num">
                                      <p:cBhvr>
                                        <p:cTn id="45" dur="1000"/>
                                        <p:tgtEl>
                                          <p:spTgt spid="7"/>
                                        </p:tgtEl>
                                        <p:attrNameLst>
                                          <p:attrName>ppt_x</p:attrName>
                                        </p:attrNameLst>
                                      </p:cBhvr>
                                      <p:tavLst>
                                        <p:tav tm="0">
                                          <p:val>
                                            <p:strVal val="ppt_x"/>
                                          </p:val>
                                        </p:tav>
                                        <p:tav tm="100000">
                                          <p:val>
                                            <p:strVal val="ppt_x"/>
                                          </p:val>
                                        </p:tav>
                                      </p:tavLst>
                                    </p:anim>
                                    <p:anim calcmode="lin" valueType="num">
                                      <p:cBhvr>
                                        <p:cTn id="46" dur="1000"/>
                                        <p:tgtEl>
                                          <p:spTgt spid="7"/>
                                        </p:tgtEl>
                                        <p:attrNameLst>
                                          <p:attrName>ppt_y</p:attrName>
                                        </p:attrNameLst>
                                      </p:cBhvr>
                                      <p:tavLst>
                                        <p:tav tm="0">
                                          <p:val>
                                            <p:strVal val="ppt_y"/>
                                          </p:val>
                                        </p:tav>
                                        <p:tav tm="100000">
                                          <p:val>
                                            <p:strVal val="ppt_y-.1"/>
                                          </p:val>
                                        </p:tav>
                                      </p:tavLst>
                                    </p:anim>
                                    <p:set>
                                      <p:cBhvr>
                                        <p:cTn id="47" dur="1" fill="hold">
                                          <p:stCondLst>
                                            <p:cond delay="999"/>
                                          </p:stCondLst>
                                        </p:cTn>
                                        <p:tgtEl>
                                          <p:spTgt spid="7"/>
                                        </p:tgtEl>
                                        <p:attrNameLst>
                                          <p:attrName>style.visibility</p:attrName>
                                        </p:attrNameLst>
                                      </p:cBhvr>
                                      <p:to>
                                        <p:strVal val="hidden"/>
                                      </p:to>
                                    </p:set>
                                  </p:childTnLst>
                                </p:cTn>
                              </p:par>
                            </p:childTnLst>
                          </p:cTn>
                        </p:par>
                        <p:par>
                          <p:cTn id="48" fill="hold">
                            <p:stCondLst>
                              <p:cond delay="1000"/>
                            </p:stCondLst>
                            <p:childTnLst>
                              <p:par>
                                <p:cTn id="49" presetID="42" presetClass="entr" presetSubtype="0" fill="hold" grpId="0" nodeType="after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fade">
                                      <p:cBhvr>
                                        <p:cTn id="51" dur="1000"/>
                                        <p:tgtEl>
                                          <p:spTgt spid="8"/>
                                        </p:tgtEl>
                                      </p:cBhvr>
                                    </p:animEffect>
                                    <p:anim calcmode="lin" valueType="num">
                                      <p:cBhvr>
                                        <p:cTn id="52" dur="1000" fill="hold"/>
                                        <p:tgtEl>
                                          <p:spTgt spid="8"/>
                                        </p:tgtEl>
                                        <p:attrNameLst>
                                          <p:attrName>ppt_x</p:attrName>
                                        </p:attrNameLst>
                                      </p:cBhvr>
                                      <p:tavLst>
                                        <p:tav tm="0">
                                          <p:val>
                                            <p:strVal val="#ppt_x"/>
                                          </p:val>
                                        </p:tav>
                                        <p:tav tm="100000">
                                          <p:val>
                                            <p:strVal val="#ppt_x"/>
                                          </p:val>
                                        </p:tav>
                                      </p:tavLst>
                                    </p:anim>
                                    <p:anim calcmode="lin" valueType="num">
                                      <p:cBhvr>
                                        <p:cTn id="53" dur="1000" fill="hold"/>
                                        <p:tgtEl>
                                          <p:spTgt spid="8"/>
                                        </p:tgtEl>
                                        <p:attrNameLst>
                                          <p:attrName>ppt_y</p:attrName>
                                        </p:attrNameLst>
                                      </p:cBhvr>
                                      <p:tavLst>
                                        <p:tav tm="0">
                                          <p:val>
                                            <p:strVal val="#ppt_y+.1"/>
                                          </p:val>
                                        </p:tav>
                                        <p:tav tm="100000">
                                          <p:val>
                                            <p:strVal val="#ppt_y"/>
                                          </p:val>
                                        </p:tav>
                                      </p:tavLst>
                                    </p:anim>
                                  </p:childTnLst>
                                </p:cTn>
                              </p:par>
                            </p:childTnLst>
                          </p:cTn>
                        </p:par>
                        <p:par>
                          <p:cTn id="54" fill="hold">
                            <p:stCondLst>
                              <p:cond delay="2000"/>
                            </p:stCondLst>
                            <p:childTnLst>
                              <p:par>
                                <p:cTn id="55" presetID="26" presetClass="emph" presetSubtype="0" fill="hold" grpId="1" nodeType="afterEffect">
                                  <p:stCondLst>
                                    <p:cond delay="0"/>
                                  </p:stCondLst>
                                  <p:childTnLst>
                                    <p:animEffect transition="out" filter="fade">
                                      <p:cBhvr>
                                        <p:cTn id="56" dur="500" tmFilter="0, 0; .2, .5; .8, .5; 1, 0"/>
                                        <p:tgtEl>
                                          <p:spTgt spid="8"/>
                                        </p:tgtEl>
                                      </p:cBhvr>
                                    </p:animEffect>
                                    <p:animScale>
                                      <p:cBhvr>
                                        <p:cTn id="57" dur="250" autoRev="1" fill="hold"/>
                                        <p:tgtEl>
                                          <p:spTgt spid="8"/>
                                        </p:tgtEl>
                                      </p:cBhvr>
                                      <p:by x="105000" y="105000"/>
                                    </p:animScale>
                                  </p:childTnLst>
                                </p:cTn>
                              </p:par>
                            </p:childTnLst>
                          </p:cTn>
                        </p:par>
                      </p:childTnLst>
                    </p:cTn>
                  </p:par>
                  <p:par>
                    <p:cTn id="58" fill="hold">
                      <p:stCondLst>
                        <p:cond delay="indefinite"/>
                      </p:stCondLst>
                      <p:childTnLst>
                        <p:par>
                          <p:cTn id="59" fill="hold">
                            <p:stCondLst>
                              <p:cond delay="0"/>
                            </p:stCondLst>
                            <p:childTnLst>
                              <p:par>
                                <p:cTn id="60" presetID="47" presetClass="exit" presetSubtype="0" fill="hold" grpId="2" nodeType="clickEffect">
                                  <p:stCondLst>
                                    <p:cond delay="0"/>
                                  </p:stCondLst>
                                  <p:childTnLst>
                                    <p:animEffect transition="out" filter="fade">
                                      <p:cBhvr>
                                        <p:cTn id="61" dur="1000"/>
                                        <p:tgtEl>
                                          <p:spTgt spid="8"/>
                                        </p:tgtEl>
                                      </p:cBhvr>
                                    </p:animEffect>
                                    <p:anim calcmode="lin" valueType="num">
                                      <p:cBhvr>
                                        <p:cTn id="62" dur="1000"/>
                                        <p:tgtEl>
                                          <p:spTgt spid="8"/>
                                        </p:tgtEl>
                                        <p:attrNameLst>
                                          <p:attrName>ppt_x</p:attrName>
                                        </p:attrNameLst>
                                      </p:cBhvr>
                                      <p:tavLst>
                                        <p:tav tm="0">
                                          <p:val>
                                            <p:strVal val="ppt_x"/>
                                          </p:val>
                                        </p:tav>
                                        <p:tav tm="100000">
                                          <p:val>
                                            <p:strVal val="ppt_x"/>
                                          </p:val>
                                        </p:tav>
                                      </p:tavLst>
                                    </p:anim>
                                    <p:anim calcmode="lin" valueType="num">
                                      <p:cBhvr>
                                        <p:cTn id="63" dur="1000"/>
                                        <p:tgtEl>
                                          <p:spTgt spid="8"/>
                                        </p:tgtEl>
                                        <p:attrNameLst>
                                          <p:attrName>ppt_y</p:attrName>
                                        </p:attrNameLst>
                                      </p:cBhvr>
                                      <p:tavLst>
                                        <p:tav tm="0">
                                          <p:val>
                                            <p:strVal val="ppt_y"/>
                                          </p:val>
                                        </p:tav>
                                        <p:tav tm="100000">
                                          <p:val>
                                            <p:strVal val="ppt_y-.1"/>
                                          </p:val>
                                        </p:tav>
                                      </p:tavLst>
                                    </p:anim>
                                    <p:set>
                                      <p:cBhvr>
                                        <p:cTn id="64" dur="1" fill="hold">
                                          <p:stCondLst>
                                            <p:cond delay="999"/>
                                          </p:stCondLst>
                                        </p:cTn>
                                        <p:tgtEl>
                                          <p:spTgt spid="8"/>
                                        </p:tgtEl>
                                        <p:attrNameLst>
                                          <p:attrName>style.visibility</p:attrName>
                                        </p:attrNameLst>
                                      </p:cBhvr>
                                      <p:to>
                                        <p:strVal val="hidden"/>
                                      </p:to>
                                    </p:set>
                                  </p:childTnLst>
                                </p:cTn>
                              </p:par>
                            </p:childTnLst>
                          </p:cTn>
                        </p:par>
                        <p:par>
                          <p:cTn id="65" fill="hold">
                            <p:stCondLst>
                              <p:cond delay="1000"/>
                            </p:stCondLst>
                            <p:childTnLst>
                              <p:par>
                                <p:cTn id="66" presetID="42" presetClass="entr" presetSubtype="0" fill="hold" grpId="0" nodeType="after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fade">
                                      <p:cBhvr>
                                        <p:cTn id="68" dur="1000"/>
                                        <p:tgtEl>
                                          <p:spTgt spid="9"/>
                                        </p:tgtEl>
                                      </p:cBhvr>
                                    </p:animEffect>
                                    <p:anim calcmode="lin" valueType="num">
                                      <p:cBhvr>
                                        <p:cTn id="69" dur="1000" fill="hold"/>
                                        <p:tgtEl>
                                          <p:spTgt spid="9"/>
                                        </p:tgtEl>
                                        <p:attrNameLst>
                                          <p:attrName>ppt_x</p:attrName>
                                        </p:attrNameLst>
                                      </p:cBhvr>
                                      <p:tavLst>
                                        <p:tav tm="0">
                                          <p:val>
                                            <p:strVal val="#ppt_x"/>
                                          </p:val>
                                        </p:tav>
                                        <p:tav tm="100000">
                                          <p:val>
                                            <p:strVal val="#ppt_x"/>
                                          </p:val>
                                        </p:tav>
                                      </p:tavLst>
                                    </p:anim>
                                    <p:anim calcmode="lin" valueType="num">
                                      <p:cBhvr>
                                        <p:cTn id="70" dur="1000" fill="hold"/>
                                        <p:tgtEl>
                                          <p:spTgt spid="9"/>
                                        </p:tgtEl>
                                        <p:attrNameLst>
                                          <p:attrName>ppt_y</p:attrName>
                                        </p:attrNameLst>
                                      </p:cBhvr>
                                      <p:tavLst>
                                        <p:tav tm="0">
                                          <p:val>
                                            <p:strVal val="#ppt_y+.1"/>
                                          </p:val>
                                        </p:tav>
                                        <p:tav tm="100000">
                                          <p:val>
                                            <p:strVal val="#ppt_y"/>
                                          </p:val>
                                        </p:tav>
                                      </p:tavLst>
                                    </p:anim>
                                  </p:childTnLst>
                                </p:cTn>
                              </p:par>
                            </p:childTnLst>
                          </p:cTn>
                        </p:par>
                        <p:par>
                          <p:cTn id="71" fill="hold">
                            <p:stCondLst>
                              <p:cond delay="2000"/>
                            </p:stCondLst>
                            <p:childTnLst>
                              <p:par>
                                <p:cTn id="72" presetID="26" presetClass="emph" presetSubtype="0" fill="hold" grpId="1" nodeType="afterEffect">
                                  <p:stCondLst>
                                    <p:cond delay="0"/>
                                  </p:stCondLst>
                                  <p:childTnLst>
                                    <p:animEffect transition="out" filter="fade">
                                      <p:cBhvr>
                                        <p:cTn id="73" dur="500" tmFilter="0, 0; .2, .5; .8, .5; 1, 0"/>
                                        <p:tgtEl>
                                          <p:spTgt spid="9"/>
                                        </p:tgtEl>
                                      </p:cBhvr>
                                    </p:animEffect>
                                    <p:animScale>
                                      <p:cBhvr>
                                        <p:cTn id="74" dur="250" autoRev="1" fill="hold"/>
                                        <p:tgtEl>
                                          <p:spTgt spid="9"/>
                                        </p:tgtEl>
                                      </p:cBhvr>
                                      <p:by x="105000" y="105000"/>
                                    </p:animScale>
                                  </p:childTnLst>
                                </p:cTn>
                              </p:par>
                            </p:childTnLst>
                          </p:cTn>
                        </p:par>
                      </p:childTnLst>
                    </p:cTn>
                  </p:par>
                  <p:par>
                    <p:cTn id="75" fill="hold">
                      <p:stCondLst>
                        <p:cond delay="indefinite"/>
                      </p:stCondLst>
                      <p:childTnLst>
                        <p:par>
                          <p:cTn id="76" fill="hold">
                            <p:stCondLst>
                              <p:cond delay="0"/>
                            </p:stCondLst>
                            <p:childTnLst>
                              <p:par>
                                <p:cTn id="77" presetID="47" presetClass="exit" presetSubtype="0" fill="hold" grpId="2" nodeType="clickEffect">
                                  <p:stCondLst>
                                    <p:cond delay="0"/>
                                  </p:stCondLst>
                                  <p:childTnLst>
                                    <p:animEffect transition="out" filter="fade">
                                      <p:cBhvr>
                                        <p:cTn id="78" dur="1000"/>
                                        <p:tgtEl>
                                          <p:spTgt spid="9"/>
                                        </p:tgtEl>
                                      </p:cBhvr>
                                    </p:animEffect>
                                    <p:anim calcmode="lin" valueType="num">
                                      <p:cBhvr>
                                        <p:cTn id="79" dur="1000"/>
                                        <p:tgtEl>
                                          <p:spTgt spid="9"/>
                                        </p:tgtEl>
                                        <p:attrNameLst>
                                          <p:attrName>ppt_x</p:attrName>
                                        </p:attrNameLst>
                                      </p:cBhvr>
                                      <p:tavLst>
                                        <p:tav tm="0">
                                          <p:val>
                                            <p:strVal val="ppt_x"/>
                                          </p:val>
                                        </p:tav>
                                        <p:tav tm="100000">
                                          <p:val>
                                            <p:strVal val="ppt_x"/>
                                          </p:val>
                                        </p:tav>
                                      </p:tavLst>
                                    </p:anim>
                                    <p:anim calcmode="lin" valueType="num">
                                      <p:cBhvr>
                                        <p:cTn id="80" dur="1000"/>
                                        <p:tgtEl>
                                          <p:spTgt spid="9"/>
                                        </p:tgtEl>
                                        <p:attrNameLst>
                                          <p:attrName>ppt_y</p:attrName>
                                        </p:attrNameLst>
                                      </p:cBhvr>
                                      <p:tavLst>
                                        <p:tav tm="0">
                                          <p:val>
                                            <p:strVal val="ppt_y"/>
                                          </p:val>
                                        </p:tav>
                                        <p:tav tm="100000">
                                          <p:val>
                                            <p:strVal val="ppt_y-.1"/>
                                          </p:val>
                                        </p:tav>
                                      </p:tavLst>
                                    </p:anim>
                                    <p:set>
                                      <p:cBhvr>
                                        <p:cTn id="81" dur="1" fill="hold">
                                          <p:stCondLst>
                                            <p:cond delay="999"/>
                                          </p:stCondLst>
                                        </p:cTn>
                                        <p:tgtEl>
                                          <p:spTgt spid="9"/>
                                        </p:tgtEl>
                                        <p:attrNameLst>
                                          <p:attrName>style.visibility</p:attrName>
                                        </p:attrNameLst>
                                      </p:cBhvr>
                                      <p:to>
                                        <p:strVal val="hidden"/>
                                      </p:to>
                                    </p:set>
                                  </p:childTnLst>
                                </p:cTn>
                              </p:par>
                            </p:childTnLst>
                          </p:cTn>
                        </p:par>
                        <p:par>
                          <p:cTn id="82" fill="hold">
                            <p:stCondLst>
                              <p:cond delay="1000"/>
                            </p:stCondLst>
                            <p:childTnLst>
                              <p:par>
                                <p:cTn id="83" presetID="42" presetClass="entr" presetSubtype="0" fill="hold" grpId="0" nodeType="afterEffect">
                                  <p:stCondLst>
                                    <p:cond delay="0"/>
                                  </p:stCondLst>
                                  <p:childTnLst>
                                    <p:set>
                                      <p:cBhvr>
                                        <p:cTn id="84" dur="1" fill="hold">
                                          <p:stCondLst>
                                            <p:cond delay="0"/>
                                          </p:stCondLst>
                                        </p:cTn>
                                        <p:tgtEl>
                                          <p:spTgt spid="10"/>
                                        </p:tgtEl>
                                        <p:attrNameLst>
                                          <p:attrName>style.visibility</p:attrName>
                                        </p:attrNameLst>
                                      </p:cBhvr>
                                      <p:to>
                                        <p:strVal val="visible"/>
                                      </p:to>
                                    </p:set>
                                    <p:animEffect transition="in" filter="fade">
                                      <p:cBhvr>
                                        <p:cTn id="85" dur="1000"/>
                                        <p:tgtEl>
                                          <p:spTgt spid="10"/>
                                        </p:tgtEl>
                                      </p:cBhvr>
                                    </p:animEffect>
                                    <p:anim calcmode="lin" valueType="num">
                                      <p:cBhvr>
                                        <p:cTn id="86" dur="1000" fill="hold"/>
                                        <p:tgtEl>
                                          <p:spTgt spid="10"/>
                                        </p:tgtEl>
                                        <p:attrNameLst>
                                          <p:attrName>ppt_x</p:attrName>
                                        </p:attrNameLst>
                                      </p:cBhvr>
                                      <p:tavLst>
                                        <p:tav tm="0">
                                          <p:val>
                                            <p:strVal val="#ppt_x"/>
                                          </p:val>
                                        </p:tav>
                                        <p:tav tm="100000">
                                          <p:val>
                                            <p:strVal val="#ppt_x"/>
                                          </p:val>
                                        </p:tav>
                                      </p:tavLst>
                                    </p:anim>
                                    <p:anim calcmode="lin" valueType="num">
                                      <p:cBhvr>
                                        <p:cTn id="87" dur="1000" fill="hold"/>
                                        <p:tgtEl>
                                          <p:spTgt spid="10"/>
                                        </p:tgtEl>
                                        <p:attrNameLst>
                                          <p:attrName>ppt_y</p:attrName>
                                        </p:attrNameLst>
                                      </p:cBhvr>
                                      <p:tavLst>
                                        <p:tav tm="0">
                                          <p:val>
                                            <p:strVal val="#ppt_y+.1"/>
                                          </p:val>
                                        </p:tav>
                                        <p:tav tm="100000">
                                          <p:val>
                                            <p:strVal val="#ppt_y"/>
                                          </p:val>
                                        </p:tav>
                                      </p:tavLst>
                                    </p:anim>
                                  </p:childTnLst>
                                </p:cTn>
                              </p:par>
                            </p:childTnLst>
                          </p:cTn>
                        </p:par>
                        <p:par>
                          <p:cTn id="88" fill="hold">
                            <p:stCondLst>
                              <p:cond delay="2000"/>
                            </p:stCondLst>
                            <p:childTnLst>
                              <p:par>
                                <p:cTn id="89" presetID="26" presetClass="emph" presetSubtype="0" fill="hold" grpId="1" nodeType="afterEffect">
                                  <p:stCondLst>
                                    <p:cond delay="0"/>
                                  </p:stCondLst>
                                  <p:childTnLst>
                                    <p:animEffect transition="out" filter="fade">
                                      <p:cBhvr>
                                        <p:cTn id="90" dur="500" tmFilter="0, 0; .2, .5; .8, .5; 1, 0"/>
                                        <p:tgtEl>
                                          <p:spTgt spid="10"/>
                                        </p:tgtEl>
                                      </p:cBhvr>
                                    </p:animEffect>
                                    <p:animScale>
                                      <p:cBhvr>
                                        <p:cTn id="91" dur="250" autoRev="1" fill="hold"/>
                                        <p:tgtEl>
                                          <p:spTgt spid="10"/>
                                        </p:tgtEl>
                                      </p:cBhvr>
                                      <p:by x="105000" y="105000"/>
                                    </p:animScale>
                                  </p:childTnLst>
                                </p:cTn>
                              </p:par>
                            </p:childTnLst>
                          </p:cTn>
                        </p:par>
                        <p:par>
                          <p:cTn id="92" fill="hold">
                            <p:stCondLst>
                              <p:cond delay="2500"/>
                            </p:stCondLst>
                            <p:childTnLst>
                              <p:par>
                                <p:cTn id="93" presetID="22" presetClass="entr" presetSubtype="1" fill="hold" nodeType="afterEffect">
                                  <p:stCondLst>
                                    <p:cond delay="0"/>
                                  </p:stCondLst>
                                  <p:childTnLst>
                                    <p:set>
                                      <p:cBhvr>
                                        <p:cTn id="94" dur="1" fill="hold">
                                          <p:stCondLst>
                                            <p:cond delay="0"/>
                                          </p:stCondLst>
                                        </p:cTn>
                                        <p:tgtEl>
                                          <p:spTgt spid="11"/>
                                        </p:tgtEl>
                                        <p:attrNameLst>
                                          <p:attrName>style.visibility</p:attrName>
                                        </p:attrNameLst>
                                      </p:cBhvr>
                                      <p:to>
                                        <p:strVal val="visible"/>
                                      </p:to>
                                    </p:set>
                                    <p:animEffect transition="in" filter="wipe(up)">
                                      <p:cBhvr>
                                        <p:cTn id="9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6" grpId="0"/>
      <p:bldP spid="6" grpId="1"/>
      <p:bldP spid="7" grpId="0"/>
      <p:bldP spid="7" grpId="1"/>
      <p:bldP spid="7" grpId="2"/>
      <p:bldP spid="8" grpId="0"/>
      <p:bldP spid="8" grpId="1"/>
      <p:bldP spid="8" grpId="2"/>
      <p:bldP spid="9" grpId="0"/>
      <p:bldP spid="9" grpId="1"/>
      <p:bldP spid="9" grpId="2"/>
      <p:bldP spid="10" grpId="0"/>
      <p:bldP spid="10"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Mis Docs\_Multimedia IMS\Curso Biblico PPS\Tema 13\Tema 13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7381"/>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143508" y="2636912"/>
            <a:ext cx="8748972" cy="298833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48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O que </a:t>
            </a:r>
            <a:r>
              <a:rPr lang="es-ES" sz="48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estabeleceu</a:t>
            </a:r>
            <a:r>
              <a:rPr lang="es-ES" sz="48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no Sétimo </a:t>
            </a:r>
            <a:r>
              <a:rPr lang="es-ES" sz="48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Dia</a:t>
            </a:r>
            <a:r>
              <a:rPr lang="es-ES" sz="48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a:t>
            </a: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98266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childTnLst>
                                </p:cTn>
                              </p:par>
                            </p:childTnLst>
                          </p:cTn>
                        </p:par>
                        <p:par>
                          <p:cTn id="8" fill="hold">
                            <p:stCondLst>
                              <p:cond delay="3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J:\Mis Docs\_Multimedia IMS\Curso Biblico PPS\Tema 13\Tema 13 flor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35496" y="764704"/>
            <a:ext cx="8352928" cy="473336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Assim</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os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céus</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terra</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e todo o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seu</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exército</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foram</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acabados. E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havendo</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Deus acabado no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dia</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sétimo a obra que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fizera</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descansou</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no sétimo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dia</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de toda a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sua</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obra, que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tinha</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feito</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E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abençoou</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Deus o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dia</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sétimo, e o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santificou</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porque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nele</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descansou</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de toda a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sua</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obra que Deus criara e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fizera</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t>
            </a:r>
          </a:p>
          <a:p>
            <a:endPar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4" name="3 Rectángulo"/>
          <p:cNvSpPr/>
          <p:nvPr/>
        </p:nvSpPr>
        <p:spPr>
          <a:xfrm>
            <a:off x="179512" y="332656"/>
            <a:ext cx="2723118" cy="523220"/>
          </a:xfrm>
          <a:prstGeom prst="rect">
            <a:avLst/>
          </a:prstGeom>
        </p:spPr>
        <p:txBody>
          <a:bodyPr wrap="none">
            <a:spAutoFit/>
          </a:bodyPr>
          <a:lstStyle/>
          <a:p>
            <a:r>
              <a:rPr lang="en-US" sz="2800" b="1" dirty="0" err="1">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Génesis</a:t>
            </a:r>
            <a:r>
              <a:rPr lang="en-US" sz="2800" b="1" dirty="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 2:1-3</a:t>
            </a:r>
            <a:endParaRPr lang="es-ES" sz="2000" dirty="0">
              <a:ln w="6350" cap="rnd" cmpd="sng">
                <a:solidFill>
                  <a:srgbClr val="FFC000"/>
                </a:solidFill>
                <a:prstDash val="solid"/>
                <a:round/>
              </a:ln>
              <a:solidFill>
                <a:schemeClr val="bg1"/>
              </a:solidFill>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98" y="324898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85938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4000"/>
                                        <p:tgtEl>
                                          <p:spTgt spid="3"/>
                                        </p:tgtEl>
                                      </p:cBhvr>
                                    </p:animEffect>
                                  </p:childTnLst>
                                </p:cTn>
                              </p:par>
                            </p:childTnLst>
                          </p:cTn>
                        </p:par>
                        <p:par>
                          <p:cTn id="12" fill="hold">
                            <p:stCondLst>
                              <p:cond delay="475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Mis Docs\_Multimedia IMS\Curso Biblico PPS\Tema 13\Tema 13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7381"/>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143507" y="2204864"/>
            <a:ext cx="5364597" cy="349238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48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Monumento </a:t>
            </a:r>
            <a:br>
              <a:rPr lang="es-ES" sz="48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br>
            <a:r>
              <a:rPr lang="es-ES" sz="48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em</a:t>
            </a:r>
            <a:r>
              <a:rPr lang="es-ES" sz="48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honra de </a:t>
            </a:r>
            <a:r>
              <a:rPr lang="es-ES" sz="48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um</a:t>
            </a:r>
            <a:r>
              <a:rPr lang="es-ES" sz="48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a:t>
            </a:r>
            <a:r>
              <a:rPr lang="es-ES" sz="48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cão</a:t>
            </a:r>
            <a:r>
              <a:rPr lang="es-ES" sz="48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São Bernardo</a:t>
            </a:r>
          </a:p>
        </p:txBody>
      </p:sp>
      <p:pic>
        <p:nvPicPr>
          <p:cNvPr id="5122" name="Picture 2" descr="J:\Mis Docs\_Multimedia IMS\Curso Biblico PPS\Tema 13\Estatu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6096" y="1805050"/>
            <a:ext cx="3344210" cy="4324250"/>
          </a:xfrm>
          <a:prstGeom prst="rect">
            <a:avLst/>
          </a:prstGeom>
          <a:ln>
            <a:noFill/>
          </a:ln>
          <a:effectLst>
            <a:reflection blurRad="12700" stA="30000" endPos="30000" dist="5000" dir="5400000" sy="-100000" algn="bl" rotWithShape="0"/>
          </a:effectLst>
          <a:scene3d>
            <a:camera prst="perspectiveContrastingLeftFacing">
              <a:rot lat="0" lon="1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6"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61508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1000"/>
                                        <p:tgtEl>
                                          <p:spTgt spid="5122"/>
                                        </p:tgtEl>
                                      </p:cBhvr>
                                    </p:animEffect>
                                    <p:anim calcmode="lin" valueType="num">
                                      <p:cBhvr>
                                        <p:cTn id="8" dur="1000" fill="hold"/>
                                        <p:tgtEl>
                                          <p:spTgt spid="5122"/>
                                        </p:tgtEl>
                                        <p:attrNameLst>
                                          <p:attrName>ppt_x</p:attrName>
                                        </p:attrNameLst>
                                      </p:cBhvr>
                                      <p:tavLst>
                                        <p:tav tm="0">
                                          <p:val>
                                            <p:strVal val="#ppt_x"/>
                                          </p:val>
                                        </p:tav>
                                        <p:tav tm="100000">
                                          <p:val>
                                            <p:strVal val="#ppt_x"/>
                                          </p:val>
                                        </p:tav>
                                      </p:tavLst>
                                    </p:anim>
                                    <p:anim calcmode="lin" valueType="num">
                                      <p:cBhvr>
                                        <p:cTn id="9" dur="1000" fill="hold"/>
                                        <p:tgtEl>
                                          <p:spTgt spid="512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5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3000"/>
                                        <p:tgtEl>
                                          <p:spTgt spid="5"/>
                                        </p:tgtEl>
                                      </p:cBhvr>
                                    </p:animEffect>
                                  </p:childTnLst>
                                </p:cTn>
                              </p:par>
                            </p:childTnLst>
                          </p:cTn>
                        </p:par>
                        <p:par>
                          <p:cTn id="14" fill="hold">
                            <p:stCondLst>
                              <p:cond delay="4500"/>
                            </p:stCondLst>
                            <p:childTnLst>
                              <p:par>
                                <p:cTn id="15" presetID="22" presetClass="entr" presetSubtype="1"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Mis Docs\_Multimedia IMS\Curso Biblico PPS\Tema 13\Tema 13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7381"/>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143508" y="1268760"/>
            <a:ext cx="8748972" cy="417646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Que Monumento </a:t>
            </a:r>
            <a:r>
              <a:rPr lang="es-ES" sz="44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foi</a:t>
            </a: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a:t>
            </a:r>
            <a:r>
              <a:rPr lang="es-ES" sz="44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Instituído</a:t>
            </a: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a:t>
            </a:r>
            <a:b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b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para Honrar Deus </a:t>
            </a:r>
            <a:b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b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como Criador e que se </a:t>
            </a:r>
            <a:r>
              <a:rPr lang="es-ES" sz="44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encontra</a:t>
            </a: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a:t>
            </a:r>
          </a:p>
          <a:p>
            <a:pPr algn="ct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na </a:t>
            </a:r>
            <a:r>
              <a:rPr lang="es-ES" sz="44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Sua</a:t>
            </a: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Santa </a:t>
            </a:r>
            <a:r>
              <a:rPr lang="es-ES" sz="44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Lei</a:t>
            </a: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a:t>
            </a: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16602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childTnLst>
                                </p:cTn>
                              </p:par>
                            </p:childTnLst>
                          </p:cTn>
                        </p:par>
                        <p:par>
                          <p:cTn id="8" fill="hold">
                            <p:stCondLst>
                              <p:cond delay="3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J:\Mis Docs\_Multimedia IMS\Curso Biblico PPS\Tema 13\Tema 13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63416" y="596124"/>
            <a:ext cx="9063907" cy="509340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0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t>
            </a:r>
            <a:r>
              <a:rPr lang="es-ES" sz="30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Lembra</a:t>
            </a:r>
            <a:r>
              <a:rPr lang="es-ES" sz="30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-te do </a:t>
            </a:r>
            <a:r>
              <a:rPr lang="es-ES" sz="30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dia</a:t>
            </a:r>
            <a:r>
              <a:rPr lang="es-ES" sz="30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do sábado, para o santificar</a:t>
            </a:r>
            <a:r>
              <a:rPr lang="es-ES" sz="30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Seis </a:t>
            </a:r>
            <a:r>
              <a:rPr lang="es-ES" sz="30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dias</a:t>
            </a:r>
            <a:r>
              <a:rPr lang="es-ES" sz="30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0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trabalharás</a:t>
            </a:r>
            <a:r>
              <a:rPr lang="es-ES" sz="30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e </a:t>
            </a:r>
            <a:r>
              <a:rPr lang="es-ES" sz="30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farás</a:t>
            </a:r>
            <a:r>
              <a:rPr lang="es-ES" sz="30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toda a </a:t>
            </a:r>
            <a:r>
              <a:rPr lang="es-ES" sz="30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tua</a:t>
            </a:r>
            <a:r>
              <a:rPr lang="es-ES" sz="30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obra. Mas o sétimo </a:t>
            </a:r>
            <a:r>
              <a:rPr lang="es-ES" sz="30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dia</a:t>
            </a:r>
            <a:r>
              <a:rPr lang="es-ES" sz="30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é o sábado do </a:t>
            </a:r>
            <a:r>
              <a:rPr lang="es-ES" sz="30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Senhor</a:t>
            </a:r>
            <a:r>
              <a:rPr lang="es-ES" sz="30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0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teu</a:t>
            </a:r>
            <a:r>
              <a:rPr lang="es-ES" sz="30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Deus; </a:t>
            </a:r>
            <a:r>
              <a:rPr lang="es-ES" sz="30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não</a:t>
            </a:r>
            <a:r>
              <a:rPr lang="es-ES" sz="30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0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farás</a:t>
            </a:r>
            <a:r>
              <a:rPr lang="es-ES" sz="30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0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nenhuma</a:t>
            </a:r>
            <a:r>
              <a:rPr lang="es-ES" sz="30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obra, </a:t>
            </a:r>
            <a:r>
              <a:rPr lang="es-ES" sz="30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nem</a:t>
            </a:r>
            <a:r>
              <a:rPr lang="es-ES" sz="30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tu, </a:t>
            </a:r>
            <a:r>
              <a:rPr lang="es-ES" sz="30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nem</a:t>
            </a:r>
            <a:r>
              <a:rPr lang="es-ES" sz="30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0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teu</a:t>
            </a:r>
            <a:r>
              <a:rPr lang="es-ES" sz="30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0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filho</a:t>
            </a:r>
            <a:r>
              <a:rPr lang="es-ES" sz="30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0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nem</a:t>
            </a:r>
            <a:r>
              <a:rPr lang="es-ES" sz="30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0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tua</a:t>
            </a:r>
            <a:r>
              <a:rPr lang="es-ES" sz="30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0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filha</a:t>
            </a:r>
            <a:r>
              <a:rPr lang="es-ES" sz="30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0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nem</a:t>
            </a:r>
            <a:r>
              <a:rPr lang="es-ES" sz="30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o </a:t>
            </a:r>
            <a:r>
              <a:rPr lang="es-ES" sz="30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teu</a:t>
            </a:r>
            <a:r>
              <a:rPr lang="es-ES" sz="30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servo, </a:t>
            </a:r>
            <a:r>
              <a:rPr lang="es-ES" sz="30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nem</a:t>
            </a:r>
            <a:r>
              <a:rPr lang="es-ES" sz="30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 </a:t>
            </a:r>
            <a:r>
              <a:rPr lang="es-ES" sz="30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tua</a:t>
            </a:r>
            <a:r>
              <a:rPr lang="es-ES" sz="30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0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serva</a:t>
            </a:r>
            <a:r>
              <a:rPr lang="es-ES" sz="30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0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nem</a:t>
            </a:r>
            <a:r>
              <a:rPr lang="es-ES" sz="30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o </a:t>
            </a:r>
            <a:r>
              <a:rPr lang="es-ES" sz="30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teu</a:t>
            </a:r>
            <a:r>
              <a:rPr lang="es-ES" sz="30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animal, </a:t>
            </a:r>
            <a:r>
              <a:rPr lang="es-ES" sz="30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nem</a:t>
            </a:r>
            <a:r>
              <a:rPr lang="es-ES" sz="30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o </a:t>
            </a:r>
            <a:r>
              <a:rPr lang="es-ES" sz="30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teu</a:t>
            </a:r>
            <a:r>
              <a:rPr lang="es-ES" sz="30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0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estrangeiro</a:t>
            </a:r>
            <a:r>
              <a:rPr lang="es-ES" sz="30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que está dentro das </a:t>
            </a:r>
            <a:r>
              <a:rPr lang="es-ES" sz="30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tuas</a:t>
            </a:r>
            <a:r>
              <a:rPr lang="es-ES" sz="30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portas. </a:t>
            </a:r>
            <a:r>
              <a:rPr lang="es-ES" sz="3000" b="1" i="1" spc="50" dirty="0">
                <a:ln w="11430"/>
                <a:solidFill>
                  <a:srgbClr val="FFFF00"/>
                </a:solidFill>
                <a:effectLst>
                  <a:outerShdw blurRad="76200" dist="50800" dir="5400000" algn="tl" rotWithShape="0">
                    <a:srgbClr val="000000">
                      <a:alpha val="65000"/>
                    </a:srgbClr>
                  </a:outerShdw>
                </a:effectLst>
                <a:latin typeface="Myriad Pro" pitchFamily="34" charset="0"/>
                <a:cs typeface="Consolas" pitchFamily="49" charset="0"/>
              </a:rPr>
              <a:t>Porque </a:t>
            </a:r>
            <a:r>
              <a:rPr lang="es-ES" sz="3000" b="1" i="1" spc="50" dirty="0" err="1">
                <a:ln w="11430"/>
                <a:solidFill>
                  <a:srgbClr val="FFFF00"/>
                </a:solidFill>
                <a:effectLst>
                  <a:outerShdw blurRad="76200" dist="50800" dir="5400000" algn="tl" rotWithShape="0">
                    <a:srgbClr val="000000">
                      <a:alpha val="65000"/>
                    </a:srgbClr>
                  </a:outerShdw>
                </a:effectLst>
                <a:latin typeface="Myriad Pro" pitchFamily="34" charset="0"/>
                <a:cs typeface="Consolas" pitchFamily="49" charset="0"/>
              </a:rPr>
              <a:t>em</a:t>
            </a:r>
            <a:r>
              <a:rPr lang="es-ES" sz="3000" b="1" i="1" spc="50" dirty="0">
                <a:ln w="11430"/>
                <a:solidFill>
                  <a:srgbClr val="FFFF00"/>
                </a:solidFill>
                <a:effectLst>
                  <a:outerShdw blurRad="76200" dist="50800" dir="5400000" algn="tl" rotWithShape="0">
                    <a:srgbClr val="000000">
                      <a:alpha val="65000"/>
                    </a:srgbClr>
                  </a:outerShdw>
                </a:effectLst>
                <a:latin typeface="Myriad Pro" pitchFamily="34" charset="0"/>
                <a:cs typeface="Consolas" pitchFamily="49" charset="0"/>
              </a:rPr>
              <a:t> seis </a:t>
            </a:r>
            <a:r>
              <a:rPr lang="es-ES" sz="3000" b="1" i="1" spc="50" dirty="0" err="1">
                <a:ln w="11430"/>
                <a:solidFill>
                  <a:srgbClr val="FFFF00"/>
                </a:solidFill>
                <a:effectLst>
                  <a:outerShdw blurRad="76200" dist="50800" dir="5400000" algn="tl" rotWithShape="0">
                    <a:srgbClr val="000000">
                      <a:alpha val="65000"/>
                    </a:srgbClr>
                  </a:outerShdw>
                </a:effectLst>
                <a:latin typeface="Myriad Pro" pitchFamily="34" charset="0"/>
                <a:cs typeface="Consolas" pitchFamily="49" charset="0"/>
              </a:rPr>
              <a:t>dias</a:t>
            </a:r>
            <a:r>
              <a:rPr lang="es-ES" sz="3000" b="1" i="1" spc="50" dirty="0">
                <a:ln w="11430"/>
                <a:solidFill>
                  <a:srgbClr val="FFFF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000" b="1" i="1" spc="50" dirty="0" err="1">
                <a:ln w="11430"/>
                <a:solidFill>
                  <a:srgbClr val="FFFF00"/>
                </a:solidFill>
                <a:effectLst>
                  <a:outerShdw blurRad="76200" dist="50800" dir="5400000" algn="tl" rotWithShape="0">
                    <a:srgbClr val="000000">
                      <a:alpha val="65000"/>
                    </a:srgbClr>
                  </a:outerShdw>
                </a:effectLst>
                <a:latin typeface="Myriad Pro" pitchFamily="34" charset="0"/>
                <a:cs typeface="Consolas" pitchFamily="49" charset="0"/>
              </a:rPr>
              <a:t>fez</a:t>
            </a:r>
            <a:r>
              <a:rPr lang="es-ES" sz="3000" b="1" i="1" spc="50" dirty="0">
                <a:ln w="11430"/>
                <a:solidFill>
                  <a:srgbClr val="FFFF00"/>
                </a:solidFill>
                <a:effectLst>
                  <a:outerShdw blurRad="76200" dist="50800" dir="5400000" algn="tl" rotWithShape="0">
                    <a:srgbClr val="000000">
                      <a:alpha val="65000"/>
                    </a:srgbClr>
                  </a:outerShdw>
                </a:effectLst>
                <a:latin typeface="Myriad Pro" pitchFamily="34" charset="0"/>
                <a:cs typeface="Consolas" pitchFamily="49" charset="0"/>
              </a:rPr>
              <a:t> o </a:t>
            </a:r>
            <a:r>
              <a:rPr lang="es-ES" sz="3000" b="1" i="1" spc="50" dirty="0" err="1">
                <a:ln w="11430"/>
                <a:solidFill>
                  <a:srgbClr val="FFFF00"/>
                </a:solidFill>
                <a:effectLst>
                  <a:outerShdw blurRad="76200" dist="50800" dir="5400000" algn="tl" rotWithShape="0">
                    <a:srgbClr val="000000">
                      <a:alpha val="65000"/>
                    </a:srgbClr>
                  </a:outerShdw>
                </a:effectLst>
                <a:latin typeface="Myriad Pro" pitchFamily="34" charset="0"/>
                <a:cs typeface="Consolas" pitchFamily="49" charset="0"/>
              </a:rPr>
              <a:t>Senhor</a:t>
            </a:r>
            <a:r>
              <a:rPr lang="es-ES" sz="3000" b="1" i="1" spc="50" dirty="0">
                <a:ln w="11430"/>
                <a:solidFill>
                  <a:srgbClr val="FFFF00"/>
                </a:solidFill>
                <a:effectLst>
                  <a:outerShdw blurRad="76200" dist="50800" dir="5400000" algn="tl" rotWithShape="0">
                    <a:srgbClr val="000000">
                      <a:alpha val="65000"/>
                    </a:srgbClr>
                  </a:outerShdw>
                </a:effectLst>
                <a:latin typeface="Myriad Pro" pitchFamily="34" charset="0"/>
                <a:cs typeface="Consolas" pitchFamily="49" charset="0"/>
              </a:rPr>
              <a:t> os </a:t>
            </a:r>
            <a:r>
              <a:rPr lang="es-ES" sz="3000" b="1" i="1" spc="50" dirty="0" err="1">
                <a:ln w="11430"/>
                <a:solidFill>
                  <a:srgbClr val="FFFF00"/>
                </a:solidFill>
                <a:effectLst>
                  <a:outerShdw blurRad="76200" dist="50800" dir="5400000" algn="tl" rotWithShape="0">
                    <a:srgbClr val="000000">
                      <a:alpha val="65000"/>
                    </a:srgbClr>
                  </a:outerShdw>
                </a:effectLst>
                <a:latin typeface="Myriad Pro" pitchFamily="34" charset="0"/>
                <a:cs typeface="Consolas" pitchFamily="49" charset="0"/>
              </a:rPr>
              <a:t>céus</a:t>
            </a:r>
            <a:r>
              <a:rPr lang="es-ES" sz="3000" b="1" i="1" spc="50" dirty="0">
                <a:ln w="11430"/>
                <a:solidFill>
                  <a:srgbClr val="FFFF00"/>
                </a:solidFill>
                <a:effectLst>
                  <a:outerShdw blurRad="76200" dist="50800" dir="5400000" algn="tl" rotWithShape="0">
                    <a:srgbClr val="000000">
                      <a:alpha val="65000"/>
                    </a:srgbClr>
                  </a:outerShdw>
                </a:effectLst>
                <a:latin typeface="Myriad Pro" pitchFamily="34" charset="0"/>
                <a:cs typeface="Consolas" pitchFamily="49" charset="0"/>
              </a:rPr>
              <a:t> e a </a:t>
            </a:r>
            <a:r>
              <a:rPr lang="es-ES" sz="3000" b="1" i="1" spc="50" dirty="0" err="1">
                <a:ln w="11430"/>
                <a:solidFill>
                  <a:srgbClr val="FFFF00"/>
                </a:solidFill>
                <a:effectLst>
                  <a:outerShdw blurRad="76200" dist="50800" dir="5400000" algn="tl" rotWithShape="0">
                    <a:srgbClr val="000000">
                      <a:alpha val="65000"/>
                    </a:srgbClr>
                  </a:outerShdw>
                </a:effectLst>
                <a:latin typeface="Myriad Pro" pitchFamily="34" charset="0"/>
                <a:cs typeface="Consolas" pitchFamily="49" charset="0"/>
              </a:rPr>
              <a:t>terra</a:t>
            </a:r>
            <a:r>
              <a:rPr lang="es-ES" sz="3000" b="1" i="1" spc="50" dirty="0">
                <a:ln w="11430"/>
                <a:solidFill>
                  <a:srgbClr val="FFFF00"/>
                </a:solidFill>
                <a:effectLst>
                  <a:outerShdw blurRad="76200" dist="50800" dir="5400000" algn="tl" rotWithShape="0">
                    <a:srgbClr val="000000">
                      <a:alpha val="65000"/>
                    </a:srgbClr>
                  </a:outerShdw>
                </a:effectLst>
                <a:latin typeface="Myriad Pro" pitchFamily="34" charset="0"/>
                <a:cs typeface="Consolas" pitchFamily="49" charset="0"/>
              </a:rPr>
              <a:t>, o mar e </a:t>
            </a:r>
            <a:r>
              <a:rPr lang="es-ES" sz="3000" b="1" i="1" spc="50" dirty="0" err="1">
                <a:ln w="11430"/>
                <a:solidFill>
                  <a:srgbClr val="FFFF00"/>
                </a:solidFill>
                <a:effectLst>
                  <a:outerShdw blurRad="76200" dist="50800" dir="5400000" algn="tl" rotWithShape="0">
                    <a:srgbClr val="000000">
                      <a:alpha val="65000"/>
                    </a:srgbClr>
                  </a:outerShdw>
                </a:effectLst>
                <a:latin typeface="Myriad Pro" pitchFamily="34" charset="0"/>
                <a:cs typeface="Consolas" pitchFamily="49" charset="0"/>
              </a:rPr>
              <a:t>tudo</a:t>
            </a:r>
            <a:r>
              <a:rPr lang="es-ES" sz="3000" b="1" i="1" spc="50" dirty="0">
                <a:ln w="11430"/>
                <a:solidFill>
                  <a:srgbClr val="FFFF00"/>
                </a:solidFill>
                <a:effectLst>
                  <a:outerShdw blurRad="76200" dist="50800" dir="5400000" algn="tl" rotWithShape="0">
                    <a:srgbClr val="000000">
                      <a:alpha val="65000"/>
                    </a:srgbClr>
                  </a:outerShdw>
                </a:effectLst>
                <a:latin typeface="Myriad Pro" pitchFamily="34" charset="0"/>
                <a:cs typeface="Consolas" pitchFamily="49" charset="0"/>
              </a:rPr>
              <a:t> que </a:t>
            </a:r>
            <a:r>
              <a:rPr lang="es-ES" sz="3000" b="1" i="1" spc="50" dirty="0" err="1">
                <a:ln w="11430"/>
                <a:solidFill>
                  <a:srgbClr val="FFFF00"/>
                </a:solidFill>
                <a:effectLst>
                  <a:outerShdw blurRad="76200" dist="50800" dir="5400000" algn="tl" rotWithShape="0">
                    <a:srgbClr val="000000">
                      <a:alpha val="65000"/>
                    </a:srgbClr>
                  </a:outerShdw>
                </a:effectLst>
                <a:latin typeface="Myriad Pro" pitchFamily="34" charset="0"/>
                <a:cs typeface="Consolas" pitchFamily="49" charset="0"/>
              </a:rPr>
              <a:t>neles</a:t>
            </a:r>
            <a:r>
              <a:rPr lang="es-ES" sz="3000" b="1" i="1" spc="50" dirty="0">
                <a:ln w="11430"/>
                <a:solidFill>
                  <a:srgbClr val="FFFF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000" b="1" i="1" spc="50" dirty="0" err="1">
                <a:ln w="11430"/>
                <a:solidFill>
                  <a:srgbClr val="FFFF00"/>
                </a:solidFill>
                <a:effectLst>
                  <a:outerShdw blurRad="76200" dist="50800" dir="5400000" algn="tl" rotWithShape="0">
                    <a:srgbClr val="000000">
                      <a:alpha val="65000"/>
                    </a:srgbClr>
                  </a:outerShdw>
                </a:effectLst>
                <a:latin typeface="Myriad Pro" pitchFamily="34" charset="0"/>
                <a:cs typeface="Consolas" pitchFamily="49" charset="0"/>
              </a:rPr>
              <a:t>há</a:t>
            </a:r>
            <a:r>
              <a:rPr lang="es-ES" sz="3000" b="1" i="1" spc="50" dirty="0">
                <a:ln w="11430"/>
                <a:solidFill>
                  <a:srgbClr val="FFFF00"/>
                </a:solidFill>
                <a:effectLst>
                  <a:outerShdw blurRad="76200" dist="50800" dir="5400000" algn="tl" rotWithShape="0">
                    <a:srgbClr val="000000">
                      <a:alpha val="65000"/>
                    </a:srgbClr>
                  </a:outerShdw>
                </a:effectLst>
                <a:latin typeface="Myriad Pro" pitchFamily="34" charset="0"/>
                <a:cs typeface="Consolas" pitchFamily="49" charset="0"/>
              </a:rPr>
              <a:t>, e </a:t>
            </a:r>
            <a:r>
              <a:rPr lang="es-ES" sz="3000" b="1" i="1" spc="50" dirty="0" err="1">
                <a:ln w="11430"/>
                <a:solidFill>
                  <a:srgbClr val="FFFF00"/>
                </a:solidFill>
                <a:effectLst>
                  <a:outerShdw blurRad="76200" dist="50800" dir="5400000" algn="tl" rotWithShape="0">
                    <a:srgbClr val="000000">
                      <a:alpha val="65000"/>
                    </a:srgbClr>
                  </a:outerShdw>
                </a:effectLst>
                <a:latin typeface="Myriad Pro" pitchFamily="34" charset="0"/>
                <a:cs typeface="Consolas" pitchFamily="49" charset="0"/>
              </a:rPr>
              <a:t>ao</a:t>
            </a:r>
            <a:r>
              <a:rPr lang="es-ES" sz="3000" b="1" i="1" spc="50" dirty="0">
                <a:ln w="11430"/>
                <a:solidFill>
                  <a:srgbClr val="FFFF00"/>
                </a:solidFill>
                <a:effectLst>
                  <a:outerShdw blurRad="76200" dist="50800" dir="5400000" algn="tl" rotWithShape="0">
                    <a:srgbClr val="000000">
                      <a:alpha val="65000"/>
                    </a:srgbClr>
                  </a:outerShdw>
                </a:effectLst>
                <a:latin typeface="Myriad Pro" pitchFamily="34" charset="0"/>
                <a:cs typeface="Consolas" pitchFamily="49" charset="0"/>
              </a:rPr>
              <a:t> sétimo </a:t>
            </a:r>
            <a:r>
              <a:rPr lang="es-ES" sz="3000" b="1" i="1" spc="50" dirty="0" err="1">
                <a:ln w="11430"/>
                <a:solidFill>
                  <a:srgbClr val="FFFF00"/>
                </a:solidFill>
                <a:effectLst>
                  <a:outerShdw blurRad="76200" dist="50800" dir="5400000" algn="tl" rotWithShape="0">
                    <a:srgbClr val="000000">
                      <a:alpha val="65000"/>
                    </a:srgbClr>
                  </a:outerShdw>
                </a:effectLst>
                <a:latin typeface="Myriad Pro" pitchFamily="34" charset="0"/>
                <a:cs typeface="Consolas" pitchFamily="49" charset="0"/>
              </a:rPr>
              <a:t>dia</a:t>
            </a:r>
            <a:r>
              <a:rPr lang="es-ES" sz="3000" b="1" i="1" spc="50" dirty="0">
                <a:ln w="11430"/>
                <a:solidFill>
                  <a:srgbClr val="FFFF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0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descansou</a:t>
            </a:r>
            <a:r>
              <a:rPr lang="es-ES" sz="3000" b="1" i="1" spc="50" dirty="0">
                <a:ln w="11430"/>
                <a:solidFill>
                  <a:srgbClr val="FFFF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000" b="1" i="1" spc="50" dirty="0" err="1">
                <a:ln w="11430"/>
                <a:solidFill>
                  <a:srgbClr val="FFFF00"/>
                </a:solidFill>
                <a:effectLst>
                  <a:outerShdw blurRad="76200" dist="50800" dir="5400000" algn="tl" rotWithShape="0">
                    <a:srgbClr val="000000">
                      <a:alpha val="65000"/>
                    </a:srgbClr>
                  </a:outerShdw>
                </a:effectLst>
                <a:latin typeface="Myriad Pro" pitchFamily="34" charset="0"/>
                <a:cs typeface="Consolas" pitchFamily="49" charset="0"/>
              </a:rPr>
              <a:t>portanto</a:t>
            </a:r>
            <a:r>
              <a:rPr lang="es-ES" sz="3000" b="1" i="1" spc="50" dirty="0">
                <a:ln w="11430"/>
                <a:solidFill>
                  <a:srgbClr val="FFFF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0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abençoou</a:t>
            </a:r>
            <a:r>
              <a:rPr lang="es-ES" sz="3000" b="1" i="1" spc="50" dirty="0">
                <a:ln w="11430"/>
                <a:solidFill>
                  <a:srgbClr val="FFFF00"/>
                </a:solidFill>
                <a:effectLst>
                  <a:outerShdw blurRad="76200" dist="50800" dir="5400000" algn="tl" rotWithShape="0">
                    <a:srgbClr val="000000">
                      <a:alpha val="65000"/>
                    </a:srgbClr>
                  </a:outerShdw>
                </a:effectLst>
                <a:latin typeface="Myriad Pro" pitchFamily="34" charset="0"/>
                <a:cs typeface="Consolas" pitchFamily="49" charset="0"/>
              </a:rPr>
              <a:t> o </a:t>
            </a:r>
            <a:r>
              <a:rPr lang="es-ES" sz="3000" b="1" i="1" spc="50" dirty="0" err="1">
                <a:ln w="11430"/>
                <a:solidFill>
                  <a:srgbClr val="FFFF00"/>
                </a:solidFill>
                <a:effectLst>
                  <a:outerShdw blurRad="76200" dist="50800" dir="5400000" algn="tl" rotWithShape="0">
                    <a:srgbClr val="000000">
                      <a:alpha val="65000"/>
                    </a:srgbClr>
                  </a:outerShdw>
                </a:effectLst>
                <a:latin typeface="Myriad Pro" pitchFamily="34" charset="0"/>
                <a:cs typeface="Consolas" pitchFamily="49" charset="0"/>
              </a:rPr>
              <a:t>Senhor</a:t>
            </a:r>
            <a:r>
              <a:rPr lang="es-ES" sz="3000" b="1" i="1" spc="50" dirty="0">
                <a:ln w="11430"/>
                <a:solidFill>
                  <a:srgbClr val="FFFF00"/>
                </a:solidFill>
                <a:effectLst>
                  <a:outerShdw blurRad="76200" dist="50800" dir="5400000" algn="tl" rotWithShape="0">
                    <a:srgbClr val="000000">
                      <a:alpha val="65000"/>
                    </a:srgbClr>
                  </a:outerShdw>
                </a:effectLst>
                <a:latin typeface="Myriad Pro" pitchFamily="34" charset="0"/>
                <a:cs typeface="Consolas" pitchFamily="49" charset="0"/>
              </a:rPr>
              <a:t> o </a:t>
            </a:r>
            <a:r>
              <a:rPr lang="es-ES" sz="3000" b="1" i="1" spc="50" dirty="0" err="1">
                <a:ln w="11430"/>
                <a:solidFill>
                  <a:srgbClr val="FFFF00"/>
                </a:solidFill>
                <a:effectLst>
                  <a:outerShdw blurRad="76200" dist="50800" dir="5400000" algn="tl" rotWithShape="0">
                    <a:srgbClr val="000000">
                      <a:alpha val="65000"/>
                    </a:srgbClr>
                  </a:outerShdw>
                </a:effectLst>
                <a:latin typeface="Myriad Pro" pitchFamily="34" charset="0"/>
                <a:cs typeface="Consolas" pitchFamily="49" charset="0"/>
              </a:rPr>
              <a:t>dia</a:t>
            </a:r>
            <a:r>
              <a:rPr lang="es-ES" sz="3000" b="1" i="1" spc="50" dirty="0">
                <a:ln w="11430"/>
                <a:solidFill>
                  <a:srgbClr val="FFFF00"/>
                </a:solidFill>
                <a:effectLst>
                  <a:outerShdw blurRad="76200" dist="50800" dir="5400000" algn="tl" rotWithShape="0">
                    <a:srgbClr val="000000">
                      <a:alpha val="65000"/>
                    </a:srgbClr>
                  </a:outerShdw>
                </a:effectLst>
                <a:latin typeface="Myriad Pro" pitchFamily="34" charset="0"/>
                <a:cs typeface="Consolas" pitchFamily="49" charset="0"/>
              </a:rPr>
              <a:t> do sábado, e o </a:t>
            </a:r>
            <a:r>
              <a:rPr lang="es-ES" sz="30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santificou</a:t>
            </a:r>
            <a:r>
              <a:rPr lang="es-ES" sz="30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t>
            </a:r>
          </a:p>
        </p:txBody>
      </p:sp>
      <p:sp>
        <p:nvSpPr>
          <p:cNvPr id="4" name="3 Rectángulo"/>
          <p:cNvSpPr/>
          <p:nvPr/>
        </p:nvSpPr>
        <p:spPr>
          <a:xfrm>
            <a:off x="179512" y="332656"/>
            <a:ext cx="6840760" cy="523220"/>
          </a:xfrm>
          <a:prstGeom prst="rect">
            <a:avLst/>
          </a:prstGeom>
        </p:spPr>
        <p:txBody>
          <a:bodyPr wrap="square">
            <a:spAutoFit/>
          </a:bodyPr>
          <a:lstStyle/>
          <a:p>
            <a:r>
              <a:rPr lang="en-US" sz="2800" b="1" dirty="0" err="1">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Êxodo</a:t>
            </a:r>
            <a:r>
              <a:rPr lang="en-US" sz="2800" b="1" dirty="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 20:8-11                     </a:t>
            </a:r>
            <a:r>
              <a:rPr lang="en-US" sz="1600" b="1" dirty="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 </a:t>
            </a:r>
            <a:endParaRPr lang="es-ES" sz="2000" dirty="0">
              <a:ln w="6350" cap="rnd" cmpd="sng">
                <a:solidFill>
                  <a:srgbClr val="FFC000"/>
                </a:solidFill>
                <a:prstDash val="solid"/>
                <a:round/>
              </a:ln>
              <a:solidFill>
                <a:schemeClr val="bg1"/>
              </a:solidFill>
            </a:endParaRP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16" y="3445532"/>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78549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4000"/>
                                        <p:tgtEl>
                                          <p:spTgt spid="3"/>
                                        </p:tgtEl>
                                      </p:cBhvr>
                                    </p:animEffect>
                                  </p:childTnLst>
                                </p:cTn>
                              </p:par>
                            </p:childTnLst>
                          </p:cTn>
                        </p:par>
                        <p:par>
                          <p:cTn id="12" fill="hold">
                            <p:stCondLst>
                              <p:cond delay="4750"/>
                            </p:stCondLst>
                            <p:childTnLst>
                              <p:par>
                                <p:cTn id="13" presetID="22" presetClass="entr" presetSubtype="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Mis Docs\_Multimedia IMS\Curso Biblico PPS\Tema 13\Tema 13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7381"/>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0" y="1802824"/>
            <a:ext cx="9144000" cy="342637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5400" b="1" dirty="0">
                <a:ln w="19050" cap="rnd" cmpd="sng">
                  <a:solidFill>
                    <a:schemeClr val="tx1"/>
                  </a:solidFill>
                  <a:prstDash val="solid"/>
                  <a:round/>
                </a:ln>
                <a:gradFill>
                  <a:gsLst>
                    <a:gs pos="0">
                      <a:srgbClr val="FFF200"/>
                    </a:gs>
                    <a:gs pos="45000">
                      <a:srgbClr val="FF7A00"/>
                    </a:gs>
                    <a:gs pos="70000">
                      <a:srgbClr val="FF0300"/>
                    </a:gs>
                    <a:gs pos="100000">
                      <a:srgbClr val="4D0808"/>
                    </a:gs>
                  </a:gsLst>
                  <a:lin ang="5400000" scaled="0"/>
                </a:gradFill>
                <a:effectLst>
                  <a:glow rad="177800">
                    <a:schemeClr val="accent6">
                      <a:satMod val="175000"/>
                      <a:alpha val="17000"/>
                    </a:schemeClr>
                  </a:glow>
                </a:effectLst>
                <a:latin typeface="Trajan Pro" pitchFamily="18" charset="0"/>
                <a:cs typeface="Vijaya" pitchFamily="34" charset="0"/>
              </a:rPr>
              <a:t>A OBSERVÂNCIA </a:t>
            </a:r>
            <a:br>
              <a:rPr lang="es-ES" sz="5400" b="1" dirty="0">
                <a:ln w="19050" cap="rnd" cmpd="sng">
                  <a:solidFill>
                    <a:schemeClr val="tx1"/>
                  </a:solidFill>
                  <a:prstDash val="solid"/>
                  <a:round/>
                </a:ln>
                <a:gradFill>
                  <a:gsLst>
                    <a:gs pos="0">
                      <a:srgbClr val="FFF200"/>
                    </a:gs>
                    <a:gs pos="45000">
                      <a:srgbClr val="FF7A00"/>
                    </a:gs>
                    <a:gs pos="70000">
                      <a:srgbClr val="FF0300"/>
                    </a:gs>
                    <a:gs pos="100000">
                      <a:srgbClr val="4D0808"/>
                    </a:gs>
                  </a:gsLst>
                  <a:lin ang="5400000" scaled="0"/>
                </a:gradFill>
                <a:effectLst>
                  <a:glow rad="177800">
                    <a:schemeClr val="accent6">
                      <a:satMod val="175000"/>
                      <a:alpha val="17000"/>
                    </a:schemeClr>
                  </a:glow>
                </a:effectLst>
                <a:latin typeface="Trajan Pro" pitchFamily="18" charset="0"/>
                <a:cs typeface="Vijaya" pitchFamily="34" charset="0"/>
              </a:rPr>
            </a:br>
            <a:r>
              <a:rPr lang="es-ES" sz="5400" b="1" dirty="0">
                <a:ln w="19050" cap="rnd" cmpd="sng">
                  <a:solidFill>
                    <a:schemeClr val="tx1"/>
                  </a:solidFill>
                  <a:prstDash val="solid"/>
                  <a:round/>
                </a:ln>
                <a:gradFill>
                  <a:gsLst>
                    <a:gs pos="0">
                      <a:srgbClr val="FFF200"/>
                    </a:gs>
                    <a:gs pos="45000">
                      <a:srgbClr val="FF7A00"/>
                    </a:gs>
                    <a:gs pos="70000">
                      <a:srgbClr val="FF0300"/>
                    </a:gs>
                    <a:gs pos="100000">
                      <a:srgbClr val="4D0808"/>
                    </a:gs>
                  </a:gsLst>
                  <a:lin ang="5400000" scaled="0"/>
                </a:gradFill>
                <a:effectLst>
                  <a:glow rad="177800">
                    <a:schemeClr val="accent6">
                      <a:satMod val="175000"/>
                      <a:alpha val="17000"/>
                    </a:schemeClr>
                  </a:glow>
                </a:effectLst>
                <a:latin typeface="Trajan Pro" pitchFamily="18" charset="0"/>
                <a:cs typeface="Vijaya" pitchFamily="34" charset="0"/>
              </a:rPr>
              <a:t>DO SÁBADO</a:t>
            </a:r>
            <a:br>
              <a:rPr lang="es-ES" sz="5400" b="1" dirty="0">
                <a:ln w="19050" cap="rnd" cmpd="sng">
                  <a:solidFill>
                    <a:schemeClr val="tx1"/>
                  </a:solidFill>
                  <a:prstDash val="solid"/>
                  <a:round/>
                </a:ln>
                <a:gradFill>
                  <a:gsLst>
                    <a:gs pos="0">
                      <a:srgbClr val="FFF200"/>
                    </a:gs>
                    <a:gs pos="45000">
                      <a:srgbClr val="FF7A00"/>
                    </a:gs>
                    <a:gs pos="70000">
                      <a:srgbClr val="FF0300"/>
                    </a:gs>
                    <a:gs pos="100000">
                      <a:srgbClr val="4D0808"/>
                    </a:gs>
                  </a:gsLst>
                  <a:lin ang="5400000" scaled="0"/>
                </a:gradFill>
                <a:effectLst>
                  <a:glow rad="177800">
                    <a:schemeClr val="accent6">
                      <a:satMod val="175000"/>
                      <a:alpha val="17000"/>
                    </a:schemeClr>
                  </a:glow>
                </a:effectLst>
                <a:latin typeface="Trajan Pro" pitchFamily="18" charset="0"/>
                <a:cs typeface="Vijaya" pitchFamily="34" charset="0"/>
              </a:rPr>
            </a:br>
            <a:r>
              <a:rPr lang="es-ES" sz="5400" b="1" dirty="0">
                <a:ln w="19050" cap="rnd" cmpd="sng">
                  <a:solidFill>
                    <a:schemeClr val="tx1"/>
                  </a:solidFill>
                  <a:prstDash val="solid"/>
                  <a:round/>
                </a:ln>
                <a:gradFill>
                  <a:gsLst>
                    <a:gs pos="0">
                      <a:srgbClr val="FFF200"/>
                    </a:gs>
                    <a:gs pos="45000">
                      <a:srgbClr val="FF7A00"/>
                    </a:gs>
                    <a:gs pos="70000">
                      <a:srgbClr val="FF0300"/>
                    </a:gs>
                    <a:gs pos="100000">
                      <a:srgbClr val="4D0808"/>
                    </a:gs>
                  </a:gsLst>
                  <a:lin ang="5400000" scaled="0"/>
                </a:gradFill>
                <a:effectLst>
                  <a:glow rad="177800">
                    <a:schemeClr val="accent6">
                      <a:satMod val="175000"/>
                      <a:alpha val="17000"/>
                    </a:schemeClr>
                  </a:glow>
                </a:effectLst>
                <a:latin typeface="Trajan Pro" pitchFamily="18" charset="0"/>
                <a:cs typeface="Vijaya" pitchFamily="34" charset="0"/>
              </a:rPr>
              <a:t>ATRAVÉS DOS</a:t>
            </a:r>
          </a:p>
          <a:p>
            <a:pPr algn="ctr"/>
            <a:r>
              <a:rPr lang="es-ES" sz="5400" b="1" dirty="0">
                <a:ln w="19050" cap="rnd" cmpd="sng">
                  <a:solidFill>
                    <a:schemeClr val="tx1"/>
                  </a:solidFill>
                  <a:prstDash val="solid"/>
                  <a:round/>
                </a:ln>
                <a:gradFill>
                  <a:gsLst>
                    <a:gs pos="0">
                      <a:srgbClr val="FFF200"/>
                    </a:gs>
                    <a:gs pos="45000">
                      <a:srgbClr val="FF7A00"/>
                    </a:gs>
                    <a:gs pos="70000">
                      <a:srgbClr val="FF0300"/>
                    </a:gs>
                    <a:gs pos="100000">
                      <a:srgbClr val="4D0808"/>
                    </a:gs>
                  </a:gsLst>
                  <a:lin ang="5400000" scaled="0"/>
                </a:gradFill>
                <a:effectLst>
                  <a:glow rad="177800">
                    <a:schemeClr val="accent6">
                      <a:satMod val="175000"/>
                      <a:alpha val="17000"/>
                    </a:schemeClr>
                  </a:glow>
                </a:effectLst>
                <a:latin typeface="Trajan Pro" pitchFamily="18" charset="0"/>
                <a:cs typeface="Vijaya" pitchFamily="34" charset="0"/>
              </a:rPr>
              <a:t> TEMPOS</a:t>
            </a: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12550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Mis Docs\_Multimedia IMS\Curso Biblico PPS\Tema 13\titulo tema 1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9"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8"/>
          <p:cNvSpPr>
            <a:spLocks noChangeArrowheads="1"/>
          </p:cNvSpPr>
          <p:nvPr/>
        </p:nvSpPr>
        <p:spPr bwMode="auto">
          <a:xfrm>
            <a:off x="7056276" y="333077"/>
            <a:ext cx="2268252" cy="1655763"/>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pPr algn="ctr"/>
            <a:r>
              <a:rPr lang="en-US" sz="7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Impact" pitchFamily="34" charset="0"/>
              </a:rPr>
              <a:t>13</a:t>
            </a:r>
          </a:p>
        </p:txBody>
      </p:sp>
      <p:sp>
        <p:nvSpPr>
          <p:cNvPr id="6" name="5 Rectángulo"/>
          <p:cNvSpPr/>
          <p:nvPr/>
        </p:nvSpPr>
        <p:spPr>
          <a:xfrm>
            <a:off x="144016" y="584684"/>
            <a:ext cx="7560332" cy="5509200"/>
          </a:xfrm>
          <a:prstGeom prst="rect">
            <a:avLst/>
          </a:prstGeom>
          <a:noFill/>
        </p:spPr>
        <p:txBody>
          <a:bodyPr wrap="square" lIns="91440" tIns="45720" rIns="91440" bIns="45720">
            <a:spAutoFit/>
            <a:scene3d>
              <a:camera prst="perspectiveContrastingRightFacing">
                <a:rot lat="24913" lon="18926662" rev="209711"/>
              </a:camera>
              <a:lightRig rig="glow" dir="tl">
                <a:rot lat="0" lon="0" rev="5400000"/>
              </a:lightRig>
            </a:scene3d>
            <a:sp3d contourW="12700">
              <a:bevelT w="25400" h="114300"/>
              <a:contourClr>
                <a:schemeClr val="tx1"/>
              </a:contourClr>
            </a:sp3d>
          </a:bodyPr>
          <a:lstStyle/>
          <a:p>
            <a:r>
              <a:rPr lang="es-ES" sz="8800" b="1" dirty="0">
                <a:ln w="11430">
                  <a:gradFill>
                    <a:gsLst>
                      <a:gs pos="0">
                        <a:srgbClr val="FFF200"/>
                      </a:gs>
                      <a:gs pos="30000">
                        <a:srgbClr val="FF7A00"/>
                      </a:gs>
                      <a:gs pos="86000">
                        <a:schemeClr val="tx1"/>
                      </a:gs>
                      <a:gs pos="61000">
                        <a:srgbClr val="4D0808"/>
                      </a:gs>
                    </a:gsLst>
                    <a:lin ang="5400000" scaled="0"/>
                  </a:gradFill>
                </a:ln>
                <a:gradFill>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gradFill>
                <a:effectLst>
                  <a:glow rad="228600">
                    <a:schemeClr val="accent5">
                      <a:satMod val="175000"/>
                      <a:alpha val="40000"/>
                    </a:schemeClr>
                  </a:glow>
                  <a:outerShdw blurRad="80000" dist="40000" dir="5040000" algn="tl">
                    <a:srgbClr val="000000">
                      <a:alpha val="30000"/>
                    </a:srgbClr>
                  </a:outerShdw>
                </a:effectLst>
                <a:latin typeface="Arial Rounded MT Bold" panose="020F0704030504030204" pitchFamily="34" charset="0"/>
              </a:rPr>
              <a:t>A MELHOR AJUDA PARA VENCER O STRESS</a:t>
            </a:r>
          </a:p>
        </p:txBody>
      </p:sp>
    </p:spTree>
    <p:extLst>
      <p:ext uri="{BB962C8B-B14F-4D97-AF65-F5344CB8AC3E}">
        <p14:creationId xmlns:p14="http://schemas.microsoft.com/office/powerpoint/2010/main" val="7162173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3800"/>
                            </p:stCondLst>
                            <p:childTnLst>
                              <p:par>
                                <p:cTn id="9" presetID="53" presetClass="entr" presetSubtype="16"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Mis Docs\_Multimedia IMS\Curso Biblico PPS\Tema 13\Tema 13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7381"/>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143508" y="2636912"/>
            <a:ext cx="8748972" cy="28083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Como é Considerado </a:t>
            </a:r>
            <a:b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b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o Sábado por Deus? </a:t>
            </a: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33428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childTnLst>
                                </p:cTn>
                              </p:par>
                            </p:childTnLst>
                          </p:cTn>
                        </p:par>
                        <p:par>
                          <p:cTn id="8" fill="hold">
                            <p:stCondLst>
                              <p:cond delay="3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J:\Mis Docs\_Multimedia IMS\Curso Biblico PPS\Tema 13\Tema 13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71499" y="1268760"/>
            <a:ext cx="4464495" cy="435648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também</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lhes</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dei</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os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meus</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sábados, </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para que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servissem</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de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sinal</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entre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mim</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e eles</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para que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soubessem</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que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eu</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sou</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o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Senhor</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que os santifica.”</a:t>
            </a:r>
          </a:p>
        </p:txBody>
      </p:sp>
      <p:sp>
        <p:nvSpPr>
          <p:cNvPr id="4" name="3 Rectángulo"/>
          <p:cNvSpPr/>
          <p:nvPr/>
        </p:nvSpPr>
        <p:spPr>
          <a:xfrm>
            <a:off x="179512" y="332656"/>
            <a:ext cx="6480720" cy="523220"/>
          </a:xfrm>
          <a:prstGeom prst="rect">
            <a:avLst/>
          </a:prstGeom>
        </p:spPr>
        <p:txBody>
          <a:bodyPr wrap="square">
            <a:spAutoFit/>
          </a:bodyPr>
          <a:lstStyle/>
          <a:p>
            <a:r>
              <a:rPr lang="en-US" sz="2800" b="1" dirty="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Ezequiel 20:12</a:t>
            </a:r>
            <a:r>
              <a:rPr lang="en-US" sz="2800" b="1" dirty="0">
                <a:ln w="6350" cap="rnd" cmpd="sng">
                  <a:solidFill>
                    <a:srgbClr val="FFC000"/>
                  </a:solidFill>
                  <a:prstDash val="solid"/>
                  <a:round/>
                </a:ln>
                <a:solidFill>
                  <a:prstClr val="white"/>
                </a:solidFill>
                <a:effectLst>
                  <a:glow rad="177800">
                    <a:srgbClr val="F79646">
                      <a:satMod val="175000"/>
                      <a:alpha val="17000"/>
                    </a:srgbClr>
                  </a:glow>
                </a:effectLst>
                <a:latin typeface="Trajan Pro" pitchFamily="18" charset="0"/>
                <a:cs typeface="Vijaya" pitchFamily="34" charset="0"/>
              </a:rPr>
              <a:t>                    </a:t>
            </a:r>
            <a:endParaRPr lang="es-ES" sz="2000" dirty="0">
              <a:ln w="6350" cap="rnd" cmpd="sng">
                <a:solidFill>
                  <a:srgbClr val="FFC000"/>
                </a:solidFill>
                <a:prstDash val="solid"/>
                <a:round/>
              </a:ln>
              <a:solidFill>
                <a:schemeClr val="bg1"/>
              </a:solidFill>
            </a:endParaRPr>
          </a:p>
        </p:txBody>
      </p:sp>
      <p:pic>
        <p:nvPicPr>
          <p:cNvPr id="6146" name="Picture 2" descr="J:\Mis Docs\_Multimedia IMS\Curso Biblico PPS\Tema 13\sello-or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35996" y="1650543"/>
            <a:ext cx="3974700" cy="3974701"/>
          </a:xfrm>
          <a:prstGeom prst="rect">
            <a:avLst/>
          </a:prstGeom>
          <a:ln>
            <a:noFill/>
          </a:ln>
          <a:effectLst>
            <a:outerShdw blurRad="292100" dist="165100" dir="2700000" algn="tl" rotWithShape="0">
              <a:srgbClr val="333333">
                <a:alpha val="94000"/>
              </a:srgbClr>
            </a:outerShdw>
          </a:effectLst>
          <a:extLst>
            <a:ext uri="{909E8E84-426E-40DD-AFC4-6F175D3DCCD1}">
              <a14:hiddenFill xmlns:a14="http://schemas.microsoft.com/office/drawing/2010/main">
                <a:solidFill>
                  <a:srgbClr val="FFFFFF"/>
                </a:solidFill>
              </a14:hiddenFill>
            </a:ext>
          </a:extLst>
        </p:spPr>
      </p:pic>
      <p:pic>
        <p:nvPicPr>
          <p:cNvPr id="6"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870482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4000"/>
                                        <p:tgtEl>
                                          <p:spTgt spid="3"/>
                                        </p:tgtEl>
                                      </p:cBhvr>
                                    </p:animEffect>
                                  </p:childTnLst>
                                </p:cTn>
                              </p:par>
                              <p:par>
                                <p:cTn id="12" presetID="31" presetClass="entr" presetSubtype="0" fill="hold" nodeType="withEffect">
                                  <p:stCondLst>
                                    <p:cond delay="0"/>
                                  </p:stCondLst>
                                  <p:childTnLst>
                                    <p:set>
                                      <p:cBhvr>
                                        <p:cTn id="13" dur="1" fill="hold">
                                          <p:stCondLst>
                                            <p:cond delay="0"/>
                                          </p:stCondLst>
                                        </p:cTn>
                                        <p:tgtEl>
                                          <p:spTgt spid="6146"/>
                                        </p:tgtEl>
                                        <p:attrNameLst>
                                          <p:attrName>style.visibility</p:attrName>
                                        </p:attrNameLst>
                                      </p:cBhvr>
                                      <p:to>
                                        <p:strVal val="visible"/>
                                      </p:to>
                                    </p:set>
                                    <p:anim calcmode="lin" valueType="num">
                                      <p:cBhvr>
                                        <p:cTn id="14" dur="1500" fill="hold"/>
                                        <p:tgtEl>
                                          <p:spTgt spid="6146"/>
                                        </p:tgtEl>
                                        <p:attrNameLst>
                                          <p:attrName>ppt_w</p:attrName>
                                        </p:attrNameLst>
                                      </p:cBhvr>
                                      <p:tavLst>
                                        <p:tav tm="0">
                                          <p:val>
                                            <p:fltVal val="0"/>
                                          </p:val>
                                        </p:tav>
                                        <p:tav tm="100000">
                                          <p:val>
                                            <p:strVal val="#ppt_w"/>
                                          </p:val>
                                        </p:tav>
                                      </p:tavLst>
                                    </p:anim>
                                    <p:anim calcmode="lin" valueType="num">
                                      <p:cBhvr>
                                        <p:cTn id="15" dur="1500" fill="hold"/>
                                        <p:tgtEl>
                                          <p:spTgt spid="6146"/>
                                        </p:tgtEl>
                                        <p:attrNameLst>
                                          <p:attrName>ppt_h</p:attrName>
                                        </p:attrNameLst>
                                      </p:cBhvr>
                                      <p:tavLst>
                                        <p:tav tm="0">
                                          <p:val>
                                            <p:fltVal val="0"/>
                                          </p:val>
                                        </p:tav>
                                        <p:tav tm="100000">
                                          <p:val>
                                            <p:strVal val="#ppt_h"/>
                                          </p:val>
                                        </p:tav>
                                      </p:tavLst>
                                    </p:anim>
                                    <p:anim calcmode="lin" valueType="num">
                                      <p:cBhvr>
                                        <p:cTn id="16" dur="1500" fill="hold"/>
                                        <p:tgtEl>
                                          <p:spTgt spid="6146"/>
                                        </p:tgtEl>
                                        <p:attrNameLst>
                                          <p:attrName>style.rotation</p:attrName>
                                        </p:attrNameLst>
                                      </p:cBhvr>
                                      <p:tavLst>
                                        <p:tav tm="0">
                                          <p:val>
                                            <p:fltVal val="90"/>
                                          </p:val>
                                        </p:tav>
                                        <p:tav tm="100000">
                                          <p:val>
                                            <p:fltVal val="0"/>
                                          </p:val>
                                        </p:tav>
                                      </p:tavLst>
                                    </p:anim>
                                    <p:animEffect transition="in" filter="fade">
                                      <p:cBhvr>
                                        <p:cTn id="17" dur="1500"/>
                                        <p:tgtEl>
                                          <p:spTgt spid="6146"/>
                                        </p:tgtEl>
                                      </p:cBhvr>
                                    </p:animEffect>
                                  </p:childTnLst>
                                </p:cTn>
                              </p:par>
                            </p:childTnLst>
                          </p:cTn>
                        </p:par>
                        <p:par>
                          <p:cTn id="18" fill="hold">
                            <p:stCondLst>
                              <p:cond delay="4750"/>
                            </p:stCondLst>
                            <p:childTnLst>
                              <p:par>
                                <p:cTn id="19" presetID="22" presetClass="entr" presetSubtype="1"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up)">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J:\Mis Docs\_Multimedia IMS\Curso Biblico PPS\Tema 13\Tema 13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79512" y="1016732"/>
            <a:ext cx="3852428" cy="435648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santificai</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os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meus</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sábados, </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e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servirão</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de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sinal</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entre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mim</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e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vós</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para que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saibais</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que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eu</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sou</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o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Senhor</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vosso</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Deus.”</a:t>
            </a:r>
          </a:p>
        </p:txBody>
      </p:sp>
      <p:sp>
        <p:nvSpPr>
          <p:cNvPr id="4" name="3 Rectángulo"/>
          <p:cNvSpPr/>
          <p:nvPr/>
        </p:nvSpPr>
        <p:spPr>
          <a:xfrm>
            <a:off x="179512" y="332656"/>
            <a:ext cx="6624736" cy="523220"/>
          </a:xfrm>
          <a:prstGeom prst="rect">
            <a:avLst/>
          </a:prstGeom>
        </p:spPr>
        <p:txBody>
          <a:bodyPr wrap="square">
            <a:spAutoFit/>
          </a:bodyPr>
          <a:lstStyle/>
          <a:p>
            <a:r>
              <a:rPr lang="en-US" sz="2800" b="1" dirty="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Ezequiel 20:20                    </a:t>
            </a:r>
            <a:endParaRPr lang="es-ES" sz="2000" dirty="0">
              <a:ln w="6350" cap="rnd" cmpd="sng">
                <a:solidFill>
                  <a:srgbClr val="FFC000"/>
                </a:solidFill>
                <a:prstDash val="solid"/>
                <a:round/>
              </a:ln>
              <a:solidFill>
                <a:schemeClr val="bg1"/>
              </a:solidFill>
            </a:endParaRPr>
          </a:p>
        </p:txBody>
      </p:sp>
      <p:pic>
        <p:nvPicPr>
          <p:cNvPr id="7" name="Picture 2" descr="J:\Mis Docs\_Multimedia IMS\Curso Biblico PPS\Tema 13\sello-or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35996" y="1650543"/>
            <a:ext cx="3974700" cy="3974701"/>
          </a:xfrm>
          <a:prstGeom prst="rect">
            <a:avLst/>
          </a:prstGeom>
          <a:ln>
            <a:noFill/>
          </a:ln>
          <a:effectLst>
            <a:outerShdw blurRad="292100" dist="165100" dir="2700000" algn="tl" rotWithShape="0">
              <a:srgbClr val="333333">
                <a:alpha val="94000"/>
              </a:srgbClr>
            </a:outerShdw>
          </a:effectLst>
          <a:extLst>
            <a:ext uri="{909E8E84-426E-40DD-AFC4-6F175D3DCCD1}">
              <a14:hiddenFill xmlns:a14="http://schemas.microsoft.com/office/drawing/2010/main">
                <a:solidFill>
                  <a:srgbClr val="FFFFFF"/>
                </a:solidFill>
              </a14:hiddenFill>
            </a:ext>
          </a:extLst>
        </p:spPr>
      </p:pic>
      <p:pic>
        <p:nvPicPr>
          <p:cNvPr id="6"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96989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4000"/>
                                        <p:tgtEl>
                                          <p:spTgt spid="3"/>
                                        </p:tgtEl>
                                      </p:cBhvr>
                                    </p:animEffect>
                                  </p:childTnLst>
                                </p:cTn>
                              </p:par>
                            </p:childTnLst>
                          </p:cTn>
                        </p:par>
                        <p:par>
                          <p:cTn id="12" fill="hold">
                            <p:stCondLst>
                              <p:cond delay="4750"/>
                            </p:stCondLst>
                            <p:childTnLst>
                              <p:par>
                                <p:cTn id="13" presetID="22" presetClass="entr" presetSubtype="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J:\Mis Docs\_Multimedia IMS\Curso Biblico PPS\Tema 13\Tema 13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J:\Mis Docs\_Multimedia IMS\Curso Biblico PPS\Tema 13\sello-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9913" y="1251992"/>
            <a:ext cx="5076564" cy="50765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Rectangle 3"/>
          <p:cNvSpPr>
            <a:spLocks noChangeArrowheads="1"/>
          </p:cNvSpPr>
          <p:nvPr/>
        </p:nvSpPr>
        <p:spPr bwMode="auto">
          <a:xfrm>
            <a:off x="-144524" y="1412776"/>
            <a:ext cx="5909626" cy="374441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pPr marL="342900" indent="-342900">
              <a:buFont typeface="Arial" pitchFamily="34" charset="0"/>
              <a:buChar char="•"/>
            </a:pPr>
            <a:r>
              <a:rPr lang="es-ES" sz="3200" b="1" dirty="0" err="1">
                <a:ln w="6350" cap="rnd" cmpd="sng">
                  <a:solidFill>
                    <a:schemeClr val="accent6">
                      <a:lumMod val="40000"/>
                      <a:lumOff val="60000"/>
                    </a:schemeClr>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nome</a:t>
            </a:r>
            <a:r>
              <a:rPr lang="es-ES" sz="3200" b="1" dirty="0">
                <a:ln w="6350" cap="rnd" cmpd="sng">
                  <a:solidFill>
                    <a:schemeClr val="accent6">
                      <a:lumMod val="40000"/>
                      <a:lumOff val="60000"/>
                    </a:schemeClr>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a:t>
            </a:r>
            <a:br>
              <a:rPr lang="es-ES" sz="2800" b="1" dirty="0">
                <a:ln w="6350" cap="rnd" cmpd="sng">
                  <a:solidFill>
                    <a:schemeClr val="accent6">
                      <a:lumMod val="40000"/>
                      <a:lumOff val="60000"/>
                    </a:schemeClr>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br>
            <a:r>
              <a:rPr lang="es-ES" sz="2800" b="1" dirty="0" err="1">
                <a:ln w="6350" cap="rnd" cmpd="sng">
                  <a:solidFill>
                    <a:schemeClr val="accent6">
                      <a:lumMod val="40000"/>
                      <a:lumOff val="60000"/>
                    </a:schemeClr>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Jeová</a:t>
            </a:r>
            <a:r>
              <a:rPr lang="es-ES" sz="2800" b="1" dirty="0">
                <a:ln w="6350" cap="rnd" cmpd="sng">
                  <a:solidFill>
                    <a:schemeClr val="accent6">
                      <a:lumMod val="40000"/>
                      <a:lumOff val="60000"/>
                    </a:schemeClr>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a:t>
            </a:r>
          </a:p>
          <a:p>
            <a:pPr marL="342900" indent="-342900">
              <a:buFont typeface="Arial" pitchFamily="34" charset="0"/>
              <a:buChar char="•"/>
            </a:pPr>
            <a:r>
              <a:rPr lang="es-ES" sz="3200" b="1" dirty="0">
                <a:ln w="6350" cap="rnd" cmpd="sng">
                  <a:solidFill>
                    <a:schemeClr val="accent6">
                      <a:lumMod val="40000"/>
                      <a:lumOff val="60000"/>
                    </a:schemeClr>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cargo: </a:t>
            </a:r>
            <a:br>
              <a:rPr lang="es-ES" sz="2800" b="1" dirty="0">
                <a:ln w="6350" cap="rnd" cmpd="sng">
                  <a:solidFill>
                    <a:schemeClr val="accent6">
                      <a:lumMod val="40000"/>
                      <a:lumOff val="60000"/>
                    </a:schemeClr>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br>
            <a:r>
              <a:rPr lang="es-ES" sz="2800" b="1" dirty="0">
                <a:ln w="6350" cap="rnd" cmpd="sng">
                  <a:solidFill>
                    <a:schemeClr val="accent6">
                      <a:lumMod val="40000"/>
                      <a:lumOff val="60000"/>
                    </a:schemeClr>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Criador (</a:t>
            </a:r>
            <a:r>
              <a:rPr lang="es-ES" sz="2800" b="1" dirty="0" err="1">
                <a:ln w="6350" cap="rnd" cmpd="sng">
                  <a:solidFill>
                    <a:schemeClr val="accent6">
                      <a:lumMod val="40000"/>
                      <a:lumOff val="60000"/>
                    </a:schemeClr>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fez</a:t>
            </a:r>
            <a:r>
              <a:rPr lang="es-ES" sz="2800" b="1" dirty="0">
                <a:ln w="6350" cap="rnd" cmpd="sng">
                  <a:solidFill>
                    <a:schemeClr val="accent6">
                      <a:lumMod val="40000"/>
                      <a:lumOff val="60000"/>
                    </a:schemeClr>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a:t>
            </a:r>
          </a:p>
          <a:p>
            <a:pPr marL="342900" indent="-342900">
              <a:buFont typeface="Arial" pitchFamily="34" charset="0"/>
              <a:buChar char="•"/>
            </a:pPr>
            <a:r>
              <a:rPr lang="es-ES" sz="3200" b="1" dirty="0" err="1">
                <a:ln w="6350" cap="rnd" cmpd="sng">
                  <a:solidFill>
                    <a:schemeClr val="accent6">
                      <a:lumMod val="40000"/>
                      <a:lumOff val="60000"/>
                    </a:schemeClr>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jurisdição</a:t>
            </a:r>
            <a:r>
              <a:rPr lang="es-ES" sz="3200" b="1" dirty="0">
                <a:ln w="6350" cap="rnd" cmpd="sng">
                  <a:solidFill>
                    <a:schemeClr val="accent6">
                      <a:lumMod val="40000"/>
                      <a:lumOff val="60000"/>
                    </a:schemeClr>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a:t>
            </a:r>
            <a:br>
              <a:rPr lang="es-ES" sz="2800" b="1" dirty="0">
                <a:ln w="6350" cap="rnd" cmpd="sng">
                  <a:solidFill>
                    <a:schemeClr val="accent6">
                      <a:lumMod val="40000"/>
                      <a:lumOff val="60000"/>
                    </a:schemeClr>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br>
            <a:r>
              <a:rPr lang="es-ES" sz="2800" b="1" dirty="0">
                <a:ln w="6350" cap="rnd" cmpd="sng">
                  <a:solidFill>
                    <a:schemeClr val="accent6">
                      <a:lumMod val="40000"/>
                      <a:lumOff val="60000"/>
                    </a:schemeClr>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os </a:t>
            </a:r>
            <a:r>
              <a:rPr lang="es-ES" sz="2800" b="1" dirty="0" err="1">
                <a:ln w="6350" cap="rnd" cmpd="sng">
                  <a:solidFill>
                    <a:schemeClr val="accent6">
                      <a:lumMod val="40000"/>
                      <a:lumOff val="60000"/>
                    </a:schemeClr>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céus</a:t>
            </a:r>
            <a:r>
              <a:rPr lang="es-ES" sz="2800" b="1" dirty="0">
                <a:ln w="6350" cap="rnd" cmpd="sng">
                  <a:solidFill>
                    <a:schemeClr val="accent6">
                      <a:lumMod val="40000"/>
                      <a:lumOff val="60000"/>
                    </a:schemeClr>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 </a:t>
            </a:r>
            <a:br>
              <a:rPr lang="es-ES" sz="2800" b="1" dirty="0">
                <a:ln w="6350" cap="rnd" cmpd="sng">
                  <a:solidFill>
                    <a:schemeClr val="accent6">
                      <a:lumMod val="40000"/>
                      <a:lumOff val="60000"/>
                    </a:schemeClr>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br>
            <a:r>
              <a:rPr lang="es-ES" sz="2800" b="1" dirty="0">
                <a:ln w="6350" cap="rnd" cmpd="sng">
                  <a:solidFill>
                    <a:schemeClr val="accent6">
                      <a:lumMod val="40000"/>
                      <a:lumOff val="60000"/>
                    </a:schemeClr>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e a </a:t>
            </a:r>
            <a:r>
              <a:rPr lang="es-ES" sz="2800" b="1" dirty="0" err="1">
                <a:ln w="6350" cap="rnd" cmpd="sng">
                  <a:solidFill>
                    <a:schemeClr val="accent6">
                      <a:lumMod val="40000"/>
                      <a:lumOff val="60000"/>
                    </a:schemeClr>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terra</a:t>
            </a:r>
            <a:r>
              <a:rPr lang="es-ES" sz="2800" b="1" dirty="0">
                <a:ln w="6350" cap="rnd" cmpd="sng">
                  <a:solidFill>
                    <a:schemeClr val="accent6">
                      <a:lumMod val="40000"/>
                      <a:lumOff val="60000"/>
                    </a:schemeClr>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a:t>
            </a:r>
          </a:p>
        </p:txBody>
      </p:sp>
      <p:pic>
        <p:nvPicPr>
          <p:cNvPr id="7"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902060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6">
                                            <p:txEl>
                                              <p:pRg st="0" end="0"/>
                                            </p:txEl>
                                          </p:spTgt>
                                        </p:tgtEl>
                                      </p:cBhvr>
                                    </p:animEffect>
                                  </p:childTnLst>
                                </p:cTn>
                              </p:par>
                              <p:par>
                                <p:cTn id="10" presetID="10" presetClass="entr" presetSubtype="0" fill="hold" nodeType="withEffect">
                                  <p:stCondLst>
                                    <p:cond delay="0"/>
                                  </p:stCondLst>
                                  <p:childTnLst>
                                    <p:set>
                                      <p:cBhvr>
                                        <p:cTn id="11" dur="1" fill="hold">
                                          <p:stCondLst>
                                            <p:cond delay="0"/>
                                          </p:stCondLst>
                                        </p:cTn>
                                        <p:tgtEl>
                                          <p:spTgt spid="7170"/>
                                        </p:tgtEl>
                                        <p:attrNameLst>
                                          <p:attrName>style.visibility</p:attrName>
                                        </p:attrNameLst>
                                      </p:cBhvr>
                                      <p:to>
                                        <p:strVal val="visible"/>
                                      </p:to>
                                    </p:set>
                                    <p:animEffect transition="in" filter="fade">
                                      <p:cBhvr>
                                        <p:cTn id="12" dur="1000"/>
                                        <p:tgtEl>
                                          <p:spTgt spid="7170"/>
                                        </p:tgtEl>
                                      </p:cBhvr>
                                    </p:animEffect>
                                  </p:childTnLst>
                                </p:cTn>
                              </p:par>
                            </p:childTnLst>
                          </p:cTn>
                        </p:par>
                        <p:par>
                          <p:cTn id="13" fill="hold">
                            <p:stCondLst>
                              <p:cond delay="1000"/>
                            </p:stCondLst>
                            <p:childTnLst>
                              <p:par>
                                <p:cTn id="14" presetID="53" presetClass="entr" presetSubtype="16" fill="hold" grpId="0" nodeType="afterEffect">
                                  <p:stCondLst>
                                    <p:cond delay="250"/>
                                  </p:stCondLst>
                                  <p:childTnLst>
                                    <p:set>
                                      <p:cBhvr>
                                        <p:cTn id="15" dur="1" fill="hold">
                                          <p:stCondLst>
                                            <p:cond delay="0"/>
                                          </p:stCondLst>
                                        </p:cTn>
                                        <p:tgtEl>
                                          <p:spTgt spid="6">
                                            <p:txEl>
                                              <p:pRg st="1" end="1"/>
                                            </p:txEl>
                                          </p:spTgt>
                                        </p:tgtEl>
                                        <p:attrNameLst>
                                          <p:attrName>style.visibility</p:attrName>
                                        </p:attrNameLst>
                                      </p:cBhvr>
                                      <p:to>
                                        <p:strVal val="visible"/>
                                      </p:to>
                                    </p:set>
                                    <p:anim calcmode="lin" valueType="num">
                                      <p:cBhvr>
                                        <p:cTn id="16" dur="1000" fill="hold"/>
                                        <p:tgtEl>
                                          <p:spTgt spid="6">
                                            <p:txEl>
                                              <p:pRg st="1" end="1"/>
                                            </p:txEl>
                                          </p:spTgt>
                                        </p:tgtEl>
                                        <p:attrNameLst>
                                          <p:attrName>ppt_w</p:attrName>
                                        </p:attrNameLst>
                                      </p:cBhvr>
                                      <p:tavLst>
                                        <p:tav tm="0">
                                          <p:val>
                                            <p:fltVal val="0"/>
                                          </p:val>
                                        </p:tav>
                                        <p:tav tm="100000">
                                          <p:val>
                                            <p:strVal val="#ppt_w"/>
                                          </p:val>
                                        </p:tav>
                                      </p:tavLst>
                                    </p:anim>
                                    <p:anim calcmode="lin" valueType="num">
                                      <p:cBhvr>
                                        <p:cTn id="17" dur="1000" fill="hold"/>
                                        <p:tgtEl>
                                          <p:spTgt spid="6">
                                            <p:txEl>
                                              <p:pRg st="1" end="1"/>
                                            </p:txEl>
                                          </p:spTgt>
                                        </p:tgtEl>
                                        <p:attrNameLst>
                                          <p:attrName>ppt_h</p:attrName>
                                        </p:attrNameLst>
                                      </p:cBhvr>
                                      <p:tavLst>
                                        <p:tav tm="0">
                                          <p:val>
                                            <p:fltVal val="0"/>
                                          </p:val>
                                        </p:tav>
                                        <p:tav tm="100000">
                                          <p:val>
                                            <p:strVal val="#ppt_h"/>
                                          </p:val>
                                        </p:tav>
                                      </p:tavLst>
                                    </p:anim>
                                    <p:animEffect transition="in" filter="fade">
                                      <p:cBhvr>
                                        <p:cTn id="18" dur="1000"/>
                                        <p:tgtEl>
                                          <p:spTgt spid="6">
                                            <p:txEl>
                                              <p:pRg st="1" end="1"/>
                                            </p:txEl>
                                          </p:spTgt>
                                        </p:tgtEl>
                                      </p:cBhvr>
                                    </p:animEffect>
                                  </p:childTnLst>
                                </p:cTn>
                              </p:par>
                            </p:childTnLst>
                          </p:cTn>
                        </p:par>
                        <p:par>
                          <p:cTn id="19" fill="hold">
                            <p:stCondLst>
                              <p:cond delay="2250"/>
                            </p:stCondLst>
                            <p:childTnLst>
                              <p:par>
                                <p:cTn id="20" presetID="53" presetClass="entr" presetSubtype="16" fill="hold" grpId="0" nodeType="afterEffect">
                                  <p:stCondLst>
                                    <p:cond delay="250"/>
                                  </p:stCondLst>
                                  <p:childTnLst>
                                    <p:set>
                                      <p:cBhvr>
                                        <p:cTn id="21" dur="1" fill="hold">
                                          <p:stCondLst>
                                            <p:cond delay="0"/>
                                          </p:stCondLst>
                                        </p:cTn>
                                        <p:tgtEl>
                                          <p:spTgt spid="6">
                                            <p:txEl>
                                              <p:pRg st="2" end="2"/>
                                            </p:txEl>
                                          </p:spTgt>
                                        </p:tgtEl>
                                        <p:attrNameLst>
                                          <p:attrName>style.visibility</p:attrName>
                                        </p:attrNameLst>
                                      </p:cBhvr>
                                      <p:to>
                                        <p:strVal val="visible"/>
                                      </p:to>
                                    </p:set>
                                    <p:anim calcmode="lin" valueType="num">
                                      <p:cBhvr>
                                        <p:cTn id="22" dur="1000" fill="hold"/>
                                        <p:tgtEl>
                                          <p:spTgt spid="6">
                                            <p:txEl>
                                              <p:pRg st="2" end="2"/>
                                            </p:txEl>
                                          </p:spTgt>
                                        </p:tgtEl>
                                        <p:attrNameLst>
                                          <p:attrName>ppt_w</p:attrName>
                                        </p:attrNameLst>
                                      </p:cBhvr>
                                      <p:tavLst>
                                        <p:tav tm="0">
                                          <p:val>
                                            <p:fltVal val="0"/>
                                          </p:val>
                                        </p:tav>
                                        <p:tav tm="100000">
                                          <p:val>
                                            <p:strVal val="#ppt_w"/>
                                          </p:val>
                                        </p:tav>
                                      </p:tavLst>
                                    </p:anim>
                                    <p:anim calcmode="lin" valueType="num">
                                      <p:cBhvr>
                                        <p:cTn id="23" dur="1000" fill="hold"/>
                                        <p:tgtEl>
                                          <p:spTgt spid="6">
                                            <p:txEl>
                                              <p:pRg st="2" end="2"/>
                                            </p:txEl>
                                          </p:spTgt>
                                        </p:tgtEl>
                                        <p:attrNameLst>
                                          <p:attrName>ppt_h</p:attrName>
                                        </p:attrNameLst>
                                      </p:cBhvr>
                                      <p:tavLst>
                                        <p:tav tm="0">
                                          <p:val>
                                            <p:fltVal val="0"/>
                                          </p:val>
                                        </p:tav>
                                        <p:tav tm="100000">
                                          <p:val>
                                            <p:strVal val="#ppt_h"/>
                                          </p:val>
                                        </p:tav>
                                      </p:tavLst>
                                    </p:anim>
                                    <p:animEffect transition="in" filter="fade">
                                      <p:cBhvr>
                                        <p:cTn id="24" dur="1000"/>
                                        <p:tgtEl>
                                          <p:spTgt spid="6">
                                            <p:txEl>
                                              <p:pRg st="2" end="2"/>
                                            </p:txEl>
                                          </p:spTgt>
                                        </p:tgtEl>
                                      </p:cBhvr>
                                    </p:animEffect>
                                  </p:childTnLst>
                                </p:cTn>
                              </p:par>
                            </p:childTnLst>
                          </p:cTn>
                        </p:par>
                        <p:par>
                          <p:cTn id="25" fill="hold">
                            <p:stCondLst>
                              <p:cond delay="3500"/>
                            </p:stCondLst>
                            <p:childTnLst>
                              <p:par>
                                <p:cTn id="26" presetID="22" presetClass="entr" presetSubtype="1"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up)">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Mis Docs\_Multimedia IMS\Curso Biblico PPS\Tema 13\Tema 13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7381"/>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143508" y="1916832"/>
            <a:ext cx="8748972" cy="28083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44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Foi</a:t>
            </a: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observado o Sábado como </a:t>
            </a:r>
            <a:r>
              <a:rPr lang="es-ES" sz="44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dia</a:t>
            </a: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de descanso, antes que </a:t>
            </a:r>
            <a:r>
              <a:rPr lang="es-ES" sz="44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fosse</a:t>
            </a: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dada a </a:t>
            </a:r>
            <a:r>
              <a:rPr lang="es-ES" sz="44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Lei</a:t>
            </a: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no </a:t>
            </a:r>
            <a:r>
              <a:rPr lang="es-ES" sz="44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Sinai</a:t>
            </a: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a:t>
            </a: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2705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childTnLst>
                                </p:cTn>
                              </p:par>
                            </p:childTnLst>
                          </p:cTn>
                        </p:par>
                        <p:par>
                          <p:cTn id="8" fill="hold">
                            <p:stCondLst>
                              <p:cond delay="3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J:\Mis Docs\_Multimedia IMS\Curso Biblico PPS\Tema 13\Tema 13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71500" y="1268760"/>
            <a:ext cx="5148572" cy="435648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 vendo-a os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filhos</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de Israel,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disseram</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uns</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aos</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outros</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Que é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isto</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Porque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não</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sabiam</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o que era.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Disse-lhes</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pois</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Moisés: </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Este é o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pão</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que o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Senhor</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vos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deu</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para comer</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t>
            </a:r>
          </a:p>
        </p:txBody>
      </p:sp>
      <p:sp>
        <p:nvSpPr>
          <p:cNvPr id="4" name="3 Rectángulo"/>
          <p:cNvSpPr/>
          <p:nvPr/>
        </p:nvSpPr>
        <p:spPr>
          <a:xfrm>
            <a:off x="179512" y="332656"/>
            <a:ext cx="2090637" cy="523220"/>
          </a:xfrm>
          <a:prstGeom prst="rect">
            <a:avLst/>
          </a:prstGeom>
        </p:spPr>
        <p:txBody>
          <a:bodyPr wrap="none">
            <a:spAutoFit/>
          </a:bodyPr>
          <a:lstStyle/>
          <a:p>
            <a:r>
              <a:rPr lang="en-US" sz="2800" b="1" dirty="0" err="1">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Êxodo</a:t>
            </a:r>
            <a:r>
              <a:rPr lang="en-US" sz="2800" b="1" dirty="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 16:15</a:t>
            </a:r>
            <a:endParaRPr lang="es-ES" sz="2000" dirty="0">
              <a:ln w="6350" cap="rnd" cmpd="sng">
                <a:solidFill>
                  <a:srgbClr val="FFC000"/>
                </a:solidFill>
                <a:prstDash val="solid"/>
                <a:round/>
              </a:ln>
              <a:solidFill>
                <a:schemeClr val="bg1"/>
              </a:solidFill>
            </a:endParaRP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500" y="3408442"/>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J:\Mis Docs\_Multimedia IMS\Curso Biblico PPS\Tema 13\man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8024" y="1916832"/>
            <a:ext cx="4032448" cy="4010758"/>
          </a:xfrm>
          <a:prstGeom prst="rect">
            <a:avLst/>
          </a:prstGeom>
          <a:ln>
            <a:noFill/>
          </a:ln>
          <a:effectLst>
            <a:reflection blurRad="12700" stA="30000" endPos="30000" dist="5000" dir="5400000" sy="-100000" algn="bl" rotWithShape="0"/>
          </a:effectLst>
          <a:scene3d>
            <a:camera prst="perspectiveContrastingLeftFacing">
              <a:rot lat="424753" lon="2155203" rev="21578317"/>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4831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childTnLst>
                          </p:cTn>
                        </p:par>
                        <p:par>
                          <p:cTn id="8" fill="hold">
                            <p:stCondLst>
                              <p:cond delay="750"/>
                            </p:stCondLst>
                            <p:childTnLst>
                              <p:par>
                                <p:cTn id="9" presetID="42" presetClass="entr" presetSubtype="0" fill="hold" nodeType="afterEffect">
                                  <p:stCondLst>
                                    <p:cond delay="0"/>
                                  </p:stCondLst>
                                  <p:childTnLst>
                                    <p:set>
                                      <p:cBhvr>
                                        <p:cTn id="10" dur="1" fill="hold">
                                          <p:stCondLst>
                                            <p:cond delay="0"/>
                                          </p:stCondLst>
                                        </p:cTn>
                                        <p:tgtEl>
                                          <p:spTgt spid="8194"/>
                                        </p:tgtEl>
                                        <p:attrNameLst>
                                          <p:attrName>style.visibility</p:attrName>
                                        </p:attrNameLst>
                                      </p:cBhvr>
                                      <p:to>
                                        <p:strVal val="visible"/>
                                      </p:to>
                                    </p:set>
                                    <p:animEffect transition="in" filter="fade">
                                      <p:cBhvr>
                                        <p:cTn id="11" dur="1000"/>
                                        <p:tgtEl>
                                          <p:spTgt spid="8194"/>
                                        </p:tgtEl>
                                      </p:cBhvr>
                                    </p:animEffect>
                                    <p:anim calcmode="lin" valueType="num">
                                      <p:cBhvr>
                                        <p:cTn id="12" dur="1000" fill="hold"/>
                                        <p:tgtEl>
                                          <p:spTgt spid="8194"/>
                                        </p:tgtEl>
                                        <p:attrNameLst>
                                          <p:attrName>ppt_x</p:attrName>
                                        </p:attrNameLst>
                                      </p:cBhvr>
                                      <p:tavLst>
                                        <p:tav tm="0">
                                          <p:val>
                                            <p:strVal val="#ppt_x"/>
                                          </p:val>
                                        </p:tav>
                                        <p:tav tm="100000">
                                          <p:val>
                                            <p:strVal val="#ppt_x"/>
                                          </p:val>
                                        </p:tav>
                                      </p:tavLst>
                                    </p:anim>
                                    <p:anim calcmode="lin" valueType="num">
                                      <p:cBhvr>
                                        <p:cTn id="13" dur="1000" fill="hold"/>
                                        <p:tgtEl>
                                          <p:spTgt spid="8194"/>
                                        </p:tgtEl>
                                        <p:attrNameLst>
                                          <p:attrName>ppt_y</p:attrName>
                                        </p:attrNameLst>
                                      </p:cBhvr>
                                      <p:tavLst>
                                        <p:tav tm="0">
                                          <p:val>
                                            <p:strVal val="#ppt_y+.1"/>
                                          </p:val>
                                        </p:tav>
                                        <p:tav tm="100000">
                                          <p:val>
                                            <p:strVal val="#ppt_y"/>
                                          </p:val>
                                        </p:tav>
                                      </p:tavLst>
                                    </p:anim>
                                  </p:childTnLst>
                                </p:cTn>
                              </p:par>
                            </p:childTnLst>
                          </p:cTn>
                        </p:par>
                        <p:par>
                          <p:cTn id="14" fill="hold">
                            <p:stCondLst>
                              <p:cond delay="1750"/>
                            </p:stCondLst>
                            <p:childTnLst>
                              <p:par>
                                <p:cTn id="15" presetID="22" presetClass="entr" presetSubtype="1"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up)">
                                      <p:cBhvr>
                                        <p:cTn id="17" dur="4000"/>
                                        <p:tgtEl>
                                          <p:spTgt spid="3"/>
                                        </p:tgtEl>
                                      </p:cBhvr>
                                    </p:animEffect>
                                  </p:childTnLst>
                                </p:cTn>
                              </p:par>
                            </p:childTnLst>
                          </p:cTn>
                        </p:par>
                        <p:par>
                          <p:cTn id="18" fill="hold">
                            <p:stCondLst>
                              <p:cond delay="5750"/>
                            </p:stCondLst>
                            <p:childTnLst>
                              <p:par>
                                <p:cTn id="19" presetID="22" presetClass="entr" presetSubtype="1"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up)">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J:\Mis Docs\_Multimedia IMS\Curso Biblico PPS\Tema 13\Tema 13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179512" y="332656"/>
            <a:ext cx="2569934" cy="523220"/>
          </a:xfrm>
          <a:prstGeom prst="rect">
            <a:avLst/>
          </a:prstGeom>
        </p:spPr>
        <p:txBody>
          <a:bodyPr wrap="none">
            <a:spAutoFit/>
          </a:bodyPr>
          <a:lstStyle/>
          <a:p>
            <a:r>
              <a:rPr lang="en-US" sz="2800" b="1" dirty="0" err="1">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Êxodo</a:t>
            </a:r>
            <a:r>
              <a:rPr lang="en-US" sz="2800" b="1" dirty="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 16:21-30</a:t>
            </a:r>
            <a:endParaRPr lang="es-ES" sz="2000" dirty="0">
              <a:ln w="6350" cap="rnd" cmpd="sng">
                <a:solidFill>
                  <a:srgbClr val="FFC000"/>
                </a:solidFill>
                <a:prstDash val="solid"/>
                <a:round/>
              </a:ln>
              <a:solidFill>
                <a:schemeClr val="bg1"/>
              </a:solidFill>
            </a:endParaRPr>
          </a:p>
        </p:txBody>
      </p:sp>
      <p:sp>
        <p:nvSpPr>
          <p:cNvPr id="3" name="Rectangle 3"/>
          <p:cNvSpPr>
            <a:spLocks noChangeArrowheads="1"/>
          </p:cNvSpPr>
          <p:nvPr/>
        </p:nvSpPr>
        <p:spPr bwMode="auto">
          <a:xfrm>
            <a:off x="179512" y="1664804"/>
            <a:ext cx="4068452" cy="345638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80000" tIns="180000" rIns="108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“Eles,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pois</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o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colhiam</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cada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manhã</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cada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um</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conforme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ao</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que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podia</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comer; porque,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aquecendo</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o sol,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derretia</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a:t>
            </a:r>
          </a:p>
        </p:txBody>
      </p:sp>
      <p:sp>
        <p:nvSpPr>
          <p:cNvPr id="6" name="Rectangle 3" hidden="1"/>
          <p:cNvSpPr>
            <a:spLocks noChangeArrowheads="1"/>
          </p:cNvSpPr>
          <p:nvPr/>
        </p:nvSpPr>
        <p:spPr bwMode="auto">
          <a:xfrm>
            <a:off x="179512" y="1628800"/>
            <a:ext cx="5040560" cy="345638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80000" tIns="180000" rIns="108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En el sexto día recogieron doble porción de comida, dos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gomeres</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para cada uno; y todos los príncipes de la congregación vinieron y se lo hicieron saber a Moisés.</a:t>
            </a:r>
          </a:p>
        </p:txBody>
      </p:sp>
      <p:sp>
        <p:nvSpPr>
          <p:cNvPr id="8" name="Rectangle 3" hidden="1"/>
          <p:cNvSpPr>
            <a:spLocks noChangeArrowheads="1"/>
          </p:cNvSpPr>
          <p:nvPr/>
        </p:nvSpPr>
        <p:spPr bwMode="auto">
          <a:xfrm>
            <a:off x="215516" y="1124744"/>
            <a:ext cx="5040560" cy="396044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80000" tIns="180000" rIns="108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Y él les dijo: Esto es lo que ha dicho Jehová: Mañana es el santo día de reposo, el reposo consagrado a Jehová; lo que habéis de cocer, cocedlo hoy, y lo que habéis de cocinar, cocinadlo; y todo lo que os sobrare, guardadlo para mañana.</a:t>
            </a:r>
          </a:p>
        </p:txBody>
      </p:sp>
      <p:sp>
        <p:nvSpPr>
          <p:cNvPr id="9" name="Rectangle 3" hidden="1"/>
          <p:cNvSpPr>
            <a:spLocks noChangeArrowheads="1"/>
          </p:cNvSpPr>
          <p:nvPr/>
        </p:nvSpPr>
        <p:spPr bwMode="auto">
          <a:xfrm>
            <a:off x="215516" y="1124744"/>
            <a:ext cx="4968552" cy="396044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80000" tIns="180000" rIns="108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Y ellos lo guardaron hasta la mañana, </a:t>
            </a:r>
            <a:b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según lo que Moisés había mandado, y no </a:t>
            </a:r>
            <a:b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 agusanó, ni hedió.</a:t>
            </a:r>
          </a:p>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Y dijo Moisés: Comedlo hoy, porque hoy es día de reposo para Jehová; hoy no hallaréis en el campo.</a:t>
            </a:r>
          </a:p>
        </p:txBody>
      </p:sp>
      <p:sp>
        <p:nvSpPr>
          <p:cNvPr id="10" name="Rectangle 3" hidden="1"/>
          <p:cNvSpPr>
            <a:spLocks noChangeArrowheads="1"/>
          </p:cNvSpPr>
          <p:nvPr/>
        </p:nvSpPr>
        <p:spPr bwMode="auto">
          <a:xfrm>
            <a:off x="215516" y="1304764"/>
            <a:ext cx="4968552" cy="396044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80000" tIns="180000" rIns="108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Seis días lo recogeréis; mas el séptimo día es </a:t>
            </a:r>
            <a:b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día de reposo; en él </a:t>
            </a:r>
            <a:b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no se hallará.</a:t>
            </a:r>
          </a:p>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Y aconteció que algunos del pueblo salieron en </a:t>
            </a:r>
            <a:b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el séptimo día a recoger, y no hallaron.</a:t>
            </a:r>
          </a:p>
        </p:txBody>
      </p:sp>
      <p:sp>
        <p:nvSpPr>
          <p:cNvPr id="11" name="Rectangle 3" hidden="1"/>
          <p:cNvSpPr>
            <a:spLocks noChangeArrowheads="1"/>
          </p:cNvSpPr>
          <p:nvPr/>
        </p:nvSpPr>
        <p:spPr bwMode="auto">
          <a:xfrm>
            <a:off x="287524" y="2240868"/>
            <a:ext cx="4968552" cy="302433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80000" tIns="180000" rIns="108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Y Jehová dijo a Moisés: ¿Hasta cuándo no querréis guardar mis mandamientos y mis leyes?</a:t>
            </a:r>
          </a:p>
        </p:txBody>
      </p:sp>
      <p:sp>
        <p:nvSpPr>
          <p:cNvPr id="12" name="Rectangle 3" hidden="1"/>
          <p:cNvSpPr>
            <a:spLocks noChangeArrowheads="1"/>
          </p:cNvSpPr>
          <p:nvPr/>
        </p:nvSpPr>
        <p:spPr bwMode="auto">
          <a:xfrm>
            <a:off x="215516" y="1196752"/>
            <a:ext cx="4932548" cy="302433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80000" tIns="180000" rIns="108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Mirad que Jehová os dio el día de reposo, y por eso en el sexto día os da pan para dos días.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Estése</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pues, cada uno en su lugar, y nadie salga de él en el séptimo día.</a:t>
            </a:r>
          </a:p>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Así el pueblo reposó el séptimo día."</a:t>
            </a:r>
          </a:p>
        </p:txBody>
      </p:sp>
      <p:pic>
        <p:nvPicPr>
          <p:cNvPr id="13"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J:\Mis Docs\_Multimedia IMS\Curso Biblico PPS\Tema 13\man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8024" y="1916832"/>
            <a:ext cx="4032448" cy="4010758"/>
          </a:xfrm>
          <a:prstGeom prst="rect">
            <a:avLst/>
          </a:prstGeom>
          <a:ln>
            <a:noFill/>
          </a:ln>
          <a:effectLst>
            <a:reflection blurRad="12700" stA="30000" endPos="30000" dist="5000" dir="5400000" sy="-100000" algn="bl" rotWithShape="0"/>
          </a:effectLst>
          <a:scene3d>
            <a:camera prst="perspectiveContrastingLeftFacing">
              <a:rot lat="424753" lon="2155203" rev="21578317"/>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860589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childTnLst>
                          </p:cTn>
                        </p:par>
                        <p:par>
                          <p:cTn id="8" fill="hold">
                            <p:stCondLst>
                              <p:cond delay="75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750"/>
                            </p:stCondLst>
                            <p:childTnLst>
                              <p:par>
                                <p:cTn id="15" presetID="42" presetClass="entr" presetSubtype="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xit" presetSubtype="0" fill="hold" grpId="1" nodeType="clickEffect">
                                  <p:stCondLst>
                                    <p:cond delay="0"/>
                                  </p:stCondLst>
                                  <p:childTnLst>
                                    <p:animEffect transition="out" filter="fade">
                                      <p:cBhvr>
                                        <p:cTn id="23" dur="1000"/>
                                        <p:tgtEl>
                                          <p:spTgt spid="6"/>
                                        </p:tgtEl>
                                      </p:cBhvr>
                                    </p:animEffect>
                                    <p:anim calcmode="lin" valueType="num">
                                      <p:cBhvr>
                                        <p:cTn id="24" dur="1000"/>
                                        <p:tgtEl>
                                          <p:spTgt spid="6"/>
                                        </p:tgtEl>
                                        <p:attrNameLst>
                                          <p:attrName>ppt_x</p:attrName>
                                        </p:attrNameLst>
                                      </p:cBhvr>
                                      <p:tavLst>
                                        <p:tav tm="0">
                                          <p:val>
                                            <p:strVal val="ppt_x"/>
                                          </p:val>
                                        </p:tav>
                                        <p:tav tm="100000">
                                          <p:val>
                                            <p:strVal val="ppt_x"/>
                                          </p:val>
                                        </p:tav>
                                      </p:tavLst>
                                    </p:anim>
                                    <p:anim calcmode="lin" valueType="num">
                                      <p:cBhvr>
                                        <p:cTn id="25" dur="1000"/>
                                        <p:tgtEl>
                                          <p:spTgt spid="6"/>
                                        </p:tgtEl>
                                        <p:attrNameLst>
                                          <p:attrName>ppt_y</p:attrName>
                                        </p:attrNameLst>
                                      </p:cBhvr>
                                      <p:tavLst>
                                        <p:tav tm="0">
                                          <p:val>
                                            <p:strVal val="ppt_y"/>
                                          </p:val>
                                        </p:tav>
                                        <p:tav tm="100000">
                                          <p:val>
                                            <p:strVal val="ppt_y-.1"/>
                                          </p:val>
                                        </p:tav>
                                      </p:tavLst>
                                    </p:anim>
                                    <p:set>
                                      <p:cBhvr>
                                        <p:cTn id="26" dur="1" fill="hold">
                                          <p:stCondLst>
                                            <p:cond delay="999"/>
                                          </p:stCondLst>
                                        </p:cTn>
                                        <p:tgtEl>
                                          <p:spTgt spid="6"/>
                                        </p:tgtEl>
                                        <p:attrNameLst>
                                          <p:attrName>style.visibility</p:attrName>
                                        </p:attrNameLst>
                                      </p:cBhvr>
                                      <p:to>
                                        <p:strVal val="hidden"/>
                                      </p:to>
                                    </p:set>
                                  </p:childTnLst>
                                </p:cTn>
                              </p:par>
                            </p:childTnLst>
                          </p:cTn>
                        </p:par>
                        <p:par>
                          <p:cTn id="27" fill="hold">
                            <p:stCondLst>
                              <p:cond delay="1000"/>
                            </p:stCondLst>
                            <p:childTnLst>
                              <p:par>
                                <p:cTn id="28" presetID="42" presetClass="entr" presetSubtype="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1000"/>
                                        <p:tgtEl>
                                          <p:spTgt spid="8"/>
                                        </p:tgtEl>
                                      </p:cBhvr>
                                    </p:animEffect>
                                    <p:anim calcmode="lin" valueType="num">
                                      <p:cBhvr>
                                        <p:cTn id="31" dur="1000" fill="hold"/>
                                        <p:tgtEl>
                                          <p:spTgt spid="8"/>
                                        </p:tgtEl>
                                        <p:attrNameLst>
                                          <p:attrName>ppt_x</p:attrName>
                                        </p:attrNameLst>
                                      </p:cBhvr>
                                      <p:tavLst>
                                        <p:tav tm="0">
                                          <p:val>
                                            <p:strVal val="#ppt_x"/>
                                          </p:val>
                                        </p:tav>
                                        <p:tav tm="100000">
                                          <p:val>
                                            <p:strVal val="#ppt_x"/>
                                          </p:val>
                                        </p:tav>
                                      </p:tavLst>
                                    </p:anim>
                                    <p:anim calcmode="lin" valueType="num">
                                      <p:cBhvr>
                                        <p:cTn id="3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7" presetClass="exit" presetSubtype="0" fill="hold" grpId="1" nodeType="clickEffect">
                                  <p:stCondLst>
                                    <p:cond delay="0"/>
                                  </p:stCondLst>
                                  <p:childTnLst>
                                    <p:animEffect transition="out" filter="fade">
                                      <p:cBhvr>
                                        <p:cTn id="36" dur="1000"/>
                                        <p:tgtEl>
                                          <p:spTgt spid="8"/>
                                        </p:tgtEl>
                                      </p:cBhvr>
                                    </p:animEffect>
                                    <p:anim calcmode="lin" valueType="num">
                                      <p:cBhvr>
                                        <p:cTn id="37" dur="1000"/>
                                        <p:tgtEl>
                                          <p:spTgt spid="8"/>
                                        </p:tgtEl>
                                        <p:attrNameLst>
                                          <p:attrName>ppt_x</p:attrName>
                                        </p:attrNameLst>
                                      </p:cBhvr>
                                      <p:tavLst>
                                        <p:tav tm="0">
                                          <p:val>
                                            <p:strVal val="ppt_x"/>
                                          </p:val>
                                        </p:tav>
                                        <p:tav tm="100000">
                                          <p:val>
                                            <p:strVal val="ppt_x"/>
                                          </p:val>
                                        </p:tav>
                                      </p:tavLst>
                                    </p:anim>
                                    <p:anim calcmode="lin" valueType="num">
                                      <p:cBhvr>
                                        <p:cTn id="38" dur="1000"/>
                                        <p:tgtEl>
                                          <p:spTgt spid="8"/>
                                        </p:tgtEl>
                                        <p:attrNameLst>
                                          <p:attrName>ppt_y</p:attrName>
                                        </p:attrNameLst>
                                      </p:cBhvr>
                                      <p:tavLst>
                                        <p:tav tm="0">
                                          <p:val>
                                            <p:strVal val="ppt_y"/>
                                          </p:val>
                                        </p:tav>
                                        <p:tav tm="100000">
                                          <p:val>
                                            <p:strVal val="ppt_y-.1"/>
                                          </p:val>
                                        </p:tav>
                                      </p:tavLst>
                                    </p:anim>
                                    <p:set>
                                      <p:cBhvr>
                                        <p:cTn id="39" dur="1" fill="hold">
                                          <p:stCondLst>
                                            <p:cond delay="999"/>
                                          </p:stCondLst>
                                        </p:cTn>
                                        <p:tgtEl>
                                          <p:spTgt spid="8"/>
                                        </p:tgtEl>
                                        <p:attrNameLst>
                                          <p:attrName>style.visibility</p:attrName>
                                        </p:attrNameLst>
                                      </p:cBhvr>
                                      <p:to>
                                        <p:strVal val="hidden"/>
                                      </p:to>
                                    </p:set>
                                  </p:childTnLst>
                                </p:cTn>
                              </p:par>
                            </p:childTnLst>
                          </p:cTn>
                        </p:par>
                        <p:par>
                          <p:cTn id="40" fill="hold">
                            <p:stCondLst>
                              <p:cond delay="1000"/>
                            </p:stCondLst>
                            <p:childTnLst>
                              <p:par>
                                <p:cTn id="41" presetID="42" presetClass="entr" presetSubtype="0" fill="hold" grpId="0"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1000"/>
                                        <p:tgtEl>
                                          <p:spTgt spid="9"/>
                                        </p:tgtEl>
                                      </p:cBhvr>
                                    </p:animEffect>
                                    <p:anim calcmode="lin" valueType="num">
                                      <p:cBhvr>
                                        <p:cTn id="44" dur="1000" fill="hold"/>
                                        <p:tgtEl>
                                          <p:spTgt spid="9"/>
                                        </p:tgtEl>
                                        <p:attrNameLst>
                                          <p:attrName>ppt_x</p:attrName>
                                        </p:attrNameLst>
                                      </p:cBhvr>
                                      <p:tavLst>
                                        <p:tav tm="0">
                                          <p:val>
                                            <p:strVal val="#ppt_x"/>
                                          </p:val>
                                        </p:tav>
                                        <p:tav tm="100000">
                                          <p:val>
                                            <p:strVal val="#ppt_x"/>
                                          </p:val>
                                        </p:tav>
                                      </p:tavLst>
                                    </p:anim>
                                    <p:anim calcmode="lin" valueType="num">
                                      <p:cBhvr>
                                        <p:cTn id="4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7" presetClass="exit" presetSubtype="0" fill="hold" grpId="1" nodeType="clickEffect">
                                  <p:stCondLst>
                                    <p:cond delay="0"/>
                                  </p:stCondLst>
                                  <p:childTnLst>
                                    <p:animEffect transition="out" filter="fade">
                                      <p:cBhvr>
                                        <p:cTn id="49" dur="1000"/>
                                        <p:tgtEl>
                                          <p:spTgt spid="9"/>
                                        </p:tgtEl>
                                      </p:cBhvr>
                                    </p:animEffect>
                                    <p:anim calcmode="lin" valueType="num">
                                      <p:cBhvr>
                                        <p:cTn id="50" dur="1000"/>
                                        <p:tgtEl>
                                          <p:spTgt spid="9"/>
                                        </p:tgtEl>
                                        <p:attrNameLst>
                                          <p:attrName>ppt_x</p:attrName>
                                        </p:attrNameLst>
                                      </p:cBhvr>
                                      <p:tavLst>
                                        <p:tav tm="0">
                                          <p:val>
                                            <p:strVal val="ppt_x"/>
                                          </p:val>
                                        </p:tav>
                                        <p:tav tm="100000">
                                          <p:val>
                                            <p:strVal val="ppt_x"/>
                                          </p:val>
                                        </p:tav>
                                      </p:tavLst>
                                    </p:anim>
                                    <p:anim calcmode="lin" valueType="num">
                                      <p:cBhvr>
                                        <p:cTn id="51" dur="1000"/>
                                        <p:tgtEl>
                                          <p:spTgt spid="9"/>
                                        </p:tgtEl>
                                        <p:attrNameLst>
                                          <p:attrName>ppt_y</p:attrName>
                                        </p:attrNameLst>
                                      </p:cBhvr>
                                      <p:tavLst>
                                        <p:tav tm="0">
                                          <p:val>
                                            <p:strVal val="ppt_y"/>
                                          </p:val>
                                        </p:tav>
                                        <p:tav tm="100000">
                                          <p:val>
                                            <p:strVal val="ppt_y-.1"/>
                                          </p:val>
                                        </p:tav>
                                      </p:tavLst>
                                    </p:anim>
                                    <p:set>
                                      <p:cBhvr>
                                        <p:cTn id="52" dur="1" fill="hold">
                                          <p:stCondLst>
                                            <p:cond delay="999"/>
                                          </p:stCondLst>
                                        </p:cTn>
                                        <p:tgtEl>
                                          <p:spTgt spid="9"/>
                                        </p:tgtEl>
                                        <p:attrNameLst>
                                          <p:attrName>style.visibility</p:attrName>
                                        </p:attrNameLst>
                                      </p:cBhvr>
                                      <p:to>
                                        <p:strVal val="hidden"/>
                                      </p:to>
                                    </p:set>
                                  </p:childTnLst>
                                </p:cTn>
                              </p:par>
                            </p:childTnLst>
                          </p:cTn>
                        </p:par>
                        <p:par>
                          <p:cTn id="53" fill="hold">
                            <p:stCondLst>
                              <p:cond delay="1000"/>
                            </p:stCondLst>
                            <p:childTnLst>
                              <p:par>
                                <p:cTn id="54" presetID="42" presetClass="entr" presetSubtype="0" fill="hold" grpId="0" nodeType="after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1000"/>
                                        <p:tgtEl>
                                          <p:spTgt spid="10"/>
                                        </p:tgtEl>
                                      </p:cBhvr>
                                    </p:animEffect>
                                    <p:anim calcmode="lin" valueType="num">
                                      <p:cBhvr>
                                        <p:cTn id="57" dur="1000" fill="hold"/>
                                        <p:tgtEl>
                                          <p:spTgt spid="10"/>
                                        </p:tgtEl>
                                        <p:attrNameLst>
                                          <p:attrName>ppt_x</p:attrName>
                                        </p:attrNameLst>
                                      </p:cBhvr>
                                      <p:tavLst>
                                        <p:tav tm="0">
                                          <p:val>
                                            <p:strVal val="#ppt_x"/>
                                          </p:val>
                                        </p:tav>
                                        <p:tav tm="100000">
                                          <p:val>
                                            <p:strVal val="#ppt_x"/>
                                          </p:val>
                                        </p:tav>
                                      </p:tavLst>
                                    </p:anim>
                                    <p:anim calcmode="lin" valueType="num">
                                      <p:cBhvr>
                                        <p:cTn id="5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7" presetClass="exit" presetSubtype="0" fill="hold" grpId="1" nodeType="clickEffect">
                                  <p:stCondLst>
                                    <p:cond delay="0"/>
                                  </p:stCondLst>
                                  <p:childTnLst>
                                    <p:animEffect transition="out" filter="fade">
                                      <p:cBhvr>
                                        <p:cTn id="62" dur="1000"/>
                                        <p:tgtEl>
                                          <p:spTgt spid="10"/>
                                        </p:tgtEl>
                                      </p:cBhvr>
                                    </p:animEffect>
                                    <p:anim calcmode="lin" valueType="num">
                                      <p:cBhvr>
                                        <p:cTn id="63" dur="1000"/>
                                        <p:tgtEl>
                                          <p:spTgt spid="10"/>
                                        </p:tgtEl>
                                        <p:attrNameLst>
                                          <p:attrName>ppt_x</p:attrName>
                                        </p:attrNameLst>
                                      </p:cBhvr>
                                      <p:tavLst>
                                        <p:tav tm="0">
                                          <p:val>
                                            <p:strVal val="ppt_x"/>
                                          </p:val>
                                        </p:tav>
                                        <p:tav tm="100000">
                                          <p:val>
                                            <p:strVal val="ppt_x"/>
                                          </p:val>
                                        </p:tav>
                                      </p:tavLst>
                                    </p:anim>
                                    <p:anim calcmode="lin" valueType="num">
                                      <p:cBhvr>
                                        <p:cTn id="64" dur="1000"/>
                                        <p:tgtEl>
                                          <p:spTgt spid="10"/>
                                        </p:tgtEl>
                                        <p:attrNameLst>
                                          <p:attrName>ppt_y</p:attrName>
                                        </p:attrNameLst>
                                      </p:cBhvr>
                                      <p:tavLst>
                                        <p:tav tm="0">
                                          <p:val>
                                            <p:strVal val="ppt_y"/>
                                          </p:val>
                                        </p:tav>
                                        <p:tav tm="100000">
                                          <p:val>
                                            <p:strVal val="ppt_y-.1"/>
                                          </p:val>
                                        </p:tav>
                                      </p:tavLst>
                                    </p:anim>
                                    <p:set>
                                      <p:cBhvr>
                                        <p:cTn id="65" dur="1" fill="hold">
                                          <p:stCondLst>
                                            <p:cond delay="999"/>
                                          </p:stCondLst>
                                        </p:cTn>
                                        <p:tgtEl>
                                          <p:spTgt spid="10"/>
                                        </p:tgtEl>
                                        <p:attrNameLst>
                                          <p:attrName>style.visibility</p:attrName>
                                        </p:attrNameLst>
                                      </p:cBhvr>
                                      <p:to>
                                        <p:strVal val="hidden"/>
                                      </p:to>
                                    </p:set>
                                  </p:childTnLst>
                                </p:cTn>
                              </p:par>
                            </p:childTnLst>
                          </p:cTn>
                        </p:par>
                        <p:par>
                          <p:cTn id="66" fill="hold">
                            <p:stCondLst>
                              <p:cond delay="1000"/>
                            </p:stCondLst>
                            <p:childTnLst>
                              <p:par>
                                <p:cTn id="67" presetID="42" presetClass="entr" presetSubtype="0" fill="hold" grpId="0" nodeType="afterEffect">
                                  <p:stCondLst>
                                    <p:cond delay="0"/>
                                  </p:stCondLst>
                                  <p:childTnLst>
                                    <p:set>
                                      <p:cBhvr>
                                        <p:cTn id="68" dur="1" fill="hold">
                                          <p:stCondLst>
                                            <p:cond delay="0"/>
                                          </p:stCondLst>
                                        </p:cTn>
                                        <p:tgtEl>
                                          <p:spTgt spid="11"/>
                                        </p:tgtEl>
                                        <p:attrNameLst>
                                          <p:attrName>style.visibility</p:attrName>
                                        </p:attrNameLst>
                                      </p:cBhvr>
                                      <p:to>
                                        <p:strVal val="visible"/>
                                      </p:to>
                                    </p:set>
                                    <p:animEffect transition="in" filter="fade">
                                      <p:cBhvr>
                                        <p:cTn id="69" dur="1000"/>
                                        <p:tgtEl>
                                          <p:spTgt spid="11"/>
                                        </p:tgtEl>
                                      </p:cBhvr>
                                    </p:animEffect>
                                    <p:anim calcmode="lin" valueType="num">
                                      <p:cBhvr>
                                        <p:cTn id="70" dur="1000" fill="hold"/>
                                        <p:tgtEl>
                                          <p:spTgt spid="11"/>
                                        </p:tgtEl>
                                        <p:attrNameLst>
                                          <p:attrName>ppt_x</p:attrName>
                                        </p:attrNameLst>
                                      </p:cBhvr>
                                      <p:tavLst>
                                        <p:tav tm="0">
                                          <p:val>
                                            <p:strVal val="#ppt_x"/>
                                          </p:val>
                                        </p:tav>
                                        <p:tav tm="100000">
                                          <p:val>
                                            <p:strVal val="#ppt_x"/>
                                          </p:val>
                                        </p:tav>
                                      </p:tavLst>
                                    </p:anim>
                                    <p:anim calcmode="lin" valueType="num">
                                      <p:cBhvr>
                                        <p:cTn id="7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7" presetClass="exit" presetSubtype="0" fill="hold" grpId="1" nodeType="clickEffect">
                                  <p:stCondLst>
                                    <p:cond delay="0"/>
                                  </p:stCondLst>
                                  <p:childTnLst>
                                    <p:animEffect transition="out" filter="fade">
                                      <p:cBhvr>
                                        <p:cTn id="75" dur="1000"/>
                                        <p:tgtEl>
                                          <p:spTgt spid="11"/>
                                        </p:tgtEl>
                                      </p:cBhvr>
                                    </p:animEffect>
                                    <p:anim calcmode="lin" valueType="num">
                                      <p:cBhvr>
                                        <p:cTn id="76" dur="1000"/>
                                        <p:tgtEl>
                                          <p:spTgt spid="11"/>
                                        </p:tgtEl>
                                        <p:attrNameLst>
                                          <p:attrName>ppt_x</p:attrName>
                                        </p:attrNameLst>
                                      </p:cBhvr>
                                      <p:tavLst>
                                        <p:tav tm="0">
                                          <p:val>
                                            <p:strVal val="ppt_x"/>
                                          </p:val>
                                        </p:tav>
                                        <p:tav tm="100000">
                                          <p:val>
                                            <p:strVal val="ppt_x"/>
                                          </p:val>
                                        </p:tav>
                                      </p:tavLst>
                                    </p:anim>
                                    <p:anim calcmode="lin" valueType="num">
                                      <p:cBhvr>
                                        <p:cTn id="77" dur="1000"/>
                                        <p:tgtEl>
                                          <p:spTgt spid="11"/>
                                        </p:tgtEl>
                                        <p:attrNameLst>
                                          <p:attrName>ppt_y</p:attrName>
                                        </p:attrNameLst>
                                      </p:cBhvr>
                                      <p:tavLst>
                                        <p:tav tm="0">
                                          <p:val>
                                            <p:strVal val="ppt_y"/>
                                          </p:val>
                                        </p:tav>
                                        <p:tav tm="100000">
                                          <p:val>
                                            <p:strVal val="ppt_y-.1"/>
                                          </p:val>
                                        </p:tav>
                                      </p:tavLst>
                                    </p:anim>
                                    <p:set>
                                      <p:cBhvr>
                                        <p:cTn id="78" dur="1" fill="hold">
                                          <p:stCondLst>
                                            <p:cond delay="999"/>
                                          </p:stCondLst>
                                        </p:cTn>
                                        <p:tgtEl>
                                          <p:spTgt spid="11"/>
                                        </p:tgtEl>
                                        <p:attrNameLst>
                                          <p:attrName>style.visibility</p:attrName>
                                        </p:attrNameLst>
                                      </p:cBhvr>
                                      <p:to>
                                        <p:strVal val="hidden"/>
                                      </p:to>
                                    </p:set>
                                  </p:childTnLst>
                                </p:cTn>
                              </p:par>
                            </p:childTnLst>
                          </p:cTn>
                        </p:par>
                        <p:par>
                          <p:cTn id="79" fill="hold">
                            <p:stCondLst>
                              <p:cond delay="1000"/>
                            </p:stCondLst>
                            <p:childTnLst>
                              <p:par>
                                <p:cTn id="80" presetID="42" presetClass="entr" presetSubtype="0" fill="hold" grpId="0" nodeType="afterEffect">
                                  <p:stCondLst>
                                    <p:cond delay="0"/>
                                  </p:stCondLst>
                                  <p:childTnLst>
                                    <p:set>
                                      <p:cBhvr>
                                        <p:cTn id="81" dur="1" fill="hold">
                                          <p:stCondLst>
                                            <p:cond delay="0"/>
                                          </p:stCondLst>
                                        </p:cTn>
                                        <p:tgtEl>
                                          <p:spTgt spid="12"/>
                                        </p:tgtEl>
                                        <p:attrNameLst>
                                          <p:attrName>style.visibility</p:attrName>
                                        </p:attrNameLst>
                                      </p:cBhvr>
                                      <p:to>
                                        <p:strVal val="visible"/>
                                      </p:to>
                                    </p:set>
                                    <p:animEffect transition="in" filter="fade">
                                      <p:cBhvr>
                                        <p:cTn id="82" dur="1000"/>
                                        <p:tgtEl>
                                          <p:spTgt spid="12"/>
                                        </p:tgtEl>
                                      </p:cBhvr>
                                    </p:animEffect>
                                    <p:anim calcmode="lin" valueType="num">
                                      <p:cBhvr>
                                        <p:cTn id="83" dur="1000" fill="hold"/>
                                        <p:tgtEl>
                                          <p:spTgt spid="12"/>
                                        </p:tgtEl>
                                        <p:attrNameLst>
                                          <p:attrName>ppt_x</p:attrName>
                                        </p:attrNameLst>
                                      </p:cBhvr>
                                      <p:tavLst>
                                        <p:tav tm="0">
                                          <p:val>
                                            <p:strVal val="#ppt_x"/>
                                          </p:val>
                                        </p:tav>
                                        <p:tav tm="100000">
                                          <p:val>
                                            <p:strVal val="#ppt_x"/>
                                          </p:val>
                                        </p:tav>
                                      </p:tavLst>
                                    </p:anim>
                                    <p:anim calcmode="lin" valueType="num">
                                      <p:cBhvr>
                                        <p:cTn id="84" dur="1000" fill="hold"/>
                                        <p:tgtEl>
                                          <p:spTgt spid="12"/>
                                        </p:tgtEl>
                                        <p:attrNameLst>
                                          <p:attrName>ppt_y</p:attrName>
                                        </p:attrNameLst>
                                      </p:cBhvr>
                                      <p:tavLst>
                                        <p:tav tm="0">
                                          <p:val>
                                            <p:strVal val="#ppt_y+.1"/>
                                          </p:val>
                                        </p:tav>
                                        <p:tav tm="100000">
                                          <p:val>
                                            <p:strVal val="#ppt_y"/>
                                          </p:val>
                                        </p:tav>
                                      </p:tavLst>
                                    </p:anim>
                                  </p:childTnLst>
                                </p:cTn>
                              </p:par>
                            </p:childTnLst>
                          </p:cTn>
                        </p:par>
                        <p:par>
                          <p:cTn id="85" fill="hold">
                            <p:stCondLst>
                              <p:cond delay="2000"/>
                            </p:stCondLst>
                            <p:childTnLst>
                              <p:par>
                                <p:cTn id="86" presetID="22" presetClass="entr" presetSubtype="1" fill="hold" nodeType="afterEffect">
                                  <p:stCondLst>
                                    <p:cond delay="0"/>
                                  </p:stCondLst>
                                  <p:childTnLst>
                                    <p:set>
                                      <p:cBhvr>
                                        <p:cTn id="87" dur="1" fill="hold">
                                          <p:stCondLst>
                                            <p:cond delay="0"/>
                                          </p:stCondLst>
                                        </p:cTn>
                                        <p:tgtEl>
                                          <p:spTgt spid="13"/>
                                        </p:tgtEl>
                                        <p:attrNameLst>
                                          <p:attrName>style.visibility</p:attrName>
                                        </p:attrNameLst>
                                      </p:cBhvr>
                                      <p:to>
                                        <p:strVal val="visible"/>
                                      </p:to>
                                    </p:set>
                                    <p:animEffect transition="in" filter="wipe(up)">
                                      <p:cBhvr>
                                        <p:cTn id="8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6" grpId="0"/>
      <p:bldP spid="6" grpId="1"/>
      <p:bldP spid="8" grpId="0"/>
      <p:bldP spid="8" grpId="1"/>
      <p:bldP spid="9" grpId="0"/>
      <p:bldP spid="9" grpId="1"/>
      <p:bldP spid="10" grpId="0"/>
      <p:bldP spid="10" grpId="1"/>
      <p:bldP spid="11" grpId="0"/>
      <p:bldP spid="11" grpId="1"/>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J:\Mis Docs\_Multimedia IMS\Curso Biblico PPS\Tema 13\Tema 13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179512" y="332656"/>
            <a:ext cx="2569934" cy="523220"/>
          </a:xfrm>
          <a:prstGeom prst="rect">
            <a:avLst/>
          </a:prstGeom>
        </p:spPr>
        <p:txBody>
          <a:bodyPr wrap="none">
            <a:spAutoFit/>
          </a:bodyPr>
          <a:lstStyle/>
          <a:p>
            <a:r>
              <a:rPr lang="en-US" sz="2800" b="1" dirty="0" err="1">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Êxodo</a:t>
            </a:r>
            <a:r>
              <a:rPr lang="en-US" sz="2800" b="1" dirty="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 16:21-30</a:t>
            </a:r>
            <a:endParaRPr lang="es-ES" sz="2000" dirty="0">
              <a:ln w="6350" cap="rnd" cmpd="sng">
                <a:solidFill>
                  <a:srgbClr val="FFC000"/>
                </a:solidFill>
                <a:prstDash val="solid"/>
                <a:round/>
              </a:ln>
              <a:solidFill>
                <a:schemeClr val="bg1"/>
              </a:solidFill>
            </a:endParaRPr>
          </a:p>
        </p:txBody>
      </p:sp>
      <p:sp>
        <p:nvSpPr>
          <p:cNvPr id="3" name="Rectangle 3" hidden="1"/>
          <p:cNvSpPr>
            <a:spLocks noChangeArrowheads="1"/>
          </p:cNvSpPr>
          <p:nvPr/>
        </p:nvSpPr>
        <p:spPr bwMode="auto">
          <a:xfrm>
            <a:off x="179512" y="1664804"/>
            <a:ext cx="4068452" cy="345638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80000" tIns="180000" rIns="108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Y lo recogían cada mañana, cada uno según lo que había de comer; y luego que el sol calentaba, </a:t>
            </a:r>
            <a:b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 derretía.</a:t>
            </a:r>
          </a:p>
        </p:txBody>
      </p:sp>
      <p:sp>
        <p:nvSpPr>
          <p:cNvPr id="6" name="Rectangle 3"/>
          <p:cNvSpPr>
            <a:spLocks noChangeArrowheads="1"/>
          </p:cNvSpPr>
          <p:nvPr/>
        </p:nvSpPr>
        <p:spPr bwMode="auto">
          <a:xfrm>
            <a:off x="179512" y="1628800"/>
            <a:ext cx="5040560" cy="345638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80000" tIns="180000" rIns="108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aconteceu</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que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ao</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sexto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dia</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colheram</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pão</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em</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dobro</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dois</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ómeres</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para cada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um</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e todos os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princípes</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da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congregação</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vieram</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e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contaram</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-no a Moisés.”</a:t>
            </a:r>
          </a:p>
        </p:txBody>
      </p:sp>
      <p:sp>
        <p:nvSpPr>
          <p:cNvPr id="8" name="Rectangle 3" hidden="1"/>
          <p:cNvSpPr>
            <a:spLocks noChangeArrowheads="1"/>
          </p:cNvSpPr>
          <p:nvPr/>
        </p:nvSpPr>
        <p:spPr bwMode="auto">
          <a:xfrm>
            <a:off x="215516" y="1124744"/>
            <a:ext cx="5040560" cy="396044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80000" tIns="180000" rIns="108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Y él les dijo: Esto es lo que ha dicho Jehová: Mañana es el santo día de reposo, el reposo consagrado a Jehová; lo que habéis de cocer, cocedlo hoy, y lo que habéis de cocinar, cocinadlo; y todo lo que os sobrare, guardadlo para mañana.</a:t>
            </a:r>
          </a:p>
        </p:txBody>
      </p:sp>
      <p:sp>
        <p:nvSpPr>
          <p:cNvPr id="9" name="Rectangle 3" hidden="1"/>
          <p:cNvSpPr>
            <a:spLocks noChangeArrowheads="1"/>
          </p:cNvSpPr>
          <p:nvPr/>
        </p:nvSpPr>
        <p:spPr bwMode="auto">
          <a:xfrm>
            <a:off x="215516" y="1124744"/>
            <a:ext cx="4968552" cy="396044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80000" tIns="180000" rIns="108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Y ellos lo guardaron hasta la mañana, </a:t>
            </a:r>
            <a:b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según lo que Moisés había mandado, y no </a:t>
            </a:r>
            <a:b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 agusanó, ni hedió.</a:t>
            </a:r>
          </a:p>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Y dijo Moisés: Comedlo hoy, porque hoy es día de reposo para Jehová; hoy no hallaréis en el campo.</a:t>
            </a:r>
          </a:p>
        </p:txBody>
      </p:sp>
      <p:sp>
        <p:nvSpPr>
          <p:cNvPr id="10" name="Rectangle 3" hidden="1"/>
          <p:cNvSpPr>
            <a:spLocks noChangeArrowheads="1"/>
          </p:cNvSpPr>
          <p:nvPr/>
        </p:nvSpPr>
        <p:spPr bwMode="auto">
          <a:xfrm>
            <a:off x="215516" y="1304764"/>
            <a:ext cx="4968552" cy="396044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80000" tIns="180000" rIns="108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Seis días lo recogeréis; mas el séptimo día es </a:t>
            </a:r>
            <a:b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día de reposo; en él </a:t>
            </a:r>
            <a:b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no se hallará.</a:t>
            </a:r>
          </a:p>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Y aconteció que algunos del pueblo salieron en </a:t>
            </a:r>
            <a:b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el séptimo día a recoger, y no hallaron.</a:t>
            </a:r>
          </a:p>
        </p:txBody>
      </p:sp>
      <p:sp>
        <p:nvSpPr>
          <p:cNvPr id="11" name="Rectangle 3" hidden="1"/>
          <p:cNvSpPr>
            <a:spLocks noChangeArrowheads="1"/>
          </p:cNvSpPr>
          <p:nvPr/>
        </p:nvSpPr>
        <p:spPr bwMode="auto">
          <a:xfrm>
            <a:off x="287524" y="2240868"/>
            <a:ext cx="4968552" cy="302433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80000" tIns="180000" rIns="108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Y Jehová dijo a Moisés: ¿Hasta cuándo no querréis guardar mis mandamientos y mis leyes?</a:t>
            </a:r>
          </a:p>
        </p:txBody>
      </p:sp>
      <p:sp>
        <p:nvSpPr>
          <p:cNvPr id="12" name="Rectangle 3" hidden="1"/>
          <p:cNvSpPr>
            <a:spLocks noChangeArrowheads="1"/>
          </p:cNvSpPr>
          <p:nvPr/>
        </p:nvSpPr>
        <p:spPr bwMode="auto">
          <a:xfrm>
            <a:off x="215516" y="1196752"/>
            <a:ext cx="4932548" cy="302433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80000" tIns="180000" rIns="108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Mirad que Jehová os dio el día de reposo, y por eso en el sexto día os da pan para dos días.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Estése</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pues, cada uno en su lugar, y nadie salga de él en el séptimo día.</a:t>
            </a:r>
          </a:p>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Así el pueblo reposó el séptimo día."</a:t>
            </a:r>
          </a:p>
        </p:txBody>
      </p:sp>
      <p:pic>
        <p:nvPicPr>
          <p:cNvPr id="13"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J:\Mis Docs\_Multimedia IMS\Curso Biblico PPS\Tema 13\man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8024" y="1916832"/>
            <a:ext cx="4032448" cy="4010758"/>
          </a:xfrm>
          <a:prstGeom prst="rect">
            <a:avLst/>
          </a:prstGeom>
          <a:ln>
            <a:noFill/>
          </a:ln>
          <a:effectLst>
            <a:reflection blurRad="12700" stA="30000" endPos="30000" dist="5000" dir="5400000" sy="-100000" algn="bl" rotWithShape="0"/>
          </a:effectLst>
          <a:scene3d>
            <a:camera prst="perspectiveContrastingLeftFacing">
              <a:rot lat="424753" lon="2155203" rev="21578317"/>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78700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xit" presetSubtype="0" fill="hold" grpId="1" nodeType="clickEffect">
                                  <p:stCondLst>
                                    <p:cond delay="0"/>
                                  </p:stCondLst>
                                  <p:childTnLst>
                                    <p:animEffect transition="out" filter="fade">
                                      <p:cBhvr>
                                        <p:cTn id="25" dur="1000"/>
                                        <p:tgtEl>
                                          <p:spTgt spid="8"/>
                                        </p:tgtEl>
                                      </p:cBhvr>
                                    </p:animEffect>
                                    <p:anim calcmode="lin" valueType="num">
                                      <p:cBhvr>
                                        <p:cTn id="26" dur="1000"/>
                                        <p:tgtEl>
                                          <p:spTgt spid="8"/>
                                        </p:tgtEl>
                                        <p:attrNameLst>
                                          <p:attrName>ppt_x</p:attrName>
                                        </p:attrNameLst>
                                      </p:cBhvr>
                                      <p:tavLst>
                                        <p:tav tm="0">
                                          <p:val>
                                            <p:strVal val="ppt_x"/>
                                          </p:val>
                                        </p:tav>
                                        <p:tav tm="100000">
                                          <p:val>
                                            <p:strVal val="ppt_x"/>
                                          </p:val>
                                        </p:tav>
                                      </p:tavLst>
                                    </p:anim>
                                    <p:anim calcmode="lin" valueType="num">
                                      <p:cBhvr>
                                        <p:cTn id="27" dur="1000"/>
                                        <p:tgtEl>
                                          <p:spTgt spid="8"/>
                                        </p:tgtEl>
                                        <p:attrNameLst>
                                          <p:attrName>ppt_y</p:attrName>
                                        </p:attrNameLst>
                                      </p:cBhvr>
                                      <p:tavLst>
                                        <p:tav tm="0">
                                          <p:val>
                                            <p:strVal val="ppt_y"/>
                                          </p:val>
                                        </p:tav>
                                        <p:tav tm="100000">
                                          <p:val>
                                            <p:strVal val="ppt_y-.1"/>
                                          </p:val>
                                        </p:tav>
                                      </p:tavLst>
                                    </p:anim>
                                    <p:set>
                                      <p:cBhvr>
                                        <p:cTn id="28" dur="1" fill="hold">
                                          <p:stCondLst>
                                            <p:cond delay="999"/>
                                          </p:stCondLst>
                                        </p:cTn>
                                        <p:tgtEl>
                                          <p:spTgt spid="8"/>
                                        </p:tgtEl>
                                        <p:attrNameLst>
                                          <p:attrName>style.visibility</p:attrName>
                                        </p:attrNameLst>
                                      </p:cBhvr>
                                      <p:to>
                                        <p:strVal val="hidden"/>
                                      </p:to>
                                    </p:set>
                                  </p:childTnLst>
                                </p:cTn>
                              </p:par>
                            </p:childTnLst>
                          </p:cTn>
                        </p:par>
                        <p:par>
                          <p:cTn id="29" fill="hold">
                            <p:stCondLst>
                              <p:cond delay="1000"/>
                            </p:stCondLst>
                            <p:childTnLst>
                              <p:par>
                                <p:cTn id="30" presetID="42" presetClass="entr" presetSubtype="0"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7" presetClass="exit" presetSubtype="0" fill="hold" grpId="1" nodeType="clickEffect">
                                  <p:stCondLst>
                                    <p:cond delay="0"/>
                                  </p:stCondLst>
                                  <p:childTnLst>
                                    <p:animEffect transition="out" filter="fade">
                                      <p:cBhvr>
                                        <p:cTn id="38" dur="1000"/>
                                        <p:tgtEl>
                                          <p:spTgt spid="9"/>
                                        </p:tgtEl>
                                      </p:cBhvr>
                                    </p:animEffect>
                                    <p:anim calcmode="lin" valueType="num">
                                      <p:cBhvr>
                                        <p:cTn id="39" dur="1000"/>
                                        <p:tgtEl>
                                          <p:spTgt spid="9"/>
                                        </p:tgtEl>
                                        <p:attrNameLst>
                                          <p:attrName>ppt_x</p:attrName>
                                        </p:attrNameLst>
                                      </p:cBhvr>
                                      <p:tavLst>
                                        <p:tav tm="0">
                                          <p:val>
                                            <p:strVal val="ppt_x"/>
                                          </p:val>
                                        </p:tav>
                                        <p:tav tm="100000">
                                          <p:val>
                                            <p:strVal val="ppt_x"/>
                                          </p:val>
                                        </p:tav>
                                      </p:tavLst>
                                    </p:anim>
                                    <p:anim calcmode="lin" valueType="num">
                                      <p:cBhvr>
                                        <p:cTn id="40" dur="1000"/>
                                        <p:tgtEl>
                                          <p:spTgt spid="9"/>
                                        </p:tgtEl>
                                        <p:attrNameLst>
                                          <p:attrName>ppt_y</p:attrName>
                                        </p:attrNameLst>
                                      </p:cBhvr>
                                      <p:tavLst>
                                        <p:tav tm="0">
                                          <p:val>
                                            <p:strVal val="ppt_y"/>
                                          </p:val>
                                        </p:tav>
                                        <p:tav tm="100000">
                                          <p:val>
                                            <p:strVal val="ppt_y-.1"/>
                                          </p:val>
                                        </p:tav>
                                      </p:tavLst>
                                    </p:anim>
                                    <p:set>
                                      <p:cBhvr>
                                        <p:cTn id="41" dur="1" fill="hold">
                                          <p:stCondLst>
                                            <p:cond delay="999"/>
                                          </p:stCondLst>
                                        </p:cTn>
                                        <p:tgtEl>
                                          <p:spTgt spid="9"/>
                                        </p:tgtEl>
                                        <p:attrNameLst>
                                          <p:attrName>style.visibility</p:attrName>
                                        </p:attrNameLst>
                                      </p:cBhvr>
                                      <p:to>
                                        <p:strVal val="hidden"/>
                                      </p:to>
                                    </p:set>
                                  </p:childTnLst>
                                </p:cTn>
                              </p:par>
                            </p:childTnLst>
                          </p:cTn>
                        </p:par>
                        <p:par>
                          <p:cTn id="42" fill="hold">
                            <p:stCondLst>
                              <p:cond delay="1000"/>
                            </p:stCondLst>
                            <p:childTnLst>
                              <p:par>
                                <p:cTn id="43" presetID="42" presetClass="entr" presetSubtype="0" fill="hold" grpId="0" nodeType="after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1000"/>
                                        <p:tgtEl>
                                          <p:spTgt spid="10"/>
                                        </p:tgtEl>
                                      </p:cBhvr>
                                    </p:animEffect>
                                    <p:anim calcmode="lin" valueType="num">
                                      <p:cBhvr>
                                        <p:cTn id="46" dur="1000" fill="hold"/>
                                        <p:tgtEl>
                                          <p:spTgt spid="10"/>
                                        </p:tgtEl>
                                        <p:attrNameLst>
                                          <p:attrName>ppt_x</p:attrName>
                                        </p:attrNameLst>
                                      </p:cBhvr>
                                      <p:tavLst>
                                        <p:tav tm="0">
                                          <p:val>
                                            <p:strVal val="#ppt_x"/>
                                          </p:val>
                                        </p:tav>
                                        <p:tav tm="100000">
                                          <p:val>
                                            <p:strVal val="#ppt_x"/>
                                          </p:val>
                                        </p:tav>
                                      </p:tavLst>
                                    </p:anim>
                                    <p:anim calcmode="lin" valueType="num">
                                      <p:cBhvr>
                                        <p:cTn id="4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7" presetClass="exit" presetSubtype="0" fill="hold" grpId="1" nodeType="clickEffect">
                                  <p:stCondLst>
                                    <p:cond delay="0"/>
                                  </p:stCondLst>
                                  <p:childTnLst>
                                    <p:animEffect transition="out" filter="fade">
                                      <p:cBhvr>
                                        <p:cTn id="51" dur="1000"/>
                                        <p:tgtEl>
                                          <p:spTgt spid="10"/>
                                        </p:tgtEl>
                                      </p:cBhvr>
                                    </p:animEffect>
                                    <p:anim calcmode="lin" valueType="num">
                                      <p:cBhvr>
                                        <p:cTn id="52" dur="1000"/>
                                        <p:tgtEl>
                                          <p:spTgt spid="10"/>
                                        </p:tgtEl>
                                        <p:attrNameLst>
                                          <p:attrName>ppt_x</p:attrName>
                                        </p:attrNameLst>
                                      </p:cBhvr>
                                      <p:tavLst>
                                        <p:tav tm="0">
                                          <p:val>
                                            <p:strVal val="ppt_x"/>
                                          </p:val>
                                        </p:tav>
                                        <p:tav tm="100000">
                                          <p:val>
                                            <p:strVal val="ppt_x"/>
                                          </p:val>
                                        </p:tav>
                                      </p:tavLst>
                                    </p:anim>
                                    <p:anim calcmode="lin" valueType="num">
                                      <p:cBhvr>
                                        <p:cTn id="53" dur="1000"/>
                                        <p:tgtEl>
                                          <p:spTgt spid="10"/>
                                        </p:tgtEl>
                                        <p:attrNameLst>
                                          <p:attrName>ppt_y</p:attrName>
                                        </p:attrNameLst>
                                      </p:cBhvr>
                                      <p:tavLst>
                                        <p:tav tm="0">
                                          <p:val>
                                            <p:strVal val="ppt_y"/>
                                          </p:val>
                                        </p:tav>
                                        <p:tav tm="100000">
                                          <p:val>
                                            <p:strVal val="ppt_y-.1"/>
                                          </p:val>
                                        </p:tav>
                                      </p:tavLst>
                                    </p:anim>
                                    <p:set>
                                      <p:cBhvr>
                                        <p:cTn id="54" dur="1" fill="hold">
                                          <p:stCondLst>
                                            <p:cond delay="999"/>
                                          </p:stCondLst>
                                        </p:cTn>
                                        <p:tgtEl>
                                          <p:spTgt spid="10"/>
                                        </p:tgtEl>
                                        <p:attrNameLst>
                                          <p:attrName>style.visibility</p:attrName>
                                        </p:attrNameLst>
                                      </p:cBhvr>
                                      <p:to>
                                        <p:strVal val="hidden"/>
                                      </p:to>
                                    </p:set>
                                  </p:childTnLst>
                                </p:cTn>
                              </p:par>
                            </p:childTnLst>
                          </p:cTn>
                        </p:par>
                        <p:par>
                          <p:cTn id="55" fill="hold">
                            <p:stCondLst>
                              <p:cond delay="1000"/>
                            </p:stCondLst>
                            <p:childTnLst>
                              <p:par>
                                <p:cTn id="56" presetID="42" presetClass="entr" presetSubtype="0" fill="hold" grpId="0" nodeType="after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1000"/>
                                        <p:tgtEl>
                                          <p:spTgt spid="11"/>
                                        </p:tgtEl>
                                      </p:cBhvr>
                                    </p:animEffect>
                                    <p:anim calcmode="lin" valueType="num">
                                      <p:cBhvr>
                                        <p:cTn id="59" dur="1000" fill="hold"/>
                                        <p:tgtEl>
                                          <p:spTgt spid="11"/>
                                        </p:tgtEl>
                                        <p:attrNameLst>
                                          <p:attrName>ppt_x</p:attrName>
                                        </p:attrNameLst>
                                      </p:cBhvr>
                                      <p:tavLst>
                                        <p:tav tm="0">
                                          <p:val>
                                            <p:strVal val="#ppt_x"/>
                                          </p:val>
                                        </p:tav>
                                        <p:tav tm="100000">
                                          <p:val>
                                            <p:strVal val="#ppt_x"/>
                                          </p:val>
                                        </p:tav>
                                      </p:tavLst>
                                    </p:anim>
                                    <p:anim calcmode="lin" valueType="num">
                                      <p:cBhvr>
                                        <p:cTn id="6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7" presetClass="exit" presetSubtype="0" fill="hold" grpId="1" nodeType="clickEffect">
                                  <p:stCondLst>
                                    <p:cond delay="0"/>
                                  </p:stCondLst>
                                  <p:childTnLst>
                                    <p:animEffect transition="out" filter="fade">
                                      <p:cBhvr>
                                        <p:cTn id="64" dur="1000"/>
                                        <p:tgtEl>
                                          <p:spTgt spid="11"/>
                                        </p:tgtEl>
                                      </p:cBhvr>
                                    </p:animEffect>
                                    <p:anim calcmode="lin" valueType="num">
                                      <p:cBhvr>
                                        <p:cTn id="65" dur="1000"/>
                                        <p:tgtEl>
                                          <p:spTgt spid="11"/>
                                        </p:tgtEl>
                                        <p:attrNameLst>
                                          <p:attrName>ppt_x</p:attrName>
                                        </p:attrNameLst>
                                      </p:cBhvr>
                                      <p:tavLst>
                                        <p:tav tm="0">
                                          <p:val>
                                            <p:strVal val="ppt_x"/>
                                          </p:val>
                                        </p:tav>
                                        <p:tav tm="100000">
                                          <p:val>
                                            <p:strVal val="ppt_x"/>
                                          </p:val>
                                        </p:tav>
                                      </p:tavLst>
                                    </p:anim>
                                    <p:anim calcmode="lin" valueType="num">
                                      <p:cBhvr>
                                        <p:cTn id="66" dur="1000"/>
                                        <p:tgtEl>
                                          <p:spTgt spid="11"/>
                                        </p:tgtEl>
                                        <p:attrNameLst>
                                          <p:attrName>ppt_y</p:attrName>
                                        </p:attrNameLst>
                                      </p:cBhvr>
                                      <p:tavLst>
                                        <p:tav tm="0">
                                          <p:val>
                                            <p:strVal val="ppt_y"/>
                                          </p:val>
                                        </p:tav>
                                        <p:tav tm="100000">
                                          <p:val>
                                            <p:strVal val="ppt_y-.1"/>
                                          </p:val>
                                        </p:tav>
                                      </p:tavLst>
                                    </p:anim>
                                    <p:set>
                                      <p:cBhvr>
                                        <p:cTn id="67" dur="1" fill="hold">
                                          <p:stCondLst>
                                            <p:cond delay="999"/>
                                          </p:stCondLst>
                                        </p:cTn>
                                        <p:tgtEl>
                                          <p:spTgt spid="11"/>
                                        </p:tgtEl>
                                        <p:attrNameLst>
                                          <p:attrName>style.visibility</p:attrName>
                                        </p:attrNameLst>
                                      </p:cBhvr>
                                      <p:to>
                                        <p:strVal val="hidden"/>
                                      </p:to>
                                    </p:set>
                                  </p:childTnLst>
                                </p:cTn>
                              </p:par>
                            </p:childTnLst>
                          </p:cTn>
                        </p:par>
                        <p:par>
                          <p:cTn id="68" fill="hold">
                            <p:stCondLst>
                              <p:cond delay="1000"/>
                            </p:stCondLst>
                            <p:childTnLst>
                              <p:par>
                                <p:cTn id="69" presetID="42" presetClass="entr" presetSubtype="0" fill="hold" grpId="0" nodeType="afterEffect">
                                  <p:stCondLst>
                                    <p:cond delay="0"/>
                                  </p:stCondLst>
                                  <p:childTnLst>
                                    <p:set>
                                      <p:cBhvr>
                                        <p:cTn id="70" dur="1" fill="hold">
                                          <p:stCondLst>
                                            <p:cond delay="0"/>
                                          </p:stCondLst>
                                        </p:cTn>
                                        <p:tgtEl>
                                          <p:spTgt spid="12"/>
                                        </p:tgtEl>
                                        <p:attrNameLst>
                                          <p:attrName>style.visibility</p:attrName>
                                        </p:attrNameLst>
                                      </p:cBhvr>
                                      <p:to>
                                        <p:strVal val="visible"/>
                                      </p:to>
                                    </p:set>
                                    <p:animEffect transition="in" filter="fade">
                                      <p:cBhvr>
                                        <p:cTn id="71" dur="1000"/>
                                        <p:tgtEl>
                                          <p:spTgt spid="12"/>
                                        </p:tgtEl>
                                      </p:cBhvr>
                                    </p:animEffect>
                                    <p:anim calcmode="lin" valueType="num">
                                      <p:cBhvr>
                                        <p:cTn id="72" dur="1000" fill="hold"/>
                                        <p:tgtEl>
                                          <p:spTgt spid="12"/>
                                        </p:tgtEl>
                                        <p:attrNameLst>
                                          <p:attrName>ppt_x</p:attrName>
                                        </p:attrNameLst>
                                      </p:cBhvr>
                                      <p:tavLst>
                                        <p:tav tm="0">
                                          <p:val>
                                            <p:strVal val="#ppt_x"/>
                                          </p:val>
                                        </p:tav>
                                        <p:tav tm="100000">
                                          <p:val>
                                            <p:strVal val="#ppt_x"/>
                                          </p:val>
                                        </p:tav>
                                      </p:tavLst>
                                    </p:anim>
                                    <p:anim calcmode="lin" valueType="num">
                                      <p:cBhvr>
                                        <p:cTn id="73" dur="1000" fill="hold"/>
                                        <p:tgtEl>
                                          <p:spTgt spid="12"/>
                                        </p:tgtEl>
                                        <p:attrNameLst>
                                          <p:attrName>ppt_y</p:attrName>
                                        </p:attrNameLst>
                                      </p:cBhvr>
                                      <p:tavLst>
                                        <p:tav tm="0">
                                          <p:val>
                                            <p:strVal val="#ppt_y+.1"/>
                                          </p:val>
                                        </p:tav>
                                        <p:tav tm="100000">
                                          <p:val>
                                            <p:strVal val="#ppt_y"/>
                                          </p:val>
                                        </p:tav>
                                      </p:tavLst>
                                    </p:anim>
                                  </p:childTnLst>
                                </p:cTn>
                              </p:par>
                            </p:childTnLst>
                          </p:cTn>
                        </p:par>
                        <p:par>
                          <p:cTn id="74" fill="hold">
                            <p:stCondLst>
                              <p:cond delay="2000"/>
                            </p:stCondLst>
                            <p:childTnLst>
                              <p:par>
                                <p:cTn id="75" presetID="22" presetClass="entr" presetSubtype="1" fill="hold" nodeType="afterEffect">
                                  <p:stCondLst>
                                    <p:cond delay="0"/>
                                  </p:stCondLst>
                                  <p:childTnLst>
                                    <p:set>
                                      <p:cBhvr>
                                        <p:cTn id="76" dur="1" fill="hold">
                                          <p:stCondLst>
                                            <p:cond delay="0"/>
                                          </p:stCondLst>
                                        </p:cTn>
                                        <p:tgtEl>
                                          <p:spTgt spid="13"/>
                                        </p:tgtEl>
                                        <p:attrNameLst>
                                          <p:attrName>style.visibility</p:attrName>
                                        </p:attrNameLst>
                                      </p:cBhvr>
                                      <p:to>
                                        <p:strVal val="visible"/>
                                      </p:to>
                                    </p:set>
                                    <p:animEffect transition="in" filter="wipe(up)">
                                      <p:cBhvr>
                                        <p:cTn id="7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P spid="8" grpId="1"/>
      <p:bldP spid="9" grpId="0"/>
      <p:bldP spid="9" grpId="1"/>
      <p:bldP spid="10" grpId="0"/>
      <p:bldP spid="10" grpId="1"/>
      <p:bldP spid="11" grpId="0"/>
      <p:bldP spid="11" grpId="1"/>
      <p:bldP spid="1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J:\Mis Docs\_Multimedia IMS\Curso Biblico PPS\Tema 13\Tema 13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179512" y="332656"/>
            <a:ext cx="2569934" cy="523220"/>
          </a:xfrm>
          <a:prstGeom prst="rect">
            <a:avLst/>
          </a:prstGeom>
        </p:spPr>
        <p:txBody>
          <a:bodyPr wrap="none">
            <a:spAutoFit/>
          </a:bodyPr>
          <a:lstStyle/>
          <a:p>
            <a:r>
              <a:rPr lang="en-US" sz="2800" b="1" dirty="0" err="1">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Êxodo</a:t>
            </a:r>
            <a:r>
              <a:rPr lang="en-US" sz="2800" b="1" dirty="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 16:21-30</a:t>
            </a:r>
            <a:endParaRPr lang="es-ES" sz="2000" dirty="0">
              <a:ln w="6350" cap="rnd" cmpd="sng">
                <a:solidFill>
                  <a:srgbClr val="FFC000"/>
                </a:solidFill>
                <a:prstDash val="solid"/>
                <a:round/>
              </a:ln>
              <a:solidFill>
                <a:schemeClr val="bg1"/>
              </a:solidFill>
            </a:endParaRPr>
          </a:p>
        </p:txBody>
      </p:sp>
      <p:sp>
        <p:nvSpPr>
          <p:cNvPr id="3" name="Rectangle 3" hidden="1"/>
          <p:cNvSpPr>
            <a:spLocks noChangeArrowheads="1"/>
          </p:cNvSpPr>
          <p:nvPr/>
        </p:nvSpPr>
        <p:spPr bwMode="auto">
          <a:xfrm>
            <a:off x="179512" y="1664804"/>
            <a:ext cx="4068452" cy="345638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80000" tIns="180000" rIns="108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Y lo recogían cada mañana, cada uno según lo que había de comer; y luego que el sol calentaba, </a:t>
            </a:r>
            <a:b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 derretía.</a:t>
            </a:r>
          </a:p>
        </p:txBody>
      </p:sp>
      <p:sp>
        <p:nvSpPr>
          <p:cNvPr id="6" name="Rectangle 3" hidden="1"/>
          <p:cNvSpPr>
            <a:spLocks noChangeArrowheads="1"/>
          </p:cNvSpPr>
          <p:nvPr/>
        </p:nvSpPr>
        <p:spPr bwMode="auto">
          <a:xfrm>
            <a:off x="179512" y="1628800"/>
            <a:ext cx="5040560" cy="345638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80000" tIns="180000" rIns="108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En el sexto día recogieron doble porción de comida, dos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gomeres</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para cada uno; y todos los príncipes de la congregación vinieron y se lo hicieron saber a Moisés.</a:t>
            </a:r>
          </a:p>
        </p:txBody>
      </p:sp>
      <p:sp>
        <p:nvSpPr>
          <p:cNvPr id="8" name="Rectangle 3"/>
          <p:cNvSpPr>
            <a:spLocks noChangeArrowheads="1"/>
          </p:cNvSpPr>
          <p:nvPr/>
        </p:nvSpPr>
        <p:spPr bwMode="auto">
          <a:xfrm>
            <a:off x="0" y="1124744"/>
            <a:ext cx="5580112" cy="396044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80000" tIns="180000" rIns="108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 ele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disse-lhes</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Isto</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é o que o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Senhor</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tem</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dito</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Amanhã</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é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repouso</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o santo sábado do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Senhor</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o que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quiserdes</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cozer</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no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forno</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cozei</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-o, e o que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quiserdes</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cozer</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em</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água</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cozei</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-o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em</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água</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e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tudo</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o que sobejar,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guardai</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para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vós</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até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amanhã</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t>
            </a:r>
          </a:p>
        </p:txBody>
      </p:sp>
      <p:sp>
        <p:nvSpPr>
          <p:cNvPr id="9" name="Rectangle 3" hidden="1"/>
          <p:cNvSpPr>
            <a:spLocks noChangeArrowheads="1"/>
          </p:cNvSpPr>
          <p:nvPr/>
        </p:nvSpPr>
        <p:spPr bwMode="auto">
          <a:xfrm>
            <a:off x="215516" y="1124744"/>
            <a:ext cx="4968552" cy="396044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80000" tIns="180000" rIns="108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Y ellos lo guardaron hasta la mañana, </a:t>
            </a:r>
            <a:b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según lo que Moisés había mandado, y no </a:t>
            </a:r>
            <a:b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 agusanó, ni hedió.</a:t>
            </a:r>
          </a:p>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Y dijo Moisés: Comedlo hoy, porque hoy es día de reposo para Jehová; hoy no hallaréis en el campo.</a:t>
            </a:r>
          </a:p>
        </p:txBody>
      </p:sp>
      <p:sp>
        <p:nvSpPr>
          <p:cNvPr id="10" name="Rectangle 3" hidden="1"/>
          <p:cNvSpPr>
            <a:spLocks noChangeArrowheads="1"/>
          </p:cNvSpPr>
          <p:nvPr/>
        </p:nvSpPr>
        <p:spPr bwMode="auto">
          <a:xfrm>
            <a:off x="215516" y="1304764"/>
            <a:ext cx="4968552" cy="396044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80000" tIns="180000" rIns="108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Seis días lo recogeréis; mas el séptimo día es </a:t>
            </a:r>
            <a:b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día de reposo; en él </a:t>
            </a:r>
            <a:b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no se hallará.</a:t>
            </a:r>
          </a:p>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Y aconteció que algunos del pueblo salieron en </a:t>
            </a:r>
            <a:b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el séptimo día a recoger, y no hallaron.</a:t>
            </a:r>
          </a:p>
        </p:txBody>
      </p:sp>
      <p:sp>
        <p:nvSpPr>
          <p:cNvPr id="11" name="Rectangle 3" hidden="1"/>
          <p:cNvSpPr>
            <a:spLocks noChangeArrowheads="1"/>
          </p:cNvSpPr>
          <p:nvPr/>
        </p:nvSpPr>
        <p:spPr bwMode="auto">
          <a:xfrm>
            <a:off x="287524" y="2240868"/>
            <a:ext cx="4968552" cy="302433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80000" tIns="180000" rIns="108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Y Jehová dijo a Moisés: ¿Hasta cuándo no querréis guardar mis mandamientos y mis leyes?</a:t>
            </a:r>
          </a:p>
        </p:txBody>
      </p:sp>
      <p:sp>
        <p:nvSpPr>
          <p:cNvPr id="12" name="Rectangle 3" hidden="1"/>
          <p:cNvSpPr>
            <a:spLocks noChangeArrowheads="1"/>
          </p:cNvSpPr>
          <p:nvPr/>
        </p:nvSpPr>
        <p:spPr bwMode="auto">
          <a:xfrm>
            <a:off x="215516" y="1196752"/>
            <a:ext cx="4932548" cy="302433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80000" tIns="180000" rIns="108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Mirad que Jehová os dio el día de reposo, y por eso en el sexto día os da pan para dos días.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Estése</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pues, cada uno en su lugar, y nadie salga de él en el séptimo día.</a:t>
            </a:r>
          </a:p>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Así el pueblo reposó el séptimo día."</a:t>
            </a:r>
          </a:p>
        </p:txBody>
      </p:sp>
      <p:pic>
        <p:nvPicPr>
          <p:cNvPr id="13"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J:\Mis Docs\_Multimedia IMS\Curso Biblico PPS\Tema 13\man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94001" y="1960834"/>
            <a:ext cx="4032448" cy="4010758"/>
          </a:xfrm>
          <a:prstGeom prst="rect">
            <a:avLst/>
          </a:prstGeom>
          <a:ln>
            <a:noFill/>
          </a:ln>
          <a:effectLst>
            <a:reflection blurRad="12700" stA="30000" endPos="30000" dist="5000" dir="5400000" sy="-100000" algn="bl" rotWithShape="0"/>
          </a:effectLst>
          <a:scene3d>
            <a:camera prst="perspectiveContrastingLeftFacing">
              <a:rot lat="424753" lon="2155203" rev="21578317"/>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59999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7" presetClass="exit" presetSubtype="0" fill="hold" grpId="1" nodeType="clickEffect">
                                  <p:stCondLst>
                                    <p:cond delay="0"/>
                                  </p:stCondLst>
                                  <p:childTnLst>
                                    <p:animEffect transition="out" filter="fade">
                                      <p:cBhvr>
                                        <p:cTn id="19" dur="1000"/>
                                        <p:tgtEl>
                                          <p:spTgt spid="6"/>
                                        </p:tgtEl>
                                      </p:cBhvr>
                                    </p:animEffect>
                                    <p:anim calcmode="lin" valueType="num">
                                      <p:cBhvr>
                                        <p:cTn id="20" dur="1000"/>
                                        <p:tgtEl>
                                          <p:spTgt spid="6"/>
                                        </p:tgtEl>
                                        <p:attrNameLst>
                                          <p:attrName>ppt_x</p:attrName>
                                        </p:attrNameLst>
                                      </p:cBhvr>
                                      <p:tavLst>
                                        <p:tav tm="0">
                                          <p:val>
                                            <p:strVal val="ppt_x"/>
                                          </p:val>
                                        </p:tav>
                                        <p:tav tm="100000">
                                          <p:val>
                                            <p:strVal val="ppt_x"/>
                                          </p:val>
                                        </p:tav>
                                      </p:tavLst>
                                    </p:anim>
                                    <p:anim calcmode="lin" valueType="num">
                                      <p:cBhvr>
                                        <p:cTn id="21" dur="1000"/>
                                        <p:tgtEl>
                                          <p:spTgt spid="6"/>
                                        </p:tgtEl>
                                        <p:attrNameLst>
                                          <p:attrName>ppt_y</p:attrName>
                                        </p:attrNameLst>
                                      </p:cBhvr>
                                      <p:tavLst>
                                        <p:tav tm="0">
                                          <p:val>
                                            <p:strVal val="ppt_y"/>
                                          </p:val>
                                        </p:tav>
                                        <p:tav tm="100000">
                                          <p:val>
                                            <p:strVal val="ppt_y-.1"/>
                                          </p:val>
                                        </p:tav>
                                      </p:tavLst>
                                    </p:anim>
                                    <p:set>
                                      <p:cBhvr>
                                        <p:cTn id="22" dur="1" fill="hold">
                                          <p:stCondLst>
                                            <p:cond delay="999"/>
                                          </p:stCondLst>
                                        </p:cTn>
                                        <p:tgtEl>
                                          <p:spTgt spid="6"/>
                                        </p:tgtEl>
                                        <p:attrNameLst>
                                          <p:attrName>style.visibility</p:attrName>
                                        </p:attrNameLst>
                                      </p:cBhvr>
                                      <p:to>
                                        <p:strVal val="hidden"/>
                                      </p:to>
                                    </p:set>
                                  </p:childTnLst>
                                </p:cTn>
                              </p:par>
                            </p:childTnLst>
                          </p:cTn>
                        </p:par>
                        <p:par>
                          <p:cTn id="23" fill="hold">
                            <p:stCondLst>
                              <p:cond delay="1000"/>
                            </p:stCondLst>
                            <p:childTnLst>
                              <p:par>
                                <p:cTn id="24" presetID="42" presetClass="entr" presetSubtype="0"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par>
                          <p:cTn id="29" fill="hold">
                            <p:stCondLst>
                              <p:cond delay="2000"/>
                            </p:stCondLst>
                            <p:childTnLst>
                              <p:par>
                                <p:cTn id="30" presetID="42" presetClass="entr" presetSubtype="0"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7" presetClass="exit" presetSubtype="0" fill="hold" grpId="1" nodeType="clickEffect">
                                  <p:stCondLst>
                                    <p:cond delay="0"/>
                                  </p:stCondLst>
                                  <p:childTnLst>
                                    <p:animEffect transition="out" filter="fade">
                                      <p:cBhvr>
                                        <p:cTn id="38" dur="1000"/>
                                        <p:tgtEl>
                                          <p:spTgt spid="9"/>
                                        </p:tgtEl>
                                      </p:cBhvr>
                                    </p:animEffect>
                                    <p:anim calcmode="lin" valueType="num">
                                      <p:cBhvr>
                                        <p:cTn id="39" dur="1000"/>
                                        <p:tgtEl>
                                          <p:spTgt spid="9"/>
                                        </p:tgtEl>
                                        <p:attrNameLst>
                                          <p:attrName>ppt_x</p:attrName>
                                        </p:attrNameLst>
                                      </p:cBhvr>
                                      <p:tavLst>
                                        <p:tav tm="0">
                                          <p:val>
                                            <p:strVal val="ppt_x"/>
                                          </p:val>
                                        </p:tav>
                                        <p:tav tm="100000">
                                          <p:val>
                                            <p:strVal val="ppt_x"/>
                                          </p:val>
                                        </p:tav>
                                      </p:tavLst>
                                    </p:anim>
                                    <p:anim calcmode="lin" valueType="num">
                                      <p:cBhvr>
                                        <p:cTn id="40" dur="1000"/>
                                        <p:tgtEl>
                                          <p:spTgt spid="9"/>
                                        </p:tgtEl>
                                        <p:attrNameLst>
                                          <p:attrName>ppt_y</p:attrName>
                                        </p:attrNameLst>
                                      </p:cBhvr>
                                      <p:tavLst>
                                        <p:tav tm="0">
                                          <p:val>
                                            <p:strVal val="ppt_y"/>
                                          </p:val>
                                        </p:tav>
                                        <p:tav tm="100000">
                                          <p:val>
                                            <p:strVal val="ppt_y-.1"/>
                                          </p:val>
                                        </p:tav>
                                      </p:tavLst>
                                    </p:anim>
                                    <p:set>
                                      <p:cBhvr>
                                        <p:cTn id="41" dur="1" fill="hold">
                                          <p:stCondLst>
                                            <p:cond delay="999"/>
                                          </p:stCondLst>
                                        </p:cTn>
                                        <p:tgtEl>
                                          <p:spTgt spid="9"/>
                                        </p:tgtEl>
                                        <p:attrNameLst>
                                          <p:attrName>style.visibility</p:attrName>
                                        </p:attrNameLst>
                                      </p:cBhvr>
                                      <p:to>
                                        <p:strVal val="hidden"/>
                                      </p:to>
                                    </p:set>
                                  </p:childTnLst>
                                </p:cTn>
                              </p:par>
                            </p:childTnLst>
                          </p:cTn>
                        </p:par>
                        <p:par>
                          <p:cTn id="42" fill="hold">
                            <p:stCondLst>
                              <p:cond delay="1000"/>
                            </p:stCondLst>
                            <p:childTnLst>
                              <p:par>
                                <p:cTn id="43" presetID="42" presetClass="entr" presetSubtype="0" fill="hold" grpId="0" nodeType="after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1000"/>
                                        <p:tgtEl>
                                          <p:spTgt spid="10"/>
                                        </p:tgtEl>
                                      </p:cBhvr>
                                    </p:animEffect>
                                    <p:anim calcmode="lin" valueType="num">
                                      <p:cBhvr>
                                        <p:cTn id="46" dur="1000" fill="hold"/>
                                        <p:tgtEl>
                                          <p:spTgt spid="10"/>
                                        </p:tgtEl>
                                        <p:attrNameLst>
                                          <p:attrName>ppt_x</p:attrName>
                                        </p:attrNameLst>
                                      </p:cBhvr>
                                      <p:tavLst>
                                        <p:tav tm="0">
                                          <p:val>
                                            <p:strVal val="#ppt_x"/>
                                          </p:val>
                                        </p:tav>
                                        <p:tav tm="100000">
                                          <p:val>
                                            <p:strVal val="#ppt_x"/>
                                          </p:val>
                                        </p:tav>
                                      </p:tavLst>
                                    </p:anim>
                                    <p:anim calcmode="lin" valueType="num">
                                      <p:cBhvr>
                                        <p:cTn id="4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7" presetClass="exit" presetSubtype="0" fill="hold" grpId="1" nodeType="clickEffect">
                                  <p:stCondLst>
                                    <p:cond delay="0"/>
                                  </p:stCondLst>
                                  <p:childTnLst>
                                    <p:animEffect transition="out" filter="fade">
                                      <p:cBhvr>
                                        <p:cTn id="51" dur="1000"/>
                                        <p:tgtEl>
                                          <p:spTgt spid="10"/>
                                        </p:tgtEl>
                                      </p:cBhvr>
                                    </p:animEffect>
                                    <p:anim calcmode="lin" valueType="num">
                                      <p:cBhvr>
                                        <p:cTn id="52" dur="1000"/>
                                        <p:tgtEl>
                                          <p:spTgt spid="10"/>
                                        </p:tgtEl>
                                        <p:attrNameLst>
                                          <p:attrName>ppt_x</p:attrName>
                                        </p:attrNameLst>
                                      </p:cBhvr>
                                      <p:tavLst>
                                        <p:tav tm="0">
                                          <p:val>
                                            <p:strVal val="ppt_x"/>
                                          </p:val>
                                        </p:tav>
                                        <p:tav tm="100000">
                                          <p:val>
                                            <p:strVal val="ppt_x"/>
                                          </p:val>
                                        </p:tav>
                                      </p:tavLst>
                                    </p:anim>
                                    <p:anim calcmode="lin" valueType="num">
                                      <p:cBhvr>
                                        <p:cTn id="53" dur="1000"/>
                                        <p:tgtEl>
                                          <p:spTgt spid="10"/>
                                        </p:tgtEl>
                                        <p:attrNameLst>
                                          <p:attrName>ppt_y</p:attrName>
                                        </p:attrNameLst>
                                      </p:cBhvr>
                                      <p:tavLst>
                                        <p:tav tm="0">
                                          <p:val>
                                            <p:strVal val="ppt_y"/>
                                          </p:val>
                                        </p:tav>
                                        <p:tav tm="100000">
                                          <p:val>
                                            <p:strVal val="ppt_y-.1"/>
                                          </p:val>
                                        </p:tav>
                                      </p:tavLst>
                                    </p:anim>
                                    <p:set>
                                      <p:cBhvr>
                                        <p:cTn id="54" dur="1" fill="hold">
                                          <p:stCondLst>
                                            <p:cond delay="999"/>
                                          </p:stCondLst>
                                        </p:cTn>
                                        <p:tgtEl>
                                          <p:spTgt spid="10"/>
                                        </p:tgtEl>
                                        <p:attrNameLst>
                                          <p:attrName>style.visibility</p:attrName>
                                        </p:attrNameLst>
                                      </p:cBhvr>
                                      <p:to>
                                        <p:strVal val="hidden"/>
                                      </p:to>
                                    </p:set>
                                  </p:childTnLst>
                                </p:cTn>
                              </p:par>
                            </p:childTnLst>
                          </p:cTn>
                        </p:par>
                        <p:par>
                          <p:cTn id="55" fill="hold">
                            <p:stCondLst>
                              <p:cond delay="1000"/>
                            </p:stCondLst>
                            <p:childTnLst>
                              <p:par>
                                <p:cTn id="56" presetID="42" presetClass="entr" presetSubtype="0" fill="hold" grpId="0" nodeType="after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1000"/>
                                        <p:tgtEl>
                                          <p:spTgt spid="11"/>
                                        </p:tgtEl>
                                      </p:cBhvr>
                                    </p:animEffect>
                                    <p:anim calcmode="lin" valueType="num">
                                      <p:cBhvr>
                                        <p:cTn id="59" dur="1000" fill="hold"/>
                                        <p:tgtEl>
                                          <p:spTgt spid="11"/>
                                        </p:tgtEl>
                                        <p:attrNameLst>
                                          <p:attrName>ppt_x</p:attrName>
                                        </p:attrNameLst>
                                      </p:cBhvr>
                                      <p:tavLst>
                                        <p:tav tm="0">
                                          <p:val>
                                            <p:strVal val="#ppt_x"/>
                                          </p:val>
                                        </p:tav>
                                        <p:tav tm="100000">
                                          <p:val>
                                            <p:strVal val="#ppt_x"/>
                                          </p:val>
                                        </p:tav>
                                      </p:tavLst>
                                    </p:anim>
                                    <p:anim calcmode="lin" valueType="num">
                                      <p:cBhvr>
                                        <p:cTn id="6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7" presetClass="exit" presetSubtype="0" fill="hold" grpId="1" nodeType="clickEffect">
                                  <p:stCondLst>
                                    <p:cond delay="0"/>
                                  </p:stCondLst>
                                  <p:childTnLst>
                                    <p:animEffect transition="out" filter="fade">
                                      <p:cBhvr>
                                        <p:cTn id="64" dur="1000"/>
                                        <p:tgtEl>
                                          <p:spTgt spid="11"/>
                                        </p:tgtEl>
                                      </p:cBhvr>
                                    </p:animEffect>
                                    <p:anim calcmode="lin" valueType="num">
                                      <p:cBhvr>
                                        <p:cTn id="65" dur="1000"/>
                                        <p:tgtEl>
                                          <p:spTgt spid="11"/>
                                        </p:tgtEl>
                                        <p:attrNameLst>
                                          <p:attrName>ppt_x</p:attrName>
                                        </p:attrNameLst>
                                      </p:cBhvr>
                                      <p:tavLst>
                                        <p:tav tm="0">
                                          <p:val>
                                            <p:strVal val="ppt_x"/>
                                          </p:val>
                                        </p:tav>
                                        <p:tav tm="100000">
                                          <p:val>
                                            <p:strVal val="ppt_x"/>
                                          </p:val>
                                        </p:tav>
                                      </p:tavLst>
                                    </p:anim>
                                    <p:anim calcmode="lin" valueType="num">
                                      <p:cBhvr>
                                        <p:cTn id="66" dur="1000"/>
                                        <p:tgtEl>
                                          <p:spTgt spid="11"/>
                                        </p:tgtEl>
                                        <p:attrNameLst>
                                          <p:attrName>ppt_y</p:attrName>
                                        </p:attrNameLst>
                                      </p:cBhvr>
                                      <p:tavLst>
                                        <p:tav tm="0">
                                          <p:val>
                                            <p:strVal val="ppt_y"/>
                                          </p:val>
                                        </p:tav>
                                        <p:tav tm="100000">
                                          <p:val>
                                            <p:strVal val="ppt_y-.1"/>
                                          </p:val>
                                        </p:tav>
                                      </p:tavLst>
                                    </p:anim>
                                    <p:set>
                                      <p:cBhvr>
                                        <p:cTn id="67" dur="1" fill="hold">
                                          <p:stCondLst>
                                            <p:cond delay="999"/>
                                          </p:stCondLst>
                                        </p:cTn>
                                        <p:tgtEl>
                                          <p:spTgt spid="11"/>
                                        </p:tgtEl>
                                        <p:attrNameLst>
                                          <p:attrName>style.visibility</p:attrName>
                                        </p:attrNameLst>
                                      </p:cBhvr>
                                      <p:to>
                                        <p:strVal val="hidden"/>
                                      </p:to>
                                    </p:set>
                                  </p:childTnLst>
                                </p:cTn>
                              </p:par>
                            </p:childTnLst>
                          </p:cTn>
                        </p:par>
                        <p:par>
                          <p:cTn id="68" fill="hold">
                            <p:stCondLst>
                              <p:cond delay="1000"/>
                            </p:stCondLst>
                            <p:childTnLst>
                              <p:par>
                                <p:cTn id="69" presetID="42" presetClass="entr" presetSubtype="0" fill="hold" grpId="0" nodeType="afterEffect">
                                  <p:stCondLst>
                                    <p:cond delay="0"/>
                                  </p:stCondLst>
                                  <p:childTnLst>
                                    <p:set>
                                      <p:cBhvr>
                                        <p:cTn id="70" dur="1" fill="hold">
                                          <p:stCondLst>
                                            <p:cond delay="0"/>
                                          </p:stCondLst>
                                        </p:cTn>
                                        <p:tgtEl>
                                          <p:spTgt spid="12"/>
                                        </p:tgtEl>
                                        <p:attrNameLst>
                                          <p:attrName>style.visibility</p:attrName>
                                        </p:attrNameLst>
                                      </p:cBhvr>
                                      <p:to>
                                        <p:strVal val="visible"/>
                                      </p:to>
                                    </p:set>
                                    <p:animEffect transition="in" filter="fade">
                                      <p:cBhvr>
                                        <p:cTn id="71" dur="1000"/>
                                        <p:tgtEl>
                                          <p:spTgt spid="12"/>
                                        </p:tgtEl>
                                      </p:cBhvr>
                                    </p:animEffect>
                                    <p:anim calcmode="lin" valueType="num">
                                      <p:cBhvr>
                                        <p:cTn id="72" dur="1000" fill="hold"/>
                                        <p:tgtEl>
                                          <p:spTgt spid="12"/>
                                        </p:tgtEl>
                                        <p:attrNameLst>
                                          <p:attrName>ppt_x</p:attrName>
                                        </p:attrNameLst>
                                      </p:cBhvr>
                                      <p:tavLst>
                                        <p:tav tm="0">
                                          <p:val>
                                            <p:strVal val="#ppt_x"/>
                                          </p:val>
                                        </p:tav>
                                        <p:tav tm="100000">
                                          <p:val>
                                            <p:strVal val="#ppt_x"/>
                                          </p:val>
                                        </p:tav>
                                      </p:tavLst>
                                    </p:anim>
                                    <p:anim calcmode="lin" valueType="num">
                                      <p:cBhvr>
                                        <p:cTn id="73" dur="1000" fill="hold"/>
                                        <p:tgtEl>
                                          <p:spTgt spid="12"/>
                                        </p:tgtEl>
                                        <p:attrNameLst>
                                          <p:attrName>ppt_y</p:attrName>
                                        </p:attrNameLst>
                                      </p:cBhvr>
                                      <p:tavLst>
                                        <p:tav tm="0">
                                          <p:val>
                                            <p:strVal val="#ppt_y+.1"/>
                                          </p:val>
                                        </p:tav>
                                        <p:tav tm="100000">
                                          <p:val>
                                            <p:strVal val="#ppt_y"/>
                                          </p:val>
                                        </p:tav>
                                      </p:tavLst>
                                    </p:anim>
                                  </p:childTnLst>
                                </p:cTn>
                              </p:par>
                            </p:childTnLst>
                          </p:cTn>
                        </p:par>
                        <p:par>
                          <p:cTn id="74" fill="hold">
                            <p:stCondLst>
                              <p:cond delay="2000"/>
                            </p:stCondLst>
                            <p:childTnLst>
                              <p:par>
                                <p:cTn id="75" presetID="22" presetClass="entr" presetSubtype="1" fill="hold" nodeType="afterEffect">
                                  <p:stCondLst>
                                    <p:cond delay="0"/>
                                  </p:stCondLst>
                                  <p:childTnLst>
                                    <p:set>
                                      <p:cBhvr>
                                        <p:cTn id="76" dur="1" fill="hold">
                                          <p:stCondLst>
                                            <p:cond delay="0"/>
                                          </p:stCondLst>
                                        </p:cTn>
                                        <p:tgtEl>
                                          <p:spTgt spid="13"/>
                                        </p:tgtEl>
                                        <p:attrNameLst>
                                          <p:attrName>style.visibility</p:attrName>
                                        </p:attrNameLst>
                                      </p:cBhvr>
                                      <p:to>
                                        <p:strVal val="visible"/>
                                      </p:to>
                                    </p:set>
                                    <p:animEffect transition="in" filter="wipe(up)">
                                      <p:cBhvr>
                                        <p:cTn id="7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6" grpId="1"/>
      <p:bldP spid="8" grpId="0"/>
      <p:bldP spid="9" grpId="0"/>
      <p:bldP spid="9" grpId="1"/>
      <p:bldP spid="10" grpId="0"/>
      <p:bldP spid="10" grpId="1"/>
      <p:bldP spid="11" grpId="0"/>
      <p:bldP spid="11" grpId="1"/>
      <p:bldP spid="1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J:\Mis Docs\_Multimedia IMS\Curso Biblico PPS\Tema 13\Tema 13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179512" y="332656"/>
            <a:ext cx="2569934" cy="523220"/>
          </a:xfrm>
          <a:prstGeom prst="rect">
            <a:avLst/>
          </a:prstGeom>
        </p:spPr>
        <p:txBody>
          <a:bodyPr wrap="none">
            <a:spAutoFit/>
          </a:bodyPr>
          <a:lstStyle/>
          <a:p>
            <a:r>
              <a:rPr lang="en-US" sz="2800" b="1" dirty="0" err="1">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Êxodo</a:t>
            </a:r>
            <a:r>
              <a:rPr lang="en-US" sz="2800" b="1" dirty="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 16:21-30</a:t>
            </a:r>
            <a:endParaRPr lang="es-ES" sz="2000" dirty="0">
              <a:ln w="6350" cap="rnd" cmpd="sng">
                <a:solidFill>
                  <a:srgbClr val="FFC000"/>
                </a:solidFill>
                <a:prstDash val="solid"/>
                <a:round/>
              </a:ln>
              <a:solidFill>
                <a:schemeClr val="bg1"/>
              </a:solidFill>
            </a:endParaRPr>
          </a:p>
        </p:txBody>
      </p:sp>
      <p:sp>
        <p:nvSpPr>
          <p:cNvPr id="3" name="Rectangle 3" hidden="1"/>
          <p:cNvSpPr>
            <a:spLocks noChangeArrowheads="1"/>
          </p:cNvSpPr>
          <p:nvPr/>
        </p:nvSpPr>
        <p:spPr bwMode="auto">
          <a:xfrm>
            <a:off x="179512" y="1664804"/>
            <a:ext cx="4068452" cy="345638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80000" tIns="180000" rIns="108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Y lo recogían cada mañana, cada uno según lo que había de comer; y luego que el sol calentaba, </a:t>
            </a:r>
            <a:b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 derretía.</a:t>
            </a:r>
          </a:p>
        </p:txBody>
      </p:sp>
      <p:sp>
        <p:nvSpPr>
          <p:cNvPr id="6" name="Rectangle 3" hidden="1"/>
          <p:cNvSpPr>
            <a:spLocks noChangeArrowheads="1"/>
          </p:cNvSpPr>
          <p:nvPr/>
        </p:nvSpPr>
        <p:spPr bwMode="auto">
          <a:xfrm>
            <a:off x="179512" y="1628800"/>
            <a:ext cx="5040560" cy="345638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80000" tIns="180000" rIns="108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En el sexto día recogieron doble porción de comida, dos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gomeres</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para cada uno; y todos los príncipes de la congregación vinieron y se lo hicieron saber a Moisés.</a:t>
            </a:r>
          </a:p>
        </p:txBody>
      </p:sp>
      <p:sp>
        <p:nvSpPr>
          <p:cNvPr id="8" name="Rectangle 3" hidden="1"/>
          <p:cNvSpPr>
            <a:spLocks noChangeArrowheads="1"/>
          </p:cNvSpPr>
          <p:nvPr/>
        </p:nvSpPr>
        <p:spPr bwMode="auto">
          <a:xfrm>
            <a:off x="215516" y="1124744"/>
            <a:ext cx="5040560" cy="396044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80000" tIns="180000" rIns="108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Y él les dijo: Esto es lo que ha dicho Jehová: Mañana es el santo día de reposo, el reposo consagrado a Jehová; lo que habéis de cocer, cocedlo hoy, y lo que habéis de cocinar, cocinadlo; y todo lo que os sobrare, guardadlo para mañana.</a:t>
            </a:r>
          </a:p>
        </p:txBody>
      </p:sp>
      <p:sp>
        <p:nvSpPr>
          <p:cNvPr id="9" name="Rectangle 3"/>
          <p:cNvSpPr>
            <a:spLocks noChangeArrowheads="1"/>
          </p:cNvSpPr>
          <p:nvPr/>
        </p:nvSpPr>
        <p:spPr bwMode="auto">
          <a:xfrm>
            <a:off x="190302" y="1772816"/>
            <a:ext cx="4968552" cy="396044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80000" tIns="180000" rIns="108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guardaram</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-no até o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dia</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seguinte</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como Moisés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tinha</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ordenado; e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não</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cheirou</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mal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nem</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nele</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houve</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algum</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bicho.”</a:t>
            </a:r>
          </a:p>
        </p:txBody>
      </p:sp>
      <p:sp>
        <p:nvSpPr>
          <p:cNvPr id="10" name="Rectangle 3" hidden="1"/>
          <p:cNvSpPr>
            <a:spLocks noChangeArrowheads="1"/>
          </p:cNvSpPr>
          <p:nvPr/>
        </p:nvSpPr>
        <p:spPr bwMode="auto">
          <a:xfrm>
            <a:off x="215516" y="1304764"/>
            <a:ext cx="4968552" cy="396044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80000" tIns="180000" rIns="108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Seis días lo recogeréis; mas el séptimo día es </a:t>
            </a:r>
            <a:b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día de reposo; en él </a:t>
            </a:r>
            <a:b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no se hallará.</a:t>
            </a:r>
          </a:p>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Y aconteció que algunos del pueblo salieron en </a:t>
            </a:r>
            <a:b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el séptimo día a recoger, y no hallaron.</a:t>
            </a:r>
          </a:p>
        </p:txBody>
      </p:sp>
      <p:sp>
        <p:nvSpPr>
          <p:cNvPr id="11" name="Rectangle 3" hidden="1"/>
          <p:cNvSpPr>
            <a:spLocks noChangeArrowheads="1"/>
          </p:cNvSpPr>
          <p:nvPr/>
        </p:nvSpPr>
        <p:spPr bwMode="auto">
          <a:xfrm>
            <a:off x="287524" y="2240868"/>
            <a:ext cx="4968552" cy="302433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80000" tIns="180000" rIns="108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Y Jehová dijo a Moisés: ¿Hasta cuándo no querréis guardar mis mandamientos y mis leyes?</a:t>
            </a:r>
          </a:p>
        </p:txBody>
      </p:sp>
      <p:sp>
        <p:nvSpPr>
          <p:cNvPr id="12" name="Rectangle 3" hidden="1"/>
          <p:cNvSpPr>
            <a:spLocks noChangeArrowheads="1"/>
          </p:cNvSpPr>
          <p:nvPr/>
        </p:nvSpPr>
        <p:spPr bwMode="auto">
          <a:xfrm>
            <a:off x="215516" y="1196752"/>
            <a:ext cx="4932548" cy="302433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80000" tIns="180000" rIns="108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Mirad que Jehová os dio el día de reposo, y por eso en el sexto día os da pan para dos días.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Estése</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pues, cada uno en su lugar, y nadie salga de él en el séptimo día.</a:t>
            </a:r>
          </a:p>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Así el pueblo reposó el séptimo día."</a:t>
            </a:r>
          </a:p>
        </p:txBody>
      </p:sp>
      <p:pic>
        <p:nvPicPr>
          <p:cNvPr id="13"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J:\Mis Docs\_Multimedia IMS\Curso Biblico PPS\Tema 13\man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8024" y="1916832"/>
            <a:ext cx="4032448" cy="4010758"/>
          </a:xfrm>
          <a:prstGeom prst="rect">
            <a:avLst/>
          </a:prstGeom>
          <a:ln>
            <a:noFill/>
          </a:ln>
          <a:effectLst>
            <a:reflection blurRad="12700" stA="30000" endPos="30000" dist="5000" dir="5400000" sy="-100000" algn="bl" rotWithShape="0"/>
          </a:effectLst>
          <a:scene3d>
            <a:camera prst="perspectiveContrastingLeftFacing">
              <a:rot lat="424753" lon="2155203" rev="21578317"/>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62313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7" presetClass="exit" presetSubtype="0" fill="hold" grpId="1" nodeType="clickEffect">
                                  <p:stCondLst>
                                    <p:cond delay="0"/>
                                  </p:stCondLst>
                                  <p:childTnLst>
                                    <p:animEffect transition="out" filter="fade">
                                      <p:cBhvr>
                                        <p:cTn id="19" dur="1000"/>
                                        <p:tgtEl>
                                          <p:spTgt spid="6"/>
                                        </p:tgtEl>
                                      </p:cBhvr>
                                    </p:animEffect>
                                    <p:anim calcmode="lin" valueType="num">
                                      <p:cBhvr>
                                        <p:cTn id="20" dur="1000"/>
                                        <p:tgtEl>
                                          <p:spTgt spid="6"/>
                                        </p:tgtEl>
                                        <p:attrNameLst>
                                          <p:attrName>ppt_x</p:attrName>
                                        </p:attrNameLst>
                                      </p:cBhvr>
                                      <p:tavLst>
                                        <p:tav tm="0">
                                          <p:val>
                                            <p:strVal val="ppt_x"/>
                                          </p:val>
                                        </p:tav>
                                        <p:tav tm="100000">
                                          <p:val>
                                            <p:strVal val="ppt_x"/>
                                          </p:val>
                                        </p:tav>
                                      </p:tavLst>
                                    </p:anim>
                                    <p:anim calcmode="lin" valueType="num">
                                      <p:cBhvr>
                                        <p:cTn id="21" dur="1000"/>
                                        <p:tgtEl>
                                          <p:spTgt spid="6"/>
                                        </p:tgtEl>
                                        <p:attrNameLst>
                                          <p:attrName>ppt_y</p:attrName>
                                        </p:attrNameLst>
                                      </p:cBhvr>
                                      <p:tavLst>
                                        <p:tav tm="0">
                                          <p:val>
                                            <p:strVal val="ppt_y"/>
                                          </p:val>
                                        </p:tav>
                                        <p:tav tm="100000">
                                          <p:val>
                                            <p:strVal val="ppt_y-.1"/>
                                          </p:val>
                                        </p:tav>
                                      </p:tavLst>
                                    </p:anim>
                                    <p:set>
                                      <p:cBhvr>
                                        <p:cTn id="22" dur="1" fill="hold">
                                          <p:stCondLst>
                                            <p:cond delay="999"/>
                                          </p:stCondLst>
                                        </p:cTn>
                                        <p:tgtEl>
                                          <p:spTgt spid="6"/>
                                        </p:tgtEl>
                                        <p:attrNameLst>
                                          <p:attrName>style.visibility</p:attrName>
                                        </p:attrNameLst>
                                      </p:cBhvr>
                                      <p:to>
                                        <p:strVal val="hidden"/>
                                      </p:to>
                                    </p:set>
                                  </p:childTnLst>
                                </p:cTn>
                              </p:par>
                            </p:childTnLst>
                          </p:cTn>
                        </p:par>
                        <p:par>
                          <p:cTn id="23" fill="hold">
                            <p:stCondLst>
                              <p:cond delay="1000"/>
                            </p:stCondLst>
                            <p:childTnLst>
                              <p:par>
                                <p:cTn id="24" presetID="42" presetClass="entr" presetSubtype="0"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par>
                          <p:cTn id="29" fill="hold">
                            <p:stCondLst>
                              <p:cond delay="2000"/>
                            </p:stCondLst>
                            <p:childTnLst>
                              <p:par>
                                <p:cTn id="30" presetID="42" presetClass="entr" presetSubtype="0"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childTnLst>
                          </p:cTn>
                        </p:par>
                        <p:par>
                          <p:cTn id="35" fill="hold">
                            <p:stCondLst>
                              <p:cond delay="3000"/>
                            </p:stCondLst>
                            <p:childTnLst>
                              <p:par>
                                <p:cTn id="36" presetID="42" presetClass="entr" presetSubtype="0" fill="hold" grpId="0" nodeType="after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1000"/>
                                        <p:tgtEl>
                                          <p:spTgt spid="10"/>
                                        </p:tgtEl>
                                      </p:cBhvr>
                                    </p:animEffect>
                                    <p:anim calcmode="lin" valueType="num">
                                      <p:cBhvr>
                                        <p:cTn id="39" dur="1000" fill="hold"/>
                                        <p:tgtEl>
                                          <p:spTgt spid="10"/>
                                        </p:tgtEl>
                                        <p:attrNameLst>
                                          <p:attrName>ppt_x</p:attrName>
                                        </p:attrNameLst>
                                      </p:cBhvr>
                                      <p:tavLst>
                                        <p:tav tm="0">
                                          <p:val>
                                            <p:strVal val="#ppt_x"/>
                                          </p:val>
                                        </p:tav>
                                        <p:tav tm="100000">
                                          <p:val>
                                            <p:strVal val="#ppt_x"/>
                                          </p:val>
                                        </p:tav>
                                      </p:tavLst>
                                    </p:anim>
                                    <p:anim calcmode="lin" valueType="num">
                                      <p:cBhvr>
                                        <p:cTn id="4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7" presetClass="exit" presetSubtype="0" fill="hold" grpId="1" nodeType="clickEffect">
                                  <p:stCondLst>
                                    <p:cond delay="0"/>
                                  </p:stCondLst>
                                  <p:childTnLst>
                                    <p:animEffect transition="out" filter="fade">
                                      <p:cBhvr>
                                        <p:cTn id="44" dur="1000"/>
                                        <p:tgtEl>
                                          <p:spTgt spid="10"/>
                                        </p:tgtEl>
                                      </p:cBhvr>
                                    </p:animEffect>
                                    <p:anim calcmode="lin" valueType="num">
                                      <p:cBhvr>
                                        <p:cTn id="45" dur="1000"/>
                                        <p:tgtEl>
                                          <p:spTgt spid="10"/>
                                        </p:tgtEl>
                                        <p:attrNameLst>
                                          <p:attrName>ppt_x</p:attrName>
                                        </p:attrNameLst>
                                      </p:cBhvr>
                                      <p:tavLst>
                                        <p:tav tm="0">
                                          <p:val>
                                            <p:strVal val="ppt_x"/>
                                          </p:val>
                                        </p:tav>
                                        <p:tav tm="100000">
                                          <p:val>
                                            <p:strVal val="ppt_x"/>
                                          </p:val>
                                        </p:tav>
                                      </p:tavLst>
                                    </p:anim>
                                    <p:anim calcmode="lin" valueType="num">
                                      <p:cBhvr>
                                        <p:cTn id="46" dur="1000"/>
                                        <p:tgtEl>
                                          <p:spTgt spid="10"/>
                                        </p:tgtEl>
                                        <p:attrNameLst>
                                          <p:attrName>ppt_y</p:attrName>
                                        </p:attrNameLst>
                                      </p:cBhvr>
                                      <p:tavLst>
                                        <p:tav tm="0">
                                          <p:val>
                                            <p:strVal val="ppt_y"/>
                                          </p:val>
                                        </p:tav>
                                        <p:tav tm="100000">
                                          <p:val>
                                            <p:strVal val="ppt_y-.1"/>
                                          </p:val>
                                        </p:tav>
                                      </p:tavLst>
                                    </p:anim>
                                    <p:set>
                                      <p:cBhvr>
                                        <p:cTn id="47" dur="1" fill="hold">
                                          <p:stCondLst>
                                            <p:cond delay="999"/>
                                          </p:stCondLst>
                                        </p:cTn>
                                        <p:tgtEl>
                                          <p:spTgt spid="10"/>
                                        </p:tgtEl>
                                        <p:attrNameLst>
                                          <p:attrName>style.visibility</p:attrName>
                                        </p:attrNameLst>
                                      </p:cBhvr>
                                      <p:to>
                                        <p:strVal val="hidden"/>
                                      </p:to>
                                    </p:set>
                                  </p:childTnLst>
                                </p:cTn>
                              </p:par>
                            </p:childTnLst>
                          </p:cTn>
                        </p:par>
                        <p:par>
                          <p:cTn id="48" fill="hold">
                            <p:stCondLst>
                              <p:cond delay="1000"/>
                            </p:stCondLst>
                            <p:childTnLst>
                              <p:par>
                                <p:cTn id="49" presetID="42" presetClass="entr" presetSubtype="0" fill="hold" grpId="0" nodeType="after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1000"/>
                                        <p:tgtEl>
                                          <p:spTgt spid="11"/>
                                        </p:tgtEl>
                                      </p:cBhvr>
                                    </p:animEffect>
                                    <p:anim calcmode="lin" valueType="num">
                                      <p:cBhvr>
                                        <p:cTn id="52" dur="1000" fill="hold"/>
                                        <p:tgtEl>
                                          <p:spTgt spid="11"/>
                                        </p:tgtEl>
                                        <p:attrNameLst>
                                          <p:attrName>ppt_x</p:attrName>
                                        </p:attrNameLst>
                                      </p:cBhvr>
                                      <p:tavLst>
                                        <p:tav tm="0">
                                          <p:val>
                                            <p:strVal val="#ppt_x"/>
                                          </p:val>
                                        </p:tav>
                                        <p:tav tm="100000">
                                          <p:val>
                                            <p:strVal val="#ppt_x"/>
                                          </p:val>
                                        </p:tav>
                                      </p:tavLst>
                                    </p:anim>
                                    <p:anim calcmode="lin" valueType="num">
                                      <p:cBhvr>
                                        <p:cTn id="5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7" presetClass="exit" presetSubtype="0" fill="hold" grpId="1" nodeType="clickEffect">
                                  <p:stCondLst>
                                    <p:cond delay="0"/>
                                  </p:stCondLst>
                                  <p:childTnLst>
                                    <p:animEffect transition="out" filter="fade">
                                      <p:cBhvr>
                                        <p:cTn id="57" dur="1000"/>
                                        <p:tgtEl>
                                          <p:spTgt spid="11"/>
                                        </p:tgtEl>
                                      </p:cBhvr>
                                    </p:animEffect>
                                    <p:anim calcmode="lin" valueType="num">
                                      <p:cBhvr>
                                        <p:cTn id="58" dur="1000"/>
                                        <p:tgtEl>
                                          <p:spTgt spid="11"/>
                                        </p:tgtEl>
                                        <p:attrNameLst>
                                          <p:attrName>ppt_x</p:attrName>
                                        </p:attrNameLst>
                                      </p:cBhvr>
                                      <p:tavLst>
                                        <p:tav tm="0">
                                          <p:val>
                                            <p:strVal val="ppt_x"/>
                                          </p:val>
                                        </p:tav>
                                        <p:tav tm="100000">
                                          <p:val>
                                            <p:strVal val="ppt_x"/>
                                          </p:val>
                                        </p:tav>
                                      </p:tavLst>
                                    </p:anim>
                                    <p:anim calcmode="lin" valueType="num">
                                      <p:cBhvr>
                                        <p:cTn id="59" dur="1000"/>
                                        <p:tgtEl>
                                          <p:spTgt spid="11"/>
                                        </p:tgtEl>
                                        <p:attrNameLst>
                                          <p:attrName>ppt_y</p:attrName>
                                        </p:attrNameLst>
                                      </p:cBhvr>
                                      <p:tavLst>
                                        <p:tav tm="0">
                                          <p:val>
                                            <p:strVal val="ppt_y"/>
                                          </p:val>
                                        </p:tav>
                                        <p:tav tm="100000">
                                          <p:val>
                                            <p:strVal val="ppt_y-.1"/>
                                          </p:val>
                                        </p:tav>
                                      </p:tavLst>
                                    </p:anim>
                                    <p:set>
                                      <p:cBhvr>
                                        <p:cTn id="60" dur="1" fill="hold">
                                          <p:stCondLst>
                                            <p:cond delay="999"/>
                                          </p:stCondLst>
                                        </p:cTn>
                                        <p:tgtEl>
                                          <p:spTgt spid="11"/>
                                        </p:tgtEl>
                                        <p:attrNameLst>
                                          <p:attrName>style.visibility</p:attrName>
                                        </p:attrNameLst>
                                      </p:cBhvr>
                                      <p:to>
                                        <p:strVal val="hidden"/>
                                      </p:to>
                                    </p:set>
                                  </p:childTnLst>
                                </p:cTn>
                              </p:par>
                            </p:childTnLst>
                          </p:cTn>
                        </p:par>
                        <p:par>
                          <p:cTn id="61" fill="hold">
                            <p:stCondLst>
                              <p:cond delay="1000"/>
                            </p:stCondLst>
                            <p:childTnLst>
                              <p:par>
                                <p:cTn id="62" presetID="42" presetClass="entr" presetSubtype="0" fill="hold" grpId="0" nodeType="after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fade">
                                      <p:cBhvr>
                                        <p:cTn id="64" dur="1000"/>
                                        <p:tgtEl>
                                          <p:spTgt spid="12"/>
                                        </p:tgtEl>
                                      </p:cBhvr>
                                    </p:animEffect>
                                    <p:anim calcmode="lin" valueType="num">
                                      <p:cBhvr>
                                        <p:cTn id="65" dur="1000" fill="hold"/>
                                        <p:tgtEl>
                                          <p:spTgt spid="12"/>
                                        </p:tgtEl>
                                        <p:attrNameLst>
                                          <p:attrName>ppt_x</p:attrName>
                                        </p:attrNameLst>
                                      </p:cBhvr>
                                      <p:tavLst>
                                        <p:tav tm="0">
                                          <p:val>
                                            <p:strVal val="#ppt_x"/>
                                          </p:val>
                                        </p:tav>
                                        <p:tav tm="100000">
                                          <p:val>
                                            <p:strVal val="#ppt_x"/>
                                          </p:val>
                                        </p:tav>
                                      </p:tavLst>
                                    </p:anim>
                                    <p:anim calcmode="lin" valueType="num">
                                      <p:cBhvr>
                                        <p:cTn id="66" dur="1000" fill="hold"/>
                                        <p:tgtEl>
                                          <p:spTgt spid="12"/>
                                        </p:tgtEl>
                                        <p:attrNameLst>
                                          <p:attrName>ppt_y</p:attrName>
                                        </p:attrNameLst>
                                      </p:cBhvr>
                                      <p:tavLst>
                                        <p:tav tm="0">
                                          <p:val>
                                            <p:strVal val="#ppt_y+.1"/>
                                          </p:val>
                                        </p:tav>
                                        <p:tav tm="100000">
                                          <p:val>
                                            <p:strVal val="#ppt_y"/>
                                          </p:val>
                                        </p:tav>
                                      </p:tavLst>
                                    </p:anim>
                                  </p:childTnLst>
                                </p:cTn>
                              </p:par>
                            </p:childTnLst>
                          </p:cTn>
                        </p:par>
                        <p:par>
                          <p:cTn id="67" fill="hold">
                            <p:stCondLst>
                              <p:cond delay="2000"/>
                            </p:stCondLst>
                            <p:childTnLst>
                              <p:par>
                                <p:cTn id="68" presetID="22" presetClass="entr" presetSubtype="1" fill="hold" nodeType="afterEffect">
                                  <p:stCondLst>
                                    <p:cond delay="0"/>
                                  </p:stCondLst>
                                  <p:childTnLst>
                                    <p:set>
                                      <p:cBhvr>
                                        <p:cTn id="69" dur="1" fill="hold">
                                          <p:stCondLst>
                                            <p:cond delay="0"/>
                                          </p:stCondLst>
                                        </p:cTn>
                                        <p:tgtEl>
                                          <p:spTgt spid="13"/>
                                        </p:tgtEl>
                                        <p:attrNameLst>
                                          <p:attrName>style.visibility</p:attrName>
                                        </p:attrNameLst>
                                      </p:cBhvr>
                                      <p:to>
                                        <p:strVal val="visible"/>
                                      </p:to>
                                    </p:set>
                                    <p:animEffect transition="in" filter="wipe(up)">
                                      <p:cBhvr>
                                        <p:cTn id="7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6" grpId="1"/>
      <p:bldP spid="8" grpId="0"/>
      <p:bldP spid="9" grpId="0"/>
      <p:bldP spid="10" grpId="0"/>
      <p:bldP spid="10" grpId="1"/>
      <p:bldP spid="11" grpId="0"/>
      <p:bldP spid="11" grpId="1"/>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Mis Docs\_Multimedia IMS\Curso Biblico PPS\Tema 13\Tema 13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7381"/>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J:\Mis Docs\_Multimedia IMS\Curso Biblico PPS\Tema 13\embrion-4.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290" t="12248" b="10353"/>
          <a:stretch/>
        </p:blipFill>
        <p:spPr bwMode="auto">
          <a:xfrm>
            <a:off x="-1" y="-374616"/>
            <a:ext cx="9216517" cy="723261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J:\Mis Docs\_Multimedia IMS\Curso Biblico PPS\loguito.png"/>
          <p:cNvPicPr>
            <a:picLocks noChangeAspect="1" noChangeArrowheads="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colorTemperature colorTemp="105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3474" y="-63388"/>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Sitio WEB\Recursos\ondaWEB.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429000"/>
            <a:ext cx="9648563" cy="344955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719572" y="1900772"/>
            <a:ext cx="6629706" cy="97210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O SER HUMANO</a:t>
            </a:r>
            <a:endParaRPr lang="en-US" sz="4000" b="1" u="none"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sp>
        <p:nvSpPr>
          <p:cNvPr id="6" name="Rectangle 3"/>
          <p:cNvSpPr>
            <a:spLocks noChangeArrowheads="1"/>
          </p:cNvSpPr>
          <p:nvPr/>
        </p:nvSpPr>
        <p:spPr bwMode="auto">
          <a:xfrm>
            <a:off x="3959932" y="4833156"/>
            <a:ext cx="5909626" cy="115621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pPr marL="342900" indent="-342900">
              <a:buFont typeface="Arial" pitchFamily="34" charset="0"/>
              <a:buChar char="•"/>
            </a:pPr>
            <a:r>
              <a:rPr lang="en-US" sz="2400" b="1" u="none" dirty="0">
                <a:ln w="6350" cap="rnd" cmpd="sng">
                  <a:solidFill>
                    <a:schemeClr val="accent6">
                      <a:lumMod val="40000"/>
                      <a:lumOff val="60000"/>
                    </a:schemeClr>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266 </a:t>
            </a:r>
            <a:r>
              <a:rPr lang="en-US" sz="2400" b="1" u="none" dirty="0" err="1">
                <a:ln w="6350" cap="rnd" cmpd="sng">
                  <a:solidFill>
                    <a:schemeClr val="accent6">
                      <a:lumMod val="40000"/>
                      <a:lumOff val="60000"/>
                    </a:schemeClr>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dias</a:t>
            </a:r>
            <a:endParaRPr lang="en-US" sz="2400" b="1" dirty="0">
              <a:ln w="6350" cap="rnd" cmpd="sng">
                <a:solidFill>
                  <a:schemeClr val="accent6">
                    <a:lumMod val="40000"/>
                    <a:lumOff val="60000"/>
                  </a:schemeClr>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endParaRPr>
          </a:p>
          <a:p>
            <a:pPr marL="342900" indent="-342900">
              <a:buFont typeface="Arial" pitchFamily="34" charset="0"/>
              <a:buChar char="•"/>
            </a:pPr>
            <a:r>
              <a:rPr lang="en-US" sz="2400" b="1" u="none" dirty="0">
                <a:ln w="6350" cap="rnd" cmpd="sng">
                  <a:solidFill>
                    <a:schemeClr val="accent6">
                      <a:lumMod val="40000"/>
                      <a:lumOff val="60000"/>
                    </a:schemeClr>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200 </a:t>
            </a:r>
            <a:r>
              <a:rPr lang="en-US" sz="2400" b="1" u="none" dirty="0" err="1">
                <a:ln w="6350" cap="rnd" cmpd="sng">
                  <a:solidFill>
                    <a:schemeClr val="accent6">
                      <a:lumMod val="40000"/>
                      <a:lumOff val="60000"/>
                    </a:schemeClr>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milhões</a:t>
            </a:r>
            <a:r>
              <a:rPr lang="en-US" sz="2400" b="1" u="none" dirty="0">
                <a:ln w="6350" cap="rnd" cmpd="sng">
                  <a:solidFill>
                    <a:schemeClr val="accent6">
                      <a:lumMod val="40000"/>
                      <a:lumOff val="60000"/>
                    </a:schemeClr>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 de </a:t>
            </a:r>
            <a:r>
              <a:rPr lang="en-US" sz="2400" b="1" u="none" dirty="0" err="1">
                <a:ln w="6350" cap="rnd" cmpd="sng">
                  <a:solidFill>
                    <a:schemeClr val="accent6">
                      <a:lumMod val="40000"/>
                      <a:lumOff val="60000"/>
                    </a:schemeClr>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células</a:t>
            </a:r>
            <a:endParaRPr lang="en-US" sz="2400" b="1" u="none" dirty="0">
              <a:ln w="6350" cap="rnd" cmpd="sng">
                <a:solidFill>
                  <a:schemeClr val="accent6">
                    <a:lumMod val="40000"/>
                    <a:lumOff val="60000"/>
                  </a:schemeClr>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endParaRPr>
          </a:p>
        </p:txBody>
      </p:sp>
    </p:spTree>
    <p:extLst>
      <p:ext uri="{BB962C8B-B14F-4D97-AF65-F5344CB8AC3E}">
        <p14:creationId xmlns:p14="http://schemas.microsoft.com/office/powerpoint/2010/main" val="20259687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par>
                          <p:cTn id="8" fill="hold">
                            <p:stCondLst>
                              <p:cond delay="1000"/>
                            </p:stCondLst>
                            <p:childTnLst>
                              <p:par>
                                <p:cTn id="9" presetID="10" presetClass="entr" presetSubtype="0" fill="hold" nodeType="afterEffect">
                                  <p:stCondLst>
                                    <p:cond delay="500"/>
                                  </p:stCondLst>
                                  <p:childTnLst>
                                    <p:set>
                                      <p:cBhvr>
                                        <p:cTn id="10" dur="1" fill="hold">
                                          <p:stCondLst>
                                            <p:cond delay="0"/>
                                          </p:stCondLst>
                                        </p:cTn>
                                        <p:tgtEl>
                                          <p:spTgt spid="2051"/>
                                        </p:tgtEl>
                                        <p:attrNameLst>
                                          <p:attrName>style.visibility</p:attrName>
                                        </p:attrNameLst>
                                      </p:cBhvr>
                                      <p:to>
                                        <p:strVal val="visible"/>
                                      </p:to>
                                    </p:set>
                                    <p:animEffect transition="in" filter="fade">
                                      <p:cBhvr>
                                        <p:cTn id="11" dur="2000"/>
                                        <p:tgtEl>
                                          <p:spTgt spid="2051"/>
                                        </p:tgtEl>
                                      </p:cBhvr>
                                    </p:animEffect>
                                  </p:childTnLst>
                                </p:cTn>
                              </p:par>
                            </p:childTnLst>
                          </p:cTn>
                        </p:par>
                        <p:par>
                          <p:cTn id="12" fill="hold">
                            <p:stCondLst>
                              <p:cond delay="3500"/>
                            </p:stCondLst>
                            <p:childTnLst>
                              <p:par>
                                <p:cTn id="13" presetID="22" presetClass="entr" presetSubtype="1"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20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par>
                          <p:cTn id="19" fill="hold">
                            <p:stCondLst>
                              <p:cond delay="5500"/>
                            </p:stCondLst>
                            <p:childTnLst>
                              <p:par>
                                <p:cTn id="20" presetID="22" presetClass="entr" presetSubtype="1"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up)">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J:\Mis Docs\_Multimedia IMS\Curso Biblico PPS\Tema 13\Tema 13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179512" y="332656"/>
            <a:ext cx="2569934" cy="523220"/>
          </a:xfrm>
          <a:prstGeom prst="rect">
            <a:avLst/>
          </a:prstGeom>
        </p:spPr>
        <p:txBody>
          <a:bodyPr wrap="none">
            <a:spAutoFit/>
          </a:bodyPr>
          <a:lstStyle/>
          <a:p>
            <a:r>
              <a:rPr lang="en-US" sz="2800" b="1" dirty="0" err="1">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Êxodo</a:t>
            </a:r>
            <a:r>
              <a:rPr lang="en-US" sz="2800" b="1" dirty="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 16:21-30</a:t>
            </a:r>
            <a:endParaRPr lang="es-ES" sz="2000" dirty="0">
              <a:ln w="6350" cap="rnd" cmpd="sng">
                <a:solidFill>
                  <a:srgbClr val="FFC000"/>
                </a:solidFill>
                <a:prstDash val="solid"/>
                <a:round/>
              </a:ln>
              <a:solidFill>
                <a:schemeClr val="bg1"/>
              </a:solidFill>
            </a:endParaRPr>
          </a:p>
        </p:txBody>
      </p:sp>
      <p:sp>
        <p:nvSpPr>
          <p:cNvPr id="3" name="Rectangle 3" hidden="1"/>
          <p:cNvSpPr>
            <a:spLocks noChangeArrowheads="1"/>
          </p:cNvSpPr>
          <p:nvPr/>
        </p:nvSpPr>
        <p:spPr bwMode="auto">
          <a:xfrm>
            <a:off x="179512" y="1664804"/>
            <a:ext cx="4068452" cy="345638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80000" tIns="180000" rIns="108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Y lo recogían cada mañana, cada uno según lo que había de comer; y luego que el sol calentaba, </a:t>
            </a:r>
            <a:b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 derretía.</a:t>
            </a:r>
          </a:p>
        </p:txBody>
      </p:sp>
      <p:sp>
        <p:nvSpPr>
          <p:cNvPr id="6" name="Rectangle 3" hidden="1"/>
          <p:cNvSpPr>
            <a:spLocks noChangeArrowheads="1"/>
          </p:cNvSpPr>
          <p:nvPr/>
        </p:nvSpPr>
        <p:spPr bwMode="auto">
          <a:xfrm>
            <a:off x="179512" y="1628800"/>
            <a:ext cx="5040560" cy="345638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80000" tIns="180000" rIns="108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En el sexto día recogieron doble porción de comida, dos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gomeres</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para cada uno; y todos los príncipes de la congregación vinieron y se lo hicieron saber a Moisés.</a:t>
            </a:r>
          </a:p>
        </p:txBody>
      </p:sp>
      <p:sp>
        <p:nvSpPr>
          <p:cNvPr id="8" name="Rectangle 3" hidden="1"/>
          <p:cNvSpPr>
            <a:spLocks noChangeArrowheads="1"/>
          </p:cNvSpPr>
          <p:nvPr/>
        </p:nvSpPr>
        <p:spPr bwMode="auto">
          <a:xfrm>
            <a:off x="215516" y="1124744"/>
            <a:ext cx="5040560" cy="396044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80000" tIns="180000" rIns="108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Y él les dijo: Esto es lo que ha dicho Jehová: Mañana es el santo día de reposo, el reposo consagrado a Jehová; lo que habéis de cocer, cocedlo hoy, y lo que habéis de cocinar, cocinadlo; y todo lo que os sobrare, guardadlo para mañana.</a:t>
            </a:r>
          </a:p>
        </p:txBody>
      </p:sp>
      <p:sp>
        <p:nvSpPr>
          <p:cNvPr id="9" name="Rectangle 3" hidden="1"/>
          <p:cNvSpPr>
            <a:spLocks noChangeArrowheads="1"/>
          </p:cNvSpPr>
          <p:nvPr/>
        </p:nvSpPr>
        <p:spPr bwMode="auto">
          <a:xfrm>
            <a:off x="215516" y="1124744"/>
            <a:ext cx="4968552" cy="396044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80000" tIns="180000" rIns="108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Y ellos lo guardaron hasta la mañana, </a:t>
            </a:r>
            <a:b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según lo que Moisés había mandado, y no </a:t>
            </a:r>
            <a:b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 agusanó, ni hedió.</a:t>
            </a:r>
          </a:p>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Y dijo Moisés: Comedlo hoy, porque hoy es día de reposo para Jehová; hoy no hallaréis en el campo.</a:t>
            </a:r>
          </a:p>
        </p:txBody>
      </p:sp>
      <p:sp>
        <p:nvSpPr>
          <p:cNvPr id="10" name="Rectangle 3"/>
          <p:cNvSpPr>
            <a:spLocks noChangeArrowheads="1"/>
          </p:cNvSpPr>
          <p:nvPr/>
        </p:nvSpPr>
        <p:spPr bwMode="auto">
          <a:xfrm>
            <a:off x="215516" y="1304764"/>
            <a:ext cx="4968552" cy="396044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80000" tIns="180000" rIns="108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“Seis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dias</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o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colhereis</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mas o sétimo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dia</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nele</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não</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haverá</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E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aconteceu</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ao</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sétimo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dia</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que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alguns</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do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povo</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sairam</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para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colher</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mas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não</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o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acharam</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t>
            </a:r>
          </a:p>
        </p:txBody>
      </p:sp>
      <p:sp>
        <p:nvSpPr>
          <p:cNvPr id="11" name="Rectangle 3" hidden="1"/>
          <p:cNvSpPr>
            <a:spLocks noChangeArrowheads="1"/>
          </p:cNvSpPr>
          <p:nvPr/>
        </p:nvSpPr>
        <p:spPr bwMode="auto">
          <a:xfrm>
            <a:off x="287524" y="2240868"/>
            <a:ext cx="4968552" cy="302433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80000" tIns="180000" rIns="108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Y Jehová dijo a Moisés: ¿Hasta cuándo no querréis guardar mis mandamientos y mis leyes?</a:t>
            </a:r>
          </a:p>
        </p:txBody>
      </p:sp>
      <p:sp>
        <p:nvSpPr>
          <p:cNvPr id="12" name="Rectangle 3" hidden="1"/>
          <p:cNvSpPr>
            <a:spLocks noChangeArrowheads="1"/>
          </p:cNvSpPr>
          <p:nvPr/>
        </p:nvSpPr>
        <p:spPr bwMode="auto">
          <a:xfrm>
            <a:off x="215516" y="1196752"/>
            <a:ext cx="4932548" cy="302433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80000" tIns="180000" rIns="108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Mirad que Jehová os dio el día de reposo, y por eso en el sexto día os da pan para dos días.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Estése</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pues, cada uno en su lugar, y nadie salga de él en el séptimo día.</a:t>
            </a:r>
          </a:p>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Así el pueblo reposó el séptimo día."</a:t>
            </a:r>
          </a:p>
        </p:txBody>
      </p:sp>
      <p:pic>
        <p:nvPicPr>
          <p:cNvPr id="13"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J:\Mis Docs\_Multimedia IMS\Curso Biblico PPS\Tema 13\man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8024" y="1916832"/>
            <a:ext cx="4032448" cy="4010758"/>
          </a:xfrm>
          <a:prstGeom prst="rect">
            <a:avLst/>
          </a:prstGeom>
          <a:ln>
            <a:noFill/>
          </a:ln>
          <a:effectLst>
            <a:reflection blurRad="12700" stA="30000" endPos="30000" dist="5000" dir="5400000" sy="-100000" algn="bl" rotWithShape="0"/>
          </a:effectLst>
          <a:scene3d>
            <a:camera prst="perspectiveContrastingLeftFacing">
              <a:rot lat="424753" lon="2155203" rev="21578317"/>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47959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7" presetClass="exit" presetSubtype="0" fill="hold" grpId="1" nodeType="clickEffect">
                                  <p:stCondLst>
                                    <p:cond delay="0"/>
                                  </p:stCondLst>
                                  <p:childTnLst>
                                    <p:animEffect transition="out" filter="fade">
                                      <p:cBhvr>
                                        <p:cTn id="19" dur="1000"/>
                                        <p:tgtEl>
                                          <p:spTgt spid="6"/>
                                        </p:tgtEl>
                                      </p:cBhvr>
                                    </p:animEffect>
                                    <p:anim calcmode="lin" valueType="num">
                                      <p:cBhvr>
                                        <p:cTn id="20" dur="1000"/>
                                        <p:tgtEl>
                                          <p:spTgt spid="6"/>
                                        </p:tgtEl>
                                        <p:attrNameLst>
                                          <p:attrName>ppt_x</p:attrName>
                                        </p:attrNameLst>
                                      </p:cBhvr>
                                      <p:tavLst>
                                        <p:tav tm="0">
                                          <p:val>
                                            <p:strVal val="ppt_x"/>
                                          </p:val>
                                        </p:tav>
                                        <p:tav tm="100000">
                                          <p:val>
                                            <p:strVal val="ppt_x"/>
                                          </p:val>
                                        </p:tav>
                                      </p:tavLst>
                                    </p:anim>
                                    <p:anim calcmode="lin" valueType="num">
                                      <p:cBhvr>
                                        <p:cTn id="21" dur="1000"/>
                                        <p:tgtEl>
                                          <p:spTgt spid="6"/>
                                        </p:tgtEl>
                                        <p:attrNameLst>
                                          <p:attrName>ppt_y</p:attrName>
                                        </p:attrNameLst>
                                      </p:cBhvr>
                                      <p:tavLst>
                                        <p:tav tm="0">
                                          <p:val>
                                            <p:strVal val="ppt_y"/>
                                          </p:val>
                                        </p:tav>
                                        <p:tav tm="100000">
                                          <p:val>
                                            <p:strVal val="ppt_y-.1"/>
                                          </p:val>
                                        </p:tav>
                                      </p:tavLst>
                                    </p:anim>
                                    <p:set>
                                      <p:cBhvr>
                                        <p:cTn id="22" dur="1" fill="hold">
                                          <p:stCondLst>
                                            <p:cond delay="999"/>
                                          </p:stCondLst>
                                        </p:cTn>
                                        <p:tgtEl>
                                          <p:spTgt spid="6"/>
                                        </p:tgtEl>
                                        <p:attrNameLst>
                                          <p:attrName>style.visibility</p:attrName>
                                        </p:attrNameLst>
                                      </p:cBhvr>
                                      <p:to>
                                        <p:strVal val="hidden"/>
                                      </p:to>
                                    </p:set>
                                  </p:childTnLst>
                                </p:cTn>
                              </p:par>
                            </p:childTnLst>
                          </p:cTn>
                        </p:par>
                        <p:par>
                          <p:cTn id="23" fill="hold">
                            <p:stCondLst>
                              <p:cond delay="1000"/>
                            </p:stCondLst>
                            <p:childTnLst>
                              <p:par>
                                <p:cTn id="24" presetID="42" presetClass="entr" presetSubtype="0"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par>
                          <p:cTn id="29" fill="hold">
                            <p:stCondLst>
                              <p:cond delay="2000"/>
                            </p:stCondLst>
                            <p:childTnLst>
                              <p:par>
                                <p:cTn id="30" presetID="42" presetClass="entr" presetSubtype="0"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7" presetClass="exit" presetSubtype="0" fill="hold" grpId="1" nodeType="clickEffect">
                                  <p:stCondLst>
                                    <p:cond delay="0"/>
                                  </p:stCondLst>
                                  <p:childTnLst>
                                    <p:animEffect transition="out" filter="fade">
                                      <p:cBhvr>
                                        <p:cTn id="38" dur="1000"/>
                                        <p:tgtEl>
                                          <p:spTgt spid="9"/>
                                        </p:tgtEl>
                                      </p:cBhvr>
                                    </p:animEffect>
                                    <p:anim calcmode="lin" valueType="num">
                                      <p:cBhvr>
                                        <p:cTn id="39" dur="1000"/>
                                        <p:tgtEl>
                                          <p:spTgt spid="9"/>
                                        </p:tgtEl>
                                        <p:attrNameLst>
                                          <p:attrName>ppt_x</p:attrName>
                                        </p:attrNameLst>
                                      </p:cBhvr>
                                      <p:tavLst>
                                        <p:tav tm="0">
                                          <p:val>
                                            <p:strVal val="ppt_x"/>
                                          </p:val>
                                        </p:tav>
                                        <p:tav tm="100000">
                                          <p:val>
                                            <p:strVal val="ppt_x"/>
                                          </p:val>
                                        </p:tav>
                                      </p:tavLst>
                                    </p:anim>
                                    <p:anim calcmode="lin" valueType="num">
                                      <p:cBhvr>
                                        <p:cTn id="40" dur="1000"/>
                                        <p:tgtEl>
                                          <p:spTgt spid="9"/>
                                        </p:tgtEl>
                                        <p:attrNameLst>
                                          <p:attrName>ppt_y</p:attrName>
                                        </p:attrNameLst>
                                      </p:cBhvr>
                                      <p:tavLst>
                                        <p:tav tm="0">
                                          <p:val>
                                            <p:strVal val="ppt_y"/>
                                          </p:val>
                                        </p:tav>
                                        <p:tav tm="100000">
                                          <p:val>
                                            <p:strVal val="ppt_y-.1"/>
                                          </p:val>
                                        </p:tav>
                                      </p:tavLst>
                                    </p:anim>
                                    <p:set>
                                      <p:cBhvr>
                                        <p:cTn id="41" dur="1" fill="hold">
                                          <p:stCondLst>
                                            <p:cond delay="999"/>
                                          </p:stCondLst>
                                        </p:cTn>
                                        <p:tgtEl>
                                          <p:spTgt spid="9"/>
                                        </p:tgtEl>
                                        <p:attrNameLst>
                                          <p:attrName>style.visibility</p:attrName>
                                        </p:attrNameLst>
                                      </p:cBhvr>
                                      <p:to>
                                        <p:strVal val="hidden"/>
                                      </p:to>
                                    </p:set>
                                  </p:childTnLst>
                                </p:cTn>
                              </p:par>
                            </p:childTnLst>
                          </p:cTn>
                        </p:par>
                        <p:par>
                          <p:cTn id="42" fill="hold">
                            <p:stCondLst>
                              <p:cond delay="1000"/>
                            </p:stCondLst>
                            <p:childTnLst>
                              <p:par>
                                <p:cTn id="43" presetID="42" presetClass="entr" presetSubtype="0" fill="hold" grpId="0" nodeType="after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1000"/>
                                        <p:tgtEl>
                                          <p:spTgt spid="10"/>
                                        </p:tgtEl>
                                      </p:cBhvr>
                                    </p:animEffect>
                                    <p:anim calcmode="lin" valueType="num">
                                      <p:cBhvr>
                                        <p:cTn id="46" dur="1000" fill="hold"/>
                                        <p:tgtEl>
                                          <p:spTgt spid="10"/>
                                        </p:tgtEl>
                                        <p:attrNameLst>
                                          <p:attrName>ppt_x</p:attrName>
                                        </p:attrNameLst>
                                      </p:cBhvr>
                                      <p:tavLst>
                                        <p:tav tm="0">
                                          <p:val>
                                            <p:strVal val="#ppt_x"/>
                                          </p:val>
                                        </p:tav>
                                        <p:tav tm="100000">
                                          <p:val>
                                            <p:strVal val="#ppt_x"/>
                                          </p:val>
                                        </p:tav>
                                      </p:tavLst>
                                    </p:anim>
                                    <p:anim calcmode="lin" valueType="num">
                                      <p:cBhvr>
                                        <p:cTn id="47" dur="1000" fill="hold"/>
                                        <p:tgtEl>
                                          <p:spTgt spid="10"/>
                                        </p:tgtEl>
                                        <p:attrNameLst>
                                          <p:attrName>ppt_y</p:attrName>
                                        </p:attrNameLst>
                                      </p:cBhvr>
                                      <p:tavLst>
                                        <p:tav tm="0">
                                          <p:val>
                                            <p:strVal val="#ppt_y+.1"/>
                                          </p:val>
                                        </p:tav>
                                        <p:tav tm="100000">
                                          <p:val>
                                            <p:strVal val="#ppt_y"/>
                                          </p:val>
                                        </p:tav>
                                      </p:tavLst>
                                    </p:anim>
                                  </p:childTnLst>
                                </p:cTn>
                              </p:par>
                            </p:childTnLst>
                          </p:cTn>
                        </p:par>
                        <p:par>
                          <p:cTn id="48" fill="hold">
                            <p:stCondLst>
                              <p:cond delay="2000"/>
                            </p:stCondLst>
                            <p:childTnLst>
                              <p:par>
                                <p:cTn id="49" presetID="42" presetClass="entr" presetSubtype="0" fill="hold" grpId="0" nodeType="after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1000"/>
                                        <p:tgtEl>
                                          <p:spTgt spid="11"/>
                                        </p:tgtEl>
                                      </p:cBhvr>
                                    </p:animEffect>
                                    <p:anim calcmode="lin" valueType="num">
                                      <p:cBhvr>
                                        <p:cTn id="52" dur="1000" fill="hold"/>
                                        <p:tgtEl>
                                          <p:spTgt spid="11"/>
                                        </p:tgtEl>
                                        <p:attrNameLst>
                                          <p:attrName>ppt_x</p:attrName>
                                        </p:attrNameLst>
                                      </p:cBhvr>
                                      <p:tavLst>
                                        <p:tav tm="0">
                                          <p:val>
                                            <p:strVal val="#ppt_x"/>
                                          </p:val>
                                        </p:tav>
                                        <p:tav tm="100000">
                                          <p:val>
                                            <p:strVal val="#ppt_x"/>
                                          </p:val>
                                        </p:tav>
                                      </p:tavLst>
                                    </p:anim>
                                    <p:anim calcmode="lin" valueType="num">
                                      <p:cBhvr>
                                        <p:cTn id="5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7" presetClass="exit" presetSubtype="0" fill="hold" grpId="1" nodeType="clickEffect">
                                  <p:stCondLst>
                                    <p:cond delay="0"/>
                                  </p:stCondLst>
                                  <p:childTnLst>
                                    <p:animEffect transition="out" filter="fade">
                                      <p:cBhvr>
                                        <p:cTn id="57" dur="1000"/>
                                        <p:tgtEl>
                                          <p:spTgt spid="11"/>
                                        </p:tgtEl>
                                      </p:cBhvr>
                                    </p:animEffect>
                                    <p:anim calcmode="lin" valueType="num">
                                      <p:cBhvr>
                                        <p:cTn id="58" dur="1000"/>
                                        <p:tgtEl>
                                          <p:spTgt spid="11"/>
                                        </p:tgtEl>
                                        <p:attrNameLst>
                                          <p:attrName>ppt_x</p:attrName>
                                        </p:attrNameLst>
                                      </p:cBhvr>
                                      <p:tavLst>
                                        <p:tav tm="0">
                                          <p:val>
                                            <p:strVal val="ppt_x"/>
                                          </p:val>
                                        </p:tav>
                                        <p:tav tm="100000">
                                          <p:val>
                                            <p:strVal val="ppt_x"/>
                                          </p:val>
                                        </p:tav>
                                      </p:tavLst>
                                    </p:anim>
                                    <p:anim calcmode="lin" valueType="num">
                                      <p:cBhvr>
                                        <p:cTn id="59" dur="1000"/>
                                        <p:tgtEl>
                                          <p:spTgt spid="11"/>
                                        </p:tgtEl>
                                        <p:attrNameLst>
                                          <p:attrName>ppt_y</p:attrName>
                                        </p:attrNameLst>
                                      </p:cBhvr>
                                      <p:tavLst>
                                        <p:tav tm="0">
                                          <p:val>
                                            <p:strVal val="ppt_y"/>
                                          </p:val>
                                        </p:tav>
                                        <p:tav tm="100000">
                                          <p:val>
                                            <p:strVal val="ppt_y-.1"/>
                                          </p:val>
                                        </p:tav>
                                      </p:tavLst>
                                    </p:anim>
                                    <p:set>
                                      <p:cBhvr>
                                        <p:cTn id="60" dur="1" fill="hold">
                                          <p:stCondLst>
                                            <p:cond delay="999"/>
                                          </p:stCondLst>
                                        </p:cTn>
                                        <p:tgtEl>
                                          <p:spTgt spid="11"/>
                                        </p:tgtEl>
                                        <p:attrNameLst>
                                          <p:attrName>style.visibility</p:attrName>
                                        </p:attrNameLst>
                                      </p:cBhvr>
                                      <p:to>
                                        <p:strVal val="hidden"/>
                                      </p:to>
                                    </p:set>
                                  </p:childTnLst>
                                </p:cTn>
                              </p:par>
                            </p:childTnLst>
                          </p:cTn>
                        </p:par>
                        <p:par>
                          <p:cTn id="61" fill="hold">
                            <p:stCondLst>
                              <p:cond delay="1000"/>
                            </p:stCondLst>
                            <p:childTnLst>
                              <p:par>
                                <p:cTn id="62" presetID="42" presetClass="entr" presetSubtype="0" fill="hold" grpId="0" nodeType="after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fade">
                                      <p:cBhvr>
                                        <p:cTn id="64" dur="1000"/>
                                        <p:tgtEl>
                                          <p:spTgt spid="12"/>
                                        </p:tgtEl>
                                      </p:cBhvr>
                                    </p:animEffect>
                                    <p:anim calcmode="lin" valueType="num">
                                      <p:cBhvr>
                                        <p:cTn id="65" dur="1000" fill="hold"/>
                                        <p:tgtEl>
                                          <p:spTgt spid="12"/>
                                        </p:tgtEl>
                                        <p:attrNameLst>
                                          <p:attrName>ppt_x</p:attrName>
                                        </p:attrNameLst>
                                      </p:cBhvr>
                                      <p:tavLst>
                                        <p:tav tm="0">
                                          <p:val>
                                            <p:strVal val="#ppt_x"/>
                                          </p:val>
                                        </p:tav>
                                        <p:tav tm="100000">
                                          <p:val>
                                            <p:strVal val="#ppt_x"/>
                                          </p:val>
                                        </p:tav>
                                      </p:tavLst>
                                    </p:anim>
                                    <p:anim calcmode="lin" valueType="num">
                                      <p:cBhvr>
                                        <p:cTn id="66" dur="1000" fill="hold"/>
                                        <p:tgtEl>
                                          <p:spTgt spid="12"/>
                                        </p:tgtEl>
                                        <p:attrNameLst>
                                          <p:attrName>ppt_y</p:attrName>
                                        </p:attrNameLst>
                                      </p:cBhvr>
                                      <p:tavLst>
                                        <p:tav tm="0">
                                          <p:val>
                                            <p:strVal val="#ppt_y+.1"/>
                                          </p:val>
                                        </p:tav>
                                        <p:tav tm="100000">
                                          <p:val>
                                            <p:strVal val="#ppt_y"/>
                                          </p:val>
                                        </p:tav>
                                      </p:tavLst>
                                    </p:anim>
                                  </p:childTnLst>
                                </p:cTn>
                              </p:par>
                            </p:childTnLst>
                          </p:cTn>
                        </p:par>
                        <p:par>
                          <p:cTn id="67" fill="hold">
                            <p:stCondLst>
                              <p:cond delay="2000"/>
                            </p:stCondLst>
                            <p:childTnLst>
                              <p:par>
                                <p:cTn id="68" presetID="22" presetClass="entr" presetSubtype="1" fill="hold" nodeType="afterEffect">
                                  <p:stCondLst>
                                    <p:cond delay="0"/>
                                  </p:stCondLst>
                                  <p:childTnLst>
                                    <p:set>
                                      <p:cBhvr>
                                        <p:cTn id="69" dur="1" fill="hold">
                                          <p:stCondLst>
                                            <p:cond delay="0"/>
                                          </p:stCondLst>
                                        </p:cTn>
                                        <p:tgtEl>
                                          <p:spTgt spid="13"/>
                                        </p:tgtEl>
                                        <p:attrNameLst>
                                          <p:attrName>style.visibility</p:attrName>
                                        </p:attrNameLst>
                                      </p:cBhvr>
                                      <p:to>
                                        <p:strVal val="visible"/>
                                      </p:to>
                                    </p:set>
                                    <p:animEffect transition="in" filter="wipe(up)">
                                      <p:cBhvr>
                                        <p:cTn id="7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6" grpId="1"/>
      <p:bldP spid="8" grpId="0"/>
      <p:bldP spid="9" grpId="0"/>
      <p:bldP spid="9" grpId="1"/>
      <p:bldP spid="10" grpId="0"/>
      <p:bldP spid="11" grpId="0"/>
      <p:bldP spid="11" grpId="1"/>
      <p:bldP spid="1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J:\Mis Docs\_Multimedia IMS\Curso Biblico PPS\Tema 13\Tema 13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179512" y="332656"/>
            <a:ext cx="2569934" cy="523220"/>
          </a:xfrm>
          <a:prstGeom prst="rect">
            <a:avLst/>
          </a:prstGeom>
        </p:spPr>
        <p:txBody>
          <a:bodyPr wrap="none">
            <a:spAutoFit/>
          </a:bodyPr>
          <a:lstStyle/>
          <a:p>
            <a:r>
              <a:rPr lang="en-US" sz="2800" b="1" dirty="0" err="1">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Êxodo</a:t>
            </a:r>
            <a:r>
              <a:rPr lang="en-US" sz="2800" b="1" dirty="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 16:21-30</a:t>
            </a:r>
            <a:endParaRPr lang="es-ES" sz="2000" dirty="0">
              <a:ln w="6350" cap="rnd" cmpd="sng">
                <a:solidFill>
                  <a:srgbClr val="FFC000"/>
                </a:solidFill>
                <a:prstDash val="solid"/>
                <a:round/>
              </a:ln>
              <a:solidFill>
                <a:schemeClr val="bg1"/>
              </a:solidFill>
            </a:endParaRPr>
          </a:p>
        </p:txBody>
      </p:sp>
      <p:sp>
        <p:nvSpPr>
          <p:cNvPr id="3" name="Rectangle 3" hidden="1"/>
          <p:cNvSpPr>
            <a:spLocks noChangeArrowheads="1"/>
          </p:cNvSpPr>
          <p:nvPr/>
        </p:nvSpPr>
        <p:spPr bwMode="auto">
          <a:xfrm>
            <a:off x="179512" y="1664804"/>
            <a:ext cx="4068452" cy="345638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80000" tIns="180000" rIns="108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Y lo recogían cada mañana, cada uno según lo que había de comer; y luego que el sol calentaba, </a:t>
            </a:r>
            <a:b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 derretía.</a:t>
            </a:r>
          </a:p>
        </p:txBody>
      </p:sp>
      <p:sp>
        <p:nvSpPr>
          <p:cNvPr id="6" name="Rectangle 3" hidden="1"/>
          <p:cNvSpPr>
            <a:spLocks noChangeArrowheads="1"/>
          </p:cNvSpPr>
          <p:nvPr/>
        </p:nvSpPr>
        <p:spPr bwMode="auto">
          <a:xfrm>
            <a:off x="179512" y="1628800"/>
            <a:ext cx="5040560" cy="345638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80000" tIns="180000" rIns="108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En el sexto día recogieron doble porción de comida, dos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gomeres</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para cada uno; y todos los príncipes de la congregación vinieron y se lo hicieron saber a Moisés.</a:t>
            </a:r>
          </a:p>
        </p:txBody>
      </p:sp>
      <p:sp>
        <p:nvSpPr>
          <p:cNvPr id="8" name="Rectangle 3" hidden="1"/>
          <p:cNvSpPr>
            <a:spLocks noChangeArrowheads="1"/>
          </p:cNvSpPr>
          <p:nvPr/>
        </p:nvSpPr>
        <p:spPr bwMode="auto">
          <a:xfrm>
            <a:off x="215516" y="1124744"/>
            <a:ext cx="5040560" cy="396044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80000" tIns="180000" rIns="108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Y él les dijo: Esto es lo que ha dicho Jehová: Mañana es el santo día de reposo, el reposo consagrado a Jehová; lo que habéis de cocer, cocedlo hoy, y lo que habéis de cocinar, cocinadlo; y todo lo que os sobrare, guardadlo para mañana.</a:t>
            </a:r>
          </a:p>
        </p:txBody>
      </p:sp>
      <p:sp>
        <p:nvSpPr>
          <p:cNvPr id="9" name="Rectangle 3" hidden="1"/>
          <p:cNvSpPr>
            <a:spLocks noChangeArrowheads="1"/>
          </p:cNvSpPr>
          <p:nvPr/>
        </p:nvSpPr>
        <p:spPr bwMode="auto">
          <a:xfrm>
            <a:off x="215516" y="1124744"/>
            <a:ext cx="4968552" cy="396044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80000" tIns="180000" rIns="108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Y ellos lo guardaron hasta la mañana, </a:t>
            </a:r>
            <a:b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según lo que Moisés había mandado, y no </a:t>
            </a:r>
            <a:b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 agusanó, ni hedió.</a:t>
            </a:r>
          </a:p>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Y dijo Moisés: Comedlo hoy, porque hoy es día de reposo para Jehová; hoy no hallaréis en el campo.</a:t>
            </a:r>
          </a:p>
        </p:txBody>
      </p:sp>
      <p:sp>
        <p:nvSpPr>
          <p:cNvPr id="10" name="Rectangle 3" hidden="1"/>
          <p:cNvSpPr>
            <a:spLocks noChangeArrowheads="1"/>
          </p:cNvSpPr>
          <p:nvPr/>
        </p:nvSpPr>
        <p:spPr bwMode="auto">
          <a:xfrm>
            <a:off x="215516" y="1304764"/>
            <a:ext cx="4968552" cy="396044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80000" tIns="180000" rIns="108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Seis días lo recogeréis; mas el séptimo día es </a:t>
            </a:r>
            <a:b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día de reposo; en él </a:t>
            </a:r>
            <a:b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no se hallará.</a:t>
            </a:r>
          </a:p>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Y aconteció que algunos del pueblo salieron en </a:t>
            </a:r>
            <a:b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el séptimo día a recoger, y no hallaron.</a:t>
            </a:r>
          </a:p>
        </p:txBody>
      </p:sp>
      <p:sp>
        <p:nvSpPr>
          <p:cNvPr id="11" name="Rectangle 3"/>
          <p:cNvSpPr>
            <a:spLocks noChangeArrowheads="1"/>
          </p:cNvSpPr>
          <p:nvPr/>
        </p:nvSpPr>
        <p:spPr bwMode="auto">
          <a:xfrm>
            <a:off x="287524" y="2240868"/>
            <a:ext cx="4968552" cy="302433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80000" tIns="180000" rIns="108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Então</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disse</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o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Senhor</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 Moisés: Até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quando</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recusareis guardar os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meus</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mandamentos</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e as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minhas</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leis</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t>
            </a:r>
          </a:p>
        </p:txBody>
      </p:sp>
      <p:sp>
        <p:nvSpPr>
          <p:cNvPr id="12" name="Rectangle 3" hidden="1"/>
          <p:cNvSpPr>
            <a:spLocks noChangeArrowheads="1"/>
          </p:cNvSpPr>
          <p:nvPr/>
        </p:nvSpPr>
        <p:spPr bwMode="auto">
          <a:xfrm>
            <a:off x="215516" y="1196752"/>
            <a:ext cx="4932548" cy="302433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80000" tIns="180000" rIns="108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Mirad que Jehová os dio el día de reposo, y por eso en el sexto día os da pan para dos días.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Estése</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pues, cada uno en su lugar, y nadie salga de él en el séptimo día.</a:t>
            </a:r>
          </a:p>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Así el pueblo reposó el séptimo día."</a:t>
            </a:r>
          </a:p>
        </p:txBody>
      </p:sp>
      <p:pic>
        <p:nvPicPr>
          <p:cNvPr id="13"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J:\Mis Docs\_Multimedia IMS\Curso Biblico PPS\Tema 13\man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8024" y="1916832"/>
            <a:ext cx="4032448" cy="4010758"/>
          </a:xfrm>
          <a:prstGeom prst="rect">
            <a:avLst/>
          </a:prstGeom>
          <a:ln>
            <a:noFill/>
          </a:ln>
          <a:effectLst>
            <a:reflection blurRad="12700" stA="30000" endPos="30000" dist="5000" dir="5400000" sy="-100000" algn="bl" rotWithShape="0"/>
          </a:effectLst>
          <a:scene3d>
            <a:camera prst="perspectiveContrastingLeftFacing">
              <a:rot lat="424753" lon="2155203" rev="21578317"/>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422336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7" presetClass="exit" presetSubtype="0" fill="hold" grpId="1" nodeType="clickEffect">
                                  <p:stCondLst>
                                    <p:cond delay="0"/>
                                  </p:stCondLst>
                                  <p:childTnLst>
                                    <p:animEffect transition="out" filter="fade">
                                      <p:cBhvr>
                                        <p:cTn id="19" dur="1000"/>
                                        <p:tgtEl>
                                          <p:spTgt spid="6"/>
                                        </p:tgtEl>
                                      </p:cBhvr>
                                    </p:animEffect>
                                    <p:anim calcmode="lin" valueType="num">
                                      <p:cBhvr>
                                        <p:cTn id="20" dur="1000"/>
                                        <p:tgtEl>
                                          <p:spTgt spid="6"/>
                                        </p:tgtEl>
                                        <p:attrNameLst>
                                          <p:attrName>ppt_x</p:attrName>
                                        </p:attrNameLst>
                                      </p:cBhvr>
                                      <p:tavLst>
                                        <p:tav tm="0">
                                          <p:val>
                                            <p:strVal val="ppt_x"/>
                                          </p:val>
                                        </p:tav>
                                        <p:tav tm="100000">
                                          <p:val>
                                            <p:strVal val="ppt_x"/>
                                          </p:val>
                                        </p:tav>
                                      </p:tavLst>
                                    </p:anim>
                                    <p:anim calcmode="lin" valueType="num">
                                      <p:cBhvr>
                                        <p:cTn id="21" dur="1000"/>
                                        <p:tgtEl>
                                          <p:spTgt spid="6"/>
                                        </p:tgtEl>
                                        <p:attrNameLst>
                                          <p:attrName>ppt_y</p:attrName>
                                        </p:attrNameLst>
                                      </p:cBhvr>
                                      <p:tavLst>
                                        <p:tav tm="0">
                                          <p:val>
                                            <p:strVal val="ppt_y"/>
                                          </p:val>
                                        </p:tav>
                                        <p:tav tm="100000">
                                          <p:val>
                                            <p:strVal val="ppt_y-.1"/>
                                          </p:val>
                                        </p:tav>
                                      </p:tavLst>
                                    </p:anim>
                                    <p:set>
                                      <p:cBhvr>
                                        <p:cTn id="22" dur="1" fill="hold">
                                          <p:stCondLst>
                                            <p:cond delay="999"/>
                                          </p:stCondLst>
                                        </p:cTn>
                                        <p:tgtEl>
                                          <p:spTgt spid="6"/>
                                        </p:tgtEl>
                                        <p:attrNameLst>
                                          <p:attrName>style.visibility</p:attrName>
                                        </p:attrNameLst>
                                      </p:cBhvr>
                                      <p:to>
                                        <p:strVal val="hidden"/>
                                      </p:to>
                                    </p:set>
                                  </p:childTnLst>
                                </p:cTn>
                              </p:par>
                            </p:childTnLst>
                          </p:cTn>
                        </p:par>
                        <p:par>
                          <p:cTn id="23" fill="hold">
                            <p:stCondLst>
                              <p:cond delay="1000"/>
                            </p:stCondLst>
                            <p:childTnLst>
                              <p:par>
                                <p:cTn id="24" presetID="42" presetClass="entr" presetSubtype="0"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par>
                          <p:cTn id="29" fill="hold">
                            <p:stCondLst>
                              <p:cond delay="2000"/>
                            </p:stCondLst>
                            <p:childTnLst>
                              <p:par>
                                <p:cTn id="30" presetID="42" presetClass="entr" presetSubtype="0"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7" presetClass="exit" presetSubtype="0" fill="hold" grpId="1" nodeType="clickEffect">
                                  <p:stCondLst>
                                    <p:cond delay="0"/>
                                  </p:stCondLst>
                                  <p:childTnLst>
                                    <p:animEffect transition="out" filter="fade">
                                      <p:cBhvr>
                                        <p:cTn id="38" dur="1000"/>
                                        <p:tgtEl>
                                          <p:spTgt spid="9"/>
                                        </p:tgtEl>
                                      </p:cBhvr>
                                    </p:animEffect>
                                    <p:anim calcmode="lin" valueType="num">
                                      <p:cBhvr>
                                        <p:cTn id="39" dur="1000"/>
                                        <p:tgtEl>
                                          <p:spTgt spid="9"/>
                                        </p:tgtEl>
                                        <p:attrNameLst>
                                          <p:attrName>ppt_x</p:attrName>
                                        </p:attrNameLst>
                                      </p:cBhvr>
                                      <p:tavLst>
                                        <p:tav tm="0">
                                          <p:val>
                                            <p:strVal val="ppt_x"/>
                                          </p:val>
                                        </p:tav>
                                        <p:tav tm="100000">
                                          <p:val>
                                            <p:strVal val="ppt_x"/>
                                          </p:val>
                                        </p:tav>
                                      </p:tavLst>
                                    </p:anim>
                                    <p:anim calcmode="lin" valueType="num">
                                      <p:cBhvr>
                                        <p:cTn id="40" dur="1000"/>
                                        <p:tgtEl>
                                          <p:spTgt spid="9"/>
                                        </p:tgtEl>
                                        <p:attrNameLst>
                                          <p:attrName>ppt_y</p:attrName>
                                        </p:attrNameLst>
                                      </p:cBhvr>
                                      <p:tavLst>
                                        <p:tav tm="0">
                                          <p:val>
                                            <p:strVal val="ppt_y"/>
                                          </p:val>
                                        </p:tav>
                                        <p:tav tm="100000">
                                          <p:val>
                                            <p:strVal val="ppt_y-.1"/>
                                          </p:val>
                                        </p:tav>
                                      </p:tavLst>
                                    </p:anim>
                                    <p:set>
                                      <p:cBhvr>
                                        <p:cTn id="41" dur="1" fill="hold">
                                          <p:stCondLst>
                                            <p:cond delay="999"/>
                                          </p:stCondLst>
                                        </p:cTn>
                                        <p:tgtEl>
                                          <p:spTgt spid="9"/>
                                        </p:tgtEl>
                                        <p:attrNameLst>
                                          <p:attrName>style.visibility</p:attrName>
                                        </p:attrNameLst>
                                      </p:cBhvr>
                                      <p:to>
                                        <p:strVal val="hidden"/>
                                      </p:to>
                                    </p:set>
                                  </p:childTnLst>
                                </p:cTn>
                              </p:par>
                            </p:childTnLst>
                          </p:cTn>
                        </p:par>
                        <p:par>
                          <p:cTn id="42" fill="hold">
                            <p:stCondLst>
                              <p:cond delay="1000"/>
                            </p:stCondLst>
                            <p:childTnLst>
                              <p:par>
                                <p:cTn id="43" presetID="42" presetClass="entr" presetSubtype="0" fill="hold" grpId="0" nodeType="after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1000"/>
                                        <p:tgtEl>
                                          <p:spTgt spid="10"/>
                                        </p:tgtEl>
                                      </p:cBhvr>
                                    </p:animEffect>
                                    <p:anim calcmode="lin" valueType="num">
                                      <p:cBhvr>
                                        <p:cTn id="46" dur="1000" fill="hold"/>
                                        <p:tgtEl>
                                          <p:spTgt spid="10"/>
                                        </p:tgtEl>
                                        <p:attrNameLst>
                                          <p:attrName>ppt_x</p:attrName>
                                        </p:attrNameLst>
                                      </p:cBhvr>
                                      <p:tavLst>
                                        <p:tav tm="0">
                                          <p:val>
                                            <p:strVal val="#ppt_x"/>
                                          </p:val>
                                        </p:tav>
                                        <p:tav tm="100000">
                                          <p:val>
                                            <p:strVal val="#ppt_x"/>
                                          </p:val>
                                        </p:tav>
                                      </p:tavLst>
                                    </p:anim>
                                    <p:anim calcmode="lin" valueType="num">
                                      <p:cBhvr>
                                        <p:cTn id="4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7" presetClass="exit" presetSubtype="0" fill="hold" grpId="1" nodeType="clickEffect">
                                  <p:stCondLst>
                                    <p:cond delay="0"/>
                                  </p:stCondLst>
                                  <p:childTnLst>
                                    <p:animEffect transition="out" filter="fade">
                                      <p:cBhvr>
                                        <p:cTn id="51" dur="1000"/>
                                        <p:tgtEl>
                                          <p:spTgt spid="10"/>
                                        </p:tgtEl>
                                      </p:cBhvr>
                                    </p:animEffect>
                                    <p:anim calcmode="lin" valueType="num">
                                      <p:cBhvr>
                                        <p:cTn id="52" dur="1000"/>
                                        <p:tgtEl>
                                          <p:spTgt spid="10"/>
                                        </p:tgtEl>
                                        <p:attrNameLst>
                                          <p:attrName>ppt_x</p:attrName>
                                        </p:attrNameLst>
                                      </p:cBhvr>
                                      <p:tavLst>
                                        <p:tav tm="0">
                                          <p:val>
                                            <p:strVal val="ppt_x"/>
                                          </p:val>
                                        </p:tav>
                                        <p:tav tm="100000">
                                          <p:val>
                                            <p:strVal val="ppt_x"/>
                                          </p:val>
                                        </p:tav>
                                      </p:tavLst>
                                    </p:anim>
                                    <p:anim calcmode="lin" valueType="num">
                                      <p:cBhvr>
                                        <p:cTn id="53" dur="1000"/>
                                        <p:tgtEl>
                                          <p:spTgt spid="10"/>
                                        </p:tgtEl>
                                        <p:attrNameLst>
                                          <p:attrName>ppt_y</p:attrName>
                                        </p:attrNameLst>
                                      </p:cBhvr>
                                      <p:tavLst>
                                        <p:tav tm="0">
                                          <p:val>
                                            <p:strVal val="ppt_y"/>
                                          </p:val>
                                        </p:tav>
                                        <p:tav tm="100000">
                                          <p:val>
                                            <p:strVal val="ppt_y-.1"/>
                                          </p:val>
                                        </p:tav>
                                      </p:tavLst>
                                    </p:anim>
                                    <p:set>
                                      <p:cBhvr>
                                        <p:cTn id="54" dur="1" fill="hold">
                                          <p:stCondLst>
                                            <p:cond delay="999"/>
                                          </p:stCondLst>
                                        </p:cTn>
                                        <p:tgtEl>
                                          <p:spTgt spid="10"/>
                                        </p:tgtEl>
                                        <p:attrNameLst>
                                          <p:attrName>style.visibility</p:attrName>
                                        </p:attrNameLst>
                                      </p:cBhvr>
                                      <p:to>
                                        <p:strVal val="hidden"/>
                                      </p:to>
                                    </p:set>
                                  </p:childTnLst>
                                </p:cTn>
                              </p:par>
                            </p:childTnLst>
                          </p:cTn>
                        </p:par>
                        <p:par>
                          <p:cTn id="55" fill="hold">
                            <p:stCondLst>
                              <p:cond delay="1000"/>
                            </p:stCondLst>
                            <p:childTnLst>
                              <p:par>
                                <p:cTn id="56" presetID="42" presetClass="entr" presetSubtype="0" fill="hold" grpId="0" nodeType="after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1000"/>
                                        <p:tgtEl>
                                          <p:spTgt spid="11"/>
                                        </p:tgtEl>
                                      </p:cBhvr>
                                    </p:animEffect>
                                    <p:anim calcmode="lin" valueType="num">
                                      <p:cBhvr>
                                        <p:cTn id="59" dur="1000" fill="hold"/>
                                        <p:tgtEl>
                                          <p:spTgt spid="11"/>
                                        </p:tgtEl>
                                        <p:attrNameLst>
                                          <p:attrName>ppt_x</p:attrName>
                                        </p:attrNameLst>
                                      </p:cBhvr>
                                      <p:tavLst>
                                        <p:tav tm="0">
                                          <p:val>
                                            <p:strVal val="#ppt_x"/>
                                          </p:val>
                                        </p:tav>
                                        <p:tav tm="100000">
                                          <p:val>
                                            <p:strVal val="#ppt_x"/>
                                          </p:val>
                                        </p:tav>
                                      </p:tavLst>
                                    </p:anim>
                                    <p:anim calcmode="lin" valueType="num">
                                      <p:cBhvr>
                                        <p:cTn id="60" dur="1000" fill="hold"/>
                                        <p:tgtEl>
                                          <p:spTgt spid="11"/>
                                        </p:tgtEl>
                                        <p:attrNameLst>
                                          <p:attrName>ppt_y</p:attrName>
                                        </p:attrNameLst>
                                      </p:cBhvr>
                                      <p:tavLst>
                                        <p:tav tm="0">
                                          <p:val>
                                            <p:strVal val="#ppt_y+.1"/>
                                          </p:val>
                                        </p:tav>
                                        <p:tav tm="100000">
                                          <p:val>
                                            <p:strVal val="#ppt_y"/>
                                          </p:val>
                                        </p:tav>
                                      </p:tavLst>
                                    </p:anim>
                                  </p:childTnLst>
                                </p:cTn>
                              </p:par>
                            </p:childTnLst>
                          </p:cTn>
                        </p:par>
                        <p:par>
                          <p:cTn id="61" fill="hold">
                            <p:stCondLst>
                              <p:cond delay="2000"/>
                            </p:stCondLst>
                            <p:childTnLst>
                              <p:par>
                                <p:cTn id="62" presetID="42" presetClass="entr" presetSubtype="0" fill="hold" grpId="0" nodeType="after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fade">
                                      <p:cBhvr>
                                        <p:cTn id="64" dur="1000"/>
                                        <p:tgtEl>
                                          <p:spTgt spid="12"/>
                                        </p:tgtEl>
                                      </p:cBhvr>
                                    </p:animEffect>
                                    <p:anim calcmode="lin" valueType="num">
                                      <p:cBhvr>
                                        <p:cTn id="65" dur="1000" fill="hold"/>
                                        <p:tgtEl>
                                          <p:spTgt spid="12"/>
                                        </p:tgtEl>
                                        <p:attrNameLst>
                                          <p:attrName>ppt_x</p:attrName>
                                        </p:attrNameLst>
                                      </p:cBhvr>
                                      <p:tavLst>
                                        <p:tav tm="0">
                                          <p:val>
                                            <p:strVal val="#ppt_x"/>
                                          </p:val>
                                        </p:tav>
                                        <p:tav tm="100000">
                                          <p:val>
                                            <p:strVal val="#ppt_x"/>
                                          </p:val>
                                        </p:tav>
                                      </p:tavLst>
                                    </p:anim>
                                    <p:anim calcmode="lin" valueType="num">
                                      <p:cBhvr>
                                        <p:cTn id="66" dur="1000" fill="hold"/>
                                        <p:tgtEl>
                                          <p:spTgt spid="12"/>
                                        </p:tgtEl>
                                        <p:attrNameLst>
                                          <p:attrName>ppt_y</p:attrName>
                                        </p:attrNameLst>
                                      </p:cBhvr>
                                      <p:tavLst>
                                        <p:tav tm="0">
                                          <p:val>
                                            <p:strVal val="#ppt_y+.1"/>
                                          </p:val>
                                        </p:tav>
                                        <p:tav tm="100000">
                                          <p:val>
                                            <p:strVal val="#ppt_y"/>
                                          </p:val>
                                        </p:tav>
                                      </p:tavLst>
                                    </p:anim>
                                  </p:childTnLst>
                                </p:cTn>
                              </p:par>
                            </p:childTnLst>
                          </p:cTn>
                        </p:par>
                        <p:par>
                          <p:cTn id="67" fill="hold">
                            <p:stCondLst>
                              <p:cond delay="3000"/>
                            </p:stCondLst>
                            <p:childTnLst>
                              <p:par>
                                <p:cTn id="68" presetID="22" presetClass="entr" presetSubtype="1" fill="hold" nodeType="afterEffect">
                                  <p:stCondLst>
                                    <p:cond delay="0"/>
                                  </p:stCondLst>
                                  <p:childTnLst>
                                    <p:set>
                                      <p:cBhvr>
                                        <p:cTn id="69" dur="1" fill="hold">
                                          <p:stCondLst>
                                            <p:cond delay="0"/>
                                          </p:stCondLst>
                                        </p:cTn>
                                        <p:tgtEl>
                                          <p:spTgt spid="13"/>
                                        </p:tgtEl>
                                        <p:attrNameLst>
                                          <p:attrName>style.visibility</p:attrName>
                                        </p:attrNameLst>
                                      </p:cBhvr>
                                      <p:to>
                                        <p:strVal val="visible"/>
                                      </p:to>
                                    </p:set>
                                    <p:animEffect transition="in" filter="wipe(up)">
                                      <p:cBhvr>
                                        <p:cTn id="7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6" grpId="1"/>
      <p:bldP spid="8" grpId="0"/>
      <p:bldP spid="9" grpId="0"/>
      <p:bldP spid="9" grpId="1"/>
      <p:bldP spid="10" grpId="0"/>
      <p:bldP spid="10" grpId="1"/>
      <p:bldP spid="11" grpId="0"/>
      <p:bldP spid="1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J:\Mis Docs\_Multimedia IMS\Curso Biblico PPS\Tema 13\Tema 13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179512" y="332656"/>
            <a:ext cx="2569934" cy="523220"/>
          </a:xfrm>
          <a:prstGeom prst="rect">
            <a:avLst/>
          </a:prstGeom>
        </p:spPr>
        <p:txBody>
          <a:bodyPr wrap="none">
            <a:spAutoFit/>
          </a:bodyPr>
          <a:lstStyle/>
          <a:p>
            <a:r>
              <a:rPr lang="en-US" sz="2800" b="1" dirty="0" err="1">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Êxodo</a:t>
            </a:r>
            <a:r>
              <a:rPr lang="en-US" sz="2800" b="1" dirty="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 16:21-30</a:t>
            </a:r>
            <a:endParaRPr lang="es-ES" sz="2000" dirty="0">
              <a:ln w="6350" cap="rnd" cmpd="sng">
                <a:solidFill>
                  <a:srgbClr val="FFC000"/>
                </a:solidFill>
                <a:prstDash val="solid"/>
                <a:round/>
              </a:ln>
              <a:solidFill>
                <a:schemeClr val="bg1"/>
              </a:solidFill>
            </a:endParaRPr>
          </a:p>
        </p:txBody>
      </p:sp>
      <p:sp>
        <p:nvSpPr>
          <p:cNvPr id="3" name="Rectangle 3" hidden="1"/>
          <p:cNvSpPr>
            <a:spLocks noChangeArrowheads="1"/>
          </p:cNvSpPr>
          <p:nvPr/>
        </p:nvSpPr>
        <p:spPr bwMode="auto">
          <a:xfrm>
            <a:off x="179512" y="1664804"/>
            <a:ext cx="4068452" cy="345638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80000" tIns="180000" rIns="108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Y lo recogían cada mañana, cada uno según lo que había de comer; y luego que el sol calentaba, </a:t>
            </a:r>
            <a:b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 derretía.</a:t>
            </a:r>
          </a:p>
        </p:txBody>
      </p:sp>
      <p:sp>
        <p:nvSpPr>
          <p:cNvPr id="6" name="Rectangle 3" hidden="1"/>
          <p:cNvSpPr>
            <a:spLocks noChangeArrowheads="1"/>
          </p:cNvSpPr>
          <p:nvPr/>
        </p:nvSpPr>
        <p:spPr bwMode="auto">
          <a:xfrm>
            <a:off x="179512" y="1628800"/>
            <a:ext cx="5040560" cy="345638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80000" tIns="180000" rIns="108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En el sexto día recogieron doble porción de comida, dos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gomeres</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para cada uno; y todos los príncipes de la congregación vinieron y se lo hicieron saber a Moisés.</a:t>
            </a:r>
          </a:p>
        </p:txBody>
      </p:sp>
      <p:sp>
        <p:nvSpPr>
          <p:cNvPr id="8" name="Rectangle 3" hidden="1"/>
          <p:cNvSpPr>
            <a:spLocks noChangeArrowheads="1"/>
          </p:cNvSpPr>
          <p:nvPr/>
        </p:nvSpPr>
        <p:spPr bwMode="auto">
          <a:xfrm>
            <a:off x="215516" y="1124744"/>
            <a:ext cx="5040560" cy="396044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80000" tIns="180000" rIns="108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Y él les dijo: Esto es lo que ha dicho Jehová: Mañana es el santo día de reposo, el reposo consagrado a Jehová; lo que habéis de cocer, cocedlo hoy, y lo que habéis de cocinar, cocinadlo; y todo lo que os sobrare, guardadlo para mañana.</a:t>
            </a:r>
          </a:p>
        </p:txBody>
      </p:sp>
      <p:sp>
        <p:nvSpPr>
          <p:cNvPr id="9" name="Rectangle 3" hidden="1"/>
          <p:cNvSpPr>
            <a:spLocks noChangeArrowheads="1"/>
          </p:cNvSpPr>
          <p:nvPr/>
        </p:nvSpPr>
        <p:spPr bwMode="auto">
          <a:xfrm>
            <a:off x="215516" y="1124744"/>
            <a:ext cx="4968552" cy="396044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80000" tIns="180000" rIns="108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Y ellos lo guardaron hasta la mañana, </a:t>
            </a:r>
            <a:b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según lo que Moisés había mandado, y no </a:t>
            </a:r>
            <a:b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 agusanó, ni hedió.</a:t>
            </a:r>
          </a:p>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Y dijo Moisés: Comedlo hoy, porque hoy es día de reposo para Jehová; hoy no hallaréis en el campo.</a:t>
            </a:r>
          </a:p>
        </p:txBody>
      </p:sp>
      <p:sp>
        <p:nvSpPr>
          <p:cNvPr id="10" name="Rectangle 3" hidden="1"/>
          <p:cNvSpPr>
            <a:spLocks noChangeArrowheads="1"/>
          </p:cNvSpPr>
          <p:nvPr/>
        </p:nvSpPr>
        <p:spPr bwMode="auto">
          <a:xfrm>
            <a:off x="215516" y="1304764"/>
            <a:ext cx="4968552" cy="396044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80000" tIns="180000" rIns="108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Seis días lo recogeréis; mas el séptimo día es </a:t>
            </a:r>
            <a:b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día de reposo; en él </a:t>
            </a:r>
            <a:b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no se hallará.</a:t>
            </a:r>
          </a:p>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Y aconteció que algunos del pueblo salieron en </a:t>
            </a:r>
            <a:b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el séptimo día a recoger, y no hallaron.</a:t>
            </a:r>
          </a:p>
        </p:txBody>
      </p:sp>
      <p:sp>
        <p:nvSpPr>
          <p:cNvPr id="11" name="Rectangle 3" hidden="1"/>
          <p:cNvSpPr>
            <a:spLocks noChangeArrowheads="1"/>
          </p:cNvSpPr>
          <p:nvPr/>
        </p:nvSpPr>
        <p:spPr bwMode="auto">
          <a:xfrm>
            <a:off x="287524" y="2240868"/>
            <a:ext cx="4968552" cy="302433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80000" tIns="180000" rIns="108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Y Jehová dijo a Moisés: ¿Hasta cuándo no querréis guardar mis mandamientos y mis leyes?</a:t>
            </a:r>
          </a:p>
        </p:txBody>
      </p:sp>
      <p:sp>
        <p:nvSpPr>
          <p:cNvPr id="12" name="Rectangle 3"/>
          <p:cNvSpPr>
            <a:spLocks noChangeArrowheads="1"/>
          </p:cNvSpPr>
          <p:nvPr/>
        </p:nvSpPr>
        <p:spPr bwMode="auto">
          <a:xfrm>
            <a:off x="215516" y="1196752"/>
            <a:ext cx="4932548" cy="302433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80000" tIns="180000" rIns="108000" bIns="18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“Vede,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porquanto</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o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Senhor</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vos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deu</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o sábado,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portanto</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ele no sexto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dia</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vos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dá</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pão</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para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dois</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dias</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cada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um</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fique no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seu</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lugar,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ninguém</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saia</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do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seu</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lugar no sétimo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dia</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Assim</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repousou</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o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povo</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no sétimo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dia</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t>
            </a:r>
          </a:p>
        </p:txBody>
      </p:sp>
      <p:pic>
        <p:nvPicPr>
          <p:cNvPr id="13"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J:\Mis Docs\_Multimedia IMS\Curso Biblico PPS\Tema 13\man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8024" y="1916832"/>
            <a:ext cx="4032448" cy="4010758"/>
          </a:xfrm>
          <a:prstGeom prst="rect">
            <a:avLst/>
          </a:prstGeom>
          <a:ln>
            <a:noFill/>
          </a:ln>
          <a:effectLst>
            <a:reflection blurRad="12700" stA="30000" endPos="30000" dist="5000" dir="5400000" sy="-100000" algn="bl" rotWithShape="0"/>
          </a:effectLst>
          <a:scene3d>
            <a:camera prst="perspectiveContrastingLeftFacing">
              <a:rot lat="424753" lon="2155203" rev="21578317"/>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51739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7" presetClass="exit" presetSubtype="0" fill="hold" grpId="1" nodeType="clickEffect">
                                  <p:stCondLst>
                                    <p:cond delay="0"/>
                                  </p:stCondLst>
                                  <p:childTnLst>
                                    <p:animEffect transition="out" filter="fade">
                                      <p:cBhvr>
                                        <p:cTn id="19" dur="1000"/>
                                        <p:tgtEl>
                                          <p:spTgt spid="6"/>
                                        </p:tgtEl>
                                      </p:cBhvr>
                                    </p:animEffect>
                                    <p:anim calcmode="lin" valueType="num">
                                      <p:cBhvr>
                                        <p:cTn id="20" dur="1000"/>
                                        <p:tgtEl>
                                          <p:spTgt spid="6"/>
                                        </p:tgtEl>
                                        <p:attrNameLst>
                                          <p:attrName>ppt_x</p:attrName>
                                        </p:attrNameLst>
                                      </p:cBhvr>
                                      <p:tavLst>
                                        <p:tav tm="0">
                                          <p:val>
                                            <p:strVal val="ppt_x"/>
                                          </p:val>
                                        </p:tav>
                                        <p:tav tm="100000">
                                          <p:val>
                                            <p:strVal val="ppt_x"/>
                                          </p:val>
                                        </p:tav>
                                      </p:tavLst>
                                    </p:anim>
                                    <p:anim calcmode="lin" valueType="num">
                                      <p:cBhvr>
                                        <p:cTn id="21" dur="1000"/>
                                        <p:tgtEl>
                                          <p:spTgt spid="6"/>
                                        </p:tgtEl>
                                        <p:attrNameLst>
                                          <p:attrName>ppt_y</p:attrName>
                                        </p:attrNameLst>
                                      </p:cBhvr>
                                      <p:tavLst>
                                        <p:tav tm="0">
                                          <p:val>
                                            <p:strVal val="ppt_y"/>
                                          </p:val>
                                        </p:tav>
                                        <p:tav tm="100000">
                                          <p:val>
                                            <p:strVal val="ppt_y-.1"/>
                                          </p:val>
                                        </p:tav>
                                      </p:tavLst>
                                    </p:anim>
                                    <p:set>
                                      <p:cBhvr>
                                        <p:cTn id="22" dur="1" fill="hold">
                                          <p:stCondLst>
                                            <p:cond delay="999"/>
                                          </p:stCondLst>
                                        </p:cTn>
                                        <p:tgtEl>
                                          <p:spTgt spid="6"/>
                                        </p:tgtEl>
                                        <p:attrNameLst>
                                          <p:attrName>style.visibility</p:attrName>
                                        </p:attrNameLst>
                                      </p:cBhvr>
                                      <p:to>
                                        <p:strVal val="hidden"/>
                                      </p:to>
                                    </p:set>
                                  </p:childTnLst>
                                </p:cTn>
                              </p:par>
                            </p:childTnLst>
                          </p:cTn>
                        </p:par>
                        <p:par>
                          <p:cTn id="23" fill="hold">
                            <p:stCondLst>
                              <p:cond delay="1000"/>
                            </p:stCondLst>
                            <p:childTnLst>
                              <p:par>
                                <p:cTn id="24" presetID="42" presetClass="entr" presetSubtype="0"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par>
                          <p:cTn id="29" fill="hold">
                            <p:stCondLst>
                              <p:cond delay="2000"/>
                            </p:stCondLst>
                            <p:childTnLst>
                              <p:par>
                                <p:cTn id="30" presetID="42" presetClass="entr" presetSubtype="0"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7" presetClass="exit" presetSubtype="0" fill="hold" grpId="1" nodeType="clickEffect">
                                  <p:stCondLst>
                                    <p:cond delay="0"/>
                                  </p:stCondLst>
                                  <p:childTnLst>
                                    <p:animEffect transition="out" filter="fade">
                                      <p:cBhvr>
                                        <p:cTn id="38" dur="1000"/>
                                        <p:tgtEl>
                                          <p:spTgt spid="9"/>
                                        </p:tgtEl>
                                      </p:cBhvr>
                                    </p:animEffect>
                                    <p:anim calcmode="lin" valueType="num">
                                      <p:cBhvr>
                                        <p:cTn id="39" dur="1000"/>
                                        <p:tgtEl>
                                          <p:spTgt spid="9"/>
                                        </p:tgtEl>
                                        <p:attrNameLst>
                                          <p:attrName>ppt_x</p:attrName>
                                        </p:attrNameLst>
                                      </p:cBhvr>
                                      <p:tavLst>
                                        <p:tav tm="0">
                                          <p:val>
                                            <p:strVal val="ppt_x"/>
                                          </p:val>
                                        </p:tav>
                                        <p:tav tm="100000">
                                          <p:val>
                                            <p:strVal val="ppt_x"/>
                                          </p:val>
                                        </p:tav>
                                      </p:tavLst>
                                    </p:anim>
                                    <p:anim calcmode="lin" valueType="num">
                                      <p:cBhvr>
                                        <p:cTn id="40" dur="1000"/>
                                        <p:tgtEl>
                                          <p:spTgt spid="9"/>
                                        </p:tgtEl>
                                        <p:attrNameLst>
                                          <p:attrName>ppt_y</p:attrName>
                                        </p:attrNameLst>
                                      </p:cBhvr>
                                      <p:tavLst>
                                        <p:tav tm="0">
                                          <p:val>
                                            <p:strVal val="ppt_y"/>
                                          </p:val>
                                        </p:tav>
                                        <p:tav tm="100000">
                                          <p:val>
                                            <p:strVal val="ppt_y-.1"/>
                                          </p:val>
                                        </p:tav>
                                      </p:tavLst>
                                    </p:anim>
                                    <p:set>
                                      <p:cBhvr>
                                        <p:cTn id="41" dur="1" fill="hold">
                                          <p:stCondLst>
                                            <p:cond delay="999"/>
                                          </p:stCondLst>
                                        </p:cTn>
                                        <p:tgtEl>
                                          <p:spTgt spid="9"/>
                                        </p:tgtEl>
                                        <p:attrNameLst>
                                          <p:attrName>style.visibility</p:attrName>
                                        </p:attrNameLst>
                                      </p:cBhvr>
                                      <p:to>
                                        <p:strVal val="hidden"/>
                                      </p:to>
                                    </p:set>
                                  </p:childTnLst>
                                </p:cTn>
                              </p:par>
                            </p:childTnLst>
                          </p:cTn>
                        </p:par>
                        <p:par>
                          <p:cTn id="42" fill="hold">
                            <p:stCondLst>
                              <p:cond delay="1000"/>
                            </p:stCondLst>
                            <p:childTnLst>
                              <p:par>
                                <p:cTn id="43" presetID="42" presetClass="entr" presetSubtype="0" fill="hold" grpId="0" nodeType="after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1000"/>
                                        <p:tgtEl>
                                          <p:spTgt spid="10"/>
                                        </p:tgtEl>
                                      </p:cBhvr>
                                    </p:animEffect>
                                    <p:anim calcmode="lin" valueType="num">
                                      <p:cBhvr>
                                        <p:cTn id="46" dur="1000" fill="hold"/>
                                        <p:tgtEl>
                                          <p:spTgt spid="10"/>
                                        </p:tgtEl>
                                        <p:attrNameLst>
                                          <p:attrName>ppt_x</p:attrName>
                                        </p:attrNameLst>
                                      </p:cBhvr>
                                      <p:tavLst>
                                        <p:tav tm="0">
                                          <p:val>
                                            <p:strVal val="#ppt_x"/>
                                          </p:val>
                                        </p:tav>
                                        <p:tav tm="100000">
                                          <p:val>
                                            <p:strVal val="#ppt_x"/>
                                          </p:val>
                                        </p:tav>
                                      </p:tavLst>
                                    </p:anim>
                                    <p:anim calcmode="lin" valueType="num">
                                      <p:cBhvr>
                                        <p:cTn id="4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7" presetClass="exit" presetSubtype="0" fill="hold" grpId="1" nodeType="clickEffect">
                                  <p:stCondLst>
                                    <p:cond delay="0"/>
                                  </p:stCondLst>
                                  <p:childTnLst>
                                    <p:animEffect transition="out" filter="fade">
                                      <p:cBhvr>
                                        <p:cTn id="51" dur="1000"/>
                                        <p:tgtEl>
                                          <p:spTgt spid="10"/>
                                        </p:tgtEl>
                                      </p:cBhvr>
                                    </p:animEffect>
                                    <p:anim calcmode="lin" valueType="num">
                                      <p:cBhvr>
                                        <p:cTn id="52" dur="1000"/>
                                        <p:tgtEl>
                                          <p:spTgt spid="10"/>
                                        </p:tgtEl>
                                        <p:attrNameLst>
                                          <p:attrName>ppt_x</p:attrName>
                                        </p:attrNameLst>
                                      </p:cBhvr>
                                      <p:tavLst>
                                        <p:tav tm="0">
                                          <p:val>
                                            <p:strVal val="ppt_x"/>
                                          </p:val>
                                        </p:tav>
                                        <p:tav tm="100000">
                                          <p:val>
                                            <p:strVal val="ppt_x"/>
                                          </p:val>
                                        </p:tav>
                                      </p:tavLst>
                                    </p:anim>
                                    <p:anim calcmode="lin" valueType="num">
                                      <p:cBhvr>
                                        <p:cTn id="53" dur="1000"/>
                                        <p:tgtEl>
                                          <p:spTgt spid="10"/>
                                        </p:tgtEl>
                                        <p:attrNameLst>
                                          <p:attrName>ppt_y</p:attrName>
                                        </p:attrNameLst>
                                      </p:cBhvr>
                                      <p:tavLst>
                                        <p:tav tm="0">
                                          <p:val>
                                            <p:strVal val="ppt_y"/>
                                          </p:val>
                                        </p:tav>
                                        <p:tav tm="100000">
                                          <p:val>
                                            <p:strVal val="ppt_y-.1"/>
                                          </p:val>
                                        </p:tav>
                                      </p:tavLst>
                                    </p:anim>
                                    <p:set>
                                      <p:cBhvr>
                                        <p:cTn id="54" dur="1" fill="hold">
                                          <p:stCondLst>
                                            <p:cond delay="999"/>
                                          </p:stCondLst>
                                        </p:cTn>
                                        <p:tgtEl>
                                          <p:spTgt spid="10"/>
                                        </p:tgtEl>
                                        <p:attrNameLst>
                                          <p:attrName>style.visibility</p:attrName>
                                        </p:attrNameLst>
                                      </p:cBhvr>
                                      <p:to>
                                        <p:strVal val="hidden"/>
                                      </p:to>
                                    </p:set>
                                  </p:childTnLst>
                                </p:cTn>
                              </p:par>
                            </p:childTnLst>
                          </p:cTn>
                        </p:par>
                        <p:par>
                          <p:cTn id="55" fill="hold">
                            <p:stCondLst>
                              <p:cond delay="1000"/>
                            </p:stCondLst>
                            <p:childTnLst>
                              <p:par>
                                <p:cTn id="56" presetID="42" presetClass="entr" presetSubtype="0" fill="hold" grpId="0" nodeType="after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1000"/>
                                        <p:tgtEl>
                                          <p:spTgt spid="11"/>
                                        </p:tgtEl>
                                      </p:cBhvr>
                                    </p:animEffect>
                                    <p:anim calcmode="lin" valueType="num">
                                      <p:cBhvr>
                                        <p:cTn id="59" dur="1000" fill="hold"/>
                                        <p:tgtEl>
                                          <p:spTgt spid="11"/>
                                        </p:tgtEl>
                                        <p:attrNameLst>
                                          <p:attrName>ppt_x</p:attrName>
                                        </p:attrNameLst>
                                      </p:cBhvr>
                                      <p:tavLst>
                                        <p:tav tm="0">
                                          <p:val>
                                            <p:strVal val="#ppt_x"/>
                                          </p:val>
                                        </p:tav>
                                        <p:tav tm="100000">
                                          <p:val>
                                            <p:strVal val="#ppt_x"/>
                                          </p:val>
                                        </p:tav>
                                      </p:tavLst>
                                    </p:anim>
                                    <p:anim calcmode="lin" valueType="num">
                                      <p:cBhvr>
                                        <p:cTn id="6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7" presetClass="exit" presetSubtype="0" fill="hold" grpId="1" nodeType="clickEffect">
                                  <p:stCondLst>
                                    <p:cond delay="0"/>
                                  </p:stCondLst>
                                  <p:childTnLst>
                                    <p:animEffect transition="out" filter="fade">
                                      <p:cBhvr>
                                        <p:cTn id="64" dur="1000"/>
                                        <p:tgtEl>
                                          <p:spTgt spid="11"/>
                                        </p:tgtEl>
                                      </p:cBhvr>
                                    </p:animEffect>
                                    <p:anim calcmode="lin" valueType="num">
                                      <p:cBhvr>
                                        <p:cTn id="65" dur="1000"/>
                                        <p:tgtEl>
                                          <p:spTgt spid="11"/>
                                        </p:tgtEl>
                                        <p:attrNameLst>
                                          <p:attrName>ppt_x</p:attrName>
                                        </p:attrNameLst>
                                      </p:cBhvr>
                                      <p:tavLst>
                                        <p:tav tm="0">
                                          <p:val>
                                            <p:strVal val="ppt_x"/>
                                          </p:val>
                                        </p:tav>
                                        <p:tav tm="100000">
                                          <p:val>
                                            <p:strVal val="ppt_x"/>
                                          </p:val>
                                        </p:tav>
                                      </p:tavLst>
                                    </p:anim>
                                    <p:anim calcmode="lin" valueType="num">
                                      <p:cBhvr>
                                        <p:cTn id="66" dur="1000"/>
                                        <p:tgtEl>
                                          <p:spTgt spid="11"/>
                                        </p:tgtEl>
                                        <p:attrNameLst>
                                          <p:attrName>ppt_y</p:attrName>
                                        </p:attrNameLst>
                                      </p:cBhvr>
                                      <p:tavLst>
                                        <p:tav tm="0">
                                          <p:val>
                                            <p:strVal val="ppt_y"/>
                                          </p:val>
                                        </p:tav>
                                        <p:tav tm="100000">
                                          <p:val>
                                            <p:strVal val="ppt_y-.1"/>
                                          </p:val>
                                        </p:tav>
                                      </p:tavLst>
                                    </p:anim>
                                    <p:set>
                                      <p:cBhvr>
                                        <p:cTn id="67" dur="1" fill="hold">
                                          <p:stCondLst>
                                            <p:cond delay="999"/>
                                          </p:stCondLst>
                                        </p:cTn>
                                        <p:tgtEl>
                                          <p:spTgt spid="11"/>
                                        </p:tgtEl>
                                        <p:attrNameLst>
                                          <p:attrName>style.visibility</p:attrName>
                                        </p:attrNameLst>
                                      </p:cBhvr>
                                      <p:to>
                                        <p:strVal val="hidden"/>
                                      </p:to>
                                    </p:set>
                                  </p:childTnLst>
                                </p:cTn>
                              </p:par>
                            </p:childTnLst>
                          </p:cTn>
                        </p:par>
                        <p:par>
                          <p:cTn id="68" fill="hold">
                            <p:stCondLst>
                              <p:cond delay="1000"/>
                            </p:stCondLst>
                            <p:childTnLst>
                              <p:par>
                                <p:cTn id="69" presetID="42" presetClass="entr" presetSubtype="0" fill="hold" grpId="0" nodeType="afterEffect">
                                  <p:stCondLst>
                                    <p:cond delay="0"/>
                                  </p:stCondLst>
                                  <p:childTnLst>
                                    <p:set>
                                      <p:cBhvr>
                                        <p:cTn id="70" dur="1" fill="hold">
                                          <p:stCondLst>
                                            <p:cond delay="0"/>
                                          </p:stCondLst>
                                        </p:cTn>
                                        <p:tgtEl>
                                          <p:spTgt spid="12"/>
                                        </p:tgtEl>
                                        <p:attrNameLst>
                                          <p:attrName>style.visibility</p:attrName>
                                        </p:attrNameLst>
                                      </p:cBhvr>
                                      <p:to>
                                        <p:strVal val="visible"/>
                                      </p:to>
                                    </p:set>
                                    <p:animEffect transition="in" filter="fade">
                                      <p:cBhvr>
                                        <p:cTn id="71" dur="1000"/>
                                        <p:tgtEl>
                                          <p:spTgt spid="12"/>
                                        </p:tgtEl>
                                      </p:cBhvr>
                                    </p:animEffect>
                                    <p:anim calcmode="lin" valueType="num">
                                      <p:cBhvr>
                                        <p:cTn id="72" dur="1000" fill="hold"/>
                                        <p:tgtEl>
                                          <p:spTgt spid="12"/>
                                        </p:tgtEl>
                                        <p:attrNameLst>
                                          <p:attrName>ppt_x</p:attrName>
                                        </p:attrNameLst>
                                      </p:cBhvr>
                                      <p:tavLst>
                                        <p:tav tm="0">
                                          <p:val>
                                            <p:strVal val="#ppt_x"/>
                                          </p:val>
                                        </p:tav>
                                        <p:tav tm="100000">
                                          <p:val>
                                            <p:strVal val="#ppt_x"/>
                                          </p:val>
                                        </p:tav>
                                      </p:tavLst>
                                    </p:anim>
                                    <p:anim calcmode="lin" valueType="num">
                                      <p:cBhvr>
                                        <p:cTn id="73" dur="1000" fill="hold"/>
                                        <p:tgtEl>
                                          <p:spTgt spid="12"/>
                                        </p:tgtEl>
                                        <p:attrNameLst>
                                          <p:attrName>ppt_y</p:attrName>
                                        </p:attrNameLst>
                                      </p:cBhvr>
                                      <p:tavLst>
                                        <p:tav tm="0">
                                          <p:val>
                                            <p:strVal val="#ppt_y+.1"/>
                                          </p:val>
                                        </p:tav>
                                        <p:tav tm="100000">
                                          <p:val>
                                            <p:strVal val="#ppt_y"/>
                                          </p:val>
                                        </p:tav>
                                      </p:tavLst>
                                    </p:anim>
                                  </p:childTnLst>
                                </p:cTn>
                              </p:par>
                            </p:childTnLst>
                          </p:cTn>
                        </p:par>
                        <p:par>
                          <p:cTn id="74" fill="hold">
                            <p:stCondLst>
                              <p:cond delay="2000"/>
                            </p:stCondLst>
                            <p:childTnLst>
                              <p:par>
                                <p:cTn id="75" presetID="22" presetClass="entr" presetSubtype="1" fill="hold" nodeType="afterEffect">
                                  <p:stCondLst>
                                    <p:cond delay="0"/>
                                  </p:stCondLst>
                                  <p:childTnLst>
                                    <p:set>
                                      <p:cBhvr>
                                        <p:cTn id="76" dur="1" fill="hold">
                                          <p:stCondLst>
                                            <p:cond delay="0"/>
                                          </p:stCondLst>
                                        </p:cTn>
                                        <p:tgtEl>
                                          <p:spTgt spid="13"/>
                                        </p:tgtEl>
                                        <p:attrNameLst>
                                          <p:attrName>style.visibility</p:attrName>
                                        </p:attrNameLst>
                                      </p:cBhvr>
                                      <p:to>
                                        <p:strVal val="visible"/>
                                      </p:to>
                                    </p:set>
                                    <p:animEffect transition="in" filter="wipe(up)">
                                      <p:cBhvr>
                                        <p:cTn id="7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6" grpId="1"/>
      <p:bldP spid="8" grpId="0"/>
      <p:bldP spid="9" grpId="0"/>
      <p:bldP spid="9" grpId="1"/>
      <p:bldP spid="10" grpId="0"/>
      <p:bldP spid="10" grpId="1"/>
      <p:bldP spid="11" grpId="0"/>
      <p:bldP spid="11" grpId="1"/>
      <p:bldP spid="1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Mis Docs\_Multimedia IMS\Curso Biblico PPS\Tema 13\Tema 13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7381"/>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179512" y="2348880"/>
            <a:ext cx="8748972" cy="28083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Como chama </a:t>
            </a:r>
            <a:b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b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Isaías </a:t>
            </a:r>
            <a:r>
              <a:rPr lang="es-ES" sz="44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ao</a:t>
            </a: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a:t>
            </a:r>
            <a:b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b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Sábado? </a:t>
            </a: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07481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childTnLst>
                                </p:cTn>
                              </p:par>
                            </p:childTnLst>
                          </p:cTn>
                        </p:par>
                        <p:par>
                          <p:cTn id="8" fill="hold">
                            <p:stCondLst>
                              <p:cond delay="3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J:\Mis Docs\_Multimedia IMS\Curso Biblico PPS\Tema 13\Tema 13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J:\Mis Docs\_Multimedia IMS\Curso Biblico PPS\Tema 13\paisaje-y-flores-5584.jpg"/>
          <p:cNvPicPr>
            <a:picLocks noChangeAspect="1" noChangeArrowheads="1"/>
          </p:cNvPicPr>
          <p:nvPr/>
        </p:nvPicPr>
        <p:blipFill rotWithShape="1">
          <a:blip r:embed="rId4">
            <a:extLst>
              <a:ext uri="{28A0092B-C50C-407E-A947-70E740481C1C}">
                <a14:useLocalDpi xmlns:a14="http://schemas.microsoft.com/office/drawing/2010/main" val="0"/>
              </a:ext>
            </a:extLst>
          </a:blip>
          <a:srcRect t="4243" r="14934" b="153"/>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230690" y="594266"/>
            <a:ext cx="7647005" cy="435648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 desviares o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teu</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pé</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do sábado, de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fazeres</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tua</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própria</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vontade</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no </a:t>
            </a:r>
            <a:r>
              <a:rPr lang="es-ES" sz="28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meu</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santo </a:t>
            </a:r>
            <a:r>
              <a:rPr lang="es-ES" sz="28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dia</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e chamares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ao</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sábado </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deleitoso</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e o </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santo</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dia</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do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Senhor</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digno de honra</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e o honrares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não</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seguindo</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os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teus</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caminhos</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nem</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pretendendo</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fazer</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tua</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própria</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vontade</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nem</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falares</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as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tuas</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próprias</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palavras</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Então</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te deleitarás no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Senhor</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e te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farei</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cavalgar</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sobre as alturas da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terra</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e te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sustentarei</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com</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herança</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de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teu</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pai</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Jacó</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porque a boca do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Senhor</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o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disse</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t>
            </a:r>
          </a:p>
        </p:txBody>
      </p:sp>
      <p:sp>
        <p:nvSpPr>
          <p:cNvPr id="4" name="3 Rectángulo"/>
          <p:cNvSpPr/>
          <p:nvPr/>
        </p:nvSpPr>
        <p:spPr>
          <a:xfrm>
            <a:off x="179512" y="332656"/>
            <a:ext cx="6984776" cy="523220"/>
          </a:xfrm>
          <a:prstGeom prst="rect">
            <a:avLst/>
          </a:prstGeom>
        </p:spPr>
        <p:txBody>
          <a:bodyPr wrap="square">
            <a:spAutoFit/>
          </a:bodyPr>
          <a:lstStyle/>
          <a:p>
            <a:r>
              <a:rPr lang="en-US" sz="2800" b="1" dirty="0" err="1">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Isaías</a:t>
            </a:r>
            <a:r>
              <a:rPr lang="en-US" sz="2800" b="1" dirty="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 58:13-14</a:t>
            </a:r>
            <a:r>
              <a:rPr lang="en-US" sz="2000" b="1" dirty="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        </a:t>
            </a:r>
            <a:endParaRPr lang="es-ES" sz="2000" dirty="0">
              <a:ln w="6350" cap="rnd" cmpd="sng">
                <a:solidFill>
                  <a:srgbClr val="FFC000"/>
                </a:solidFill>
                <a:prstDash val="solid"/>
                <a:round/>
              </a:ln>
              <a:solidFill>
                <a:schemeClr val="bg1"/>
              </a:solidFill>
            </a:endParaRPr>
          </a:p>
        </p:txBody>
      </p:sp>
      <p:pic>
        <p:nvPicPr>
          <p:cNvPr id="7" name="Picture 2" descr="J:\Mis Docs\_Multimedia IMS\Curso Biblico PPS\loguito.png"/>
          <p:cNvPicPr>
            <a:picLocks noChangeAspect="1" noChangeArrowheads="1"/>
          </p:cNvPicPr>
          <p:nvPr/>
        </p:nvPicPr>
        <p:blipFill rotWithShape="1">
          <a:blip r:embed="rId5">
            <a:duotone>
              <a:schemeClr val="accent6">
                <a:shade val="45000"/>
                <a:satMod val="135000"/>
              </a:schemeClr>
              <a:prstClr val="white"/>
            </a:duotone>
            <a:extLst>
              <a:ext uri="{BEBA8EAE-BF5A-486C-A8C5-ECC9F3942E4B}">
                <a14:imgProps xmlns:a14="http://schemas.microsoft.com/office/drawing/2010/main">
                  <a14:imgLayer r:embed="rId6">
                    <a14:imgEffect>
                      <a14:colorTemperature colorTemp="10500"/>
                    </a14:imgEffect>
                    <a14:imgEffect>
                      <a14:saturation sat="400000"/>
                    </a14:imgEffect>
                  </a14:imgLayer>
                </a14:imgProps>
              </a:ext>
              <a:ext uri="{28A0092B-C50C-407E-A947-70E740481C1C}">
                <a14:useLocalDpi xmlns:a14="http://schemas.microsoft.com/office/drawing/2010/main" val="0"/>
              </a:ext>
            </a:extLst>
          </a:blip>
          <a:srcRect t="88434" r="85940"/>
          <a:stretch/>
        </p:blipFill>
        <p:spPr bwMode="auto">
          <a:xfrm>
            <a:off x="-13474" y="6001425"/>
            <a:ext cx="1285683" cy="79318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Gerhard\Documents\_Sitio WEB\Recursos\ondaWEB.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670052"/>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31723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4000"/>
                                        <p:tgtEl>
                                          <p:spTgt spid="3"/>
                                        </p:tgtEl>
                                      </p:cBhvr>
                                    </p:animEffect>
                                  </p:childTnLst>
                                </p:cTn>
                              </p:par>
                            </p:childTnLst>
                          </p:cTn>
                        </p:par>
                        <p:par>
                          <p:cTn id="12" fill="hold">
                            <p:stCondLst>
                              <p:cond delay="4750"/>
                            </p:stCondLst>
                            <p:childTnLst>
                              <p:par>
                                <p:cTn id="13" presetID="10" presetClass="entr" presetSubtype="0" fill="hold" nodeType="afterEffect">
                                  <p:stCondLst>
                                    <p:cond delay="1500"/>
                                  </p:stCondLst>
                                  <p:childTnLst>
                                    <p:set>
                                      <p:cBhvr>
                                        <p:cTn id="14" dur="1" fill="hold">
                                          <p:stCondLst>
                                            <p:cond delay="0"/>
                                          </p:stCondLst>
                                        </p:cTn>
                                        <p:tgtEl>
                                          <p:spTgt spid="9218"/>
                                        </p:tgtEl>
                                        <p:attrNameLst>
                                          <p:attrName>style.visibility</p:attrName>
                                        </p:attrNameLst>
                                      </p:cBhvr>
                                      <p:to>
                                        <p:strVal val="visible"/>
                                      </p:to>
                                    </p:set>
                                    <p:animEffect transition="in" filter="fade">
                                      <p:cBhvr>
                                        <p:cTn id="15" dur="3000"/>
                                        <p:tgtEl>
                                          <p:spTgt spid="9218"/>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par>
                          <p:cTn id="19" fill="hold">
                            <p:stCondLst>
                              <p:cond delay="9250"/>
                            </p:stCondLst>
                            <p:childTnLst>
                              <p:par>
                                <p:cTn id="20" presetID="22" presetClass="entr" presetSubtype="1"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up)">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Mis Docs\_Multimedia IMS\Curso Biblico PPS\Tema 13\Tema 13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7381"/>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176456" y="1592796"/>
            <a:ext cx="8748972" cy="28083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Era o </a:t>
            </a:r>
            <a:r>
              <a:rPr lang="es-ES" sz="44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mandamento</a:t>
            </a: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do Sábado </a:t>
            </a:r>
            <a:r>
              <a:rPr lang="es-ES" sz="44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também</a:t>
            </a: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para os </a:t>
            </a:r>
            <a:r>
              <a:rPr lang="es-ES" sz="44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Crentes</a:t>
            </a: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a:t>
            </a:r>
            <a:r>
              <a:rPr lang="es-ES" sz="44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não</a:t>
            </a: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a:t>
            </a:r>
            <a:r>
              <a:rPr lang="es-ES" sz="44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Judeus</a:t>
            </a: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do </a:t>
            </a:r>
            <a:r>
              <a:rPr lang="es-ES" sz="44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Antigo</a:t>
            </a: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Testamento e para Todos </a:t>
            </a:r>
            <a:b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b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os </a:t>
            </a:r>
            <a:r>
              <a:rPr lang="es-ES" sz="44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Cristãos</a:t>
            </a: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de </a:t>
            </a:r>
            <a:r>
              <a:rPr lang="es-ES" sz="44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Hoje</a:t>
            </a: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a:t>
            </a: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60971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childTnLst>
                                </p:cTn>
                              </p:par>
                            </p:childTnLst>
                          </p:cTn>
                        </p:par>
                        <p:par>
                          <p:cTn id="8" fill="hold">
                            <p:stCondLst>
                              <p:cond delay="3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J:\Mis Docs\_Multimedia IMS\Curso Biblico PPS\Tema 13\Tema 13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J:\Mis Docs\_Multimedia IMS\Curso Biblico PPS\Tema 13\paisaje2.jpg"/>
          <p:cNvPicPr>
            <a:picLocks noChangeAspect="1" noChangeArrowheads="1"/>
          </p:cNvPicPr>
          <p:nvPr/>
        </p:nvPicPr>
        <p:blipFill rotWithShape="1">
          <a:blip r:embed="rId4">
            <a:extLst>
              <a:ext uri="{28A0092B-C50C-407E-A947-70E740481C1C}">
                <a14:useLocalDpi xmlns:a14="http://schemas.microsoft.com/office/drawing/2010/main" val="0"/>
              </a:ext>
            </a:extLst>
          </a:blip>
          <a:srcRect r="25123"/>
          <a:stretch/>
        </p:blipFill>
        <p:spPr bwMode="auto">
          <a:xfrm>
            <a:off x="-13473" y="0"/>
            <a:ext cx="915747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35496" y="692696"/>
            <a:ext cx="8604956" cy="435648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Bem</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-aventurado o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homem</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que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fizer</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isto</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e o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filho</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do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homem</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que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lançar</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mão</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disto; que se guarda de profanar o sábado, e guarda a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sua</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mão</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de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fazer</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algum</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mal. E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não</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fale</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o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filho</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do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estrangeiro</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que se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houver</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unido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ao</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Senhor</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dizendo</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Certamente</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o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Senhor</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me separará do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seu</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povo</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nem</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tampouco</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diga o eunuco: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Eis</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que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sou</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uma</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árvore</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seca.”</a:t>
            </a:r>
          </a:p>
        </p:txBody>
      </p:sp>
      <p:pic>
        <p:nvPicPr>
          <p:cNvPr id="7" name="Picture 2" descr="J:\Mis Docs\_Multimedia IMS\Curso Biblico PPS\loguito.png" hidden="1"/>
          <p:cNvPicPr>
            <a:picLocks noChangeAspect="1" noChangeArrowheads="1"/>
          </p:cNvPicPr>
          <p:nvPr/>
        </p:nvPicPr>
        <p:blipFill rotWithShape="1">
          <a:blip r:embed="rId6">
            <a:duotone>
              <a:schemeClr val="accent6">
                <a:shade val="45000"/>
                <a:satMod val="135000"/>
              </a:schemeClr>
              <a:prstClr val="white"/>
            </a:duotone>
            <a:extLst>
              <a:ext uri="{BEBA8EAE-BF5A-486C-A8C5-ECC9F3942E4B}">
                <a14:imgProps xmlns:a14="http://schemas.microsoft.com/office/drawing/2010/main">
                  <a14:imgLayer r:embed="rId7">
                    <a14:imgEffect>
                      <a14:colorTemperature colorTemp="10500"/>
                    </a14:imgEffect>
                    <a14:imgEffect>
                      <a14:saturation sat="400000"/>
                    </a14:imgEffect>
                  </a14:imgLayer>
                </a14:imgProps>
              </a:ext>
              <a:ext uri="{28A0092B-C50C-407E-A947-70E740481C1C}">
                <a14:useLocalDpi xmlns:a14="http://schemas.microsoft.com/office/drawing/2010/main" val="0"/>
              </a:ext>
            </a:extLst>
          </a:blip>
          <a:srcRect t="88434" r="85940"/>
          <a:stretch/>
        </p:blipFill>
        <p:spPr bwMode="auto">
          <a:xfrm>
            <a:off x="-13474" y="6001425"/>
            <a:ext cx="1285683" cy="79318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hidden="1"/>
          <p:cNvSpPr>
            <a:spLocks noChangeArrowheads="1"/>
          </p:cNvSpPr>
          <p:nvPr/>
        </p:nvSpPr>
        <p:spPr bwMode="auto">
          <a:xfrm>
            <a:off x="35496" y="620688"/>
            <a:ext cx="8604956" cy="435648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Porque así dijo Jehová: </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A los eunucos que guarden mis días de reposo</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y escojan lo que yo quiero, y abracen mi pacto, yo les daré lugar en mi casa y dentro de mis muros, y nombre mejor que el de hijos e hijas; nombre perpetuo les daré, que nunca perecerá.</a:t>
            </a:r>
          </a:p>
        </p:txBody>
      </p:sp>
      <p:sp>
        <p:nvSpPr>
          <p:cNvPr id="9" name="Rectangle 3" hidden="1"/>
          <p:cNvSpPr>
            <a:spLocks noChangeArrowheads="1"/>
          </p:cNvSpPr>
          <p:nvPr/>
        </p:nvSpPr>
        <p:spPr bwMode="auto">
          <a:xfrm>
            <a:off x="35496" y="584684"/>
            <a:ext cx="9108504" cy="435648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Y a los hijos de los extranjeros </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que sigan a Jehová para servirle, y que amen el nombre de Jehová para ser sus siervos; a todos los que guarden el día de reposo para no profanarlo, </a:t>
            </a:r>
            <a:b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y abracen mi pacto, yo los llevaré a mi santo monte, y los recrearé en mi casa de oración; sus holocaustos y sus sacrificios serán aceptos sobre mi altar; porque mi casa será llamada casa de oración para todos los pueblos."</a:t>
            </a:r>
          </a:p>
        </p:txBody>
      </p:sp>
      <p:sp>
        <p:nvSpPr>
          <p:cNvPr id="11" name="10 Rectángulo"/>
          <p:cNvSpPr/>
          <p:nvPr/>
        </p:nvSpPr>
        <p:spPr>
          <a:xfrm>
            <a:off x="179512" y="332656"/>
            <a:ext cx="2540696" cy="523220"/>
          </a:xfrm>
          <a:prstGeom prst="rect">
            <a:avLst/>
          </a:prstGeom>
        </p:spPr>
        <p:txBody>
          <a:bodyPr wrap="none">
            <a:spAutoFit/>
          </a:bodyPr>
          <a:lstStyle/>
          <a:p>
            <a:r>
              <a:rPr lang="en-US" sz="2800" b="1" dirty="0" err="1">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Isaías</a:t>
            </a:r>
            <a:r>
              <a:rPr lang="en-US" sz="2800" b="1" dirty="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 56:2-7</a:t>
            </a:r>
            <a:endParaRPr lang="es-ES" sz="2000" dirty="0">
              <a:ln w="6350" cap="rnd" cmpd="sng">
                <a:solidFill>
                  <a:srgbClr val="FFC000"/>
                </a:solidFill>
                <a:prstDash val="solid"/>
                <a:round/>
              </a:ln>
              <a:solidFill>
                <a:schemeClr val="bg1"/>
              </a:solidFill>
            </a:endParaRPr>
          </a:p>
        </p:txBody>
      </p:sp>
    </p:spTree>
    <p:extLst>
      <p:ext uri="{BB962C8B-B14F-4D97-AF65-F5344CB8AC3E}">
        <p14:creationId xmlns:p14="http://schemas.microsoft.com/office/powerpoint/2010/main" val="36718190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0"/>
                                  </p:iterate>
                                  <p:childTnLst>
                                    <p:set>
                                      <p:cBhvr>
                                        <p:cTn id="6" dur="1" fill="hold">
                                          <p:stCondLst>
                                            <p:cond delay="0"/>
                                          </p:stCondLst>
                                        </p:cTn>
                                        <p:tgtEl>
                                          <p:spTgt spid="11"/>
                                        </p:tgtEl>
                                        <p:attrNameLst>
                                          <p:attrName>style.visibility</p:attrName>
                                        </p:attrNameLst>
                                      </p:cBhvr>
                                      <p:to>
                                        <p:strVal val="visible"/>
                                      </p:to>
                                    </p:set>
                                    <p:animEffect transition="in" filter="fade">
                                      <p:cBhvr>
                                        <p:cTn id="7" dur="750"/>
                                        <p:tgtEl>
                                          <p:spTgt spid="11"/>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4000"/>
                                        <p:tgtEl>
                                          <p:spTgt spid="3"/>
                                        </p:tgtEl>
                                      </p:cBhvr>
                                    </p:animEffect>
                                  </p:childTnLst>
                                </p:cTn>
                              </p:par>
                              <p:par>
                                <p:cTn id="12" presetID="10" presetClass="entr" presetSubtype="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10"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0"/>
                                        <p:tgtEl>
                                          <p:spTgt spid="1026"/>
                                        </p:tgtEl>
                                      </p:cBhvr>
                                    </p:animEffect>
                                  </p:childTnLst>
                                </p:cTn>
                              </p:par>
                            </p:childTnLst>
                          </p:cTn>
                        </p:par>
                        <p:par>
                          <p:cTn id="18" fill="hold">
                            <p:stCondLst>
                              <p:cond delay="5750"/>
                            </p:stCondLst>
                            <p:childTnLst>
                              <p:par>
                                <p:cTn id="19" presetID="22" presetClass="entr" presetSubtype="1"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up)">
                                      <p:cBhvr>
                                        <p:cTn id="21" dur="40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8"/>
                                        </p:tgtEl>
                                      </p:cBhvr>
                                    </p:animEffect>
                                    <p:set>
                                      <p:cBhvr>
                                        <p:cTn id="26" dur="1" fill="hold">
                                          <p:stCondLst>
                                            <p:cond delay="499"/>
                                          </p:stCondLst>
                                        </p:cTn>
                                        <p:tgtEl>
                                          <p:spTgt spid="8"/>
                                        </p:tgtEl>
                                        <p:attrNameLst>
                                          <p:attrName>style.visibility</p:attrName>
                                        </p:attrNameLst>
                                      </p:cBhvr>
                                      <p:to>
                                        <p:strVal val="hidden"/>
                                      </p:to>
                                    </p:set>
                                  </p:childTnLst>
                                </p:cTn>
                              </p:par>
                            </p:childTnLst>
                          </p:cTn>
                        </p:par>
                        <p:par>
                          <p:cTn id="27" fill="hold">
                            <p:stCondLst>
                              <p:cond delay="500"/>
                            </p:stCondLst>
                            <p:childTnLst>
                              <p:par>
                                <p:cTn id="28" presetID="22" presetClass="entr" presetSubtype="1"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up)">
                                      <p:cBhvr>
                                        <p:cTn id="30" dur="4000"/>
                                        <p:tgtEl>
                                          <p:spTgt spid="9"/>
                                        </p:tgtEl>
                                      </p:cBhvr>
                                    </p:animEffect>
                                  </p:childTnLst>
                                </p:cTn>
                              </p:par>
                            </p:childTnLst>
                          </p:cTn>
                        </p:par>
                        <p:par>
                          <p:cTn id="31" fill="hold">
                            <p:stCondLst>
                              <p:cond delay="4500"/>
                            </p:stCondLst>
                            <p:childTnLst>
                              <p:par>
                                <p:cTn id="32" presetID="16" presetClass="emph" presetSubtype="0" fill="hold" grpId="1" nodeType="afterEffect">
                                  <p:stCondLst>
                                    <p:cond delay="0"/>
                                  </p:stCondLst>
                                  <p:iterate type="lt">
                                    <p:tmPct val="4000"/>
                                  </p:iterate>
                                  <p:childTnLst>
                                    <p:set>
                                      <p:cBhvr override="childStyle">
                                        <p:cTn id="33" dur="500" fill="hold"/>
                                        <p:tgtEl>
                                          <p:spTgt spid="11"/>
                                        </p:tgtEl>
                                        <p:attrNameLst>
                                          <p:attrName>style.color</p:attrName>
                                        </p:attrNameLst>
                                      </p:cBhvr>
                                      <p:to>
                                        <p:clrVal>
                                          <a:srgbClr val="632423"/>
                                        </p:clrVal>
                                      </p:to>
                                    </p:set>
                                    <p:set>
                                      <p:cBhvr>
                                        <p:cTn id="34" dur="500" fill="hold"/>
                                        <p:tgtEl>
                                          <p:spTgt spid="11"/>
                                        </p:tgtEl>
                                        <p:attrNameLst>
                                          <p:attrName>fillcolor</p:attrName>
                                        </p:attrNameLst>
                                      </p:cBhvr>
                                      <p:to>
                                        <p:clrVal>
                                          <a:srgbClr val="632423"/>
                                        </p:clrVal>
                                      </p:to>
                                    </p:set>
                                    <p:set>
                                      <p:cBhvr>
                                        <p:cTn id="35" dur="500" fill="hold"/>
                                        <p:tgtEl>
                                          <p:spTgt spid="11"/>
                                        </p:tgtEl>
                                        <p:attrNameLst>
                                          <p:attrName>fill.type</p:attrName>
                                        </p:attrNameLst>
                                      </p:cBhvr>
                                      <p:to>
                                        <p:strVal val="solid"/>
                                      </p:to>
                                    </p:set>
                                  </p:childTnLst>
                                </p:cTn>
                              </p:par>
                            </p:childTnLst>
                          </p:cTn>
                        </p:par>
                        <p:par>
                          <p:cTn id="36" fill="hold">
                            <p:stCondLst>
                              <p:cond delay="5220"/>
                            </p:stCondLst>
                            <p:childTnLst>
                              <p:par>
                                <p:cTn id="37" presetID="22" presetClass="entr" presetSubtype="1" fill="hold"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up)">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8" grpId="1"/>
      <p:bldP spid="9" grpId="0"/>
      <p:bldP spid="11" grpId="0"/>
      <p:bldP spid="11" grpId="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J:\Mis Docs\_Multimedia IMS\Curso Biblico PPS\Tema 13\Tema 13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J:\Mis Docs\_Multimedia IMS\Curso Biblico PPS\Tema 13\paisaje2.jpg"/>
          <p:cNvPicPr>
            <a:picLocks noChangeAspect="1" noChangeArrowheads="1"/>
          </p:cNvPicPr>
          <p:nvPr/>
        </p:nvPicPr>
        <p:blipFill rotWithShape="1">
          <a:blip r:embed="rId4">
            <a:extLst>
              <a:ext uri="{28A0092B-C50C-407E-A947-70E740481C1C}">
                <a14:useLocalDpi xmlns:a14="http://schemas.microsoft.com/office/drawing/2010/main" val="0"/>
              </a:ext>
            </a:extLst>
          </a:blip>
          <a:srcRect r="25123"/>
          <a:stretch/>
        </p:blipFill>
        <p:spPr bwMode="auto">
          <a:xfrm>
            <a:off x="-13473" y="0"/>
            <a:ext cx="915747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hidden="1"/>
          <p:cNvSpPr>
            <a:spLocks noChangeArrowheads="1"/>
          </p:cNvSpPr>
          <p:nvPr/>
        </p:nvSpPr>
        <p:spPr bwMode="auto">
          <a:xfrm>
            <a:off x="35496" y="692696"/>
            <a:ext cx="8604956" cy="435648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"Bienaventurado el hombre que hace esto, y el hijo de hombre que lo abraza; que guarda el día de reposo para no profanarlo, y que guarda su mano de hacer todo mal.</a:t>
            </a:r>
          </a:p>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Y el extranjero que sigue a Jehová no hable diciendo: Me apartará totalmente Jehová de su pueblo. Ni diga el eunuco: He aquí yo soy árbol seco.</a:t>
            </a:r>
          </a:p>
        </p:txBody>
      </p:sp>
      <p:pic>
        <p:nvPicPr>
          <p:cNvPr id="7" name="Picture 2" descr="J:\Mis Docs\_Multimedia IMS\Curso Biblico PPS\loguito.png"/>
          <p:cNvPicPr>
            <a:picLocks noChangeAspect="1" noChangeArrowheads="1"/>
          </p:cNvPicPr>
          <p:nvPr/>
        </p:nvPicPr>
        <p:blipFill rotWithShape="1">
          <a:blip r:embed="rId6">
            <a:duotone>
              <a:schemeClr val="accent6">
                <a:shade val="45000"/>
                <a:satMod val="135000"/>
              </a:schemeClr>
              <a:prstClr val="white"/>
            </a:duotone>
            <a:extLst>
              <a:ext uri="{BEBA8EAE-BF5A-486C-A8C5-ECC9F3942E4B}">
                <a14:imgProps xmlns:a14="http://schemas.microsoft.com/office/drawing/2010/main">
                  <a14:imgLayer r:embed="rId7">
                    <a14:imgEffect>
                      <a14:colorTemperature colorTemp="10500"/>
                    </a14:imgEffect>
                    <a14:imgEffect>
                      <a14:saturation sat="400000"/>
                    </a14:imgEffect>
                  </a14:imgLayer>
                </a14:imgProps>
              </a:ext>
              <a:ext uri="{28A0092B-C50C-407E-A947-70E740481C1C}">
                <a14:useLocalDpi xmlns:a14="http://schemas.microsoft.com/office/drawing/2010/main" val="0"/>
              </a:ext>
            </a:extLst>
          </a:blip>
          <a:srcRect t="88434" r="85940"/>
          <a:stretch/>
        </p:blipFill>
        <p:spPr bwMode="auto">
          <a:xfrm>
            <a:off x="-13474" y="6001425"/>
            <a:ext cx="1285683" cy="79318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p:cNvSpPr>
            <a:spLocks noChangeArrowheads="1"/>
          </p:cNvSpPr>
          <p:nvPr/>
        </p:nvSpPr>
        <p:spPr bwMode="auto">
          <a:xfrm>
            <a:off x="35496" y="620688"/>
            <a:ext cx="8604956" cy="435648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“Porque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assim</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diz</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o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Senhor</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a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respeito</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dos eunucos, que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guardam</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os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meus</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sábados</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e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escolhem</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aquilo</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em</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que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eu</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me agrado, e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abraçam</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minha</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aliança</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Também</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lhes</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darei</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na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minha</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casa e dentro dos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meus</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muros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um</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lugar e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um</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nome</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melhor</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do que o de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filhos</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e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filhas</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um</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nome</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eterno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darei</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 cada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um</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deles, que nunca se apagará.”</a:t>
            </a:r>
          </a:p>
        </p:txBody>
      </p:sp>
      <p:sp>
        <p:nvSpPr>
          <p:cNvPr id="9" name="Rectangle 3" hidden="1"/>
          <p:cNvSpPr>
            <a:spLocks noChangeArrowheads="1"/>
          </p:cNvSpPr>
          <p:nvPr/>
        </p:nvSpPr>
        <p:spPr bwMode="auto">
          <a:xfrm>
            <a:off x="35496" y="584684"/>
            <a:ext cx="9108504" cy="435648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Y a los hijos de los extranjeros </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que sigan a Jehová para servirle, y que amen el nombre de Jehová para ser sus siervos; a todos los que guarden el día de reposo para no profanarlo, </a:t>
            </a:r>
            <a:b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b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y abracen mi pacto, yo los llevaré a mi santo monte, y los recrearé en mi casa de oración; sus holocaustos y sus sacrificios serán aceptos sobre mi altar; porque mi casa será llamada casa de oración para todos los pueblos."</a:t>
            </a:r>
          </a:p>
        </p:txBody>
      </p:sp>
      <p:sp>
        <p:nvSpPr>
          <p:cNvPr id="11" name="10 Rectángulo"/>
          <p:cNvSpPr/>
          <p:nvPr/>
        </p:nvSpPr>
        <p:spPr>
          <a:xfrm>
            <a:off x="179512" y="332656"/>
            <a:ext cx="2540696" cy="523220"/>
          </a:xfrm>
          <a:prstGeom prst="rect">
            <a:avLst/>
          </a:prstGeom>
        </p:spPr>
        <p:txBody>
          <a:bodyPr wrap="none">
            <a:spAutoFit/>
          </a:bodyPr>
          <a:lstStyle/>
          <a:p>
            <a:r>
              <a:rPr lang="en-US" sz="2800" b="1" dirty="0" err="1">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Isaías</a:t>
            </a:r>
            <a:r>
              <a:rPr lang="en-US" sz="2800" b="1" dirty="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 56:2-7</a:t>
            </a:r>
            <a:endParaRPr lang="es-ES" sz="2000" dirty="0">
              <a:ln w="6350" cap="rnd" cmpd="sng">
                <a:solidFill>
                  <a:srgbClr val="FFC000"/>
                </a:solidFill>
                <a:prstDash val="solid"/>
                <a:round/>
              </a:ln>
              <a:solidFill>
                <a:schemeClr val="bg1"/>
              </a:solidFill>
            </a:endParaRPr>
          </a:p>
        </p:txBody>
      </p:sp>
    </p:spTree>
    <p:extLst>
      <p:ext uri="{BB962C8B-B14F-4D97-AF65-F5344CB8AC3E}">
        <p14:creationId xmlns:p14="http://schemas.microsoft.com/office/powerpoint/2010/main" val="13970326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4000"/>
                                        <p:tgtEl>
                                          <p:spTgt spid="3"/>
                                        </p:tgtEl>
                                      </p:cBhvr>
                                    </p:animEffect>
                                  </p:childTnLst>
                                </p:cTn>
                              </p:par>
                            </p:childTnLst>
                          </p:cTn>
                        </p:par>
                        <p:par>
                          <p:cTn id="8" fill="hold">
                            <p:stCondLst>
                              <p:cond delay="4000"/>
                            </p:stCondLst>
                            <p:childTnLst>
                              <p:par>
                                <p:cTn id="9" presetID="10" presetClass="entr" presetSubtype="0" fill="hold" grpId="0" nodeType="afterEffect">
                                  <p:stCondLst>
                                    <p:cond delay="0"/>
                                  </p:stCondLst>
                                  <p:iterate type="lt">
                                    <p:tmPct val="0"/>
                                  </p:iterate>
                                  <p:childTnLst>
                                    <p:set>
                                      <p:cBhvr>
                                        <p:cTn id="10" dur="1" fill="hold">
                                          <p:stCondLst>
                                            <p:cond delay="0"/>
                                          </p:stCondLst>
                                        </p:cTn>
                                        <p:tgtEl>
                                          <p:spTgt spid="11"/>
                                        </p:tgtEl>
                                        <p:attrNameLst>
                                          <p:attrName>style.visibility</p:attrName>
                                        </p:attrNameLst>
                                      </p:cBhvr>
                                      <p:to>
                                        <p:strVal val="visible"/>
                                      </p:to>
                                    </p:set>
                                    <p:animEffect transition="in" filter="fade">
                                      <p:cBhvr>
                                        <p:cTn id="11" dur="750"/>
                                        <p:tgtEl>
                                          <p:spTgt spid="11"/>
                                        </p:tgtEl>
                                      </p:cBhvr>
                                    </p:animEffect>
                                  </p:childTnLst>
                                </p:cTn>
                              </p:par>
                              <p:par>
                                <p:cTn id="12" presetID="10" presetClass="entr" presetSubtype="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par>
                          <p:cTn id="15" fill="hold">
                            <p:stCondLst>
                              <p:cond delay="4750"/>
                            </p:stCondLst>
                            <p:childTnLst>
                              <p:par>
                                <p:cTn id="16" presetID="22" presetClass="entr" presetSubtype="1"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up)">
                                      <p:cBhvr>
                                        <p:cTn id="18" dur="4000"/>
                                        <p:tgtEl>
                                          <p:spTgt spid="8"/>
                                        </p:tgtEl>
                                      </p:cBhvr>
                                    </p:animEffect>
                                  </p:childTnLst>
                                </p:cTn>
                              </p:par>
                              <p:par>
                                <p:cTn id="19" presetID="10" presetClass="entr" presetSubtype="0"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fade">
                                      <p:cBhvr>
                                        <p:cTn id="21" dur="5000"/>
                                        <p:tgtEl>
                                          <p:spTgt spid="1026"/>
                                        </p:tgtEl>
                                      </p:cBhvr>
                                    </p:animEffect>
                                  </p:childTnLst>
                                </p:cTn>
                              </p:par>
                            </p:childTnLst>
                          </p:cTn>
                        </p:par>
                        <p:par>
                          <p:cTn id="22" fill="hold">
                            <p:stCondLst>
                              <p:cond delay="9750"/>
                            </p:stCondLst>
                            <p:childTnLst>
                              <p:par>
                                <p:cTn id="23" presetID="22" presetClass="entr" presetSubtype="1"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up)">
                                      <p:cBhvr>
                                        <p:cTn id="25" dur="4000"/>
                                        <p:tgtEl>
                                          <p:spTgt spid="9"/>
                                        </p:tgtEl>
                                      </p:cBhvr>
                                    </p:animEffect>
                                  </p:childTnLst>
                                </p:cTn>
                              </p:par>
                            </p:childTnLst>
                          </p:cTn>
                        </p:par>
                        <p:par>
                          <p:cTn id="26" fill="hold">
                            <p:stCondLst>
                              <p:cond delay="13750"/>
                            </p:stCondLst>
                            <p:childTnLst>
                              <p:par>
                                <p:cTn id="27" presetID="16" presetClass="emph" presetSubtype="0" fill="hold" grpId="1" nodeType="afterEffect">
                                  <p:stCondLst>
                                    <p:cond delay="0"/>
                                  </p:stCondLst>
                                  <p:iterate type="lt">
                                    <p:tmPct val="4000"/>
                                  </p:iterate>
                                  <p:childTnLst>
                                    <p:set>
                                      <p:cBhvr override="childStyle">
                                        <p:cTn id="28" dur="500" fill="hold"/>
                                        <p:tgtEl>
                                          <p:spTgt spid="11"/>
                                        </p:tgtEl>
                                        <p:attrNameLst>
                                          <p:attrName>style.color</p:attrName>
                                        </p:attrNameLst>
                                      </p:cBhvr>
                                      <p:to>
                                        <p:clrVal>
                                          <a:srgbClr val="632423"/>
                                        </p:clrVal>
                                      </p:to>
                                    </p:set>
                                    <p:set>
                                      <p:cBhvr>
                                        <p:cTn id="29" dur="500" fill="hold"/>
                                        <p:tgtEl>
                                          <p:spTgt spid="11"/>
                                        </p:tgtEl>
                                        <p:attrNameLst>
                                          <p:attrName>fillcolor</p:attrName>
                                        </p:attrNameLst>
                                      </p:cBhvr>
                                      <p:to>
                                        <p:clrVal>
                                          <a:srgbClr val="632423"/>
                                        </p:clrVal>
                                      </p:to>
                                    </p:set>
                                    <p:set>
                                      <p:cBhvr>
                                        <p:cTn id="30" dur="500" fill="hold"/>
                                        <p:tgtEl>
                                          <p:spTgt spid="11"/>
                                        </p:tgtEl>
                                        <p:attrNameLst>
                                          <p:attrName>fill.type</p:attrName>
                                        </p:attrNameLst>
                                      </p:cBhvr>
                                      <p:to>
                                        <p:strVal val="solid"/>
                                      </p:to>
                                    </p:set>
                                  </p:childTnLst>
                                </p:cTn>
                              </p:par>
                            </p:childTnLst>
                          </p:cTn>
                        </p:par>
                        <p:par>
                          <p:cTn id="31" fill="hold">
                            <p:stCondLst>
                              <p:cond delay="14470"/>
                            </p:stCondLst>
                            <p:childTnLst>
                              <p:par>
                                <p:cTn id="32" presetID="22" presetClass="entr" presetSubtype="1" fill="hold"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up)">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1" grpId="0"/>
      <p:bldP spid="11" grpId="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J:\Mis Docs\_Multimedia IMS\Curso Biblico PPS\Tema 13\Tema 13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J:\Mis Docs\_Multimedia IMS\Curso Biblico PPS\Tema 13\paisaje2.jpg"/>
          <p:cNvPicPr>
            <a:picLocks noChangeAspect="1" noChangeArrowheads="1"/>
          </p:cNvPicPr>
          <p:nvPr/>
        </p:nvPicPr>
        <p:blipFill rotWithShape="1">
          <a:blip r:embed="rId4">
            <a:extLst>
              <a:ext uri="{28A0092B-C50C-407E-A947-70E740481C1C}">
                <a14:useLocalDpi xmlns:a14="http://schemas.microsoft.com/office/drawing/2010/main" val="0"/>
              </a:ext>
            </a:extLst>
          </a:blip>
          <a:srcRect r="25123"/>
          <a:stretch/>
        </p:blipFill>
        <p:spPr bwMode="auto">
          <a:xfrm>
            <a:off x="-13473" y="0"/>
            <a:ext cx="915747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hidden="1"/>
          <p:cNvSpPr>
            <a:spLocks noChangeArrowheads="1"/>
          </p:cNvSpPr>
          <p:nvPr/>
        </p:nvSpPr>
        <p:spPr bwMode="auto">
          <a:xfrm>
            <a:off x="35496" y="692696"/>
            <a:ext cx="8604956" cy="435648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"Bienaventurado el hombre que hace esto, y el hijo de hombre que lo abraza; que guarda el día de reposo para no profanarlo, y que guarda su mano de hacer todo mal.</a:t>
            </a:r>
          </a:p>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Y el extranjero que sigue a Jehová no hable diciendo: Me apartará totalmente Jehová de su pueblo. Ni diga el eunuco: He aquí yo soy árbol seco.</a:t>
            </a:r>
          </a:p>
        </p:txBody>
      </p:sp>
      <p:pic>
        <p:nvPicPr>
          <p:cNvPr id="7" name="Picture 2" descr="J:\Mis Docs\_Multimedia IMS\Curso Biblico PPS\loguito.png"/>
          <p:cNvPicPr>
            <a:picLocks noChangeAspect="1" noChangeArrowheads="1"/>
          </p:cNvPicPr>
          <p:nvPr/>
        </p:nvPicPr>
        <p:blipFill rotWithShape="1">
          <a:blip r:embed="rId6">
            <a:duotone>
              <a:schemeClr val="accent6">
                <a:shade val="45000"/>
                <a:satMod val="135000"/>
              </a:schemeClr>
              <a:prstClr val="white"/>
            </a:duotone>
            <a:extLst>
              <a:ext uri="{BEBA8EAE-BF5A-486C-A8C5-ECC9F3942E4B}">
                <a14:imgProps xmlns:a14="http://schemas.microsoft.com/office/drawing/2010/main">
                  <a14:imgLayer r:embed="rId7">
                    <a14:imgEffect>
                      <a14:colorTemperature colorTemp="10500"/>
                    </a14:imgEffect>
                    <a14:imgEffect>
                      <a14:saturation sat="400000"/>
                    </a14:imgEffect>
                  </a14:imgLayer>
                </a14:imgProps>
              </a:ext>
              <a:ext uri="{28A0092B-C50C-407E-A947-70E740481C1C}">
                <a14:useLocalDpi xmlns:a14="http://schemas.microsoft.com/office/drawing/2010/main" val="0"/>
              </a:ext>
            </a:extLst>
          </a:blip>
          <a:srcRect t="88434" r="85940"/>
          <a:stretch/>
        </p:blipFill>
        <p:spPr bwMode="auto">
          <a:xfrm>
            <a:off x="-13474" y="6001425"/>
            <a:ext cx="1285683" cy="79318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hidden="1"/>
          <p:cNvSpPr>
            <a:spLocks noChangeArrowheads="1"/>
          </p:cNvSpPr>
          <p:nvPr/>
        </p:nvSpPr>
        <p:spPr bwMode="auto">
          <a:xfrm>
            <a:off x="35496" y="620688"/>
            <a:ext cx="8604956" cy="435648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Porque así dijo Jehová: </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A los eunucos que guarden mis días de reposo</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y escojan lo que yo quiero, y abracen mi pacto, yo les daré lugar en mi casa y dentro de mis muros, y nombre mejor que el de hijos e hijas; nombre perpetuo les daré, que nunca perecerá.</a:t>
            </a:r>
          </a:p>
        </p:txBody>
      </p:sp>
      <p:sp>
        <p:nvSpPr>
          <p:cNvPr id="9" name="Rectangle 3"/>
          <p:cNvSpPr>
            <a:spLocks noChangeArrowheads="1"/>
          </p:cNvSpPr>
          <p:nvPr/>
        </p:nvSpPr>
        <p:spPr bwMode="auto">
          <a:xfrm>
            <a:off x="35496" y="584684"/>
            <a:ext cx="9108504" cy="435648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E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aos</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filhos</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dos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estrangeiros</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que se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unirem</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ao</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Senhor</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para o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servirem</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e para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amarem</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o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nome</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do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Senhor</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e para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serem</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seus</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servos, todos os que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guardarem</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o sábado,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não</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o profanando, e os que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abraçarem</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minha</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aliança</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Também</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os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levarei</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ao</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meu</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santo monte, e os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alegrarei</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na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minha</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casa de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oração</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os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seus</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holocaustos e os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seus</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sacrificios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serão</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aceites no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meu</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altar; porque a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minha</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casa será chamada casa de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oração</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para todos os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povos</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t>
            </a:r>
          </a:p>
          <a:p>
            <a:endPar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11" name="10 Rectángulo"/>
          <p:cNvSpPr/>
          <p:nvPr/>
        </p:nvSpPr>
        <p:spPr>
          <a:xfrm>
            <a:off x="179512" y="332656"/>
            <a:ext cx="2540696" cy="523220"/>
          </a:xfrm>
          <a:prstGeom prst="rect">
            <a:avLst/>
          </a:prstGeom>
        </p:spPr>
        <p:txBody>
          <a:bodyPr wrap="none">
            <a:spAutoFit/>
          </a:bodyPr>
          <a:lstStyle/>
          <a:p>
            <a:r>
              <a:rPr lang="en-US" sz="2800" b="1" dirty="0" err="1">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Isaías</a:t>
            </a:r>
            <a:r>
              <a:rPr lang="en-US" sz="2800" b="1" dirty="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 56:2-7</a:t>
            </a:r>
            <a:endParaRPr lang="es-ES" sz="2000" dirty="0">
              <a:ln w="6350" cap="rnd" cmpd="sng">
                <a:solidFill>
                  <a:srgbClr val="FFC000"/>
                </a:solidFill>
                <a:prstDash val="solid"/>
                <a:round/>
              </a:ln>
              <a:solidFill>
                <a:schemeClr val="bg1"/>
              </a:solidFill>
            </a:endParaRPr>
          </a:p>
        </p:txBody>
      </p:sp>
    </p:spTree>
    <p:extLst>
      <p:ext uri="{BB962C8B-B14F-4D97-AF65-F5344CB8AC3E}">
        <p14:creationId xmlns:p14="http://schemas.microsoft.com/office/powerpoint/2010/main" val="20241829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4000"/>
                                        <p:tgtEl>
                                          <p:spTgt spid="3"/>
                                        </p:tgtEl>
                                      </p:cBhvr>
                                    </p:animEffect>
                                  </p:childTnLst>
                                </p:cTn>
                              </p:par>
                            </p:childTnLst>
                          </p:cTn>
                        </p:par>
                        <p:par>
                          <p:cTn id="8" fill="hold">
                            <p:stCondLst>
                              <p:cond delay="4000"/>
                            </p:stCondLst>
                            <p:childTnLst>
                              <p:par>
                                <p:cTn id="9" presetID="10" presetClass="entr" presetSubtype="0" fill="hold" grpId="0" nodeType="afterEffect">
                                  <p:stCondLst>
                                    <p:cond delay="0"/>
                                  </p:stCondLst>
                                  <p:iterate type="lt">
                                    <p:tmPct val="0"/>
                                  </p:iterate>
                                  <p:childTnLst>
                                    <p:set>
                                      <p:cBhvr>
                                        <p:cTn id="10" dur="1" fill="hold">
                                          <p:stCondLst>
                                            <p:cond delay="0"/>
                                          </p:stCondLst>
                                        </p:cTn>
                                        <p:tgtEl>
                                          <p:spTgt spid="11"/>
                                        </p:tgtEl>
                                        <p:attrNameLst>
                                          <p:attrName>style.visibility</p:attrName>
                                        </p:attrNameLst>
                                      </p:cBhvr>
                                      <p:to>
                                        <p:strVal val="visible"/>
                                      </p:to>
                                    </p:set>
                                    <p:animEffect transition="in" filter="fade">
                                      <p:cBhvr>
                                        <p:cTn id="11" dur="750"/>
                                        <p:tgtEl>
                                          <p:spTgt spid="11"/>
                                        </p:tgtEl>
                                      </p:cBhvr>
                                    </p:animEffect>
                                  </p:childTnLst>
                                </p:cTn>
                              </p:par>
                              <p:par>
                                <p:cTn id="12" presetID="10" presetClass="entr" presetSubtype="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par>
                          <p:cTn id="15" fill="hold">
                            <p:stCondLst>
                              <p:cond delay="4750"/>
                            </p:stCondLst>
                            <p:childTnLst>
                              <p:par>
                                <p:cTn id="16" presetID="22" presetClass="entr" presetSubtype="1"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up)">
                                      <p:cBhvr>
                                        <p:cTn id="18" dur="4000"/>
                                        <p:tgtEl>
                                          <p:spTgt spid="8"/>
                                        </p:tgtEl>
                                      </p:cBhvr>
                                    </p:animEffect>
                                  </p:childTnLst>
                                </p:cTn>
                              </p:par>
                            </p:childTnLst>
                          </p:cTn>
                        </p:par>
                        <p:par>
                          <p:cTn id="19" fill="hold">
                            <p:stCondLst>
                              <p:cond delay="8750"/>
                            </p:stCondLst>
                            <p:childTnLst>
                              <p:par>
                                <p:cTn id="20" presetID="22" presetClass="entr" presetSubtype="1"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up)">
                                      <p:cBhvr>
                                        <p:cTn id="22" dur="4000"/>
                                        <p:tgtEl>
                                          <p:spTgt spid="9"/>
                                        </p:tgtEl>
                                      </p:cBhvr>
                                    </p:animEffect>
                                  </p:childTnLst>
                                </p:cTn>
                              </p:par>
                              <p:par>
                                <p:cTn id="23" presetID="10" presetClass="entr" presetSubtype="0" fill="hold" nodeType="withEffect">
                                  <p:stCondLst>
                                    <p:cond delay="0"/>
                                  </p:stCondLst>
                                  <p:childTnLst>
                                    <p:set>
                                      <p:cBhvr>
                                        <p:cTn id="24" dur="1" fill="hold">
                                          <p:stCondLst>
                                            <p:cond delay="0"/>
                                          </p:stCondLst>
                                        </p:cTn>
                                        <p:tgtEl>
                                          <p:spTgt spid="1026"/>
                                        </p:tgtEl>
                                        <p:attrNameLst>
                                          <p:attrName>style.visibility</p:attrName>
                                        </p:attrNameLst>
                                      </p:cBhvr>
                                      <p:to>
                                        <p:strVal val="visible"/>
                                      </p:to>
                                    </p:set>
                                    <p:animEffect transition="in" filter="fade">
                                      <p:cBhvr>
                                        <p:cTn id="25" dur="5000"/>
                                        <p:tgtEl>
                                          <p:spTgt spid="1026"/>
                                        </p:tgtEl>
                                      </p:cBhvr>
                                    </p:animEffect>
                                  </p:childTnLst>
                                </p:cTn>
                              </p:par>
                            </p:childTnLst>
                          </p:cTn>
                        </p:par>
                        <p:par>
                          <p:cTn id="26" fill="hold">
                            <p:stCondLst>
                              <p:cond delay="13750"/>
                            </p:stCondLst>
                            <p:childTnLst>
                              <p:par>
                                <p:cTn id="27" presetID="16" presetClass="emph" presetSubtype="0" fill="hold" grpId="1" nodeType="afterEffect">
                                  <p:stCondLst>
                                    <p:cond delay="0"/>
                                  </p:stCondLst>
                                  <p:iterate type="lt">
                                    <p:tmPct val="4000"/>
                                  </p:iterate>
                                  <p:childTnLst>
                                    <p:set>
                                      <p:cBhvr override="childStyle">
                                        <p:cTn id="28" dur="500" fill="hold"/>
                                        <p:tgtEl>
                                          <p:spTgt spid="11"/>
                                        </p:tgtEl>
                                        <p:attrNameLst>
                                          <p:attrName>style.color</p:attrName>
                                        </p:attrNameLst>
                                      </p:cBhvr>
                                      <p:to>
                                        <p:clrVal>
                                          <a:srgbClr val="632423"/>
                                        </p:clrVal>
                                      </p:to>
                                    </p:set>
                                    <p:set>
                                      <p:cBhvr>
                                        <p:cTn id="29" dur="500" fill="hold"/>
                                        <p:tgtEl>
                                          <p:spTgt spid="11"/>
                                        </p:tgtEl>
                                        <p:attrNameLst>
                                          <p:attrName>fillcolor</p:attrName>
                                        </p:attrNameLst>
                                      </p:cBhvr>
                                      <p:to>
                                        <p:clrVal>
                                          <a:srgbClr val="632423"/>
                                        </p:clrVal>
                                      </p:to>
                                    </p:set>
                                    <p:set>
                                      <p:cBhvr>
                                        <p:cTn id="30" dur="500" fill="hold"/>
                                        <p:tgtEl>
                                          <p:spTgt spid="11"/>
                                        </p:tgtEl>
                                        <p:attrNameLst>
                                          <p:attrName>fill.type</p:attrName>
                                        </p:attrNameLst>
                                      </p:cBhvr>
                                      <p:to>
                                        <p:strVal val="solid"/>
                                      </p:to>
                                    </p:set>
                                  </p:childTnLst>
                                </p:cTn>
                              </p:par>
                            </p:childTnLst>
                          </p:cTn>
                        </p:par>
                        <p:par>
                          <p:cTn id="31" fill="hold">
                            <p:stCondLst>
                              <p:cond delay="14470"/>
                            </p:stCondLst>
                            <p:childTnLst>
                              <p:par>
                                <p:cTn id="32" presetID="22" presetClass="entr" presetSubtype="1" fill="hold"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up)">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1" grpId="0"/>
      <p:bldP spid="11" grpId="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Mis Docs\_Multimedia IMS\Curso Biblico PPS\Tema 13\Tema 13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7381"/>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0" y="2126860"/>
            <a:ext cx="9144000" cy="342637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5400" b="1" dirty="0">
                <a:ln w="19050" cap="rnd" cmpd="sng">
                  <a:solidFill>
                    <a:schemeClr val="tx1"/>
                  </a:solidFill>
                  <a:prstDash val="solid"/>
                  <a:round/>
                </a:ln>
                <a:gradFill>
                  <a:gsLst>
                    <a:gs pos="0">
                      <a:srgbClr val="FFF200"/>
                    </a:gs>
                    <a:gs pos="45000">
                      <a:srgbClr val="FF7A00"/>
                    </a:gs>
                    <a:gs pos="70000">
                      <a:srgbClr val="FF0300"/>
                    </a:gs>
                    <a:gs pos="100000">
                      <a:srgbClr val="4D0808"/>
                    </a:gs>
                  </a:gsLst>
                  <a:lin ang="5400000" scaled="0"/>
                </a:gradFill>
                <a:effectLst>
                  <a:glow rad="177800">
                    <a:schemeClr val="accent6">
                      <a:satMod val="175000"/>
                      <a:alpha val="17000"/>
                    </a:schemeClr>
                  </a:glow>
                </a:effectLst>
                <a:latin typeface="Trajan Pro" pitchFamily="18" charset="0"/>
                <a:cs typeface="Vijaya" pitchFamily="34" charset="0"/>
              </a:rPr>
              <a:t>GUARDARAM JESUS </a:t>
            </a:r>
            <a:br>
              <a:rPr lang="es-ES" sz="5400" b="1" dirty="0">
                <a:ln w="19050" cap="rnd" cmpd="sng">
                  <a:solidFill>
                    <a:schemeClr val="tx1"/>
                  </a:solidFill>
                  <a:prstDash val="solid"/>
                  <a:round/>
                </a:ln>
                <a:gradFill>
                  <a:gsLst>
                    <a:gs pos="0">
                      <a:srgbClr val="FFF200"/>
                    </a:gs>
                    <a:gs pos="45000">
                      <a:srgbClr val="FF7A00"/>
                    </a:gs>
                    <a:gs pos="70000">
                      <a:srgbClr val="FF0300"/>
                    </a:gs>
                    <a:gs pos="100000">
                      <a:srgbClr val="4D0808"/>
                    </a:gs>
                  </a:gsLst>
                  <a:lin ang="5400000" scaled="0"/>
                </a:gradFill>
                <a:effectLst>
                  <a:glow rad="177800">
                    <a:schemeClr val="accent6">
                      <a:satMod val="175000"/>
                      <a:alpha val="17000"/>
                    </a:schemeClr>
                  </a:glow>
                </a:effectLst>
                <a:latin typeface="Trajan Pro" pitchFamily="18" charset="0"/>
                <a:cs typeface="Vijaya" pitchFamily="34" charset="0"/>
              </a:rPr>
            </a:br>
            <a:r>
              <a:rPr lang="es-ES" sz="5400" b="1" dirty="0">
                <a:ln w="19050" cap="rnd" cmpd="sng">
                  <a:solidFill>
                    <a:schemeClr val="tx1"/>
                  </a:solidFill>
                  <a:prstDash val="solid"/>
                  <a:round/>
                </a:ln>
                <a:gradFill>
                  <a:gsLst>
                    <a:gs pos="0">
                      <a:srgbClr val="FFF200"/>
                    </a:gs>
                    <a:gs pos="45000">
                      <a:srgbClr val="FF7A00"/>
                    </a:gs>
                    <a:gs pos="70000">
                      <a:srgbClr val="FF0300"/>
                    </a:gs>
                    <a:gs pos="100000">
                      <a:srgbClr val="4D0808"/>
                    </a:gs>
                  </a:gsLst>
                  <a:lin ang="5400000" scaled="0"/>
                </a:gradFill>
                <a:effectLst>
                  <a:glow rad="177800">
                    <a:schemeClr val="accent6">
                      <a:satMod val="175000"/>
                      <a:alpha val="17000"/>
                    </a:schemeClr>
                  </a:glow>
                </a:effectLst>
                <a:latin typeface="Trajan Pro" pitchFamily="18" charset="0"/>
                <a:cs typeface="Vijaya" pitchFamily="34" charset="0"/>
              </a:rPr>
              <a:t>E OS APÓSTOLOS </a:t>
            </a:r>
            <a:br>
              <a:rPr lang="es-ES" sz="5400" b="1" dirty="0">
                <a:ln w="19050" cap="rnd" cmpd="sng">
                  <a:solidFill>
                    <a:schemeClr val="tx1"/>
                  </a:solidFill>
                  <a:prstDash val="solid"/>
                  <a:round/>
                </a:ln>
                <a:gradFill>
                  <a:gsLst>
                    <a:gs pos="0">
                      <a:srgbClr val="FFF200"/>
                    </a:gs>
                    <a:gs pos="45000">
                      <a:srgbClr val="FF7A00"/>
                    </a:gs>
                    <a:gs pos="70000">
                      <a:srgbClr val="FF0300"/>
                    </a:gs>
                    <a:gs pos="100000">
                      <a:srgbClr val="4D0808"/>
                    </a:gs>
                  </a:gsLst>
                  <a:lin ang="5400000" scaled="0"/>
                </a:gradFill>
                <a:effectLst>
                  <a:glow rad="177800">
                    <a:schemeClr val="accent6">
                      <a:satMod val="175000"/>
                      <a:alpha val="17000"/>
                    </a:schemeClr>
                  </a:glow>
                </a:effectLst>
                <a:latin typeface="Trajan Pro" pitchFamily="18" charset="0"/>
                <a:cs typeface="Vijaya" pitchFamily="34" charset="0"/>
              </a:rPr>
            </a:br>
            <a:r>
              <a:rPr lang="es-ES" sz="5400" b="1" dirty="0">
                <a:ln w="19050" cap="rnd" cmpd="sng">
                  <a:solidFill>
                    <a:schemeClr val="tx1"/>
                  </a:solidFill>
                  <a:prstDash val="solid"/>
                  <a:round/>
                </a:ln>
                <a:gradFill>
                  <a:gsLst>
                    <a:gs pos="0">
                      <a:srgbClr val="FFF200"/>
                    </a:gs>
                    <a:gs pos="45000">
                      <a:srgbClr val="FF7A00"/>
                    </a:gs>
                    <a:gs pos="70000">
                      <a:srgbClr val="FF0300"/>
                    </a:gs>
                    <a:gs pos="100000">
                      <a:srgbClr val="4D0808"/>
                    </a:gs>
                  </a:gsLst>
                  <a:lin ang="5400000" scaled="0"/>
                </a:gradFill>
                <a:effectLst>
                  <a:glow rad="177800">
                    <a:schemeClr val="accent6">
                      <a:satMod val="175000"/>
                      <a:alpha val="17000"/>
                    </a:schemeClr>
                  </a:glow>
                </a:effectLst>
                <a:latin typeface="Trajan Pro" pitchFamily="18" charset="0"/>
                <a:cs typeface="Vijaya" pitchFamily="34" charset="0"/>
              </a:rPr>
              <a:t>O SÁBADO?</a:t>
            </a: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565098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Mis Docs\_Multimedia IMS\Curso Biblico PPS\Tema 13\Tema 13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7381"/>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J:\Mis Docs\_Multimedia IMS\Curso Biblico PPS\Tema 13\mente0.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 b="-2592"/>
          <a:stretch/>
        </p:blipFill>
        <p:spPr bwMode="auto">
          <a:xfrm>
            <a:off x="-8730" y="0"/>
            <a:ext cx="9152730" cy="703580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J:\Mis Docs\_Multimedia IMS\Curso Biblico PPS\Tema 13\mente1.png"/>
          <p:cNvPicPr>
            <a:picLocks noChangeAspect="1" noChangeArrowheads="1"/>
          </p:cNvPicPr>
          <p:nvPr/>
        </p:nvPicPr>
        <p:blipFill rotWithShape="1">
          <a:blip r:embed="rId5">
            <a:extLst>
              <a:ext uri="{28A0092B-C50C-407E-A947-70E740481C1C}">
                <a14:useLocalDpi xmlns:a14="http://schemas.microsoft.com/office/drawing/2010/main" val="0"/>
              </a:ext>
            </a:extLst>
          </a:blip>
          <a:srcRect t="12389" b="10991"/>
          <a:stretch/>
        </p:blipFill>
        <p:spPr bwMode="auto">
          <a:xfrm>
            <a:off x="-13474" y="-165339"/>
            <a:ext cx="9157474" cy="702333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J:\Mis Docs\_Multimedia IMS\Curso Biblico PPS\Tema 13\mente2.jpg"/>
          <p:cNvPicPr>
            <a:picLocks noChangeAspect="1" noChangeArrowheads="1"/>
          </p:cNvPicPr>
          <p:nvPr/>
        </p:nvPicPr>
        <p:blipFill rotWithShape="1">
          <a:blip r:embed="rId6">
            <a:extLst>
              <a:ext uri="{28A0092B-C50C-407E-A947-70E740481C1C}">
                <a14:useLocalDpi xmlns:a14="http://schemas.microsoft.com/office/drawing/2010/main" val="0"/>
              </a:ext>
            </a:extLst>
          </a:blip>
          <a:srcRect t="14255" b="8862"/>
          <a:stretch/>
        </p:blipFill>
        <p:spPr bwMode="auto">
          <a:xfrm>
            <a:off x="0" y="-165340"/>
            <a:ext cx="9144000" cy="7023339"/>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J:\Mis Docs\_Multimedia IMS\Curso Biblico PPS\Tema 13\mente4.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0528" y="-249796"/>
            <a:ext cx="9433048" cy="7315200"/>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descr="J:\Mis Docs\_Multimedia IMS\Curso Biblico PPS\Tema 13\neuronas.jpg"/>
          <p:cNvPicPr>
            <a:picLocks noChangeAspect="1" noChangeArrowheads="1"/>
          </p:cNvPicPr>
          <p:nvPr/>
        </p:nvPicPr>
        <p:blipFill rotWithShape="1">
          <a:blip r:embed="rId8">
            <a:extLst>
              <a:ext uri="{28A0092B-C50C-407E-A947-70E740481C1C}">
                <a14:useLocalDpi xmlns:a14="http://schemas.microsoft.com/office/drawing/2010/main" val="0"/>
              </a:ext>
            </a:extLst>
          </a:blip>
          <a:srcRect t="14159"/>
          <a:stretch/>
        </p:blipFill>
        <p:spPr bwMode="auto">
          <a:xfrm>
            <a:off x="0" y="-249796"/>
            <a:ext cx="9163204" cy="731520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J:\Mis Docs\_Multimedia IMS\Curso Biblico PPS\Tema 13\redneuronal1.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474" y="-252394"/>
            <a:ext cx="9157474" cy="7317797"/>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J:\Mis Docs\_Multimedia IMS\Curso Biblico PPS\Tema 13\mente3.jpg"/>
          <p:cNvPicPr>
            <a:picLocks noChangeAspect="1" noChangeArrowheads="1"/>
          </p:cNvPicPr>
          <p:nvPr/>
        </p:nvPicPr>
        <p:blipFill rotWithShape="1">
          <a:blip r:embed="rId10">
            <a:extLst>
              <a:ext uri="{28A0092B-C50C-407E-A947-70E740481C1C}">
                <a14:useLocalDpi xmlns:a14="http://schemas.microsoft.com/office/drawing/2010/main" val="0"/>
              </a:ext>
            </a:extLst>
          </a:blip>
          <a:srcRect l="2987" r="3126"/>
          <a:stretch/>
        </p:blipFill>
        <p:spPr bwMode="auto">
          <a:xfrm>
            <a:off x="-180528" y="-249796"/>
            <a:ext cx="9433048" cy="73152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Gerhard\Documents\_Sitio WEB\Recursos\ondaWEB.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93758" y="3723858"/>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a:spLocks noChangeArrowheads="1"/>
          </p:cNvSpPr>
          <p:nvPr/>
        </p:nvSpPr>
        <p:spPr bwMode="auto">
          <a:xfrm>
            <a:off x="755576" y="5549154"/>
            <a:ext cx="7020780" cy="115621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pPr marL="342900" indent="-342900">
              <a:buFont typeface="Arial" pitchFamily="34" charset="0"/>
              <a:buChar char="•"/>
            </a:pPr>
            <a:r>
              <a:rPr lang="en-US" sz="2400" b="1" u="none" dirty="0" err="1">
                <a:ln w="6350" cap="rnd" cmpd="sng">
                  <a:solidFill>
                    <a:schemeClr val="accent6">
                      <a:lumMod val="40000"/>
                      <a:lumOff val="60000"/>
                    </a:schemeClr>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Milhões</a:t>
            </a:r>
            <a:r>
              <a:rPr lang="en-US" sz="2400" b="1" u="none" dirty="0">
                <a:ln w="6350" cap="rnd" cmpd="sng">
                  <a:solidFill>
                    <a:schemeClr val="accent6">
                      <a:lumMod val="40000"/>
                      <a:lumOff val="60000"/>
                    </a:schemeClr>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 de dados</a:t>
            </a:r>
            <a:endParaRPr lang="en-US" sz="2400" b="1" dirty="0">
              <a:ln w="6350" cap="rnd" cmpd="sng">
                <a:solidFill>
                  <a:schemeClr val="accent6">
                    <a:lumMod val="40000"/>
                    <a:lumOff val="60000"/>
                  </a:schemeClr>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endParaRPr>
          </a:p>
          <a:p>
            <a:pPr marL="342900" indent="-342900">
              <a:buFont typeface="Arial" pitchFamily="34" charset="0"/>
              <a:buChar char="•"/>
            </a:pPr>
            <a:r>
              <a:rPr lang="en-US" sz="2400" b="1" u="none" dirty="0" err="1">
                <a:ln w="6350" cap="rnd" cmpd="sng">
                  <a:solidFill>
                    <a:schemeClr val="accent6">
                      <a:lumMod val="40000"/>
                      <a:lumOff val="60000"/>
                    </a:schemeClr>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Ordem</a:t>
            </a:r>
            <a:r>
              <a:rPr lang="en-US" sz="2400" b="1" u="none" dirty="0">
                <a:ln w="6350" cap="rnd" cmpd="sng">
                  <a:solidFill>
                    <a:schemeClr val="accent6">
                      <a:lumMod val="40000"/>
                      <a:lumOff val="60000"/>
                    </a:schemeClr>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 </a:t>
            </a:r>
            <a:r>
              <a:rPr lang="en-US" sz="2400" b="1" u="none" dirty="0" err="1">
                <a:ln w="6350" cap="rnd" cmpd="sng">
                  <a:solidFill>
                    <a:schemeClr val="accent6">
                      <a:lumMod val="40000"/>
                      <a:lumOff val="60000"/>
                    </a:schemeClr>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Perfeita</a:t>
            </a:r>
            <a:endParaRPr lang="en-US" sz="2400" b="1" u="none" dirty="0">
              <a:ln w="6350" cap="rnd" cmpd="sng">
                <a:solidFill>
                  <a:schemeClr val="accent6">
                    <a:lumMod val="40000"/>
                    <a:lumOff val="60000"/>
                  </a:schemeClr>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endParaRPr>
          </a:p>
          <a:p>
            <a:pPr marL="342900" indent="-342900">
              <a:buFont typeface="Arial" pitchFamily="34" charset="0"/>
              <a:buChar char="•"/>
            </a:pPr>
            <a:r>
              <a:rPr lang="en-US" sz="2400" b="1" dirty="0" err="1">
                <a:ln w="6350" cap="rnd" cmpd="sng">
                  <a:solidFill>
                    <a:schemeClr val="accent6">
                      <a:lumMod val="40000"/>
                      <a:lumOff val="60000"/>
                    </a:schemeClr>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Cem</a:t>
            </a:r>
            <a:r>
              <a:rPr lang="en-US" sz="2400" b="1" dirty="0">
                <a:ln w="6350" cap="rnd" cmpd="sng">
                  <a:solidFill>
                    <a:schemeClr val="accent6">
                      <a:lumMod val="40000"/>
                      <a:lumOff val="60000"/>
                    </a:schemeClr>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 Mil </a:t>
            </a:r>
            <a:r>
              <a:rPr lang="en-US" sz="2400" b="1" dirty="0" err="1">
                <a:ln w="6350" cap="rnd" cmpd="sng">
                  <a:solidFill>
                    <a:schemeClr val="accent6">
                      <a:lumMod val="40000"/>
                      <a:lumOff val="60000"/>
                    </a:schemeClr>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Milhões</a:t>
            </a:r>
            <a:r>
              <a:rPr lang="en-US" sz="2400" b="1" dirty="0">
                <a:ln w="6350" cap="rnd" cmpd="sng">
                  <a:solidFill>
                    <a:schemeClr val="accent6">
                      <a:lumMod val="40000"/>
                      <a:lumOff val="60000"/>
                    </a:schemeClr>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 de </a:t>
            </a:r>
            <a:r>
              <a:rPr lang="en-US" sz="2400" b="1" dirty="0" err="1">
                <a:ln w="6350" cap="rnd" cmpd="sng">
                  <a:solidFill>
                    <a:schemeClr val="accent6">
                      <a:lumMod val="40000"/>
                      <a:lumOff val="60000"/>
                    </a:schemeClr>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Neuronas</a:t>
            </a:r>
            <a:endParaRPr lang="en-US" sz="2400" b="1" dirty="0">
              <a:ln w="6350" cap="rnd" cmpd="sng">
                <a:solidFill>
                  <a:schemeClr val="accent6">
                    <a:lumMod val="40000"/>
                    <a:lumOff val="60000"/>
                  </a:schemeClr>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endParaRPr>
          </a:p>
          <a:p>
            <a:pPr marL="342900" indent="-342900">
              <a:buFont typeface="Arial" pitchFamily="34" charset="0"/>
              <a:buChar char="•"/>
            </a:pPr>
            <a:r>
              <a:rPr lang="en-US" sz="2400" b="1" u="none" dirty="0" err="1">
                <a:ln w="6350" cap="rnd" cmpd="sng">
                  <a:solidFill>
                    <a:schemeClr val="accent6">
                      <a:lumMod val="40000"/>
                      <a:lumOff val="60000"/>
                    </a:schemeClr>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Cada</a:t>
            </a:r>
            <a:r>
              <a:rPr lang="en-US" sz="2400" b="1" u="none" dirty="0">
                <a:ln w="6350" cap="rnd" cmpd="sng">
                  <a:solidFill>
                    <a:schemeClr val="accent6">
                      <a:lumMod val="40000"/>
                      <a:lumOff val="60000"/>
                    </a:schemeClr>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 </a:t>
            </a:r>
            <a:r>
              <a:rPr lang="en-US" sz="2400" b="1" u="none" dirty="0" err="1">
                <a:ln w="6350" cap="rnd" cmpd="sng">
                  <a:solidFill>
                    <a:schemeClr val="accent6">
                      <a:lumMod val="40000"/>
                      <a:lumOff val="60000"/>
                    </a:schemeClr>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uma</a:t>
            </a:r>
            <a:r>
              <a:rPr lang="en-US" sz="2400" b="1" u="none" dirty="0">
                <a:ln w="6350" cap="rnd" cmpd="sng">
                  <a:solidFill>
                    <a:schemeClr val="accent6">
                      <a:lumMod val="40000"/>
                      <a:lumOff val="60000"/>
                    </a:schemeClr>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 </a:t>
            </a:r>
            <a:r>
              <a:rPr lang="en-US" sz="2400" b="1" u="none" dirty="0" err="1">
                <a:ln w="6350" cap="rnd" cmpd="sng">
                  <a:solidFill>
                    <a:schemeClr val="accent6">
                      <a:lumMod val="40000"/>
                      <a:lumOff val="60000"/>
                    </a:schemeClr>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como</a:t>
            </a:r>
            <a:r>
              <a:rPr lang="en-US" sz="2400" b="1" u="none" dirty="0">
                <a:ln w="6350" cap="rnd" cmpd="sng">
                  <a:solidFill>
                    <a:schemeClr val="accent6">
                      <a:lumMod val="40000"/>
                      <a:lumOff val="60000"/>
                    </a:schemeClr>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 </a:t>
            </a:r>
            <a:r>
              <a:rPr lang="en-US" sz="2400" b="1" u="none" dirty="0" err="1">
                <a:ln w="6350" cap="rnd" cmpd="sng">
                  <a:solidFill>
                    <a:schemeClr val="accent6">
                      <a:lumMod val="40000"/>
                      <a:lumOff val="60000"/>
                    </a:schemeClr>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uma</a:t>
            </a:r>
            <a:r>
              <a:rPr lang="en-US" sz="2400" b="1" u="none" dirty="0">
                <a:ln w="6350" cap="rnd" cmpd="sng">
                  <a:solidFill>
                    <a:schemeClr val="accent6">
                      <a:lumMod val="40000"/>
                      <a:lumOff val="60000"/>
                    </a:schemeClr>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 </a:t>
            </a:r>
            <a:r>
              <a:rPr lang="en-US" sz="2400" b="1" u="none" dirty="0" err="1">
                <a:ln w="6350" cap="rnd" cmpd="sng">
                  <a:solidFill>
                    <a:schemeClr val="accent6">
                      <a:lumMod val="40000"/>
                      <a:lumOff val="60000"/>
                    </a:schemeClr>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Cidade</a:t>
            </a:r>
            <a:endParaRPr lang="en-US" sz="2400" b="1" u="none" dirty="0">
              <a:ln w="6350" cap="rnd" cmpd="sng">
                <a:solidFill>
                  <a:schemeClr val="accent6">
                    <a:lumMod val="40000"/>
                    <a:lumOff val="60000"/>
                  </a:schemeClr>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endParaRPr>
          </a:p>
          <a:p>
            <a:pPr marL="342900" indent="-342900">
              <a:buFont typeface="Arial" pitchFamily="34" charset="0"/>
              <a:buChar char="•"/>
            </a:pPr>
            <a:endParaRPr lang="en-US" sz="2400" b="1" u="none" dirty="0">
              <a:ln w="6350" cap="rnd" cmpd="sng">
                <a:solidFill>
                  <a:schemeClr val="accent6">
                    <a:lumMod val="40000"/>
                    <a:lumOff val="60000"/>
                  </a:schemeClr>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endParaRPr>
          </a:p>
        </p:txBody>
      </p:sp>
      <p:pic>
        <p:nvPicPr>
          <p:cNvPr id="9" name="Picture 2" descr="J:\Mis Docs\_Multimedia IMS\Curso Biblico PPS\loguito.png"/>
          <p:cNvPicPr>
            <a:picLocks noChangeAspect="1" noChangeArrowheads="1"/>
          </p:cNvPicPr>
          <p:nvPr/>
        </p:nvPicPr>
        <p:blipFill rotWithShape="1">
          <a:blip r:embed="rId12">
            <a:duotone>
              <a:schemeClr val="accent6">
                <a:shade val="45000"/>
                <a:satMod val="135000"/>
              </a:schemeClr>
              <a:prstClr val="white"/>
            </a:duotone>
            <a:extLst>
              <a:ext uri="{BEBA8EAE-BF5A-486C-A8C5-ECC9F3942E4B}">
                <a14:imgProps xmlns:a14="http://schemas.microsoft.com/office/drawing/2010/main">
                  <a14:imgLayer r:embed="rId13">
                    <a14:imgEffect>
                      <a14:colorTemperature colorTemp="10500"/>
                    </a14:imgEffect>
                    <a14:imgEffect>
                      <a14:saturation sat="400000"/>
                    </a14:imgEffect>
                  </a14:imgLayer>
                </a14:imgProps>
              </a:ext>
              <a:ext uri="{28A0092B-C50C-407E-A947-70E740481C1C}">
                <a14:useLocalDpi xmlns:a14="http://schemas.microsoft.com/office/drawing/2010/main" val="0"/>
              </a:ext>
            </a:extLst>
          </a:blip>
          <a:srcRect t="88434" r="85940"/>
          <a:stretch/>
        </p:blipFill>
        <p:spPr bwMode="auto">
          <a:xfrm>
            <a:off x="-13474" y="6001425"/>
            <a:ext cx="1285683" cy="79318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hidden="1"/>
          <p:cNvSpPr>
            <a:spLocks noChangeArrowheads="1"/>
          </p:cNvSpPr>
          <p:nvPr/>
        </p:nvSpPr>
        <p:spPr bwMode="auto">
          <a:xfrm>
            <a:off x="719572" y="1900772"/>
            <a:ext cx="6629706" cy="97210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La Mente Humana</a:t>
            </a:r>
            <a:endParaRPr lang="en-US" sz="4000" b="1" u="none"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spTree>
    <p:extLst>
      <p:ext uri="{BB962C8B-B14F-4D97-AF65-F5344CB8AC3E}">
        <p14:creationId xmlns:p14="http://schemas.microsoft.com/office/powerpoint/2010/main" val="15547068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2000"/>
                                        <p:tgtEl>
                                          <p:spTgt spid="6"/>
                                        </p:tgtEl>
                                      </p:cBhvr>
                                    </p:animEffect>
                                  </p:childTnLst>
                                </p:cTn>
                              </p:par>
                              <p:par>
                                <p:cTn id="12" presetID="10" presetClass="entr" presetSubtype="0" fill="hold" nodeType="withEffect">
                                  <p:stCondLst>
                                    <p:cond delay="1000"/>
                                  </p:stCondLst>
                                  <p:childTnLst>
                                    <p:set>
                                      <p:cBhvr>
                                        <p:cTn id="13" dur="1" fill="hold">
                                          <p:stCondLst>
                                            <p:cond delay="0"/>
                                          </p:stCondLst>
                                        </p:cTn>
                                        <p:tgtEl>
                                          <p:spTgt spid="4098"/>
                                        </p:tgtEl>
                                        <p:attrNameLst>
                                          <p:attrName>style.visibility</p:attrName>
                                        </p:attrNameLst>
                                      </p:cBhvr>
                                      <p:to>
                                        <p:strVal val="visible"/>
                                      </p:to>
                                    </p:set>
                                    <p:animEffect transition="in" filter="fade">
                                      <p:cBhvr>
                                        <p:cTn id="14" dur="2000"/>
                                        <p:tgtEl>
                                          <p:spTgt spid="4098"/>
                                        </p:tgtEl>
                                      </p:cBhvr>
                                    </p:animEffect>
                                  </p:childTnLst>
                                </p:cTn>
                              </p:par>
                              <p:par>
                                <p:cTn id="15" presetID="10"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par>
                          <p:cTn id="18" fill="hold">
                            <p:stCondLst>
                              <p:cond delay="4000"/>
                            </p:stCondLst>
                            <p:childTnLst>
                              <p:par>
                                <p:cTn id="19" presetID="10" presetClass="entr" presetSubtype="0" fill="hold" nodeType="afterEffect">
                                  <p:stCondLst>
                                    <p:cond delay="1000"/>
                                  </p:stCondLst>
                                  <p:childTnLst>
                                    <p:set>
                                      <p:cBhvr>
                                        <p:cTn id="20" dur="1" fill="hold">
                                          <p:stCondLst>
                                            <p:cond delay="0"/>
                                          </p:stCondLst>
                                        </p:cTn>
                                        <p:tgtEl>
                                          <p:spTgt spid="4099"/>
                                        </p:tgtEl>
                                        <p:attrNameLst>
                                          <p:attrName>style.visibility</p:attrName>
                                        </p:attrNameLst>
                                      </p:cBhvr>
                                      <p:to>
                                        <p:strVal val="visible"/>
                                      </p:to>
                                    </p:set>
                                    <p:animEffect transition="in" filter="fade">
                                      <p:cBhvr>
                                        <p:cTn id="21" dur="2000"/>
                                        <p:tgtEl>
                                          <p:spTgt spid="4099"/>
                                        </p:tgtEl>
                                      </p:cBhvr>
                                    </p:animEffect>
                                  </p:childTnLst>
                                </p:cTn>
                              </p:par>
                            </p:childTnLst>
                          </p:cTn>
                        </p:par>
                        <p:par>
                          <p:cTn id="22" fill="hold">
                            <p:stCondLst>
                              <p:cond delay="7000"/>
                            </p:stCondLst>
                            <p:childTnLst>
                              <p:par>
                                <p:cTn id="23" presetID="10" presetClass="entr" presetSubtype="0" fill="hold" nodeType="afterEffect">
                                  <p:stCondLst>
                                    <p:cond delay="1000"/>
                                  </p:stCondLst>
                                  <p:childTnLst>
                                    <p:set>
                                      <p:cBhvr>
                                        <p:cTn id="24" dur="1" fill="hold">
                                          <p:stCondLst>
                                            <p:cond delay="0"/>
                                          </p:stCondLst>
                                        </p:cTn>
                                        <p:tgtEl>
                                          <p:spTgt spid="4100"/>
                                        </p:tgtEl>
                                        <p:attrNameLst>
                                          <p:attrName>style.visibility</p:attrName>
                                        </p:attrNameLst>
                                      </p:cBhvr>
                                      <p:to>
                                        <p:strVal val="visible"/>
                                      </p:to>
                                    </p:set>
                                    <p:animEffect transition="in" filter="fade">
                                      <p:cBhvr>
                                        <p:cTn id="25" dur="2000"/>
                                        <p:tgtEl>
                                          <p:spTgt spid="4100"/>
                                        </p:tgtEl>
                                      </p:cBhvr>
                                    </p:animEffect>
                                  </p:childTnLst>
                                </p:cTn>
                              </p:par>
                            </p:childTnLst>
                          </p:cTn>
                        </p:par>
                        <p:par>
                          <p:cTn id="26" fill="hold">
                            <p:stCondLst>
                              <p:cond delay="10000"/>
                            </p:stCondLst>
                            <p:childTnLst>
                              <p:par>
                                <p:cTn id="27" presetID="10" presetClass="entr" presetSubtype="0" fill="hold" nodeType="afterEffect">
                                  <p:stCondLst>
                                    <p:cond delay="1000"/>
                                  </p:stCondLst>
                                  <p:childTnLst>
                                    <p:set>
                                      <p:cBhvr>
                                        <p:cTn id="28" dur="1" fill="hold">
                                          <p:stCondLst>
                                            <p:cond delay="0"/>
                                          </p:stCondLst>
                                        </p:cTn>
                                        <p:tgtEl>
                                          <p:spTgt spid="4102"/>
                                        </p:tgtEl>
                                        <p:attrNameLst>
                                          <p:attrName>style.visibility</p:attrName>
                                        </p:attrNameLst>
                                      </p:cBhvr>
                                      <p:to>
                                        <p:strVal val="visible"/>
                                      </p:to>
                                    </p:set>
                                    <p:animEffect transition="in" filter="fade">
                                      <p:cBhvr>
                                        <p:cTn id="29" dur="2000"/>
                                        <p:tgtEl>
                                          <p:spTgt spid="4102"/>
                                        </p:tgtEl>
                                      </p:cBhvr>
                                    </p:animEffect>
                                  </p:childTnLst>
                                </p:cTn>
                              </p:par>
                            </p:childTnLst>
                          </p:cTn>
                        </p:par>
                        <p:par>
                          <p:cTn id="30" fill="hold">
                            <p:stCondLst>
                              <p:cond delay="13000"/>
                            </p:stCondLst>
                            <p:childTnLst>
                              <p:par>
                                <p:cTn id="31" presetID="10" presetClass="entr" presetSubtype="0" fill="hold" nodeType="afterEffect">
                                  <p:stCondLst>
                                    <p:cond delay="1000"/>
                                  </p:stCondLst>
                                  <p:childTnLst>
                                    <p:set>
                                      <p:cBhvr>
                                        <p:cTn id="32" dur="1" fill="hold">
                                          <p:stCondLst>
                                            <p:cond delay="0"/>
                                          </p:stCondLst>
                                        </p:cTn>
                                        <p:tgtEl>
                                          <p:spTgt spid="4103"/>
                                        </p:tgtEl>
                                        <p:attrNameLst>
                                          <p:attrName>style.visibility</p:attrName>
                                        </p:attrNameLst>
                                      </p:cBhvr>
                                      <p:to>
                                        <p:strVal val="visible"/>
                                      </p:to>
                                    </p:set>
                                    <p:animEffect transition="in" filter="fade">
                                      <p:cBhvr>
                                        <p:cTn id="33" dur="2000"/>
                                        <p:tgtEl>
                                          <p:spTgt spid="4103"/>
                                        </p:tgtEl>
                                      </p:cBhvr>
                                    </p:animEffect>
                                  </p:childTnLst>
                                </p:cTn>
                              </p:par>
                            </p:childTnLst>
                          </p:cTn>
                        </p:par>
                        <p:par>
                          <p:cTn id="34" fill="hold">
                            <p:stCondLst>
                              <p:cond delay="16000"/>
                            </p:stCondLst>
                            <p:childTnLst>
                              <p:par>
                                <p:cTn id="35" presetID="10" presetClass="entr" presetSubtype="0" fill="hold" nodeType="afterEffect">
                                  <p:stCondLst>
                                    <p:cond delay="1000"/>
                                  </p:stCondLst>
                                  <p:childTnLst>
                                    <p:set>
                                      <p:cBhvr>
                                        <p:cTn id="36" dur="1" fill="hold">
                                          <p:stCondLst>
                                            <p:cond delay="0"/>
                                          </p:stCondLst>
                                        </p:cTn>
                                        <p:tgtEl>
                                          <p:spTgt spid="4104"/>
                                        </p:tgtEl>
                                        <p:attrNameLst>
                                          <p:attrName>style.visibility</p:attrName>
                                        </p:attrNameLst>
                                      </p:cBhvr>
                                      <p:to>
                                        <p:strVal val="visible"/>
                                      </p:to>
                                    </p:set>
                                    <p:animEffect transition="in" filter="fade">
                                      <p:cBhvr>
                                        <p:cTn id="37" dur="2000"/>
                                        <p:tgtEl>
                                          <p:spTgt spid="4104"/>
                                        </p:tgtEl>
                                      </p:cBhvr>
                                    </p:animEffect>
                                  </p:childTnLst>
                                </p:cTn>
                              </p:par>
                            </p:childTnLst>
                          </p:cTn>
                        </p:par>
                        <p:par>
                          <p:cTn id="38" fill="hold">
                            <p:stCondLst>
                              <p:cond delay="19000"/>
                            </p:stCondLst>
                            <p:childTnLst>
                              <p:par>
                                <p:cTn id="39" presetID="10" presetClass="entr" presetSubtype="0" fill="hold" nodeType="afterEffect">
                                  <p:stCondLst>
                                    <p:cond delay="0"/>
                                  </p:stCondLst>
                                  <p:childTnLst>
                                    <p:set>
                                      <p:cBhvr>
                                        <p:cTn id="40" dur="1" fill="hold">
                                          <p:stCondLst>
                                            <p:cond delay="0"/>
                                          </p:stCondLst>
                                        </p:cTn>
                                        <p:tgtEl>
                                          <p:spTgt spid="4101"/>
                                        </p:tgtEl>
                                        <p:attrNameLst>
                                          <p:attrName>style.visibility</p:attrName>
                                        </p:attrNameLst>
                                      </p:cBhvr>
                                      <p:to>
                                        <p:strVal val="visible"/>
                                      </p:to>
                                    </p:set>
                                    <p:animEffect transition="in" filter="fade">
                                      <p:cBhvr>
                                        <p:cTn id="41" dur="2000"/>
                                        <p:tgtEl>
                                          <p:spTgt spid="4101"/>
                                        </p:tgtEl>
                                      </p:cBhvr>
                                    </p:animEffect>
                                  </p:childTnLst>
                                </p:cTn>
                              </p:par>
                            </p:childTnLst>
                          </p:cTn>
                        </p:par>
                        <p:par>
                          <p:cTn id="42" fill="hold">
                            <p:stCondLst>
                              <p:cond delay="21000"/>
                            </p:stCondLst>
                            <p:childTnLst>
                              <p:par>
                                <p:cTn id="43" presetID="22" presetClass="entr" presetSubtype="1" fill="hold" nodeType="after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up)">
                                      <p:cBhvr>
                                        <p:cTn id="4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Mis Docs\_Multimedia IMS\Curso Biblico PPS\Tema 13\Tema 13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7381"/>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176456" y="2420888"/>
            <a:ext cx="8748972" cy="28083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Que </a:t>
            </a:r>
            <a:r>
              <a:rPr lang="es-ES" sz="44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Relação</a:t>
            </a: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a:t>
            </a:r>
            <a:b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br>
            <a:r>
              <a:rPr lang="es-ES" sz="44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tem</a:t>
            </a: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a:t>
            </a:r>
            <a:r>
              <a:rPr lang="es-ES" sz="44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Jesus</a:t>
            </a: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Cristo </a:t>
            </a:r>
            <a:b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br>
            <a:r>
              <a:rPr lang="es-ES" sz="44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com</a:t>
            </a: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o Sábado?</a:t>
            </a: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63986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childTnLst>
                                </p:cTn>
                              </p:par>
                            </p:childTnLst>
                          </p:cTn>
                        </p:par>
                        <p:par>
                          <p:cTn id="8" fill="hold">
                            <p:stCondLst>
                              <p:cond delay="3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Mis Docs\_Multimedia IMS\Curso Biblico PPS\Tema 13\Tema 13 creac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p:cNvSpPr>
            <a:spLocks noChangeArrowheads="1"/>
          </p:cNvSpPr>
          <p:nvPr/>
        </p:nvSpPr>
        <p:spPr bwMode="auto">
          <a:xfrm>
            <a:off x="1511660" y="1725216"/>
            <a:ext cx="7272808" cy="352839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r>
              <a:rPr lang="es-ES" sz="4800" b="1" dirty="0" err="1">
                <a:ln w="19050" cap="rnd" cmpd="sng">
                  <a:solidFill>
                    <a:schemeClr val="tx1"/>
                  </a:solidFill>
                  <a:prstDash val="solid"/>
                  <a:round/>
                </a:ln>
                <a:solidFill>
                  <a:srgbClr val="FF0000"/>
                </a:solidFill>
                <a:effectLst>
                  <a:glow rad="177800">
                    <a:schemeClr val="accent6">
                      <a:satMod val="175000"/>
                      <a:alpha val="17000"/>
                    </a:schemeClr>
                  </a:glow>
                </a:effectLst>
                <a:latin typeface="Trajan Pro" pitchFamily="18" charset="0"/>
                <a:cs typeface="Vijaya" pitchFamily="34" charset="0"/>
              </a:rPr>
              <a:t>Foi</a:t>
            </a:r>
            <a:r>
              <a:rPr lang="es-ES" sz="4800" b="1" dirty="0">
                <a:ln w="19050" cap="rnd" cmpd="sng">
                  <a:solidFill>
                    <a:schemeClr val="tx1"/>
                  </a:solidFill>
                  <a:prstDash val="solid"/>
                  <a:round/>
                </a:ln>
                <a:solidFill>
                  <a:srgbClr val="FF0000"/>
                </a:solidFill>
                <a:effectLst>
                  <a:glow rad="177800">
                    <a:schemeClr val="accent6">
                      <a:satMod val="175000"/>
                      <a:alpha val="17000"/>
                    </a:schemeClr>
                  </a:glow>
                </a:effectLst>
                <a:latin typeface="Trajan Pro" pitchFamily="18" charset="0"/>
                <a:cs typeface="Vijaya" pitchFamily="34" charset="0"/>
              </a:rPr>
              <a:t> Cristo </a:t>
            </a:r>
            <a:br>
              <a:rPr lang="es-ES" sz="4800" b="1" dirty="0">
                <a:ln w="19050" cap="rnd" cmpd="sng">
                  <a:solidFill>
                    <a:schemeClr val="tx1"/>
                  </a:solidFill>
                  <a:prstDash val="solid"/>
                  <a:round/>
                </a:ln>
                <a:solidFill>
                  <a:srgbClr val="FF0000"/>
                </a:solidFill>
                <a:effectLst>
                  <a:glow rad="177800">
                    <a:schemeClr val="accent6">
                      <a:satMod val="175000"/>
                      <a:alpha val="17000"/>
                    </a:schemeClr>
                  </a:glow>
                </a:effectLst>
                <a:latin typeface="Trajan Pro" pitchFamily="18" charset="0"/>
                <a:cs typeface="Vijaya" pitchFamily="34" charset="0"/>
              </a:rPr>
            </a:br>
            <a:r>
              <a:rPr lang="es-ES" sz="4800" b="1" dirty="0" err="1">
                <a:ln w="19050" cap="rnd" cmpd="sng">
                  <a:solidFill>
                    <a:schemeClr val="tx1"/>
                  </a:solidFill>
                  <a:prstDash val="solid"/>
                  <a:round/>
                </a:ln>
                <a:solidFill>
                  <a:srgbClr val="FF0000"/>
                </a:solidFill>
                <a:effectLst>
                  <a:glow rad="177800">
                    <a:schemeClr val="accent6">
                      <a:satMod val="175000"/>
                      <a:alpha val="17000"/>
                    </a:schemeClr>
                  </a:glow>
                </a:effectLst>
                <a:latin typeface="Trajan Pro" pitchFamily="18" charset="0"/>
                <a:cs typeface="Vijaya" pitchFamily="34" charset="0"/>
              </a:rPr>
              <a:t>quem</a:t>
            </a:r>
            <a:r>
              <a:rPr lang="es-ES" sz="4800" b="1" dirty="0">
                <a:ln w="19050" cap="rnd" cmpd="sng">
                  <a:solidFill>
                    <a:schemeClr val="tx1"/>
                  </a:solidFill>
                  <a:prstDash val="solid"/>
                  <a:round/>
                </a:ln>
                <a:solidFill>
                  <a:srgbClr val="FF0000"/>
                </a:solidFill>
                <a:effectLst>
                  <a:glow rad="177800">
                    <a:schemeClr val="accent6">
                      <a:satMod val="175000"/>
                      <a:alpha val="17000"/>
                    </a:schemeClr>
                  </a:glow>
                </a:effectLst>
                <a:latin typeface="Trajan Pro" pitchFamily="18" charset="0"/>
                <a:cs typeface="Vijaya" pitchFamily="34" charset="0"/>
              </a:rPr>
              <a:t> o </a:t>
            </a:r>
            <a:r>
              <a:rPr lang="es-ES" sz="4800" b="1" dirty="0" err="1">
                <a:ln w="19050" cap="rnd" cmpd="sng">
                  <a:solidFill>
                    <a:schemeClr val="tx1"/>
                  </a:solidFill>
                  <a:prstDash val="solid"/>
                  <a:round/>
                </a:ln>
                <a:solidFill>
                  <a:srgbClr val="FF0000"/>
                </a:solidFill>
                <a:effectLst>
                  <a:glow rad="177800">
                    <a:schemeClr val="accent6">
                      <a:satMod val="175000"/>
                      <a:alpha val="17000"/>
                    </a:schemeClr>
                  </a:glow>
                </a:effectLst>
                <a:latin typeface="Trajan Pro" pitchFamily="18" charset="0"/>
                <a:cs typeface="Vijaya" pitchFamily="34" charset="0"/>
              </a:rPr>
              <a:t>criou</a:t>
            </a:r>
            <a:endParaRPr lang="es-ES" sz="4800" b="1" dirty="0">
              <a:ln w="19050" cap="rnd" cmpd="sng">
                <a:solidFill>
                  <a:schemeClr val="tx1"/>
                </a:solidFill>
                <a:prstDash val="solid"/>
                <a:round/>
              </a:ln>
              <a:solidFill>
                <a:srgbClr val="FF0000"/>
              </a:solidFill>
              <a:effectLst>
                <a:glow rad="177800">
                  <a:schemeClr val="accent6">
                    <a:satMod val="175000"/>
                    <a:alpha val="17000"/>
                  </a:schemeClr>
                </a:glow>
              </a:effectLst>
              <a:latin typeface="Trajan Pro" pitchFamily="18" charset="0"/>
              <a:cs typeface="Vijaya" pitchFamily="34" charset="0"/>
            </a:endParaRPr>
          </a:p>
          <a:p>
            <a:r>
              <a:rPr lang="es-ES" sz="32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(João 1:14) </a:t>
            </a:r>
            <a:br>
              <a:rPr lang="es-ES" sz="32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br>
            <a:r>
              <a:rPr lang="es-ES" sz="32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a:t>
            </a:r>
            <a:r>
              <a:rPr lang="es-ES" sz="32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Colossenses</a:t>
            </a:r>
            <a:r>
              <a:rPr lang="es-ES" sz="32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1:15-17)</a:t>
            </a: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10421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0"/>
                                        <p:tgtEl>
                                          <p:spTgt spid="7"/>
                                        </p:tgtEl>
                                      </p:cBhvr>
                                    </p:animEffect>
                                  </p:childTnLst>
                                </p:cTn>
                              </p:par>
                            </p:childTnLst>
                          </p:cTn>
                        </p:par>
                        <p:par>
                          <p:cTn id="8" fill="hold">
                            <p:stCondLst>
                              <p:cond delay="2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J:\Mis Docs\_Multimedia IMS\Curso Biblico PPS\Tema 13\Tema 13 sina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179512" y="332656"/>
            <a:ext cx="2707793" cy="523220"/>
          </a:xfrm>
          <a:prstGeom prst="rect">
            <a:avLst/>
          </a:prstGeom>
        </p:spPr>
        <p:txBody>
          <a:bodyPr wrap="none">
            <a:spAutoFit/>
          </a:bodyPr>
          <a:lstStyle/>
          <a:p>
            <a:r>
              <a:rPr lang="en-US" sz="2800" b="1" dirty="0" err="1">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Neemias</a:t>
            </a:r>
            <a:r>
              <a:rPr lang="en-US" sz="2800" b="1" dirty="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 9:12-13</a:t>
            </a:r>
            <a:endParaRPr lang="es-ES" sz="2000" dirty="0">
              <a:ln w="6350" cap="rnd" cmpd="sng">
                <a:solidFill>
                  <a:srgbClr val="FFC000"/>
                </a:solidFill>
                <a:prstDash val="solid"/>
                <a:round/>
              </a:ln>
              <a:solidFill>
                <a:schemeClr val="bg1"/>
              </a:solidFill>
            </a:endParaRPr>
          </a:p>
        </p:txBody>
      </p:sp>
      <p:sp>
        <p:nvSpPr>
          <p:cNvPr id="7" name="Rectangle 3"/>
          <p:cNvSpPr>
            <a:spLocks noChangeArrowheads="1"/>
          </p:cNvSpPr>
          <p:nvPr/>
        </p:nvSpPr>
        <p:spPr bwMode="auto">
          <a:xfrm>
            <a:off x="179512" y="1052736"/>
            <a:ext cx="7272808" cy="169218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r>
              <a:rPr lang="es-ES" sz="4800" b="1" dirty="0">
                <a:ln w="19050" cap="rnd" cmpd="sng">
                  <a:solidFill>
                    <a:schemeClr val="tx1"/>
                  </a:solidFill>
                  <a:prstDash val="solid"/>
                  <a:round/>
                </a:ln>
                <a:solidFill>
                  <a:srgbClr val="FF0000"/>
                </a:solidFill>
                <a:effectLst>
                  <a:glow rad="177800">
                    <a:schemeClr val="accent6">
                      <a:satMod val="175000"/>
                      <a:alpha val="17000"/>
                    </a:schemeClr>
                  </a:glow>
                </a:effectLst>
                <a:latin typeface="Trajan Pro" pitchFamily="18" charset="0"/>
                <a:cs typeface="Vijaya" pitchFamily="34" charset="0"/>
              </a:rPr>
              <a:t>Ele </a:t>
            </a:r>
            <a:r>
              <a:rPr lang="es-ES" sz="4800" b="1" dirty="0" err="1">
                <a:ln w="19050" cap="rnd" cmpd="sng">
                  <a:solidFill>
                    <a:schemeClr val="tx1"/>
                  </a:solidFill>
                  <a:prstDash val="solid"/>
                  <a:round/>
                </a:ln>
                <a:solidFill>
                  <a:srgbClr val="FF0000"/>
                </a:solidFill>
                <a:effectLst>
                  <a:glow rad="177800">
                    <a:schemeClr val="accent6">
                      <a:satMod val="175000"/>
                      <a:alpha val="17000"/>
                    </a:schemeClr>
                  </a:glow>
                </a:effectLst>
                <a:latin typeface="Trajan Pro" pitchFamily="18" charset="0"/>
                <a:cs typeface="Vijaya" pitchFamily="34" charset="0"/>
              </a:rPr>
              <a:t>Promulgou</a:t>
            </a:r>
            <a:r>
              <a:rPr lang="es-ES" sz="4800" b="1" dirty="0">
                <a:ln w="19050" cap="rnd" cmpd="sng">
                  <a:solidFill>
                    <a:schemeClr val="tx1"/>
                  </a:solidFill>
                  <a:prstDash val="solid"/>
                  <a:round/>
                </a:ln>
                <a:solidFill>
                  <a:srgbClr val="FF0000"/>
                </a:solidFill>
                <a:effectLst>
                  <a:glow rad="177800">
                    <a:schemeClr val="accent6">
                      <a:satMod val="175000"/>
                      <a:alpha val="17000"/>
                    </a:schemeClr>
                  </a:glow>
                </a:effectLst>
                <a:latin typeface="Trajan Pro" pitchFamily="18" charset="0"/>
                <a:cs typeface="Vijaya" pitchFamily="34" charset="0"/>
              </a:rPr>
              <a:t> a </a:t>
            </a:r>
            <a:r>
              <a:rPr lang="es-ES" sz="4800" b="1" dirty="0" err="1">
                <a:ln w="19050" cap="rnd" cmpd="sng">
                  <a:solidFill>
                    <a:schemeClr val="tx1"/>
                  </a:solidFill>
                  <a:prstDash val="solid"/>
                  <a:round/>
                </a:ln>
                <a:solidFill>
                  <a:srgbClr val="FF0000"/>
                </a:solidFill>
                <a:effectLst>
                  <a:glow rad="177800">
                    <a:schemeClr val="accent6">
                      <a:satMod val="175000"/>
                      <a:alpha val="17000"/>
                    </a:schemeClr>
                  </a:glow>
                </a:effectLst>
                <a:latin typeface="Trajan Pro" pitchFamily="18" charset="0"/>
                <a:cs typeface="Vijaya" pitchFamily="34" charset="0"/>
              </a:rPr>
              <a:t>Lei</a:t>
            </a:r>
            <a:r>
              <a:rPr lang="es-ES" sz="4800" b="1" dirty="0">
                <a:ln w="19050" cap="rnd" cmpd="sng">
                  <a:solidFill>
                    <a:schemeClr val="tx1"/>
                  </a:solidFill>
                  <a:prstDash val="solid"/>
                  <a:round/>
                </a:ln>
                <a:solidFill>
                  <a:srgbClr val="FF0000"/>
                </a:solidFill>
                <a:effectLst>
                  <a:glow rad="177800">
                    <a:schemeClr val="accent6">
                      <a:satMod val="175000"/>
                      <a:alpha val="17000"/>
                    </a:schemeClr>
                  </a:glow>
                </a:effectLst>
                <a:latin typeface="Trajan Pro" pitchFamily="18" charset="0"/>
                <a:cs typeface="Vijaya" pitchFamily="34" charset="0"/>
              </a:rPr>
              <a:t> </a:t>
            </a:r>
          </a:p>
          <a:p>
            <a:r>
              <a:rPr lang="es-ES" sz="4800" b="1" dirty="0">
                <a:ln w="19050" cap="rnd" cmpd="sng">
                  <a:solidFill>
                    <a:schemeClr val="tx1"/>
                  </a:solidFill>
                  <a:prstDash val="solid"/>
                  <a:round/>
                </a:ln>
                <a:solidFill>
                  <a:srgbClr val="FF0000"/>
                </a:solidFill>
                <a:effectLst>
                  <a:glow rad="177800">
                    <a:schemeClr val="accent6">
                      <a:satMod val="175000"/>
                      <a:alpha val="17000"/>
                    </a:schemeClr>
                  </a:glow>
                </a:effectLst>
                <a:latin typeface="Trajan Pro" pitchFamily="18" charset="0"/>
                <a:cs typeface="Vijaya" pitchFamily="34" charset="0"/>
              </a:rPr>
              <a:t>no </a:t>
            </a:r>
            <a:r>
              <a:rPr lang="es-ES" sz="4800" b="1" dirty="0" err="1">
                <a:ln w="19050" cap="rnd" cmpd="sng">
                  <a:solidFill>
                    <a:schemeClr val="tx1"/>
                  </a:solidFill>
                  <a:prstDash val="solid"/>
                  <a:round/>
                </a:ln>
                <a:solidFill>
                  <a:srgbClr val="FF0000"/>
                </a:solidFill>
                <a:effectLst>
                  <a:glow rad="177800">
                    <a:schemeClr val="accent6">
                      <a:satMod val="175000"/>
                      <a:alpha val="17000"/>
                    </a:schemeClr>
                  </a:glow>
                </a:effectLst>
                <a:latin typeface="Trajan Pro" pitchFamily="18" charset="0"/>
                <a:cs typeface="Vijaya" pitchFamily="34" charset="0"/>
              </a:rPr>
              <a:t>Sinai</a:t>
            </a:r>
            <a:endParaRPr lang="es-ES" sz="4800" b="1" dirty="0">
              <a:ln w="19050" cap="rnd" cmpd="sng">
                <a:solidFill>
                  <a:schemeClr val="tx1"/>
                </a:solidFill>
                <a:prstDash val="solid"/>
                <a:round/>
              </a:ln>
              <a:solidFill>
                <a:srgbClr val="FF0000"/>
              </a:solidFill>
              <a:effectLst>
                <a:glow rad="177800">
                  <a:schemeClr val="accent6">
                    <a:satMod val="175000"/>
                    <a:alpha val="17000"/>
                  </a:schemeClr>
                </a:glow>
              </a:effectLst>
              <a:latin typeface="Trajan Pro" pitchFamily="18" charset="0"/>
              <a:cs typeface="Vijaya" pitchFamily="34" charset="0"/>
            </a:endParaRP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71500" y="2312876"/>
            <a:ext cx="9072500" cy="385242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 guiaste-os de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dia</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por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uma</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coluna</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de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nuvem</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e de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noite</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por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uma</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coluna</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de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fogo</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para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lhes</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iluminar o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caminho</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por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onde</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haviam</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de ir. E sobre o monte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Sinai</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desceste</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e dos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céus</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falaste</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com</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eles, e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deste-lhes</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juízos</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retos e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leis</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verdadeiras</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estatutos e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mandamentos</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bons</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t>
            </a:r>
          </a:p>
        </p:txBody>
      </p:sp>
    </p:spTree>
    <p:extLst>
      <p:ext uri="{BB962C8B-B14F-4D97-AF65-F5344CB8AC3E}">
        <p14:creationId xmlns:p14="http://schemas.microsoft.com/office/powerpoint/2010/main" val="39669906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750"/>
                                        <p:tgtEl>
                                          <p:spTgt spid="4"/>
                                        </p:tgtEl>
                                      </p:cBhvr>
                                    </p:animEffect>
                                  </p:childTnLst>
                                </p:cTn>
                              </p:par>
                            </p:childTnLst>
                          </p:cTn>
                        </p:par>
                        <p:par>
                          <p:cTn id="12" fill="hold">
                            <p:stCondLst>
                              <p:cond delay="2750"/>
                            </p:stCondLst>
                            <p:childTnLst>
                              <p:par>
                                <p:cTn id="13" presetID="22" presetClass="entr" presetSubtype="1"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up)">
                                      <p:cBhvr>
                                        <p:cTn id="15" dur="4000"/>
                                        <p:tgtEl>
                                          <p:spTgt spid="3"/>
                                        </p:tgtEl>
                                      </p:cBhvr>
                                    </p:animEffect>
                                  </p:childTnLst>
                                </p:cTn>
                              </p:par>
                            </p:childTnLst>
                          </p:cTn>
                        </p:par>
                        <p:par>
                          <p:cTn id="16" fill="hold">
                            <p:stCondLst>
                              <p:cond delay="6750"/>
                            </p:stCondLst>
                            <p:childTnLst>
                              <p:par>
                                <p:cTn id="17" presetID="22" presetClass="entr" presetSubtype="1"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up)">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J:\Mis Docs\_Multimedia IMS\Curso Biblico PPS\Tema 13\Tema 13 sina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71500" y="2672916"/>
            <a:ext cx="5580620" cy="360040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beberam</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todos de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uma</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mesma</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bebida espiritual, porque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bebiam</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da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pedra</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espiritual que os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seguia</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e </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a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pedra</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era Cristo</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t>
            </a:r>
          </a:p>
        </p:txBody>
      </p:sp>
      <p:sp>
        <p:nvSpPr>
          <p:cNvPr id="4" name="3 Rectángulo"/>
          <p:cNvSpPr/>
          <p:nvPr/>
        </p:nvSpPr>
        <p:spPr>
          <a:xfrm>
            <a:off x="179512" y="332656"/>
            <a:ext cx="6516724" cy="523220"/>
          </a:xfrm>
          <a:prstGeom prst="rect">
            <a:avLst/>
          </a:prstGeom>
        </p:spPr>
        <p:txBody>
          <a:bodyPr wrap="square">
            <a:spAutoFit/>
          </a:bodyPr>
          <a:lstStyle/>
          <a:p>
            <a:r>
              <a:rPr lang="en-US" sz="2800" b="1" dirty="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1 </a:t>
            </a:r>
            <a:r>
              <a:rPr lang="en-US" sz="2800" b="1" dirty="0" err="1">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Coríntios</a:t>
            </a:r>
            <a:r>
              <a:rPr lang="en-US" sz="2800" b="1" dirty="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 10:4                 </a:t>
            </a:r>
            <a:endParaRPr lang="es-ES" sz="1600" dirty="0">
              <a:ln w="6350" cap="rnd" cmpd="sng">
                <a:solidFill>
                  <a:srgbClr val="FFC000"/>
                </a:solidFill>
                <a:prstDash val="solid"/>
                <a:round/>
              </a:ln>
              <a:solidFill>
                <a:schemeClr val="bg1"/>
              </a:solidFill>
            </a:endParaRPr>
          </a:p>
        </p:txBody>
      </p:sp>
      <p:sp>
        <p:nvSpPr>
          <p:cNvPr id="7" name="Rectangle 3"/>
          <p:cNvSpPr>
            <a:spLocks noChangeArrowheads="1"/>
          </p:cNvSpPr>
          <p:nvPr/>
        </p:nvSpPr>
        <p:spPr bwMode="auto">
          <a:xfrm>
            <a:off x="179512" y="1124744"/>
            <a:ext cx="7272808" cy="169218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r>
              <a:rPr lang="es-ES" sz="4800" b="1" dirty="0">
                <a:ln w="19050" cap="rnd" cmpd="sng">
                  <a:solidFill>
                    <a:schemeClr val="tx1"/>
                  </a:solidFill>
                  <a:prstDash val="solid"/>
                  <a:round/>
                </a:ln>
                <a:solidFill>
                  <a:srgbClr val="FF0000"/>
                </a:solidFill>
                <a:effectLst>
                  <a:glow rad="177800">
                    <a:schemeClr val="accent6">
                      <a:satMod val="175000"/>
                      <a:alpha val="17000"/>
                    </a:schemeClr>
                  </a:glow>
                </a:effectLst>
                <a:latin typeface="Trajan Pro" pitchFamily="18" charset="0"/>
                <a:cs typeface="Vijaya" pitchFamily="34" charset="0"/>
              </a:rPr>
              <a:t>Ele </a:t>
            </a:r>
            <a:r>
              <a:rPr lang="es-ES" sz="4800" b="1" dirty="0" err="1">
                <a:ln w="19050" cap="rnd" cmpd="sng">
                  <a:solidFill>
                    <a:schemeClr val="tx1"/>
                  </a:solidFill>
                  <a:prstDash val="solid"/>
                  <a:round/>
                </a:ln>
                <a:solidFill>
                  <a:srgbClr val="FF0000"/>
                </a:solidFill>
                <a:effectLst>
                  <a:glow rad="177800">
                    <a:schemeClr val="accent6">
                      <a:satMod val="175000"/>
                      <a:alpha val="17000"/>
                    </a:schemeClr>
                  </a:glow>
                </a:effectLst>
                <a:latin typeface="Trajan Pro" pitchFamily="18" charset="0"/>
                <a:cs typeface="Vijaya" pitchFamily="34" charset="0"/>
              </a:rPr>
              <a:t>Promulgou</a:t>
            </a:r>
            <a:r>
              <a:rPr lang="es-ES" sz="4800" b="1" dirty="0">
                <a:ln w="19050" cap="rnd" cmpd="sng">
                  <a:solidFill>
                    <a:schemeClr val="tx1"/>
                  </a:solidFill>
                  <a:prstDash val="solid"/>
                  <a:round/>
                </a:ln>
                <a:solidFill>
                  <a:srgbClr val="FF0000"/>
                </a:solidFill>
                <a:effectLst>
                  <a:glow rad="177800">
                    <a:schemeClr val="accent6">
                      <a:satMod val="175000"/>
                      <a:alpha val="17000"/>
                    </a:schemeClr>
                  </a:glow>
                </a:effectLst>
                <a:latin typeface="Trajan Pro" pitchFamily="18" charset="0"/>
                <a:cs typeface="Vijaya" pitchFamily="34" charset="0"/>
              </a:rPr>
              <a:t> a </a:t>
            </a:r>
            <a:r>
              <a:rPr lang="es-ES" sz="4800" b="1" dirty="0" err="1">
                <a:ln w="19050" cap="rnd" cmpd="sng">
                  <a:solidFill>
                    <a:schemeClr val="tx1"/>
                  </a:solidFill>
                  <a:prstDash val="solid"/>
                  <a:round/>
                </a:ln>
                <a:solidFill>
                  <a:srgbClr val="FF0000"/>
                </a:solidFill>
                <a:effectLst>
                  <a:glow rad="177800">
                    <a:schemeClr val="accent6">
                      <a:satMod val="175000"/>
                      <a:alpha val="17000"/>
                    </a:schemeClr>
                  </a:glow>
                </a:effectLst>
                <a:latin typeface="Trajan Pro" pitchFamily="18" charset="0"/>
                <a:cs typeface="Vijaya" pitchFamily="34" charset="0"/>
              </a:rPr>
              <a:t>Lei</a:t>
            </a:r>
            <a:endParaRPr lang="es-ES" sz="4800" b="1" dirty="0">
              <a:ln w="19050" cap="rnd" cmpd="sng">
                <a:solidFill>
                  <a:schemeClr val="tx1"/>
                </a:solidFill>
                <a:prstDash val="solid"/>
                <a:round/>
              </a:ln>
              <a:solidFill>
                <a:srgbClr val="FF0000"/>
              </a:solidFill>
              <a:effectLst>
                <a:glow rad="177800">
                  <a:schemeClr val="accent6">
                    <a:satMod val="175000"/>
                    <a:alpha val="17000"/>
                  </a:schemeClr>
                </a:glow>
              </a:effectLst>
              <a:latin typeface="Trajan Pro" pitchFamily="18" charset="0"/>
              <a:cs typeface="Vijaya" pitchFamily="34" charset="0"/>
            </a:endParaRPr>
          </a:p>
          <a:p>
            <a:r>
              <a:rPr lang="es-ES" sz="4800" b="1" dirty="0">
                <a:ln w="19050" cap="rnd" cmpd="sng">
                  <a:solidFill>
                    <a:schemeClr val="tx1"/>
                  </a:solidFill>
                  <a:prstDash val="solid"/>
                  <a:round/>
                </a:ln>
                <a:solidFill>
                  <a:srgbClr val="FF0000"/>
                </a:solidFill>
                <a:effectLst>
                  <a:glow rad="177800">
                    <a:schemeClr val="accent6">
                      <a:satMod val="175000"/>
                      <a:alpha val="17000"/>
                    </a:schemeClr>
                  </a:glow>
                </a:effectLst>
                <a:latin typeface="Trajan Pro" pitchFamily="18" charset="0"/>
                <a:cs typeface="Vijaya" pitchFamily="34" charset="0"/>
              </a:rPr>
              <a:t>no </a:t>
            </a:r>
            <a:r>
              <a:rPr lang="es-ES" sz="4800" b="1" dirty="0" err="1">
                <a:ln w="19050" cap="rnd" cmpd="sng">
                  <a:solidFill>
                    <a:schemeClr val="tx1"/>
                  </a:solidFill>
                  <a:prstDash val="solid"/>
                  <a:round/>
                </a:ln>
                <a:solidFill>
                  <a:srgbClr val="FF0000"/>
                </a:solidFill>
                <a:effectLst>
                  <a:glow rad="177800">
                    <a:schemeClr val="accent6">
                      <a:satMod val="175000"/>
                      <a:alpha val="17000"/>
                    </a:schemeClr>
                  </a:glow>
                </a:effectLst>
                <a:latin typeface="Trajan Pro" pitchFamily="18" charset="0"/>
                <a:cs typeface="Vijaya" pitchFamily="34" charset="0"/>
              </a:rPr>
              <a:t>Sinai</a:t>
            </a:r>
            <a:endParaRPr lang="es-ES" sz="4800" b="1" dirty="0">
              <a:ln w="19050" cap="rnd" cmpd="sng">
                <a:solidFill>
                  <a:schemeClr val="tx1"/>
                </a:solidFill>
                <a:prstDash val="solid"/>
                <a:round/>
              </a:ln>
              <a:solidFill>
                <a:srgbClr val="FF0000"/>
              </a:solidFill>
              <a:effectLst>
                <a:glow rad="177800">
                  <a:schemeClr val="accent6">
                    <a:satMod val="175000"/>
                    <a:alpha val="17000"/>
                  </a:schemeClr>
                </a:glow>
              </a:effectLst>
              <a:latin typeface="Trajan Pro" pitchFamily="18" charset="0"/>
              <a:cs typeface="Vijaya" pitchFamily="34" charset="0"/>
            </a:endParaRPr>
          </a:p>
        </p:txBody>
      </p:sp>
      <p:pic>
        <p:nvPicPr>
          <p:cNvPr id="1026" name="Picture 2" descr="C:\Users\Gerhard\Documents\_Estudios Biblicos PPT\21x 2300 dias\Jesus-Picture-Face-Portrai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5184068" y="2731287"/>
            <a:ext cx="2664297" cy="3483657"/>
          </a:xfrm>
          <a:prstGeom prst="rect">
            <a:avLst/>
          </a:prstGeom>
          <a:ln>
            <a:noFill/>
          </a:ln>
          <a:effectLst>
            <a:softEdge rad="635000"/>
          </a:effectLst>
          <a:extLst>
            <a:ext uri="{909E8E84-426E-40DD-AFC4-6F175D3DCCD1}">
              <a14:hiddenFill xmlns:a14="http://schemas.microsoft.com/office/drawing/2010/main">
                <a:solidFill>
                  <a:srgbClr val="FFFFFF"/>
                </a:solidFill>
              </a14:hiddenFill>
            </a:ext>
          </a:extLst>
        </p:spPr>
      </p:pic>
      <p:pic>
        <p:nvPicPr>
          <p:cNvPr id="8"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11" y="3471644"/>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704446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750"/>
                                        <p:tgtEl>
                                          <p:spTgt spid="4"/>
                                        </p:tgtEl>
                                      </p:cBhvr>
                                    </p:animEffect>
                                  </p:childTnLst>
                                </p:cTn>
                              </p:par>
                            </p:childTnLst>
                          </p:cTn>
                        </p:par>
                        <p:par>
                          <p:cTn id="12" fill="hold">
                            <p:stCondLst>
                              <p:cond delay="2750"/>
                            </p:stCondLst>
                            <p:childTnLst>
                              <p:par>
                                <p:cTn id="13" presetID="22" presetClass="entr" presetSubtype="1"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up)">
                                      <p:cBhvr>
                                        <p:cTn id="15" dur="4000"/>
                                        <p:tgtEl>
                                          <p:spTgt spid="3"/>
                                        </p:tgtEl>
                                      </p:cBhvr>
                                    </p:animEffect>
                                  </p:childTnLst>
                                </p:cTn>
                              </p:par>
                            </p:childTnLst>
                          </p:cTn>
                        </p:par>
                        <p:par>
                          <p:cTn id="16" fill="hold">
                            <p:stCondLst>
                              <p:cond delay="6750"/>
                            </p:stCondLst>
                            <p:childTnLst>
                              <p:par>
                                <p:cTn id="17" presetID="22" presetClass="entr" presetSubtype="1"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up)">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Mis Docs\_Multimedia IMS\Curso Biblico PPS\Tema 13\Tema 13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7381"/>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176456" y="1988840"/>
            <a:ext cx="8748972" cy="28083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44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Qual</a:t>
            </a: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era o </a:t>
            </a:r>
            <a:b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br>
            <a:r>
              <a:rPr lang="es-ES" sz="44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Costume</a:t>
            </a: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de </a:t>
            </a:r>
            <a:r>
              <a:rPr lang="es-ES" sz="44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Jesus</a:t>
            </a: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a:t>
            </a:r>
            <a:r>
              <a:rPr lang="es-ES" sz="44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quando</a:t>
            </a: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a:t>
            </a:r>
            <a:r>
              <a:rPr lang="es-ES" sz="44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Viveu</a:t>
            </a: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a:t>
            </a:r>
            <a:b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br>
            <a:r>
              <a:rPr lang="es-ES" sz="44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nesta</a:t>
            </a: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Terra?</a:t>
            </a: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122166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childTnLst>
                                </p:cTn>
                              </p:par>
                            </p:childTnLst>
                          </p:cTn>
                        </p:par>
                        <p:par>
                          <p:cTn id="8" fill="hold">
                            <p:stCondLst>
                              <p:cond delay="3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J:\Mis Docs\_Multimedia IMS\Curso Biblico PPS\Tema 13\Tema 13 jesusnaz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06"/>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508" y="999892"/>
            <a:ext cx="7020780" cy="530942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chegando</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Nazaré</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onde</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fora</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criado,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entrou</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num</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dia</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de sábado, segundo o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seu</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costume</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na sinagoga, e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levantou</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 para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ler</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t>
            </a:r>
          </a:p>
          <a:p>
            <a:endPar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endParaRPr>
          </a:p>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desceu</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Cafernaum</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cidade</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de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Galileia</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e os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ensinava</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nos sábados</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t>
            </a:r>
          </a:p>
        </p:txBody>
      </p:sp>
      <p:sp>
        <p:nvSpPr>
          <p:cNvPr id="4" name="3 Rectángulo"/>
          <p:cNvSpPr/>
          <p:nvPr/>
        </p:nvSpPr>
        <p:spPr>
          <a:xfrm>
            <a:off x="179512" y="332656"/>
            <a:ext cx="6696744" cy="830997"/>
          </a:xfrm>
          <a:prstGeom prst="rect">
            <a:avLst/>
          </a:prstGeom>
        </p:spPr>
        <p:txBody>
          <a:bodyPr wrap="square">
            <a:spAutoFit/>
          </a:bodyPr>
          <a:lstStyle/>
          <a:p>
            <a:r>
              <a:rPr lang="en-US" sz="2800" b="1" dirty="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Lucas 4:16, 31                   </a:t>
            </a:r>
            <a:endParaRPr lang="es-ES" sz="1600" dirty="0">
              <a:ln w="6350" cap="rnd" cmpd="sng">
                <a:solidFill>
                  <a:srgbClr val="FFC000"/>
                </a:solidFill>
                <a:prstDash val="solid"/>
                <a:round/>
              </a:ln>
              <a:solidFill>
                <a:schemeClr val="bg1"/>
              </a:solidFill>
            </a:endParaRPr>
          </a:p>
          <a:p>
            <a:endParaRPr lang="es-ES" sz="2000" dirty="0">
              <a:ln w="6350" cap="rnd" cmpd="sng">
                <a:solidFill>
                  <a:srgbClr val="FFC000"/>
                </a:solidFill>
                <a:prstDash val="solid"/>
                <a:round/>
              </a:ln>
              <a:solidFill>
                <a:schemeClr val="bg1"/>
              </a:solidFill>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24898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16239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4000"/>
                                        <p:tgtEl>
                                          <p:spTgt spid="3"/>
                                        </p:tgtEl>
                                      </p:cBhvr>
                                    </p:animEffect>
                                  </p:childTnLst>
                                </p:cTn>
                              </p:par>
                            </p:childTnLst>
                          </p:cTn>
                        </p:par>
                        <p:par>
                          <p:cTn id="12" fill="hold">
                            <p:stCondLst>
                              <p:cond delay="475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Mis Docs\_Multimedia IMS\Curso Biblico PPS\Tema 13\Tema 13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7381"/>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176456" y="1952836"/>
            <a:ext cx="8748972" cy="28083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44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Foi</a:t>
            </a: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o Sábado </a:t>
            </a:r>
            <a:r>
              <a:rPr lang="es-ES" sz="44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Instituído</a:t>
            </a: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a:t>
            </a:r>
            <a:b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b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apenas para os </a:t>
            </a:r>
            <a:r>
              <a:rPr lang="es-ES" sz="44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Judeus</a:t>
            </a: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a:t>
            </a:r>
          </a:p>
          <a:p>
            <a:pPr algn="ctr"/>
            <a:r>
              <a:rPr lang="es-ES" sz="44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ou</a:t>
            </a: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para </a:t>
            </a:r>
            <a:b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b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Todos os </a:t>
            </a:r>
            <a:r>
              <a:rPr lang="es-ES" sz="44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Homens</a:t>
            </a: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a:t>
            </a: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80674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childTnLst>
                                </p:cTn>
                              </p:par>
                            </p:childTnLst>
                          </p:cTn>
                        </p:par>
                        <p:par>
                          <p:cTn id="8" fill="hold">
                            <p:stCondLst>
                              <p:cond delay="3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J:\Mis Docs\_Multimedia IMS\Curso Biblico PPS\Tema 13\Tema 13 famil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71500" y="872716"/>
            <a:ext cx="4824536" cy="530942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disse-lhes</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o sábado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foi</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feito</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por causa do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homem</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e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não</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o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homem</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por causa do sábado.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Assim</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o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Filho</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do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homem</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até do sábado é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Senhor</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t>
            </a:r>
          </a:p>
        </p:txBody>
      </p:sp>
      <p:sp>
        <p:nvSpPr>
          <p:cNvPr id="4" name="3 Rectángulo"/>
          <p:cNvSpPr/>
          <p:nvPr/>
        </p:nvSpPr>
        <p:spPr>
          <a:xfrm>
            <a:off x="179512" y="332656"/>
            <a:ext cx="6552728" cy="523220"/>
          </a:xfrm>
          <a:prstGeom prst="rect">
            <a:avLst/>
          </a:prstGeom>
        </p:spPr>
        <p:txBody>
          <a:bodyPr wrap="square">
            <a:spAutoFit/>
          </a:bodyPr>
          <a:lstStyle/>
          <a:p>
            <a:r>
              <a:rPr lang="en-US" sz="2800" b="1" dirty="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Marcos 2:27-28</a:t>
            </a:r>
            <a:r>
              <a:rPr lang="en-US" sz="2800" b="1" dirty="0">
                <a:ln w="6350" cap="rnd" cmpd="sng">
                  <a:solidFill>
                    <a:srgbClr val="FFC000"/>
                  </a:solidFill>
                  <a:prstDash val="solid"/>
                  <a:round/>
                </a:ln>
                <a:solidFill>
                  <a:prstClr val="white"/>
                </a:solidFill>
                <a:effectLst>
                  <a:glow rad="177800">
                    <a:srgbClr val="F79646">
                      <a:satMod val="175000"/>
                      <a:alpha val="17000"/>
                    </a:srgbClr>
                  </a:glow>
                </a:effectLst>
                <a:latin typeface="Trajan Pro" pitchFamily="18" charset="0"/>
                <a:cs typeface="Vijaya" pitchFamily="34" charset="0"/>
              </a:rPr>
              <a:t>                 </a:t>
            </a:r>
            <a:endParaRPr lang="es-ES" sz="2000" dirty="0">
              <a:ln w="6350" cap="rnd" cmpd="sng">
                <a:solidFill>
                  <a:srgbClr val="FFC000"/>
                </a:solidFill>
                <a:prstDash val="solid"/>
                <a:round/>
              </a:ln>
              <a:solidFill>
                <a:schemeClr val="bg1"/>
              </a:solidFill>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64696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4000"/>
                                        <p:tgtEl>
                                          <p:spTgt spid="3"/>
                                        </p:tgtEl>
                                      </p:cBhvr>
                                    </p:animEffect>
                                  </p:childTnLst>
                                </p:cTn>
                              </p:par>
                            </p:childTnLst>
                          </p:cTn>
                        </p:par>
                        <p:par>
                          <p:cTn id="12" fill="hold">
                            <p:stCondLst>
                              <p:cond delay="475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J:\Mis Docs\_Multimedia IMS\Curso Biblico PPS\Tema 13\Tema 13 creac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a:spLocks noChangeArrowheads="1"/>
          </p:cNvSpPr>
          <p:nvPr/>
        </p:nvSpPr>
        <p:spPr bwMode="auto">
          <a:xfrm>
            <a:off x="539552" y="1160748"/>
            <a:ext cx="8352928" cy="394884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marL="457200" indent="-457200">
              <a:buFont typeface="Arial" pitchFamily="34" charset="0"/>
              <a:buChar char="•"/>
            </a:pPr>
            <a:r>
              <a:rPr lang="es-ES" sz="3400" b="1" dirty="0" err="1">
                <a:ln w="19050" cap="rnd" cmpd="sng">
                  <a:solidFill>
                    <a:schemeClr val="tx1"/>
                  </a:solidFill>
                  <a:prstDash val="solid"/>
                  <a:round/>
                </a:ln>
                <a:solidFill>
                  <a:srgbClr val="00B0F0"/>
                </a:solidFill>
                <a:effectLst>
                  <a:glow rad="177800">
                    <a:schemeClr val="accent6">
                      <a:satMod val="175000"/>
                      <a:alpha val="17000"/>
                    </a:schemeClr>
                  </a:glow>
                </a:effectLst>
                <a:latin typeface="Trajan Pro" pitchFamily="18" charset="0"/>
                <a:cs typeface="Vijaya" pitchFamily="34" charset="0"/>
              </a:rPr>
              <a:t>Jesus</a:t>
            </a:r>
            <a:r>
              <a:rPr lang="es-ES" sz="3400" b="1" dirty="0">
                <a:ln w="19050" cap="rnd" cmpd="sng">
                  <a:solidFill>
                    <a:schemeClr val="tx1"/>
                  </a:solidFill>
                  <a:prstDash val="solid"/>
                  <a:round/>
                </a:ln>
                <a:solidFill>
                  <a:srgbClr val="00B0F0"/>
                </a:solidFill>
                <a:effectLst>
                  <a:glow rad="177800">
                    <a:schemeClr val="accent6">
                      <a:satMod val="175000"/>
                      <a:alpha val="17000"/>
                    </a:schemeClr>
                  </a:glow>
                </a:effectLst>
                <a:latin typeface="Trajan Pro" pitchFamily="18" charset="0"/>
                <a:cs typeface="Vijaya" pitchFamily="34" charset="0"/>
              </a:rPr>
              <a:t> é </a:t>
            </a:r>
            <a:r>
              <a:rPr lang="es-ES" sz="3400" b="1" dirty="0" err="1">
                <a:ln w="19050" cap="rnd" cmpd="sng">
                  <a:solidFill>
                    <a:schemeClr val="tx1"/>
                  </a:solidFill>
                  <a:prstDash val="solid"/>
                  <a:round/>
                </a:ln>
                <a:solidFill>
                  <a:srgbClr val="00B0F0"/>
                </a:solidFill>
                <a:effectLst>
                  <a:glow rad="177800">
                    <a:schemeClr val="accent6">
                      <a:satMod val="175000"/>
                      <a:alpha val="17000"/>
                    </a:schemeClr>
                  </a:glow>
                </a:effectLst>
                <a:latin typeface="Trajan Pro" pitchFamily="18" charset="0"/>
                <a:cs typeface="Vijaya" pitchFamily="34" charset="0"/>
              </a:rPr>
              <a:t>Senhor</a:t>
            </a:r>
            <a:r>
              <a:rPr lang="es-ES" sz="3400" b="1" dirty="0">
                <a:ln w="19050" cap="rnd" cmpd="sng">
                  <a:solidFill>
                    <a:schemeClr val="tx1"/>
                  </a:solidFill>
                  <a:prstDash val="solid"/>
                  <a:round/>
                </a:ln>
                <a:solidFill>
                  <a:srgbClr val="00B0F0"/>
                </a:solidFill>
                <a:effectLst>
                  <a:glow rad="177800">
                    <a:schemeClr val="accent6">
                      <a:satMod val="175000"/>
                      <a:alpha val="17000"/>
                    </a:schemeClr>
                  </a:glow>
                </a:effectLst>
                <a:latin typeface="Trajan Pro" pitchFamily="18" charset="0"/>
                <a:cs typeface="Vijaya" pitchFamily="34" charset="0"/>
              </a:rPr>
              <a:t>, Dono e Autor </a:t>
            </a:r>
            <a:br>
              <a:rPr lang="es-ES" sz="3400" b="1" dirty="0">
                <a:ln w="19050" cap="rnd" cmpd="sng">
                  <a:solidFill>
                    <a:schemeClr val="tx1"/>
                  </a:solidFill>
                  <a:prstDash val="solid"/>
                  <a:round/>
                </a:ln>
                <a:solidFill>
                  <a:srgbClr val="00B0F0"/>
                </a:solidFill>
                <a:effectLst>
                  <a:glow rad="177800">
                    <a:schemeClr val="accent6">
                      <a:satMod val="175000"/>
                      <a:alpha val="17000"/>
                    </a:schemeClr>
                  </a:glow>
                </a:effectLst>
                <a:latin typeface="Trajan Pro" pitchFamily="18" charset="0"/>
                <a:cs typeface="Vijaya" pitchFamily="34" charset="0"/>
              </a:rPr>
            </a:br>
            <a:r>
              <a:rPr lang="es-ES" sz="3400" b="1" dirty="0">
                <a:ln w="19050" cap="rnd" cmpd="sng">
                  <a:solidFill>
                    <a:schemeClr val="tx1"/>
                  </a:solidFill>
                  <a:prstDash val="solid"/>
                  <a:round/>
                </a:ln>
                <a:solidFill>
                  <a:srgbClr val="00B0F0"/>
                </a:solidFill>
                <a:effectLst>
                  <a:glow rad="177800">
                    <a:schemeClr val="accent6">
                      <a:satMod val="175000"/>
                      <a:alpha val="17000"/>
                    </a:schemeClr>
                  </a:glow>
                </a:effectLst>
                <a:latin typeface="Trajan Pro" pitchFamily="18" charset="0"/>
                <a:cs typeface="Vijaya" pitchFamily="34" charset="0"/>
              </a:rPr>
              <a:t>do Sábado, </a:t>
            </a:r>
            <a:r>
              <a:rPr lang="es-ES" sz="3400" b="1" dirty="0" err="1">
                <a:ln w="19050" cap="rnd" cmpd="sng">
                  <a:solidFill>
                    <a:schemeClr val="tx1"/>
                  </a:solidFill>
                  <a:prstDash val="solid"/>
                  <a:round/>
                </a:ln>
                <a:solidFill>
                  <a:srgbClr val="00B0F0"/>
                </a:solidFill>
                <a:effectLst>
                  <a:glow rad="177800">
                    <a:schemeClr val="accent6">
                      <a:satMod val="175000"/>
                      <a:alpha val="17000"/>
                    </a:schemeClr>
                  </a:glow>
                </a:effectLst>
                <a:latin typeface="Trajan Pro" pitchFamily="18" charset="0"/>
                <a:cs typeface="Vijaya" pitchFamily="34" charset="0"/>
              </a:rPr>
              <a:t>portanto</a:t>
            </a:r>
            <a:r>
              <a:rPr lang="es-ES" sz="3400" b="1" dirty="0">
                <a:ln w="19050" cap="rnd" cmpd="sng">
                  <a:solidFill>
                    <a:schemeClr val="tx1"/>
                  </a:solidFill>
                  <a:prstDash val="solid"/>
                  <a:round/>
                </a:ln>
                <a:solidFill>
                  <a:srgbClr val="00B0F0"/>
                </a:solidFill>
                <a:effectLst>
                  <a:glow rad="177800">
                    <a:schemeClr val="accent6">
                      <a:satMod val="175000"/>
                      <a:alpha val="17000"/>
                    </a:schemeClr>
                  </a:glow>
                </a:effectLst>
                <a:latin typeface="Trajan Pro" pitchFamily="18" charset="0"/>
                <a:cs typeface="Vijaya" pitchFamily="34" charset="0"/>
              </a:rPr>
              <a:t>, é o </a:t>
            </a:r>
            <a:br>
              <a:rPr lang="es-ES" sz="3400" b="1" dirty="0">
                <a:ln w="19050" cap="rnd" cmpd="sng">
                  <a:solidFill>
                    <a:schemeClr val="tx1"/>
                  </a:solidFill>
                  <a:prstDash val="solid"/>
                  <a:round/>
                </a:ln>
                <a:solidFill>
                  <a:srgbClr val="00B0F0"/>
                </a:solidFill>
                <a:effectLst>
                  <a:glow rad="177800">
                    <a:schemeClr val="accent6">
                      <a:satMod val="175000"/>
                      <a:alpha val="17000"/>
                    </a:schemeClr>
                  </a:glow>
                </a:effectLst>
                <a:latin typeface="Trajan Pro" pitchFamily="18" charset="0"/>
                <a:cs typeface="Vijaya" pitchFamily="34" charset="0"/>
              </a:rPr>
            </a:br>
            <a:r>
              <a:rPr lang="es-ES" sz="3400" b="1" dirty="0" err="1">
                <a:ln w="19050" cap="rnd" cmpd="sng">
                  <a:solidFill>
                    <a:schemeClr val="tx1"/>
                  </a:solidFill>
                  <a:prstDash val="solid"/>
                  <a:round/>
                </a:ln>
                <a:solidFill>
                  <a:srgbClr val="00B0F0"/>
                </a:solidFill>
                <a:effectLst>
                  <a:glow rad="177800">
                    <a:schemeClr val="accent6">
                      <a:satMod val="175000"/>
                      <a:alpha val="17000"/>
                    </a:schemeClr>
                  </a:glow>
                </a:effectLst>
                <a:latin typeface="Trajan Pro" pitchFamily="18" charset="0"/>
                <a:cs typeface="Vijaya" pitchFamily="34" charset="0"/>
              </a:rPr>
              <a:t>Dia</a:t>
            </a:r>
            <a:r>
              <a:rPr lang="es-ES" sz="3400" b="1" dirty="0">
                <a:ln w="19050" cap="rnd" cmpd="sng">
                  <a:solidFill>
                    <a:schemeClr val="tx1"/>
                  </a:solidFill>
                  <a:prstDash val="solid"/>
                  <a:round/>
                </a:ln>
                <a:solidFill>
                  <a:srgbClr val="00B0F0"/>
                </a:solidFill>
                <a:effectLst>
                  <a:glow rad="177800">
                    <a:schemeClr val="accent6">
                      <a:satMod val="175000"/>
                      <a:alpha val="17000"/>
                    </a:schemeClr>
                  </a:glow>
                </a:effectLst>
                <a:latin typeface="Trajan Pro" pitchFamily="18" charset="0"/>
                <a:cs typeface="Vijaya" pitchFamily="34" charset="0"/>
              </a:rPr>
              <a:t> do </a:t>
            </a:r>
            <a:r>
              <a:rPr lang="es-ES" sz="3400" b="1" dirty="0" err="1">
                <a:ln w="19050" cap="rnd" cmpd="sng">
                  <a:solidFill>
                    <a:schemeClr val="tx1"/>
                  </a:solidFill>
                  <a:prstDash val="solid"/>
                  <a:round/>
                </a:ln>
                <a:solidFill>
                  <a:srgbClr val="00B0F0"/>
                </a:solidFill>
                <a:effectLst>
                  <a:glow rad="177800">
                    <a:schemeClr val="accent6">
                      <a:satMod val="175000"/>
                      <a:alpha val="17000"/>
                    </a:schemeClr>
                  </a:glow>
                </a:effectLst>
                <a:latin typeface="Trajan Pro" pitchFamily="18" charset="0"/>
                <a:cs typeface="Vijaya" pitchFamily="34" charset="0"/>
              </a:rPr>
              <a:t>Senhor</a:t>
            </a:r>
            <a:r>
              <a:rPr lang="es-ES" sz="3400" b="1" dirty="0">
                <a:ln w="19050" cap="rnd" cmpd="sng">
                  <a:solidFill>
                    <a:schemeClr val="tx1"/>
                  </a:solidFill>
                  <a:prstDash val="solid"/>
                  <a:round/>
                </a:ln>
                <a:solidFill>
                  <a:srgbClr val="00B0F0"/>
                </a:solidFill>
                <a:effectLst>
                  <a:glow rad="177800">
                    <a:schemeClr val="accent6">
                      <a:satMod val="175000"/>
                      <a:alpha val="17000"/>
                    </a:schemeClr>
                  </a:glow>
                </a:effectLst>
                <a:latin typeface="Trajan Pro" pitchFamily="18" charset="0"/>
                <a:cs typeface="Vijaya" pitchFamily="34" charset="0"/>
              </a:rPr>
              <a:t>. </a:t>
            </a:r>
          </a:p>
          <a:p>
            <a:pPr marL="457200" indent="-457200">
              <a:buFont typeface="Arial" pitchFamily="34" charset="0"/>
              <a:buChar char="•"/>
            </a:pPr>
            <a:r>
              <a:rPr lang="es-ES" sz="3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Ele </a:t>
            </a:r>
            <a:r>
              <a:rPr lang="es-ES" sz="34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ignorou</a:t>
            </a:r>
            <a:r>
              <a:rPr lang="es-ES" sz="3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os </a:t>
            </a:r>
            <a:r>
              <a:rPr lang="es-ES" sz="34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Regulamentos</a:t>
            </a:r>
            <a:r>
              <a:rPr lang="es-ES" sz="3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Humanos que </a:t>
            </a:r>
            <a:r>
              <a:rPr lang="es-ES" sz="34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tinham</a:t>
            </a:r>
            <a:r>
              <a:rPr lang="es-ES" sz="3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sido </a:t>
            </a:r>
            <a:r>
              <a:rPr lang="es-ES" sz="34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introduzidos</a:t>
            </a:r>
            <a:r>
              <a:rPr lang="es-ES" sz="3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a:t>
            </a:r>
          </a:p>
          <a:p>
            <a:pPr marL="457200" indent="-457200">
              <a:buFont typeface="Arial" pitchFamily="34" charset="0"/>
              <a:buChar char="•"/>
            </a:pPr>
            <a:r>
              <a:rPr lang="es-ES" sz="3400" b="1" dirty="0" err="1">
                <a:ln w="19050" cap="rnd" cmpd="sng">
                  <a:solidFill>
                    <a:schemeClr val="tx1"/>
                  </a:solidFill>
                  <a:prstDash val="solid"/>
                  <a:round/>
                </a:ln>
                <a:solidFill>
                  <a:srgbClr val="00B0F0"/>
                </a:solidFill>
                <a:effectLst>
                  <a:glow rad="177800">
                    <a:schemeClr val="accent6">
                      <a:satMod val="175000"/>
                      <a:alpha val="17000"/>
                    </a:schemeClr>
                  </a:glow>
                </a:effectLst>
                <a:latin typeface="Trajan Pro" pitchFamily="18" charset="0"/>
                <a:cs typeface="Vijaya" pitchFamily="34" charset="0"/>
              </a:rPr>
              <a:t>Ensinou</a:t>
            </a:r>
            <a:r>
              <a:rPr lang="es-ES" sz="3400" b="1" dirty="0">
                <a:ln w="19050" cap="rnd" cmpd="sng">
                  <a:solidFill>
                    <a:schemeClr val="tx1"/>
                  </a:solidFill>
                  <a:prstDash val="solid"/>
                  <a:round/>
                </a:ln>
                <a:solidFill>
                  <a:srgbClr val="00B0F0"/>
                </a:solidFill>
                <a:effectLst>
                  <a:glow rad="177800">
                    <a:schemeClr val="accent6">
                      <a:satMod val="175000"/>
                      <a:alpha val="17000"/>
                    </a:schemeClr>
                  </a:glow>
                </a:effectLst>
                <a:latin typeface="Trajan Pro" pitchFamily="18" charset="0"/>
                <a:cs typeface="Vijaya" pitchFamily="34" charset="0"/>
              </a:rPr>
              <a:t> como </a:t>
            </a:r>
            <a:r>
              <a:rPr lang="es-ES" sz="3400" b="1" dirty="0" err="1">
                <a:ln w="19050" cap="rnd" cmpd="sng">
                  <a:solidFill>
                    <a:schemeClr val="tx1"/>
                  </a:solidFill>
                  <a:prstDash val="solid"/>
                  <a:round/>
                </a:ln>
                <a:solidFill>
                  <a:srgbClr val="00B0F0"/>
                </a:solidFill>
                <a:effectLst>
                  <a:glow rad="177800">
                    <a:schemeClr val="accent6">
                      <a:satMod val="175000"/>
                      <a:alpha val="17000"/>
                    </a:schemeClr>
                  </a:glow>
                </a:effectLst>
                <a:latin typeface="Trajan Pro" pitchFamily="18" charset="0"/>
                <a:cs typeface="Vijaya" pitchFamily="34" charset="0"/>
              </a:rPr>
              <a:t>Guardá</a:t>
            </a:r>
            <a:r>
              <a:rPr lang="es-ES" sz="3400" b="1" dirty="0">
                <a:ln w="19050" cap="rnd" cmpd="sng">
                  <a:solidFill>
                    <a:schemeClr val="tx1"/>
                  </a:solidFill>
                  <a:prstDash val="solid"/>
                  <a:round/>
                </a:ln>
                <a:solidFill>
                  <a:srgbClr val="00B0F0"/>
                </a:solidFill>
                <a:effectLst>
                  <a:glow rad="177800">
                    <a:schemeClr val="accent6">
                      <a:satMod val="175000"/>
                      <a:alpha val="17000"/>
                    </a:schemeClr>
                  </a:glow>
                </a:effectLst>
                <a:latin typeface="Trajan Pro" pitchFamily="18" charset="0"/>
                <a:cs typeface="Vijaya" pitchFamily="34" charset="0"/>
              </a:rPr>
              <a:t>-lo </a:t>
            </a:r>
            <a:r>
              <a:rPr lang="es-ES" sz="3400" b="1" dirty="0" err="1">
                <a:ln w="19050" cap="rnd" cmpd="sng">
                  <a:solidFill>
                    <a:schemeClr val="tx1"/>
                  </a:solidFill>
                  <a:prstDash val="solid"/>
                  <a:round/>
                </a:ln>
                <a:solidFill>
                  <a:srgbClr val="00B0F0"/>
                </a:solidFill>
                <a:effectLst>
                  <a:glow rad="177800">
                    <a:schemeClr val="accent6">
                      <a:satMod val="175000"/>
                      <a:alpha val="17000"/>
                    </a:schemeClr>
                  </a:glow>
                </a:effectLst>
                <a:latin typeface="Trajan Pro" pitchFamily="18" charset="0"/>
                <a:cs typeface="Vijaya" pitchFamily="34" charset="0"/>
              </a:rPr>
              <a:t>fazendo</a:t>
            </a:r>
            <a:r>
              <a:rPr lang="es-ES" sz="3400" b="1" dirty="0">
                <a:ln w="19050" cap="rnd" cmpd="sng">
                  <a:solidFill>
                    <a:schemeClr val="tx1"/>
                  </a:solidFill>
                  <a:prstDash val="solid"/>
                  <a:round/>
                </a:ln>
                <a:solidFill>
                  <a:srgbClr val="00B0F0"/>
                </a:solidFill>
                <a:effectLst>
                  <a:glow rad="177800">
                    <a:schemeClr val="accent6">
                      <a:satMod val="175000"/>
                      <a:alpha val="17000"/>
                    </a:schemeClr>
                  </a:glow>
                </a:effectLst>
                <a:latin typeface="Trajan Pro" pitchFamily="18" charset="0"/>
                <a:cs typeface="Vijaya" pitchFamily="34" charset="0"/>
              </a:rPr>
              <a:t> o </a:t>
            </a:r>
            <a:r>
              <a:rPr lang="es-ES" sz="3400" b="1" dirty="0" err="1">
                <a:ln w="19050" cap="rnd" cmpd="sng">
                  <a:solidFill>
                    <a:schemeClr val="tx1"/>
                  </a:solidFill>
                  <a:prstDash val="solid"/>
                  <a:round/>
                </a:ln>
                <a:solidFill>
                  <a:srgbClr val="00B0F0"/>
                </a:solidFill>
                <a:effectLst>
                  <a:glow rad="177800">
                    <a:schemeClr val="accent6">
                      <a:satMod val="175000"/>
                      <a:alpha val="17000"/>
                    </a:schemeClr>
                  </a:glow>
                </a:effectLst>
                <a:latin typeface="Trajan Pro" pitchFamily="18" charset="0"/>
                <a:cs typeface="Vijaya" pitchFamily="34" charset="0"/>
              </a:rPr>
              <a:t>bem</a:t>
            </a:r>
            <a:r>
              <a:rPr lang="es-ES" sz="3400" b="1" dirty="0">
                <a:ln w="19050" cap="rnd" cmpd="sng">
                  <a:solidFill>
                    <a:schemeClr val="tx1"/>
                  </a:solidFill>
                  <a:prstDash val="solid"/>
                  <a:round/>
                </a:ln>
                <a:solidFill>
                  <a:srgbClr val="00B0F0"/>
                </a:solidFill>
                <a:effectLst>
                  <a:glow rad="177800">
                    <a:schemeClr val="accent6">
                      <a:satMod val="175000"/>
                      <a:alpha val="17000"/>
                    </a:schemeClr>
                  </a:glow>
                </a:effectLst>
                <a:latin typeface="Trajan Pro" pitchFamily="18" charset="0"/>
                <a:cs typeface="Vijaya" pitchFamily="34" charset="0"/>
              </a:rPr>
              <a:t> e </a:t>
            </a:r>
            <a:r>
              <a:rPr lang="es-ES" sz="3400" b="1" dirty="0" err="1">
                <a:ln w="19050" cap="rnd" cmpd="sng">
                  <a:solidFill>
                    <a:schemeClr val="tx1"/>
                  </a:solidFill>
                  <a:prstDash val="solid"/>
                  <a:round/>
                </a:ln>
                <a:solidFill>
                  <a:srgbClr val="00B0F0"/>
                </a:solidFill>
                <a:effectLst>
                  <a:glow rad="177800">
                    <a:schemeClr val="accent6">
                      <a:satMod val="175000"/>
                      <a:alpha val="17000"/>
                    </a:schemeClr>
                  </a:glow>
                </a:effectLst>
                <a:latin typeface="Trajan Pro" pitchFamily="18" charset="0"/>
                <a:cs typeface="Vijaya" pitchFamily="34" charset="0"/>
              </a:rPr>
              <a:t>Pregando</a:t>
            </a:r>
            <a:r>
              <a:rPr lang="es-ES" sz="3400" b="1" dirty="0">
                <a:ln w="19050" cap="rnd" cmpd="sng">
                  <a:solidFill>
                    <a:schemeClr val="tx1"/>
                  </a:solidFill>
                  <a:prstDash val="solid"/>
                  <a:round/>
                </a:ln>
                <a:solidFill>
                  <a:srgbClr val="00B0F0"/>
                </a:solidFill>
                <a:effectLst>
                  <a:glow rad="177800">
                    <a:schemeClr val="accent6">
                      <a:satMod val="175000"/>
                      <a:alpha val="17000"/>
                    </a:schemeClr>
                  </a:glow>
                </a:effectLst>
                <a:latin typeface="Trajan Pro" pitchFamily="18" charset="0"/>
                <a:cs typeface="Vijaya" pitchFamily="34" charset="0"/>
              </a:rPr>
              <a:t> </a:t>
            </a:r>
            <a:r>
              <a:rPr lang="es-ES" sz="3400" b="1" dirty="0" err="1">
                <a:ln w="19050" cap="rnd" cmpd="sng">
                  <a:solidFill>
                    <a:schemeClr val="tx1"/>
                  </a:solidFill>
                  <a:prstDash val="solid"/>
                  <a:round/>
                </a:ln>
                <a:solidFill>
                  <a:srgbClr val="00B0F0"/>
                </a:solidFill>
                <a:effectLst>
                  <a:glow rad="177800">
                    <a:schemeClr val="accent6">
                      <a:satMod val="175000"/>
                      <a:alpha val="17000"/>
                    </a:schemeClr>
                  </a:glow>
                </a:effectLst>
                <a:latin typeface="Trajan Pro" pitchFamily="18" charset="0"/>
                <a:cs typeface="Vijaya" pitchFamily="34" charset="0"/>
              </a:rPr>
              <a:t>nesse</a:t>
            </a:r>
            <a:r>
              <a:rPr lang="es-ES" sz="3400" b="1" dirty="0">
                <a:ln w="19050" cap="rnd" cmpd="sng">
                  <a:solidFill>
                    <a:schemeClr val="tx1"/>
                  </a:solidFill>
                  <a:prstDash val="solid"/>
                  <a:round/>
                </a:ln>
                <a:solidFill>
                  <a:srgbClr val="00B0F0"/>
                </a:solidFill>
                <a:effectLst>
                  <a:glow rad="177800">
                    <a:schemeClr val="accent6">
                      <a:satMod val="175000"/>
                      <a:alpha val="17000"/>
                    </a:schemeClr>
                  </a:glow>
                </a:effectLst>
                <a:latin typeface="Trajan Pro" pitchFamily="18" charset="0"/>
                <a:cs typeface="Vijaya" pitchFamily="34" charset="0"/>
              </a:rPr>
              <a:t> </a:t>
            </a:r>
            <a:r>
              <a:rPr lang="es-ES" sz="3400" b="1" dirty="0" err="1">
                <a:ln w="19050" cap="rnd" cmpd="sng">
                  <a:solidFill>
                    <a:schemeClr val="tx1"/>
                  </a:solidFill>
                  <a:prstDash val="solid"/>
                  <a:round/>
                </a:ln>
                <a:solidFill>
                  <a:srgbClr val="00B0F0"/>
                </a:solidFill>
                <a:effectLst>
                  <a:glow rad="177800">
                    <a:schemeClr val="accent6">
                      <a:satMod val="175000"/>
                      <a:alpha val="17000"/>
                    </a:schemeClr>
                  </a:glow>
                </a:effectLst>
                <a:latin typeface="Trajan Pro" pitchFamily="18" charset="0"/>
                <a:cs typeface="Vijaya" pitchFamily="34" charset="0"/>
              </a:rPr>
              <a:t>dia</a:t>
            </a:r>
            <a:r>
              <a:rPr lang="es-ES" sz="3400" b="1" dirty="0">
                <a:ln w="19050" cap="rnd" cmpd="sng">
                  <a:solidFill>
                    <a:schemeClr val="tx1"/>
                  </a:solidFill>
                  <a:prstDash val="solid"/>
                  <a:round/>
                </a:ln>
                <a:solidFill>
                  <a:srgbClr val="00B0F0"/>
                </a:solidFill>
                <a:effectLst>
                  <a:glow rad="177800">
                    <a:schemeClr val="accent6">
                      <a:satMod val="175000"/>
                      <a:alpha val="17000"/>
                    </a:schemeClr>
                  </a:glow>
                </a:effectLst>
                <a:latin typeface="Trajan Pro" pitchFamily="18" charset="0"/>
                <a:cs typeface="Vijaya" pitchFamily="34" charset="0"/>
              </a:rPr>
              <a:t>.</a:t>
            </a: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9" y="3384813"/>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529770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48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J:\Mis Docs\_Multimedia IMS\Curso Biblico PPS\Tema 13\Tema 13 creac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79512" y="1592796"/>
            <a:ext cx="7560840" cy="476936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 ele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lhes</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disse</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Qual</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dentre</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vós</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será o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homem</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que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tendo</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uma</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ovelha</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se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num</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sábado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ela</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cair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numa</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cova</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não</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lançará</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mão</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dela, e a levantará?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Pois</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quanto</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mais</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vale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um</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homem</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que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uma</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ovelha</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É, por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consequência</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lícito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fazer</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bem</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nos sábados</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t>
            </a:r>
          </a:p>
        </p:txBody>
      </p:sp>
      <p:sp>
        <p:nvSpPr>
          <p:cNvPr id="4" name="3 Rectángulo"/>
          <p:cNvSpPr/>
          <p:nvPr/>
        </p:nvSpPr>
        <p:spPr>
          <a:xfrm>
            <a:off x="179512" y="332656"/>
            <a:ext cx="6552728" cy="523220"/>
          </a:xfrm>
          <a:prstGeom prst="rect">
            <a:avLst/>
          </a:prstGeom>
        </p:spPr>
        <p:txBody>
          <a:bodyPr wrap="square">
            <a:spAutoFit/>
          </a:bodyPr>
          <a:lstStyle/>
          <a:p>
            <a:r>
              <a:rPr lang="en-US" sz="2800" b="1" dirty="0" err="1">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Mateus</a:t>
            </a:r>
            <a:r>
              <a:rPr lang="en-US" sz="2800" b="1" dirty="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 12:11-12</a:t>
            </a:r>
            <a:r>
              <a:rPr lang="en-US" sz="2800" b="1" dirty="0">
                <a:ln w="6350" cap="rnd" cmpd="sng">
                  <a:solidFill>
                    <a:srgbClr val="FFC000"/>
                  </a:solidFill>
                  <a:prstDash val="solid"/>
                  <a:round/>
                </a:ln>
                <a:solidFill>
                  <a:prstClr val="white"/>
                </a:solidFill>
                <a:effectLst>
                  <a:glow rad="177800">
                    <a:srgbClr val="F79646">
                      <a:satMod val="175000"/>
                      <a:alpha val="17000"/>
                    </a:srgbClr>
                  </a:glow>
                </a:effectLst>
                <a:latin typeface="Trajan Pro" pitchFamily="18" charset="0"/>
                <a:cs typeface="Vijaya" pitchFamily="34" charset="0"/>
              </a:rPr>
              <a:t>                   </a:t>
            </a:r>
            <a:endParaRPr lang="es-ES" sz="2000" dirty="0">
              <a:ln w="6350" cap="rnd" cmpd="sng">
                <a:solidFill>
                  <a:srgbClr val="FFC000"/>
                </a:solidFill>
                <a:prstDash val="solid"/>
                <a:round/>
              </a:ln>
              <a:solidFill>
                <a:schemeClr val="bg1"/>
              </a:solidFill>
            </a:endParaRP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392097"/>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77339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4000"/>
                                        <p:tgtEl>
                                          <p:spTgt spid="3"/>
                                        </p:tgtEl>
                                      </p:cBhvr>
                                    </p:animEffect>
                                  </p:childTnLst>
                                </p:cTn>
                              </p:par>
                            </p:childTnLst>
                          </p:cTn>
                        </p:par>
                        <p:par>
                          <p:cTn id="12" fill="hold">
                            <p:stCondLst>
                              <p:cond delay="4750"/>
                            </p:stCondLst>
                            <p:childTnLst>
                              <p:par>
                                <p:cTn id="13" presetID="22" presetClass="entr" presetSubtype="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J:\Mis Docs\_Multimedia IMS\Curso Biblico PPS\Tema 13\Tema 13 AD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1" y="13320"/>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3563888" y="1664804"/>
            <a:ext cx="4813291" cy="273630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66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O ADN</a:t>
            </a:r>
          </a:p>
          <a:p>
            <a:pPr algn="ctr"/>
            <a:r>
              <a:rPr lang="en-US" sz="2400" b="1" dirty="0">
                <a:ln w="6350" cap="rnd" cmpd="sng">
                  <a:solidFill>
                    <a:srgbClr val="F79646">
                      <a:lumMod val="40000"/>
                      <a:lumOff val="60000"/>
                    </a:srgbClr>
                  </a:solidFill>
                  <a:prstDash val="solid"/>
                  <a:round/>
                </a:ln>
                <a:solidFill>
                  <a:prstClr val="white"/>
                </a:solidFill>
                <a:effectLst>
                  <a:glow rad="177800">
                    <a:srgbClr val="F79646">
                      <a:satMod val="175000"/>
                      <a:alpha val="17000"/>
                    </a:srgbClr>
                  </a:glow>
                </a:effectLst>
                <a:latin typeface="Trajan Pro" pitchFamily="18" charset="0"/>
                <a:cs typeface="Vijaya" pitchFamily="34" charset="0"/>
              </a:rPr>
              <a:t>(</a:t>
            </a:r>
            <a:r>
              <a:rPr lang="en-US" sz="2400" b="1" dirty="0" err="1">
                <a:ln w="6350" cap="rnd" cmpd="sng">
                  <a:solidFill>
                    <a:srgbClr val="F79646">
                      <a:lumMod val="40000"/>
                      <a:lumOff val="60000"/>
                    </a:srgbClr>
                  </a:solidFill>
                  <a:prstDash val="solid"/>
                  <a:round/>
                </a:ln>
                <a:solidFill>
                  <a:prstClr val="white"/>
                </a:solidFill>
                <a:effectLst>
                  <a:glow rad="177800">
                    <a:srgbClr val="F79646">
                      <a:satMod val="175000"/>
                      <a:alpha val="17000"/>
                    </a:srgbClr>
                  </a:glow>
                </a:effectLst>
                <a:latin typeface="Trajan Pro" pitchFamily="18" charset="0"/>
                <a:cs typeface="Vijaya" pitchFamily="34" charset="0"/>
              </a:rPr>
              <a:t>Ácido</a:t>
            </a:r>
            <a:r>
              <a:rPr lang="en-US" sz="2400" b="1" dirty="0">
                <a:ln w="6350" cap="rnd" cmpd="sng">
                  <a:solidFill>
                    <a:srgbClr val="F79646">
                      <a:lumMod val="40000"/>
                      <a:lumOff val="60000"/>
                    </a:srgbClr>
                  </a:solidFill>
                  <a:prstDash val="solid"/>
                  <a:round/>
                </a:ln>
                <a:solidFill>
                  <a:prstClr val="white"/>
                </a:solidFill>
                <a:effectLst>
                  <a:glow rad="177800">
                    <a:srgbClr val="F79646">
                      <a:satMod val="175000"/>
                      <a:alpha val="17000"/>
                    </a:srgbClr>
                  </a:glow>
                </a:effectLst>
                <a:latin typeface="Trajan Pro" pitchFamily="18" charset="0"/>
                <a:cs typeface="Vijaya" pitchFamily="34" charset="0"/>
              </a:rPr>
              <a:t> </a:t>
            </a:r>
            <a:r>
              <a:rPr lang="en-US" sz="2400" b="1" dirty="0" err="1">
                <a:ln w="6350" cap="rnd" cmpd="sng">
                  <a:solidFill>
                    <a:srgbClr val="F79646">
                      <a:lumMod val="40000"/>
                      <a:lumOff val="60000"/>
                    </a:srgbClr>
                  </a:solidFill>
                  <a:prstDash val="solid"/>
                  <a:round/>
                </a:ln>
                <a:solidFill>
                  <a:prstClr val="white"/>
                </a:solidFill>
                <a:effectLst>
                  <a:glow rad="177800">
                    <a:srgbClr val="F79646">
                      <a:satMod val="175000"/>
                      <a:alpha val="17000"/>
                    </a:srgbClr>
                  </a:glow>
                </a:effectLst>
                <a:latin typeface="Trajan Pro" pitchFamily="18" charset="0"/>
                <a:cs typeface="Vijaya" pitchFamily="34" charset="0"/>
              </a:rPr>
              <a:t>Desoxirribonucleico</a:t>
            </a:r>
            <a:r>
              <a:rPr lang="en-US" sz="2400" b="1" dirty="0">
                <a:ln w="6350" cap="rnd" cmpd="sng">
                  <a:solidFill>
                    <a:srgbClr val="F79646">
                      <a:lumMod val="40000"/>
                      <a:lumOff val="60000"/>
                    </a:srgbClr>
                  </a:solidFill>
                  <a:prstDash val="solid"/>
                  <a:round/>
                </a:ln>
                <a:solidFill>
                  <a:prstClr val="white"/>
                </a:solidFill>
                <a:effectLst>
                  <a:glow rad="177800">
                    <a:srgbClr val="F79646">
                      <a:satMod val="175000"/>
                      <a:alpha val="17000"/>
                    </a:srgbClr>
                  </a:glow>
                </a:effectLst>
                <a:latin typeface="Trajan Pro" pitchFamily="18" charset="0"/>
                <a:cs typeface="Vijaya" pitchFamily="34" charset="0"/>
              </a:rPr>
              <a:t>)</a:t>
            </a:r>
            <a:endParaRPr lang="en-US" sz="4000" b="1" u="none"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sp>
        <p:nvSpPr>
          <p:cNvPr id="6" name="Rectangle 3"/>
          <p:cNvSpPr>
            <a:spLocks noChangeArrowheads="1"/>
          </p:cNvSpPr>
          <p:nvPr/>
        </p:nvSpPr>
        <p:spPr bwMode="auto">
          <a:xfrm>
            <a:off x="1656184" y="5333130"/>
            <a:ext cx="7812360" cy="115621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pPr marL="342900" indent="-342900">
              <a:buFont typeface="Arial" pitchFamily="34" charset="0"/>
              <a:buChar char="•"/>
            </a:pPr>
            <a:r>
              <a:rPr lang="en-US" sz="2400" b="1" u="none" dirty="0">
                <a:ln w="6350" cap="rnd" cmpd="sng">
                  <a:solidFill>
                    <a:schemeClr val="accent6">
                      <a:lumMod val="40000"/>
                      <a:lumOff val="60000"/>
                    </a:schemeClr>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1000 </a:t>
            </a:r>
            <a:r>
              <a:rPr lang="en-US" sz="2400" b="1" u="none" dirty="0" err="1">
                <a:ln w="6350" cap="rnd" cmpd="sng">
                  <a:solidFill>
                    <a:schemeClr val="accent6">
                      <a:lumMod val="40000"/>
                      <a:lumOff val="60000"/>
                    </a:schemeClr>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Livros</a:t>
            </a:r>
            <a:r>
              <a:rPr lang="en-US" sz="2400" b="1" u="none" dirty="0">
                <a:ln w="6350" cap="rnd" cmpd="sng">
                  <a:solidFill>
                    <a:schemeClr val="accent6">
                      <a:lumMod val="40000"/>
                      <a:lumOff val="60000"/>
                    </a:schemeClr>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 de 600 </a:t>
            </a:r>
            <a:r>
              <a:rPr lang="en-US" sz="2400" b="1" u="none" dirty="0" err="1">
                <a:ln w="6350" cap="rnd" cmpd="sng">
                  <a:solidFill>
                    <a:schemeClr val="accent6">
                      <a:lumMod val="40000"/>
                      <a:lumOff val="60000"/>
                    </a:schemeClr>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páginas</a:t>
            </a:r>
            <a:r>
              <a:rPr lang="en-US" sz="2400" b="1" u="none" dirty="0">
                <a:ln w="6350" cap="rnd" cmpd="sng">
                  <a:solidFill>
                    <a:schemeClr val="accent6">
                      <a:lumMod val="40000"/>
                      <a:lumOff val="60000"/>
                    </a:schemeClr>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 </a:t>
            </a:r>
            <a:r>
              <a:rPr lang="en-US" sz="2400" b="1" u="none" dirty="0" err="1">
                <a:ln w="6350" cap="rnd" cmpd="sng">
                  <a:solidFill>
                    <a:schemeClr val="accent6">
                      <a:lumMod val="40000"/>
                      <a:lumOff val="60000"/>
                    </a:schemeClr>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cada</a:t>
            </a:r>
            <a:r>
              <a:rPr lang="en-US" sz="2400" b="1" u="none" dirty="0">
                <a:ln w="6350" cap="rnd" cmpd="sng">
                  <a:solidFill>
                    <a:schemeClr val="accent6">
                      <a:lumMod val="40000"/>
                      <a:lumOff val="60000"/>
                    </a:schemeClr>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 um</a:t>
            </a:r>
          </a:p>
        </p:txBody>
      </p:sp>
    </p:spTree>
    <p:extLst>
      <p:ext uri="{BB962C8B-B14F-4D97-AF65-F5344CB8AC3E}">
        <p14:creationId xmlns:p14="http://schemas.microsoft.com/office/powerpoint/2010/main" val="22254735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2000"/>
                                        <p:tgtEl>
                                          <p:spTgt spid="6"/>
                                        </p:tgtEl>
                                      </p:cBhvr>
                                    </p:animEffect>
                                  </p:childTnLst>
                                </p:cTn>
                              </p:par>
                            </p:childTnLst>
                          </p:cTn>
                        </p:par>
                        <p:par>
                          <p:cTn id="12" fill="hold">
                            <p:stCondLst>
                              <p:cond delay="30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Mis Docs\_Multimedia IMS\Curso Biblico PPS\Tema 13\Tema 13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7381"/>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176456" y="1268760"/>
            <a:ext cx="8748972" cy="28083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Que </a:t>
            </a:r>
            <a:r>
              <a:rPr lang="es-ES" sz="44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dia</a:t>
            </a: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a:t>
            </a:r>
            <a:r>
              <a:rPr lang="es-ES" sz="44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guardaram</a:t>
            </a: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a:t>
            </a:r>
            <a:r>
              <a:rPr lang="es-ES" sz="44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depois</a:t>
            </a: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da </a:t>
            </a:r>
            <a:r>
              <a:rPr lang="es-ES" sz="44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Crucificação</a:t>
            </a: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a </a:t>
            </a:r>
            <a:r>
              <a:rPr lang="es-ES" sz="44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Virgem</a:t>
            </a: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a:t>
            </a:r>
            <a:r>
              <a:rPr lang="es-ES" sz="44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Maria</a:t>
            </a: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e as </a:t>
            </a:r>
            <a:r>
              <a:rPr lang="es-ES" sz="44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Outras</a:t>
            </a: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a:t>
            </a:r>
            <a:r>
              <a:rPr lang="es-ES" sz="44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Mulheres</a:t>
            </a: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a:t>
            </a:r>
            <a:r>
              <a:rPr lang="es-ES" sz="44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piadoas</a:t>
            </a: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que </a:t>
            </a:r>
            <a:r>
              <a:rPr lang="es-ES" sz="44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Tinham</a:t>
            </a: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sido </a:t>
            </a:r>
            <a:r>
              <a:rPr lang="es-ES" sz="44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Ensinadas</a:t>
            </a: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por </a:t>
            </a:r>
            <a:r>
              <a:rPr lang="es-ES" sz="44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Jesus</a:t>
            </a:r>
            <a:r>
              <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a:t>
            </a: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09142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childTnLst>
                                </p:cTn>
                              </p:par>
                            </p:childTnLst>
                          </p:cTn>
                        </p:par>
                        <p:par>
                          <p:cTn id="8" fill="hold">
                            <p:stCondLst>
                              <p:cond delay="3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J:\Mis Docs\_Multimedia IMS\Curso Biblico PPS\Tema 13\Tema 13 mujer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0" y="16376"/>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323528" y="1340768"/>
            <a:ext cx="6300700" cy="496855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 </a:t>
            </a:r>
            <a:r>
              <a:rPr lang="es-ES" sz="36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voltando</a:t>
            </a:r>
            <a:r>
              <a:rPr lang="es-ES" sz="36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elas</a:t>
            </a:r>
            <a:r>
              <a:rPr lang="es-ES" sz="36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prepararam</a:t>
            </a:r>
            <a:r>
              <a:rPr lang="es-ES" sz="36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especiarias</a:t>
            </a:r>
            <a:r>
              <a:rPr lang="es-ES" sz="36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e </a:t>
            </a:r>
            <a:r>
              <a:rPr lang="es-ES" sz="36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unguentos</a:t>
            </a:r>
            <a:r>
              <a:rPr lang="es-ES" sz="36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e no sábado </a:t>
            </a:r>
            <a:r>
              <a:rPr lang="es-ES" sz="36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repousaram</a:t>
            </a:r>
            <a:r>
              <a:rPr lang="es-ES" sz="36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conforme o </a:t>
            </a:r>
            <a:r>
              <a:rPr lang="es-ES" sz="36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mandamento</a:t>
            </a:r>
            <a:r>
              <a:rPr lang="es-ES" sz="36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t>
            </a:r>
          </a:p>
        </p:txBody>
      </p:sp>
      <p:sp>
        <p:nvSpPr>
          <p:cNvPr id="4" name="3 Rectángulo"/>
          <p:cNvSpPr/>
          <p:nvPr/>
        </p:nvSpPr>
        <p:spPr>
          <a:xfrm>
            <a:off x="179512" y="332656"/>
            <a:ext cx="6588732" cy="523220"/>
          </a:xfrm>
          <a:prstGeom prst="rect">
            <a:avLst/>
          </a:prstGeom>
        </p:spPr>
        <p:txBody>
          <a:bodyPr wrap="square">
            <a:spAutoFit/>
          </a:bodyPr>
          <a:lstStyle/>
          <a:p>
            <a:r>
              <a:rPr lang="en-US" sz="2800" b="1" dirty="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Lucas 23:56</a:t>
            </a:r>
            <a:r>
              <a:rPr lang="en-US" sz="2800" b="1" dirty="0">
                <a:ln w="6350" cap="rnd" cmpd="sng">
                  <a:solidFill>
                    <a:srgbClr val="FFC000"/>
                  </a:solidFill>
                  <a:prstDash val="solid"/>
                  <a:round/>
                </a:ln>
                <a:solidFill>
                  <a:prstClr val="white"/>
                </a:solidFill>
                <a:effectLst>
                  <a:glow rad="177800">
                    <a:srgbClr val="F79646">
                      <a:satMod val="175000"/>
                      <a:alpha val="17000"/>
                    </a:srgbClr>
                  </a:glow>
                </a:effectLst>
                <a:latin typeface="Trajan Pro" pitchFamily="18" charset="0"/>
                <a:cs typeface="Vijaya" pitchFamily="34" charset="0"/>
              </a:rPr>
              <a:t>                 </a:t>
            </a:r>
            <a:endParaRPr lang="es-ES" sz="2000" dirty="0">
              <a:ln w="6350" cap="rnd" cmpd="sng">
                <a:solidFill>
                  <a:srgbClr val="FFC000"/>
                </a:solidFill>
                <a:prstDash val="solid"/>
                <a:round/>
              </a:ln>
              <a:solidFill>
                <a:schemeClr val="bg1"/>
              </a:solidFill>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3220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4000"/>
                                        <p:tgtEl>
                                          <p:spTgt spid="3"/>
                                        </p:tgtEl>
                                      </p:cBhvr>
                                    </p:animEffect>
                                  </p:childTnLst>
                                </p:cTn>
                              </p:par>
                            </p:childTnLst>
                          </p:cTn>
                        </p:par>
                        <p:par>
                          <p:cTn id="12" fill="hold">
                            <p:stCondLst>
                              <p:cond delay="475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Mis Docs\_Multimedia IMS\Curso Biblico PPS\Tema 13\Tema 13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7381"/>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143508" y="1124744"/>
            <a:ext cx="8748972" cy="28083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36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Continuaria</a:t>
            </a:r>
            <a:r>
              <a:rPr lang="es-ES" sz="36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a ser sagrado </a:t>
            </a:r>
            <a:br>
              <a:rPr lang="es-ES" sz="36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br>
            <a:r>
              <a:rPr lang="es-ES" sz="36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o sábado </a:t>
            </a:r>
            <a:r>
              <a:rPr lang="es-ES" sz="36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depois</a:t>
            </a:r>
            <a:r>
              <a:rPr lang="es-ES" sz="36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da </a:t>
            </a:r>
            <a:br>
              <a:rPr lang="es-ES" sz="36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br>
            <a:r>
              <a:rPr lang="es-ES" sz="36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morte</a:t>
            </a:r>
            <a:r>
              <a:rPr lang="es-ES" sz="36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de Cristo?</a:t>
            </a:r>
          </a:p>
          <a:p>
            <a:pPr algn="ctr"/>
            <a:r>
              <a:rPr lang="es-ES" sz="36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a:t>
            </a:r>
            <a:br>
              <a:rPr lang="es-ES" sz="36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br>
            <a:r>
              <a:rPr lang="es-ES" sz="36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Que </a:t>
            </a:r>
            <a:r>
              <a:rPr lang="es-ES" sz="36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conselho</a:t>
            </a:r>
            <a:r>
              <a:rPr lang="es-ES" sz="36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a:t>
            </a:r>
            <a:r>
              <a:rPr lang="es-ES" sz="36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deu</a:t>
            </a:r>
            <a:r>
              <a:rPr lang="es-ES" sz="36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a </a:t>
            </a:r>
            <a:r>
              <a:rPr lang="es-ES" sz="36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Seus</a:t>
            </a:r>
            <a:r>
              <a:rPr lang="es-ES" sz="36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discípulos </a:t>
            </a:r>
          </a:p>
          <a:p>
            <a:pPr algn="ctr"/>
            <a:r>
              <a:rPr lang="es-ES" sz="36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quando</a:t>
            </a:r>
            <a:r>
              <a:rPr lang="es-ES" sz="36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a:t>
            </a:r>
            <a:r>
              <a:rPr lang="es-ES" sz="36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profetizou</a:t>
            </a:r>
            <a:r>
              <a:rPr lang="es-ES" sz="36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a </a:t>
            </a:r>
            <a:r>
              <a:rPr lang="es-ES" sz="36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destruição</a:t>
            </a:r>
            <a:r>
              <a:rPr lang="es-ES" sz="36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de </a:t>
            </a:r>
            <a:r>
              <a:rPr lang="es-ES" sz="36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Jerusalém</a:t>
            </a:r>
            <a:r>
              <a:rPr lang="es-ES" sz="36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que </a:t>
            </a:r>
            <a:r>
              <a:rPr lang="es-ES" sz="36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aconteceu</a:t>
            </a:r>
            <a:r>
              <a:rPr lang="es-ES" sz="36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cerca de 40 anos </a:t>
            </a:r>
            <a:r>
              <a:rPr lang="es-ES" sz="36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depois</a:t>
            </a:r>
            <a:r>
              <a:rPr lang="es-ES" sz="36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(Ano 70 d. C.) </a:t>
            </a:r>
          </a:p>
        </p:txBody>
      </p:sp>
    </p:spTree>
    <p:extLst>
      <p:ext uri="{BB962C8B-B14F-4D97-AF65-F5344CB8AC3E}">
        <p14:creationId xmlns:p14="http://schemas.microsoft.com/office/powerpoint/2010/main" val="208941348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J:\Mis Docs\_Multimedia IMS\Curso Biblico PPS\Tema 13\Tema 13 jerusale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 y="-14888"/>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251520" y="1808820"/>
            <a:ext cx="4824536" cy="334837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 </a:t>
            </a:r>
            <a:r>
              <a:rPr lang="es-ES" sz="36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orai</a:t>
            </a:r>
            <a:r>
              <a:rPr lang="es-ES" sz="36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para que a </a:t>
            </a:r>
            <a:r>
              <a:rPr lang="es-ES" sz="36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vossa</a:t>
            </a:r>
            <a:r>
              <a:rPr lang="es-ES" sz="36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fuga </a:t>
            </a:r>
            <a:r>
              <a:rPr lang="es-ES" sz="36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não</a:t>
            </a:r>
            <a:r>
              <a:rPr lang="es-ES" sz="36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6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aconteça</a:t>
            </a:r>
            <a:r>
              <a:rPr lang="es-ES" sz="36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no inverno </a:t>
            </a:r>
            <a:r>
              <a:rPr lang="es-ES" sz="36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nem</a:t>
            </a:r>
            <a:r>
              <a:rPr lang="es-ES" sz="36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no sábado.”</a:t>
            </a:r>
          </a:p>
        </p:txBody>
      </p:sp>
      <p:sp>
        <p:nvSpPr>
          <p:cNvPr id="4" name="3 Rectángulo"/>
          <p:cNvSpPr/>
          <p:nvPr/>
        </p:nvSpPr>
        <p:spPr>
          <a:xfrm>
            <a:off x="179512" y="332656"/>
            <a:ext cx="6228692" cy="523220"/>
          </a:xfrm>
          <a:prstGeom prst="rect">
            <a:avLst/>
          </a:prstGeom>
        </p:spPr>
        <p:txBody>
          <a:bodyPr wrap="square">
            <a:spAutoFit/>
          </a:bodyPr>
          <a:lstStyle/>
          <a:p>
            <a:r>
              <a:rPr lang="en-US" sz="2800" b="1" dirty="0" err="1">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Mateus</a:t>
            </a:r>
            <a:r>
              <a:rPr lang="en-US" sz="2800" b="1" dirty="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 24:20</a:t>
            </a:r>
            <a:r>
              <a:rPr lang="en-US" sz="2800" b="1" dirty="0">
                <a:ln w="6350" cap="rnd" cmpd="sng">
                  <a:solidFill>
                    <a:srgbClr val="FFC000"/>
                  </a:solidFill>
                  <a:prstDash val="solid"/>
                  <a:round/>
                </a:ln>
                <a:solidFill>
                  <a:prstClr val="white"/>
                </a:solidFill>
                <a:effectLst>
                  <a:glow rad="177800">
                    <a:srgbClr val="F79646">
                      <a:satMod val="175000"/>
                      <a:alpha val="17000"/>
                    </a:srgbClr>
                  </a:glow>
                </a:effectLst>
                <a:latin typeface="Trajan Pro" pitchFamily="18" charset="0"/>
                <a:cs typeface="Vijaya" pitchFamily="34" charset="0"/>
              </a:rPr>
              <a:t>                 </a:t>
            </a:r>
            <a:endParaRPr lang="es-ES" sz="2000" dirty="0">
              <a:ln w="6350" cap="rnd" cmpd="sng">
                <a:solidFill>
                  <a:srgbClr val="FFC000"/>
                </a:solidFill>
                <a:prstDash val="solid"/>
                <a:round/>
              </a:ln>
              <a:solidFill>
                <a:schemeClr val="bg1"/>
              </a:solidFill>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384613"/>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00961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4000"/>
                                        <p:tgtEl>
                                          <p:spTgt spid="3"/>
                                        </p:tgtEl>
                                      </p:cBhvr>
                                    </p:animEffect>
                                  </p:childTnLst>
                                </p:cTn>
                              </p:par>
                            </p:childTnLst>
                          </p:cTn>
                        </p:par>
                        <p:par>
                          <p:cTn id="12" fill="hold">
                            <p:stCondLst>
                              <p:cond delay="475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Mis Docs\_Multimedia IMS\Curso Biblico PPS\Tema 13\Tema 13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7381"/>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143508" y="2132856"/>
            <a:ext cx="8748972" cy="28083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48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Guardaram</a:t>
            </a:r>
            <a:r>
              <a:rPr lang="es-ES" sz="48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a:t>
            </a:r>
            <a:br>
              <a:rPr lang="es-ES" sz="48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br>
            <a:r>
              <a:rPr lang="es-ES" sz="48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os Apóstolos </a:t>
            </a:r>
            <a:br>
              <a:rPr lang="es-ES" sz="48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br>
            <a:r>
              <a:rPr lang="es-ES" sz="48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o Sábado?</a:t>
            </a: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09754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J:\Mis Docs\_Multimedia IMS\Curso Biblico PPS\Tema 13\Tema 13 map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0" y="0"/>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08520" y="1016732"/>
            <a:ext cx="5040052" cy="410445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depois</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disto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partiu</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Paulo de Atenas, e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chegou</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Corínto</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E, como era do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mesmo</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ofício</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ficou</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com</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eles, e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trabalhava</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pois</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tinham</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por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ofício</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fazer</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tendas</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E todos os sábados </a:t>
            </a:r>
            <a:r>
              <a:rPr lang="es-ES" sz="28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disputava</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na sinagoga</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e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convencia</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judeus</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e a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gregos</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t>
            </a:r>
          </a:p>
        </p:txBody>
      </p:sp>
      <p:sp>
        <p:nvSpPr>
          <p:cNvPr id="4" name="3 Rectángulo"/>
          <p:cNvSpPr/>
          <p:nvPr/>
        </p:nvSpPr>
        <p:spPr>
          <a:xfrm>
            <a:off x="179512" y="332656"/>
            <a:ext cx="2201244" cy="523220"/>
          </a:xfrm>
          <a:prstGeom prst="rect">
            <a:avLst/>
          </a:prstGeom>
        </p:spPr>
        <p:txBody>
          <a:bodyPr wrap="none">
            <a:spAutoFit/>
          </a:bodyPr>
          <a:lstStyle/>
          <a:p>
            <a:r>
              <a:rPr lang="en-US" sz="2800" b="1" dirty="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Atos 18:1,3-4</a:t>
            </a:r>
            <a:endParaRPr lang="es-ES" sz="2000" dirty="0">
              <a:ln w="6350" cap="rnd" cmpd="sng">
                <a:solidFill>
                  <a:srgbClr val="FFC000"/>
                </a:solidFill>
                <a:prstDash val="solid"/>
                <a:round/>
              </a:ln>
              <a:solidFill>
                <a:schemeClr val="bg1"/>
              </a:solidFill>
            </a:endParaRPr>
          </a:p>
        </p:txBody>
      </p:sp>
      <p:pic>
        <p:nvPicPr>
          <p:cNvPr id="8"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12" y="3474586"/>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7" name="6 Elipse"/>
          <p:cNvSpPr/>
          <p:nvPr/>
        </p:nvSpPr>
        <p:spPr>
          <a:xfrm>
            <a:off x="4572000" y="3645024"/>
            <a:ext cx="288032" cy="288032"/>
          </a:xfrm>
          <a:prstGeom prst="ellipse">
            <a:avLst/>
          </a:prstGeom>
          <a:gradFill>
            <a:gsLst>
              <a:gs pos="0">
                <a:srgbClr val="000082"/>
              </a:gs>
              <a:gs pos="30000">
                <a:srgbClr val="66008F"/>
              </a:gs>
              <a:gs pos="64999">
                <a:srgbClr val="BA0066"/>
              </a:gs>
              <a:gs pos="89999">
                <a:srgbClr val="FF0000"/>
              </a:gs>
              <a:gs pos="100000">
                <a:srgbClr val="FF8200"/>
              </a:gs>
            </a:gsLst>
            <a:lin ang="16200000" scaled="0"/>
          </a:gradFill>
          <a:ln w="63500" cmpd="thickThin">
            <a:gradFill>
              <a:gsLst>
                <a:gs pos="0">
                  <a:srgbClr val="FFF200"/>
                </a:gs>
                <a:gs pos="45000">
                  <a:srgbClr val="FF7A00"/>
                </a:gs>
                <a:gs pos="70000">
                  <a:srgbClr val="FF0300"/>
                </a:gs>
                <a:gs pos="100000">
                  <a:srgbClr val="4D0808"/>
                </a:gs>
              </a:gsLst>
              <a:lin ang="5400000" scaled="0"/>
            </a:gra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ln w="38100" cmpd="thickThin">
                <a:solidFill>
                  <a:schemeClr val="tx2"/>
                </a:solidFill>
              </a:ln>
            </a:endParaRPr>
          </a:p>
        </p:txBody>
      </p:sp>
      <p:pic>
        <p:nvPicPr>
          <p:cNvPr id="7171" name="Picture 3" descr="J:\Mis Docs\_Multimedia IMS\Curso Biblico PPS\Tema 13\corint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39952" y="2358369"/>
            <a:ext cx="5187666" cy="3410891"/>
          </a:xfrm>
          <a:prstGeom prst="rect">
            <a:avLst/>
          </a:prstGeom>
          <a:ln>
            <a:noFill/>
          </a:ln>
          <a:effectLst>
            <a:reflection blurRad="12700" stA="30000" endPos="30000" dist="5000" dir="5400000" sy="-100000" algn="bl" rotWithShape="0"/>
          </a:effectLst>
          <a:scene3d>
            <a:camera prst="perspectiveContrastingLeftFacing">
              <a:rot lat="398835" lon="2756108" rev="49082"/>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6" name="5 Rectángulo"/>
          <p:cNvSpPr/>
          <p:nvPr/>
        </p:nvSpPr>
        <p:spPr>
          <a:xfrm>
            <a:off x="5256076" y="3212976"/>
            <a:ext cx="1970989" cy="523220"/>
          </a:xfrm>
          <a:prstGeom prst="rect">
            <a:avLst/>
          </a:prstGeom>
        </p:spPr>
        <p:txBody>
          <a:bodyPr wrap="none">
            <a:spAutoFit/>
          </a:bodyPr>
          <a:lstStyle/>
          <a:p>
            <a:r>
              <a:rPr lang="en-US" sz="2800" b="1" dirty="0" err="1">
                <a:ln w="12700" cmpd="sng">
                  <a:solidFill>
                    <a:srgbClr val="FFC000"/>
                  </a:solidFill>
                  <a:prstDash val="solid"/>
                </a:ln>
                <a:solidFill>
                  <a:srgbClr val="C00000"/>
                </a:solidFill>
                <a:effectLst>
                  <a:glow rad="228600">
                    <a:schemeClr val="bg1">
                      <a:alpha val="73000"/>
                    </a:schemeClr>
                  </a:glow>
                  <a:outerShdw blurRad="50800" dist="40000" dir="5400000" algn="tl" rotWithShape="0">
                    <a:srgbClr val="000000">
                      <a:shade val="5000"/>
                      <a:satMod val="120000"/>
                      <a:alpha val="33000"/>
                    </a:srgbClr>
                  </a:outerShdw>
                </a:effectLst>
                <a:latin typeface="Trajan Pro" pitchFamily="18" charset="0"/>
                <a:cs typeface="Vijaya" pitchFamily="34" charset="0"/>
              </a:rPr>
              <a:t>Corinto</a:t>
            </a:r>
            <a:endParaRPr lang="es-ES" sz="2000" b="1" dirty="0">
              <a:ln w="12700" cmpd="sng">
                <a:solidFill>
                  <a:srgbClr val="FFC000"/>
                </a:solidFill>
                <a:prstDash val="solid"/>
              </a:ln>
              <a:solidFill>
                <a:srgbClr val="C00000"/>
              </a:solidFill>
              <a:effectLst>
                <a:glow rad="228600">
                  <a:schemeClr val="bg1">
                    <a:alpha val="73000"/>
                  </a:schemeClr>
                </a:glow>
                <a:outerShdw blurRad="50800" dist="40000" dir="5400000" algn="tl" rotWithShape="0">
                  <a:srgbClr val="000000">
                    <a:shade val="5000"/>
                    <a:satMod val="120000"/>
                    <a:alpha val="33000"/>
                  </a:srgbClr>
                </a:outerShdw>
              </a:effectLst>
            </a:endParaRPr>
          </a:p>
        </p:txBody>
      </p:sp>
    </p:spTree>
    <p:extLst>
      <p:ext uri="{BB962C8B-B14F-4D97-AF65-F5344CB8AC3E}">
        <p14:creationId xmlns:p14="http://schemas.microsoft.com/office/powerpoint/2010/main" val="15373871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750"/>
                                        <p:tgtEl>
                                          <p:spTgt spid="6"/>
                                        </p:tgtEl>
                                      </p:cBhvr>
                                    </p:animEffect>
                                  </p:childTnLst>
                                </p:cTn>
                              </p:par>
                            </p:childTnLst>
                          </p:cTn>
                        </p:par>
                        <p:par>
                          <p:cTn id="14" fill="hold">
                            <p:stCondLst>
                              <p:cond delay="1250"/>
                            </p:stCondLst>
                            <p:childTnLst>
                              <p:par>
                                <p:cTn id="15" presetID="10" presetClass="entr" presetSubtype="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750"/>
                                        <p:tgtEl>
                                          <p:spTgt spid="4"/>
                                        </p:tgtEl>
                                      </p:cBhvr>
                                    </p:animEffect>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7171"/>
                                        </p:tgtEl>
                                        <p:attrNameLst>
                                          <p:attrName>style.visibility</p:attrName>
                                        </p:attrNameLst>
                                      </p:cBhvr>
                                      <p:to>
                                        <p:strVal val="visible"/>
                                      </p:to>
                                    </p:set>
                                    <p:animEffect transition="in" filter="fade">
                                      <p:cBhvr>
                                        <p:cTn id="21" dur="1000"/>
                                        <p:tgtEl>
                                          <p:spTgt spid="7171"/>
                                        </p:tgtEl>
                                      </p:cBhvr>
                                    </p:animEffect>
                                    <p:anim calcmode="lin" valueType="num">
                                      <p:cBhvr>
                                        <p:cTn id="22" dur="1000" fill="hold"/>
                                        <p:tgtEl>
                                          <p:spTgt spid="7171"/>
                                        </p:tgtEl>
                                        <p:attrNameLst>
                                          <p:attrName>ppt_x</p:attrName>
                                        </p:attrNameLst>
                                      </p:cBhvr>
                                      <p:tavLst>
                                        <p:tav tm="0">
                                          <p:val>
                                            <p:strVal val="#ppt_x"/>
                                          </p:val>
                                        </p:tav>
                                        <p:tav tm="100000">
                                          <p:val>
                                            <p:strVal val="#ppt_x"/>
                                          </p:val>
                                        </p:tav>
                                      </p:tavLst>
                                    </p:anim>
                                    <p:anim calcmode="lin" valueType="num">
                                      <p:cBhvr>
                                        <p:cTn id="23" dur="1000" fill="hold"/>
                                        <p:tgtEl>
                                          <p:spTgt spid="7171"/>
                                        </p:tgtEl>
                                        <p:attrNameLst>
                                          <p:attrName>ppt_y</p:attrName>
                                        </p:attrNameLst>
                                      </p:cBhvr>
                                      <p:tavLst>
                                        <p:tav tm="0">
                                          <p:val>
                                            <p:strVal val="#ppt_y+.1"/>
                                          </p:val>
                                        </p:tav>
                                        <p:tav tm="100000">
                                          <p:val>
                                            <p:strVal val="#ppt_y"/>
                                          </p:val>
                                        </p:tav>
                                      </p:tavLst>
                                    </p:anim>
                                  </p:childTnLst>
                                </p:cTn>
                              </p:par>
                              <p:par>
                                <p:cTn id="24" presetID="22" presetClass="entr" presetSubtype="1"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up)">
                                      <p:cBhvr>
                                        <p:cTn id="26" dur="4000"/>
                                        <p:tgtEl>
                                          <p:spTgt spid="3"/>
                                        </p:tgtEl>
                                      </p:cBhvr>
                                    </p:animEffect>
                                  </p:childTnLst>
                                </p:cTn>
                              </p:par>
                            </p:childTnLst>
                          </p:cTn>
                        </p:par>
                        <p:par>
                          <p:cTn id="27" fill="hold">
                            <p:stCondLst>
                              <p:cond delay="6000"/>
                            </p:stCondLst>
                            <p:childTnLst>
                              <p:par>
                                <p:cTn id="28" presetID="22" presetClass="entr" presetSubtype="1" fill="hold"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up)">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animBg="1"/>
      <p:bldP spid="6"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J:\Mis Docs\_Multimedia IMS\Curso Biblico PPS\Tema 13\Tema 13 map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0" y="0"/>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77492" y="884840"/>
            <a:ext cx="5688632" cy="410445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 Paulo, como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tinha</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por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costume</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foi</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ter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com</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eles; </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e por </a:t>
            </a:r>
            <a:r>
              <a:rPr lang="es-ES" sz="28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três</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sábados</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disputou</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com</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eles sobre as escrituras.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Expondo</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e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demonstrando</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que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convinha</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que o Cristo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padecesse</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e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ressuscitasse</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dentre</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os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mortos</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E este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Jesus</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que vos anuncio,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dizia</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ele, é o Cristo.”</a:t>
            </a:r>
          </a:p>
        </p:txBody>
      </p:sp>
      <p:sp>
        <p:nvSpPr>
          <p:cNvPr id="4" name="3 Rectángulo"/>
          <p:cNvSpPr/>
          <p:nvPr/>
        </p:nvSpPr>
        <p:spPr>
          <a:xfrm>
            <a:off x="179512" y="332656"/>
            <a:ext cx="1931939" cy="523220"/>
          </a:xfrm>
          <a:prstGeom prst="rect">
            <a:avLst/>
          </a:prstGeom>
        </p:spPr>
        <p:txBody>
          <a:bodyPr wrap="none">
            <a:spAutoFit/>
          </a:bodyPr>
          <a:lstStyle/>
          <a:p>
            <a:r>
              <a:rPr lang="en-US" sz="2800" b="1" dirty="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Atos 17:2-3</a:t>
            </a:r>
            <a:endParaRPr lang="es-ES" sz="2000" dirty="0">
              <a:ln w="6350" cap="rnd" cmpd="sng">
                <a:solidFill>
                  <a:srgbClr val="FFC000"/>
                </a:solidFill>
                <a:prstDash val="solid"/>
                <a:round/>
              </a:ln>
              <a:solidFill>
                <a:schemeClr val="bg1"/>
              </a:solidFill>
            </a:endParaRPr>
          </a:p>
        </p:txBody>
      </p:sp>
      <p:pic>
        <p:nvPicPr>
          <p:cNvPr id="8"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7" name="6 Elipse"/>
          <p:cNvSpPr/>
          <p:nvPr/>
        </p:nvSpPr>
        <p:spPr>
          <a:xfrm>
            <a:off x="4434564" y="2672916"/>
            <a:ext cx="288032" cy="288032"/>
          </a:xfrm>
          <a:prstGeom prst="ellipse">
            <a:avLst/>
          </a:prstGeom>
          <a:gradFill>
            <a:gsLst>
              <a:gs pos="0">
                <a:srgbClr val="000082"/>
              </a:gs>
              <a:gs pos="30000">
                <a:srgbClr val="66008F"/>
              </a:gs>
              <a:gs pos="64999">
                <a:srgbClr val="BA0066"/>
              </a:gs>
              <a:gs pos="89999">
                <a:srgbClr val="FF0000"/>
              </a:gs>
              <a:gs pos="100000">
                <a:srgbClr val="FF8200"/>
              </a:gs>
            </a:gsLst>
            <a:lin ang="16200000" scaled="0"/>
          </a:gradFill>
          <a:ln w="63500" cmpd="thickThin">
            <a:gradFill>
              <a:gsLst>
                <a:gs pos="0">
                  <a:srgbClr val="FFF200"/>
                </a:gs>
                <a:gs pos="45000">
                  <a:srgbClr val="FF7A00"/>
                </a:gs>
                <a:gs pos="70000">
                  <a:srgbClr val="FF0300"/>
                </a:gs>
                <a:gs pos="100000">
                  <a:srgbClr val="4D0808"/>
                </a:gs>
              </a:gsLst>
              <a:lin ang="5400000" scaled="0"/>
            </a:gra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ln w="38100" cmpd="thickThin">
                <a:solidFill>
                  <a:schemeClr val="tx2"/>
                </a:solidFill>
              </a:ln>
            </a:endParaRPr>
          </a:p>
        </p:txBody>
      </p:sp>
      <p:pic>
        <p:nvPicPr>
          <p:cNvPr id="8194" name="Picture 2" descr="J:\Mis Docs\_Multimedia IMS\Curso Biblico PPS\Tema 13\tesalonic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1921" y="2081192"/>
            <a:ext cx="5436604" cy="3724072"/>
          </a:xfrm>
          <a:prstGeom prst="rect">
            <a:avLst/>
          </a:prstGeom>
          <a:ln>
            <a:noFill/>
          </a:ln>
          <a:effectLst>
            <a:reflection blurRad="12700" stA="30000" endPos="30000" dist="5000" dir="5400000" sy="-100000" algn="bl" rotWithShape="0"/>
          </a:effectLst>
          <a:scene3d>
            <a:camera prst="perspectiveContrastingLeftFacing" fov="2700000">
              <a:rot lat="326423" lon="3016651" rev="21553571"/>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6" name="5 Rectángulo"/>
          <p:cNvSpPr/>
          <p:nvPr/>
        </p:nvSpPr>
        <p:spPr>
          <a:xfrm>
            <a:off x="5090489" y="2761764"/>
            <a:ext cx="2469843" cy="523220"/>
          </a:xfrm>
          <a:prstGeom prst="rect">
            <a:avLst/>
          </a:prstGeom>
        </p:spPr>
        <p:txBody>
          <a:bodyPr wrap="none">
            <a:spAutoFit/>
          </a:bodyPr>
          <a:lstStyle/>
          <a:p>
            <a:r>
              <a:rPr lang="en-US" sz="2800" b="1" dirty="0" err="1">
                <a:ln w="12700" cmpd="sng">
                  <a:solidFill>
                    <a:srgbClr val="FFC000"/>
                  </a:solidFill>
                  <a:prstDash val="solid"/>
                </a:ln>
                <a:solidFill>
                  <a:srgbClr val="C00000"/>
                </a:solidFill>
                <a:effectLst>
                  <a:glow rad="228600">
                    <a:schemeClr val="bg1">
                      <a:alpha val="73000"/>
                    </a:schemeClr>
                  </a:glow>
                  <a:outerShdw blurRad="50800" dist="40000" dir="5400000" algn="tl" rotWithShape="0">
                    <a:srgbClr val="000000">
                      <a:shade val="5000"/>
                      <a:satMod val="120000"/>
                      <a:alpha val="33000"/>
                    </a:srgbClr>
                  </a:outerShdw>
                </a:effectLst>
                <a:latin typeface="Trajan Pro" pitchFamily="18" charset="0"/>
                <a:cs typeface="Vijaya" pitchFamily="34" charset="0"/>
              </a:rPr>
              <a:t>Tesalónica</a:t>
            </a:r>
            <a:endParaRPr lang="es-ES" sz="2000" b="1" dirty="0">
              <a:ln w="12700" cmpd="sng">
                <a:solidFill>
                  <a:srgbClr val="FFC000"/>
                </a:solidFill>
                <a:prstDash val="solid"/>
              </a:ln>
              <a:solidFill>
                <a:srgbClr val="C00000"/>
              </a:solidFill>
              <a:effectLst>
                <a:glow rad="228600">
                  <a:schemeClr val="bg1">
                    <a:alpha val="73000"/>
                  </a:schemeClr>
                </a:glow>
                <a:outerShdw blurRad="50800" dist="40000" dir="5400000" algn="tl" rotWithShape="0">
                  <a:srgbClr val="000000">
                    <a:shade val="5000"/>
                    <a:satMod val="120000"/>
                    <a:alpha val="33000"/>
                  </a:srgbClr>
                </a:outerShdw>
              </a:effectLst>
            </a:endParaRPr>
          </a:p>
        </p:txBody>
      </p:sp>
    </p:spTree>
    <p:extLst>
      <p:ext uri="{BB962C8B-B14F-4D97-AF65-F5344CB8AC3E}">
        <p14:creationId xmlns:p14="http://schemas.microsoft.com/office/powerpoint/2010/main" val="15702773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750"/>
                                        <p:tgtEl>
                                          <p:spTgt spid="6"/>
                                        </p:tgtEl>
                                      </p:cBhvr>
                                    </p:animEffect>
                                  </p:childTnLst>
                                </p:cTn>
                              </p:par>
                            </p:childTnLst>
                          </p:cTn>
                        </p:par>
                        <p:par>
                          <p:cTn id="14" fill="hold">
                            <p:stCondLst>
                              <p:cond delay="1250"/>
                            </p:stCondLst>
                            <p:childTnLst>
                              <p:par>
                                <p:cTn id="15" presetID="10" presetClass="entr" presetSubtype="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750"/>
                                        <p:tgtEl>
                                          <p:spTgt spid="4"/>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up)">
                                      <p:cBhvr>
                                        <p:cTn id="20" dur="4000"/>
                                        <p:tgtEl>
                                          <p:spTgt spid="3"/>
                                        </p:tgtEl>
                                      </p:cBhvr>
                                    </p:animEffect>
                                  </p:childTnLst>
                                </p:cTn>
                              </p:par>
                            </p:childTnLst>
                          </p:cTn>
                        </p:par>
                        <p:par>
                          <p:cTn id="21" fill="hold">
                            <p:stCondLst>
                              <p:cond delay="5250"/>
                            </p:stCondLst>
                            <p:childTnLst>
                              <p:par>
                                <p:cTn id="22" presetID="42" presetClass="entr" presetSubtype="0" fill="hold" nodeType="afterEffect">
                                  <p:stCondLst>
                                    <p:cond delay="0"/>
                                  </p:stCondLst>
                                  <p:childTnLst>
                                    <p:set>
                                      <p:cBhvr>
                                        <p:cTn id="23" dur="1" fill="hold">
                                          <p:stCondLst>
                                            <p:cond delay="0"/>
                                          </p:stCondLst>
                                        </p:cTn>
                                        <p:tgtEl>
                                          <p:spTgt spid="8194"/>
                                        </p:tgtEl>
                                        <p:attrNameLst>
                                          <p:attrName>style.visibility</p:attrName>
                                        </p:attrNameLst>
                                      </p:cBhvr>
                                      <p:to>
                                        <p:strVal val="visible"/>
                                      </p:to>
                                    </p:set>
                                    <p:animEffect transition="in" filter="fade">
                                      <p:cBhvr>
                                        <p:cTn id="24" dur="1000"/>
                                        <p:tgtEl>
                                          <p:spTgt spid="8194"/>
                                        </p:tgtEl>
                                      </p:cBhvr>
                                    </p:animEffect>
                                    <p:anim calcmode="lin" valueType="num">
                                      <p:cBhvr>
                                        <p:cTn id="25" dur="1000" fill="hold"/>
                                        <p:tgtEl>
                                          <p:spTgt spid="8194"/>
                                        </p:tgtEl>
                                        <p:attrNameLst>
                                          <p:attrName>ppt_x</p:attrName>
                                        </p:attrNameLst>
                                      </p:cBhvr>
                                      <p:tavLst>
                                        <p:tav tm="0">
                                          <p:val>
                                            <p:strVal val="#ppt_x"/>
                                          </p:val>
                                        </p:tav>
                                        <p:tav tm="100000">
                                          <p:val>
                                            <p:strVal val="#ppt_x"/>
                                          </p:val>
                                        </p:tav>
                                      </p:tavLst>
                                    </p:anim>
                                    <p:anim calcmode="lin" valueType="num">
                                      <p:cBhvr>
                                        <p:cTn id="26" dur="1000" fill="hold"/>
                                        <p:tgtEl>
                                          <p:spTgt spid="8194"/>
                                        </p:tgtEl>
                                        <p:attrNameLst>
                                          <p:attrName>ppt_y</p:attrName>
                                        </p:attrNameLst>
                                      </p:cBhvr>
                                      <p:tavLst>
                                        <p:tav tm="0">
                                          <p:val>
                                            <p:strVal val="#ppt_y+.1"/>
                                          </p:val>
                                        </p:tav>
                                        <p:tav tm="100000">
                                          <p:val>
                                            <p:strVal val="#ppt_y"/>
                                          </p:val>
                                        </p:tav>
                                      </p:tavLst>
                                    </p:anim>
                                  </p:childTnLst>
                                </p:cTn>
                              </p:par>
                            </p:childTnLst>
                          </p:cTn>
                        </p:par>
                        <p:par>
                          <p:cTn id="27" fill="hold">
                            <p:stCondLst>
                              <p:cond delay="6250"/>
                            </p:stCondLst>
                            <p:childTnLst>
                              <p:par>
                                <p:cTn id="28" presetID="22" presetClass="entr" presetSubtype="1" fill="hold"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up)">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animBg="1"/>
      <p:bldP spid="6"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J:\Mis Docs\_Multimedia IMS\Curso Biblico PPS\Tema 13\Tema 13 map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0" y="0"/>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08520" y="764704"/>
            <a:ext cx="6120680" cy="410445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 eles,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saindo</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de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Perge</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chegaram</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 Antioquia, da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Pisídia</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e, </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entrando na sinagoga, </a:t>
            </a:r>
            <a:r>
              <a:rPr lang="es-ES" sz="28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num</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dia</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de sábado</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assentaram</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 E,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saídos</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os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judeus</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da sinagoga, os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gentios</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rogaram</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que </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no sábado </a:t>
            </a:r>
            <a:r>
              <a:rPr lang="es-ES" sz="28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seguinte</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lhes</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fossem</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ditas as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mesmas</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coisas</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E no sábado </a:t>
            </a:r>
            <a:r>
              <a:rPr lang="es-ES" sz="28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seguinte</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ajuntou</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quase</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toda a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cidade</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para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ouvir</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 </a:t>
            </a:r>
            <a:r>
              <a:rPr lang="es-ES" sz="28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palavra</a:t>
            </a:r>
            <a:r>
              <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de Deus.”</a:t>
            </a:r>
          </a:p>
        </p:txBody>
      </p:sp>
      <p:sp>
        <p:nvSpPr>
          <p:cNvPr id="4" name="3 Rectángulo"/>
          <p:cNvSpPr/>
          <p:nvPr/>
        </p:nvSpPr>
        <p:spPr>
          <a:xfrm>
            <a:off x="179512" y="332656"/>
            <a:ext cx="2888932" cy="523220"/>
          </a:xfrm>
          <a:prstGeom prst="rect">
            <a:avLst/>
          </a:prstGeom>
        </p:spPr>
        <p:txBody>
          <a:bodyPr wrap="none">
            <a:spAutoFit/>
          </a:bodyPr>
          <a:lstStyle/>
          <a:p>
            <a:r>
              <a:rPr lang="en-US" sz="2800" b="1" dirty="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Atos 13:14, 42, 44</a:t>
            </a:r>
            <a:endParaRPr lang="es-ES" sz="2000" dirty="0">
              <a:ln w="6350" cap="rnd" cmpd="sng">
                <a:solidFill>
                  <a:srgbClr val="FFC000"/>
                </a:solidFill>
                <a:prstDash val="solid"/>
                <a:round/>
              </a:ln>
              <a:solidFill>
                <a:schemeClr val="bg1"/>
              </a:solidFill>
            </a:endParaRPr>
          </a:p>
        </p:txBody>
      </p:sp>
      <p:pic>
        <p:nvPicPr>
          <p:cNvPr id="8"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0" y="3341999"/>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7" name="6 Elipse"/>
          <p:cNvSpPr/>
          <p:nvPr/>
        </p:nvSpPr>
        <p:spPr>
          <a:xfrm>
            <a:off x="8136396" y="3789040"/>
            <a:ext cx="288032" cy="288032"/>
          </a:xfrm>
          <a:prstGeom prst="ellipse">
            <a:avLst/>
          </a:prstGeom>
          <a:gradFill>
            <a:gsLst>
              <a:gs pos="0">
                <a:srgbClr val="000082"/>
              </a:gs>
              <a:gs pos="30000">
                <a:srgbClr val="66008F"/>
              </a:gs>
              <a:gs pos="64999">
                <a:srgbClr val="BA0066"/>
              </a:gs>
              <a:gs pos="89999">
                <a:srgbClr val="FF0000"/>
              </a:gs>
              <a:gs pos="100000">
                <a:srgbClr val="FF8200"/>
              </a:gs>
            </a:gsLst>
            <a:lin ang="16200000" scaled="0"/>
          </a:gradFill>
          <a:ln w="63500" cmpd="thickThin">
            <a:gradFill>
              <a:gsLst>
                <a:gs pos="0">
                  <a:srgbClr val="FFF200"/>
                </a:gs>
                <a:gs pos="45000">
                  <a:srgbClr val="FF7A00"/>
                </a:gs>
                <a:gs pos="70000">
                  <a:srgbClr val="FF0300"/>
                </a:gs>
                <a:gs pos="100000">
                  <a:srgbClr val="4D0808"/>
                </a:gs>
              </a:gsLst>
              <a:lin ang="5400000" scaled="0"/>
            </a:gra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ln w="38100" cmpd="thickThin">
                <a:solidFill>
                  <a:schemeClr val="tx2"/>
                </a:solidFill>
              </a:ln>
            </a:endParaRPr>
          </a:p>
        </p:txBody>
      </p:sp>
      <p:pic>
        <p:nvPicPr>
          <p:cNvPr id="9218" name="Picture 2" descr="J:\Mis Docs\_Multimedia IMS\Curso Biblico PPS\Tema 13\antioquia.jpg"/>
          <p:cNvPicPr>
            <a:picLocks noChangeAspect="1" noChangeArrowheads="1"/>
          </p:cNvPicPr>
          <p:nvPr/>
        </p:nvPicPr>
        <p:blipFill rotWithShape="1">
          <a:blip r:embed="rId5">
            <a:extLst>
              <a:ext uri="{28A0092B-C50C-407E-A947-70E740481C1C}">
                <a14:useLocalDpi xmlns:a14="http://schemas.microsoft.com/office/drawing/2010/main" val="0"/>
              </a:ext>
            </a:extLst>
          </a:blip>
          <a:srcRect r="15795"/>
          <a:stretch/>
        </p:blipFill>
        <p:spPr bwMode="auto">
          <a:xfrm>
            <a:off x="5049075" y="2102007"/>
            <a:ext cx="4111548" cy="3662098"/>
          </a:xfrm>
          <a:prstGeom prst="rect">
            <a:avLst/>
          </a:prstGeom>
          <a:ln>
            <a:noFill/>
          </a:ln>
          <a:effectLst>
            <a:reflection blurRad="12700" stA="30000" endPos="30000" dist="5000" dir="5400000" sy="-100000" algn="bl" rotWithShape="0"/>
          </a:effectLst>
          <a:scene3d>
            <a:camera prst="perspectiveContrastingLeftFacing">
              <a:rot lat="426642" lon="2102559" rev="21571791"/>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6" name="5 Rectángulo"/>
          <p:cNvSpPr/>
          <p:nvPr/>
        </p:nvSpPr>
        <p:spPr>
          <a:xfrm>
            <a:off x="6516216" y="3167390"/>
            <a:ext cx="1723549" cy="523220"/>
          </a:xfrm>
          <a:prstGeom prst="rect">
            <a:avLst/>
          </a:prstGeom>
        </p:spPr>
        <p:txBody>
          <a:bodyPr wrap="none">
            <a:spAutoFit/>
          </a:bodyPr>
          <a:lstStyle/>
          <a:p>
            <a:r>
              <a:rPr lang="en-US" sz="2800" b="1" dirty="0">
                <a:ln w="12700" cmpd="sng">
                  <a:solidFill>
                    <a:srgbClr val="FFC000"/>
                  </a:solidFill>
                  <a:prstDash val="solid"/>
                </a:ln>
                <a:solidFill>
                  <a:srgbClr val="C00000"/>
                </a:solidFill>
                <a:effectLst>
                  <a:glow rad="228600">
                    <a:schemeClr val="bg1">
                      <a:alpha val="73000"/>
                    </a:schemeClr>
                  </a:glow>
                  <a:outerShdw blurRad="50800" dist="40000" dir="5400000" algn="tl" rotWithShape="0">
                    <a:srgbClr val="000000">
                      <a:shade val="5000"/>
                      <a:satMod val="120000"/>
                      <a:alpha val="33000"/>
                    </a:srgbClr>
                  </a:outerShdw>
                </a:effectLst>
                <a:latin typeface="Trajan Pro" pitchFamily="18" charset="0"/>
                <a:cs typeface="Vijaya" pitchFamily="34" charset="0"/>
              </a:rPr>
              <a:t>Antioquia</a:t>
            </a:r>
            <a:endParaRPr lang="es-ES" sz="2000" b="1" dirty="0">
              <a:ln w="12700" cmpd="sng">
                <a:solidFill>
                  <a:srgbClr val="FFC000"/>
                </a:solidFill>
                <a:prstDash val="solid"/>
              </a:ln>
              <a:solidFill>
                <a:srgbClr val="C00000"/>
              </a:solidFill>
              <a:effectLst>
                <a:glow rad="228600">
                  <a:schemeClr val="bg1">
                    <a:alpha val="73000"/>
                  </a:schemeClr>
                </a:glow>
                <a:outerShdw blurRad="50800" dist="40000" dir="5400000" algn="tl" rotWithShape="0">
                  <a:srgbClr val="000000">
                    <a:shade val="5000"/>
                    <a:satMod val="120000"/>
                    <a:alpha val="33000"/>
                  </a:srgbClr>
                </a:outerShdw>
              </a:effectLst>
            </a:endParaRPr>
          </a:p>
        </p:txBody>
      </p:sp>
    </p:spTree>
    <p:extLst>
      <p:ext uri="{BB962C8B-B14F-4D97-AF65-F5344CB8AC3E}">
        <p14:creationId xmlns:p14="http://schemas.microsoft.com/office/powerpoint/2010/main" val="1651787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750"/>
                                        <p:tgtEl>
                                          <p:spTgt spid="6"/>
                                        </p:tgtEl>
                                      </p:cBhvr>
                                    </p:animEffect>
                                  </p:childTnLst>
                                </p:cTn>
                              </p:par>
                            </p:childTnLst>
                          </p:cTn>
                        </p:par>
                        <p:par>
                          <p:cTn id="14" fill="hold">
                            <p:stCondLst>
                              <p:cond delay="1250"/>
                            </p:stCondLst>
                            <p:childTnLst>
                              <p:par>
                                <p:cTn id="15" presetID="10" presetClass="entr" presetSubtype="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750"/>
                                        <p:tgtEl>
                                          <p:spTgt spid="4"/>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up)">
                                      <p:cBhvr>
                                        <p:cTn id="20" dur="4000"/>
                                        <p:tgtEl>
                                          <p:spTgt spid="3"/>
                                        </p:tgtEl>
                                      </p:cBhvr>
                                    </p:animEffect>
                                  </p:childTnLst>
                                </p:cTn>
                              </p:par>
                            </p:childTnLst>
                          </p:cTn>
                        </p:par>
                        <p:par>
                          <p:cTn id="21" fill="hold">
                            <p:stCondLst>
                              <p:cond delay="5250"/>
                            </p:stCondLst>
                            <p:childTnLst>
                              <p:par>
                                <p:cTn id="22" presetID="42" presetClass="entr" presetSubtype="0" fill="hold" nodeType="afterEffect">
                                  <p:stCondLst>
                                    <p:cond delay="0"/>
                                  </p:stCondLst>
                                  <p:childTnLst>
                                    <p:set>
                                      <p:cBhvr>
                                        <p:cTn id="23" dur="1" fill="hold">
                                          <p:stCondLst>
                                            <p:cond delay="0"/>
                                          </p:stCondLst>
                                        </p:cTn>
                                        <p:tgtEl>
                                          <p:spTgt spid="9218"/>
                                        </p:tgtEl>
                                        <p:attrNameLst>
                                          <p:attrName>style.visibility</p:attrName>
                                        </p:attrNameLst>
                                      </p:cBhvr>
                                      <p:to>
                                        <p:strVal val="visible"/>
                                      </p:to>
                                    </p:set>
                                    <p:animEffect transition="in" filter="fade">
                                      <p:cBhvr>
                                        <p:cTn id="24" dur="1000"/>
                                        <p:tgtEl>
                                          <p:spTgt spid="9218"/>
                                        </p:tgtEl>
                                      </p:cBhvr>
                                    </p:animEffect>
                                    <p:anim calcmode="lin" valueType="num">
                                      <p:cBhvr>
                                        <p:cTn id="25" dur="1000" fill="hold"/>
                                        <p:tgtEl>
                                          <p:spTgt spid="9218"/>
                                        </p:tgtEl>
                                        <p:attrNameLst>
                                          <p:attrName>ppt_x</p:attrName>
                                        </p:attrNameLst>
                                      </p:cBhvr>
                                      <p:tavLst>
                                        <p:tav tm="0">
                                          <p:val>
                                            <p:strVal val="#ppt_x"/>
                                          </p:val>
                                        </p:tav>
                                        <p:tav tm="100000">
                                          <p:val>
                                            <p:strVal val="#ppt_x"/>
                                          </p:val>
                                        </p:tav>
                                      </p:tavLst>
                                    </p:anim>
                                    <p:anim calcmode="lin" valueType="num">
                                      <p:cBhvr>
                                        <p:cTn id="26" dur="1000" fill="hold"/>
                                        <p:tgtEl>
                                          <p:spTgt spid="9218"/>
                                        </p:tgtEl>
                                        <p:attrNameLst>
                                          <p:attrName>ppt_y</p:attrName>
                                        </p:attrNameLst>
                                      </p:cBhvr>
                                      <p:tavLst>
                                        <p:tav tm="0">
                                          <p:val>
                                            <p:strVal val="#ppt_y+.1"/>
                                          </p:val>
                                        </p:tav>
                                        <p:tav tm="100000">
                                          <p:val>
                                            <p:strVal val="#ppt_y"/>
                                          </p:val>
                                        </p:tav>
                                      </p:tavLst>
                                    </p:anim>
                                  </p:childTnLst>
                                </p:cTn>
                              </p:par>
                            </p:childTnLst>
                          </p:cTn>
                        </p:par>
                        <p:par>
                          <p:cTn id="27" fill="hold">
                            <p:stCondLst>
                              <p:cond delay="6250"/>
                            </p:stCondLst>
                            <p:childTnLst>
                              <p:par>
                                <p:cTn id="28" presetID="22" presetClass="entr" presetSubtype="1" fill="hold"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up)">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animBg="1"/>
      <p:bldP spid="6"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J:\Mis Docs\_Multimedia IMS\Curso Biblico PPS\Tema 13\Tema 13 map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0" y="0"/>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08520" y="800708"/>
            <a:ext cx="4687100" cy="410445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 </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no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dia</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de sábado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saímos</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fora</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das portas, para a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beira</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do rio,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onde</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se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costumava</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fazer</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oração</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e,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assentando</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-nos,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falamos</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às</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mulheres</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que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ali</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se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ajuntaram</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t>
            </a:r>
          </a:p>
        </p:txBody>
      </p:sp>
      <p:sp>
        <p:nvSpPr>
          <p:cNvPr id="4" name="3 Rectángulo"/>
          <p:cNvSpPr/>
          <p:nvPr/>
        </p:nvSpPr>
        <p:spPr>
          <a:xfrm>
            <a:off x="179512" y="332656"/>
            <a:ext cx="1811714" cy="523220"/>
          </a:xfrm>
          <a:prstGeom prst="rect">
            <a:avLst/>
          </a:prstGeom>
        </p:spPr>
        <p:txBody>
          <a:bodyPr wrap="none">
            <a:spAutoFit/>
          </a:bodyPr>
          <a:lstStyle/>
          <a:p>
            <a:r>
              <a:rPr lang="en-US" sz="2800" b="1">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Atos </a:t>
            </a:r>
            <a:r>
              <a:rPr lang="en-US" sz="2800" b="1" dirty="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16:13</a:t>
            </a:r>
            <a:endParaRPr lang="es-ES" sz="2000" dirty="0">
              <a:ln w="6350" cap="rnd" cmpd="sng">
                <a:solidFill>
                  <a:srgbClr val="FFC000"/>
                </a:solidFill>
                <a:prstDash val="solid"/>
                <a:round/>
              </a:ln>
              <a:solidFill>
                <a:schemeClr val="bg1"/>
              </a:solidFill>
            </a:endParaRPr>
          </a:p>
        </p:txBody>
      </p:sp>
      <p:pic>
        <p:nvPicPr>
          <p:cNvPr id="8"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7" name="6 Elipse"/>
          <p:cNvSpPr/>
          <p:nvPr/>
        </p:nvSpPr>
        <p:spPr>
          <a:xfrm>
            <a:off x="5148064" y="2594411"/>
            <a:ext cx="288032" cy="288032"/>
          </a:xfrm>
          <a:prstGeom prst="ellipse">
            <a:avLst/>
          </a:prstGeom>
          <a:gradFill>
            <a:gsLst>
              <a:gs pos="0">
                <a:srgbClr val="000082"/>
              </a:gs>
              <a:gs pos="30000">
                <a:srgbClr val="66008F"/>
              </a:gs>
              <a:gs pos="64999">
                <a:srgbClr val="BA0066"/>
              </a:gs>
              <a:gs pos="89999">
                <a:srgbClr val="FF0000"/>
              </a:gs>
              <a:gs pos="100000">
                <a:srgbClr val="FF8200"/>
              </a:gs>
            </a:gsLst>
            <a:lin ang="16200000" scaled="0"/>
          </a:gradFill>
          <a:ln w="63500" cmpd="thickThin">
            <a:gradFill>
              <a:gsLst>
                <a:gs pos="0">
                  <a:srgbClr val="FFF200"/>
                </a:gs>
                <a:gs pos="45000">
                  <a:srgbClr val="FF7A00"/>
                </a:gs>
                <a:gs pos="70000">
                  <a:srgbClr val="FF0300"/>
                </a:gs>
                <a:gs pos="100000">
                  <a:srgbClr val="4D0808"/>
                </a:gs>
              </a:gsLst>
              <a:lin ang="5400000" scaled="0"/>
            </a:gra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ln w="38100" cmpd="thickThin">
                <a:solidFill>
                  <a:schemeClr val="tx2"/>
                </a:solidFill>
              </a:ln>
            </a:endParaRPr>
          </a:p>
        </p:txBody>
      </p:sp>
      <p:pic>
        <p:nvPicPr>
          <p:cNvPr id="9219" name="Picture 3" descr="J:\Mis Docs\_Multimedia IMS\Curso Biblico PPS\Tema 13\filipo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25815" y="2168699"/>
            <a:ext cx="5280801" cy="3960601"/>
          </a:xfrm>
          <a:prstGeom prst="rect">
            <a:avLst/>
          </a:prstGeom>
          <a:ln>
            <a:noFill/>
          </a:ln>
          <a:effectLst>
            <a:reflection blurRad="12700" stA="30000" endPos="30000" dist="5000" dir="5400000" sy="-100000" algn="bl" rotWithShape="0"/>
          </a:effectLst>
          <a:scene3d>
            <a:camera prst="perspectiveContrastingLeftFacing">
              <a:rot lat="300000" lon="1880998"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6" name="5 Rectángulo"/>
          <p:cNvSpPr/>
          <p:nvPr/>
        </p:nvSpPr>
        <p:spPr>
          <a:xfrm>
            <a:off x="5568145" y="2528900"/>
            <a:ext cx="1596143" cy="523220"/>
          </a:xfrm>
          <a:prstGeom prst="rect">
            <a:avLst/>
          </a:prstGeom>
        </p:spPr>
        <p:txBody>
          <a:bodyPr wrap="none">
            <a:spAutoFit/>
          </a:bodyPr>
          <a:lstStyle/>
          <a:p>
            <a:r>
              <a:rPr lang="en-US" sz="2800" b="1" dirty="0" err="1">
                <a:ln w="12700" cmpd="sng">
                  <a:solidFill>
                    <a:srgbClr val="FFC000"/>
                  </a:solidFill>
                  <a:prstDash val="solid"/>
                </a:ln>
                <a:solidFill>
                  <a:srgbClr val="C00000"/>
                </a:solidFill>
                <a:effectLst>
                  <a:glow rad="228600">
                    <a:schemeClr val="bg1">
                      <a:alpha val="73000"/>
                    </a:schemeClr>
                  </a:glow>
                  <a:outerShdw blurRad="50800" dist="40000" dir="5400000" algn="tl" rotWithShape="0">
                    <a:srgbClr val="000000">
                      <a:shade val="5000"/>
                      <a:satMod val="120000"/>
                      <a:alpha val="33000"/>
                    </a:srgbClr>
                  </a:outerShdw>
                </a:effectLst>
                <a:latin typeface="Trajan Pro" pitchFamily="18" charset="0"/>
                <a:cs typeface="Vijaya" pitchFamily="34" charset="0"/>
              </a:rPr>
              <a:t>Filipos</a:t>
            </a:r>
            <a:endParaRPr lang="es-ES" sz="2000" b="1" dirty="0">
              <a:ln w="12700" cmpd="sng">
                <a:solidFill>
                  <a:srgbClr val="FFC000"/>
                </a:solidFill>
                <a:prstDash val="solid"/>
              </a:ln>
              <a:solidFill>
                <a:srgbClr val="C00000"/>
              </a:solidFill>
              <a:effectLst>
                <a:glow rad="228600">
                  <a:schemeClr val="bg1">
                    <a:alpha val="73000"/>
                  </a:schemeClr>
                </a:glow>
                <a:outerShdw blurRad="50800" dist="40000" dir="5400000" algn="tl" rotWithShape="0">
                  <a:srgbClr val="000000">
                    <a:shade val="5000"/>
                    <a:satMod val="120000"/>
                    <a:alpha val="33000"/>
                  </a:srgbClr>
                </a:outerShdw>
              </a:effectLst>
            </a:endParaRPr>
          </a:p>
        </p:txBody>
      </p:sp>
    </p:spTree>
    <p:extLst>
      <p:ext uri="{BB962C8B-B14F-4D97-AF65-F5344CB8AC3E}">
        <p14:creationId xmlns:p14="http://schemas.microsoft.com/office/powerpoint/2010/main" val="32852440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750"/>
                                        <p:tgtEl>
                                          <p:spTgt spid="6"/>
                                        </p:tgtEl>
                                      </p:cBhvr>
                                    </p:animEffect>
                                  </p:childTnLst>
                                </p:cTn>
                              </p:par>
                            </p:childTnLst>
                          </p:cTn>
                        </p:par>
                        <p:par>
                          <p:cTn id="14" fill="hold">
                            <p:stCondLst>
                              <p:cond delay="1250"/>
                            </p:stCondLst>
                            <p:childTnLst>
                              <p:par>
                                <p:cTn id="15" presetID="10" presetClass="entr" presetSubtype="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750"/>
                                        <p:tgtEl>
                                          <p:spTgt spid="4"/>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up)">
                                      <p:cBhvr>
                                        <p:cTn id="20" dur="4000"/>
                                        <p:tgtEl>
                                          <p:spTgt spid="3"/>
                                        </p:tgtEl>
                                      </p:cBhvr>
                                    </p:animEffect>
                                  </p:childTnLst>
                                </p:cTn>
                              </p:par>
                            </p:childTnLst>
                          </p:cTn>
                        </p:par>
                        <p:par>
                          <p:cTn id="21" fill="hold">
                            <p:stCondLst>
                              <p:cond delay="5250"/>
                            </p:stCondLst>
                            <p:childTnLst>
                              <p:par>
                                <p:cTn id="22" presetID="42" presetClass="entr" presetSubtype="0" fill="hold" nodeType="afterEffect">
                                  <p:stCondLst>
                                    <p:cond delay="0"/>
                                  </p:stCondLst>
                                  <p:childTnLst>
                                    <p:set>
                                      <p:cBhvr>
                                        <p:cTn id="23" dur="1" fill="hold">
                                          <p:stCondLst>
                                            <p:cond delay="0"/>
                                          </p:stCondLst>
                                        </p:cTn>
                                        <p:tgtEl>
                                          <p:spTgt spid="9219"/>
                                        </p:tgtEl>
                                        <p:attrNameLst>
                                          <p:attrName>style.visibility</p:attrName>
                                        </p:attrNameLst>
                                      </p:cBhvr>
                                      <p:to>
                                        <p:strVal val="visible"/>
                                      </p:to>
                                    </p:set>
                                    <p:animEffect transition="in" filter="fade">
                                      <p:cBhvr>
                                        <p:cTn id="24" dur="1000"/>
                                        <p:tgtEl>
                                          <p:spTgt spid="9219"/>
                                        </p:tgtEl>
                                      </p:cBhvr>
                                    </p:animEffect>
                                    <p:anim calcmode="lin" valueType="num">
                                      <p:cBhvr>
                                        <p:cTn id="25" dur="1000" fill="hold"/>
                                        <p:tgtEl>
                                          <p:spTgt spid="9219"/>
                                        </p:tgtEl>
                                        <p:attrNameLst>
                                          <p:attrName>ppt_x</p:attrName>
                                        </p:attrNameLst>
                                      </p:cBhvr>
                                      <p:tavLst>
                                        <p:tav tm="0">
                                          <p:val>
                                            <p:strVal val="#ppt_x"/>
                                          </p:val>
                                        </p:tav>
                                        <p:tav tm="100000">
                                          <p:val>
                                            <p:strVal val="#ppt_x"/>
                                          </p:val>
                                        </p:tav>
                                      </p:tavLst>
                                    </p:anim>
                                    <p:anim calcmode="lin" valueType="num">
                                      <p:cBhvr>
                                        <p:cTn id="26" dur="1000" fill="hold"/>
                                        <p:tgtEl>
                                          <p:spTgt spid="9219"/>
                                        </p:tgtEl>
                                        <p:attrNameLst>
                                          <p:attrName>ppt_y</p:attrName>
                                        </p:attrNameLst>
                                      </p:cBhvr>
                                      <p:tavLst>
                                        <p:tav tm="0">
                                          <p:val>
                                            <p:strVal val="#ppt_y+.1"/>
                                          </p:val>
                                        </p:tav>
                                        <p:tav tm="100000">
                                          <p:val>
                                            <p:strVal val="#ppt_y"/>
                                          </p:val>
                                        </p:tav>
                                      </p:tavLst>
                                    </p:anim>
                                  </p:childTnLst>
                                </p:cTn>
                              </p:par>
                            </p:childTnLst>
                          </p:cTn>
                        </p:par>
                        <p:par>
                          <p:cTn id="27" fill="hold">
                            <p:stCondLst>
                              <p:cond delay="6250"/>
                            </p:stCondLst>
                            <p:childTnLst>
                              <p:par>
                                <p:cTn id="28" presetID="22" presetClass="entr" presetSubtype="1" fill="hold"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up)">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animBg="1"/>
      <p:bldP spid="6"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Mis Docs\_Multimedia IMS\Curso Biblico PPS\Tema 13\Tema 13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7381"/>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143508" y="2132856"/>
            <a:ext cx="8748972" cy="28083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48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Onde</a:t>
            </a:r>
            <a:r>
              <a:rPr lang="es-ES" sz="48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se guardará </a:t>
            </a:r>
            <a:r>
              <a:rPr lang="es-ES" sz="48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também</a:t>
            </a:r>
            <a:r>
              <a:rPr lang="es-ES" sz="48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o Sábado durante a </a:t>
            </a:r>
            <a:r>
              <a:rPr lang="es-ES" sz="48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Eternidade</a:t>
            </a:r>
            <a:r>
              <a:rPr lang="es-ES" sz="48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a:t>
            </a: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32452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5" name="Picture 5" descr="J:\Mis Docs\_Multimedia IMS\Curso Biblico PPS\Tema 13\Tema 13 oj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5" y="-24027"/>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2134973" y="1124744"/>
            <a:ext cx="4813291" cy="273630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66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O OLHO</a:t>
            </a:r>
          </a:p>
        </p:txBody>
      </p:sp>
      <p:sp>
        <p:nvSpPr>
          <p:cNvPr id="6" name="Rectangle 3"/>
          <p:cNvSpPr>
            <a:spLocks noChangeArrowheads="1"/>
          </p:cNvSpPr>
          <p:nvPr/>
        </p:nvSpPr>
        <p:spPr bwMode="auto">
          <a:xfrm>
            <a:off x="359532" y="4973090"/>
            <a:ext cx="9181020" cy="115621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pPr marL="342900" indent="-342900">
              <a:buFont typeface="Arial" pitchFamily="34" charset="0"/>
              <a:buChar char="•"/>
            </a:pPr>
            <a:r>
              <a:rPr lang="en-US" sz="2400" b="1" dirty="0" err="1">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Dez</a:t>
            </a:r>
            <a:r>
              <a:rPr lang="en-U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 Mil </a:t>
            </a:r>
            <a:r>
              <a:rPr lang="en-US" sz="2400" b="1" dirty="0" err="1">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Milhões</a:t>
            </a:r>
            <a:r>
              <a:rPr lang="en-U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 de </a:t>
            </a:r>
            <a:r>
              <a:rPr lang="en-US" sz="2400" b="1" dirty="0" err="1">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Cálculos</a:t>
            </a:r>
            <a:r>
              <a:rPr lang="en-U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 </a:t>
            </a:r>
            <a:r>
              <a:rPr lang="en-US" sz="2400" b="1" dirty="0" err="1">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por</a:t>
            </a:r>
            <a:r>
              <a:rPr lang="en-U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 Segundo</a:t>
            </a:r>
            <a:endParaRPr lang="en-US" sz="2400" b="1" u="none"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endParaRPr>
          </a:p>
        </p:txBody>
      </p:sp>
    </p:spTree>
    <p:extLst>
      <p:ext uri="{BB962C8B-B14F-4D97-AF65-F5344CB8AC3E}">
        <p14:creationId xmlns:p14="http://schemas.microsoft.com/office/powerpoint/2010/main" val="10516352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2000"/>
                                        <p:tgtEl>
                                          <p:spTgt spid="6"/>
                                        </p:tgtEl>
                                      </p:cBhvr>
                                    </p:animEffect>
                                  </p:childTnLst>
                                </p:cTn>
                              </p:par>
                            </p:childTnLst>
                          </p:cTn>
                        </p:par>
                        <p:par>
                          <p:cTn id="12" fill="hold">
                            <p:stCondLst>
                              <p:cond delay="30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J:\Mis Docs\_Multimedia IMS\Curso Biblico PPS\Tema 13\Tema 13 creac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J:\Mis Docs\_Multimedia IMS\Curso Biblico PPS\Tema 13\paisaj.jpg"/>
          <p:cNvPicPr>
            <a:picLocks noChangeAspect="1" noChangeArrowheads="1"/>
          </p:cNvPicPr>
          <p:nvPr/>
        </p:nvPicPr>
        <p:blipFill rotWithShape="1">
          <a:blip r:embed="rId4">
            <a:extLst>
              <a:ext uri="{28A0092B-C50C-407E-A947-70E740481C1C}">
                <a14:useLocalDpi xmlns:a14="http://schemas.microsoft.com/office/drawing/2010/main" val="0"/>
              </a:ext>
            </a:extLst>
          </a:blip>
          <a:srcRect r="24648"/>
          <a:stretch/>
        </p:blipFill>
        <p:spPr bwMode="auto">
          <a:xfrm>
            <a:off x="-42899" y="-7818"/>
            <a:ext cx="91869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42899" y="853016"/>
            <a:ext cx="5976664" cy="410445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pt-PT"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“Porque, como os </a:t>
            </a:r>
            <a:r>
              <a:rPr lang="pt-PT" sz="28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novos céus, e a nova terra</a:t>
            </a:r>
            <a:r>
              <a:rPr lang="pt-PT"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que hei de fazer, estarão diante da minha face, diz o Senhor, assim também há de estar a vossa </a:t>
            </a:r>
            <a:r>
              <a:rPr lang="pt-PT" sz="28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prosperide</a:t>
            </a:r>
            <a:r>
              <a:rPr lang="pt-PT"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e o vosso nome. E será que de uma lua nova até à outra, e desde um sábado até ao outro, virá toda a carne a adorar perante mim, diz o Senhor.”</a:t>
            </a:r>
            <a:endParaRPr lang="es-ES" sz="28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4" name="3 Rectángulo"/>
          <p:cNvSpPr/>
          <p:nvPr/>
        </p:nvSpPr>
        <p:spPr>
          <a:xfrm>
            <a:off x="3488131" y="313492"/>
            <a:ext cx="5652628" cy="523220"/>
          </a:xfrm>
          <a:prstGeom prst="rect">
            <a:avLst/>
          </a:prstGeom>
        </p:spPr>
        <p:txBody>
          <a:bodyPr wrap="square">
            <a:spAutoFit/>
          </a:bodyPr>
          <a:lstStyle/>
          <a:p>
            <a:r>
              <a:rPr lang="en-US" sz="2800" b="1" dirty="0" err="1">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Isaías</a:t>
            </a:r>
            <a:r>
              <a:rPr lang="en-US" sz="2800" b="1" dirty="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 66:22-23</a:t>
            </a:r>
            <a:r>
              <a:rPr lang="en-US" sz="2800" b="1" dirty="0">
                <a:ln w="6350" cap="rnd" cmpd="sng">
                  <a:solidFill>
                    <a:srgbClr val="FFC000"/>
                  </a:solidFill>
                  <a:prstDash val="solid"/>
                  <a:round/>
                </a:ln>
                <a:solidFill>
                  <a:prstClr val="white"/>
                </a:solidFill>
                <a:effectLst>
                  <a:glow rad="177800">
                    <a:srgbClr val="F79646">
                      <a:satMod val="175000"/>
                      <a:alpha val="17000"/>
                    </a:srgbClr>
                  </a:glow>
                </a:effectLst>
                <a:latin typeface="Trajan Pro" pitchFamily="18" charset="0"/>
                <a:cs typeface="Vijaya" pitchFamily="34" charset="0"/>
              </a:rPr>
              <a:t>         </a:t>
            </a:r>
            <a:endParaRPr lang="es-ES" sz="2000" dirty="0">
              <a:ln w="6350" cap="rnd" cmpd="sng">
                <a:solidFill>
                  <a:srgbClr val="FFC000"/>
                </a:solidFill>
                <a:prstDash val="solid"/>
                <a:round/>
              </a:ln>
              <a:solidFill>
                <a:schemeClr val="bg1"/>
              </a:solidFill>
            </a:endParaRPr>
          </a:p>
        </p:txBody>
      </p:sp>
      <p:pic>
        <p:nvPicPr>
          <p:cNvPr id="6"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08670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40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10242"/>
                                        </p:tgtEl>
                                        <p:attrNameLst>
                                          <p:attrName>style.visibility</p:attrName>
                                        </p:attrNameLst>
                                      </p:cBhvr>
                                      <p:to>
                                        <p:strVal val="visible"/>
                                      </p:to>
                                    </p:set>
                                    <p:animEffect transition="in" filter="fade">
                                      <p:cBhvr>
                                        <p:cTn id="13" dur="7000"/>
                                        <p:tgtEl>
                                          <p:spTgt spid="10242"/>
                                        </p:tgtEl>
                                      </p:cBhvr>
                                    </p:animEffect>
                                  </p:childTnLst>
                                </p:cTn>
                              </p:par>
                            </p:childTnLst>
                          </p:cTn>
                        </p:par>
                        <p:par>
                          <p:cTn id="14" fill="hold">
                            <p:stCondLst>
                              <p:cond delay="7000"/>
                            </p:stCondLst>
                            <p:childTnLst>
                              <p:par>
                                <p:cTn id="15" presetID="16" presetClass="emph" presetSubtype="0" fill="hold" grpId="1" nodeType="afterEffect">
                                  <p:stCondLst>
                                    <p:cond delay="0"/>
                                  </p:stCondLst>
                                  <p:iterate type="lt">
                                    <p:tmPct val="4000"/>
                                  </p:iterate>
                                  <p:childTnLst>
                                    <p:set>
                                      <p:cBhvr override="childStyle">
                                        <p:cTn id="16" dur="500" fill="hold"/>
                                        <p:tgtEl>
                                          <p:spTgt spid="4"/>
                                        </p:tgtEl>
                                        <p:attrNameLst>
                                          <p:attrName>style.color</p:attrName>
                                        </p:attrNameLst>
                                      </p:cBhvr>
                                      <p:to>
                                        <p:clrVal>
                                          <a:srgbClr val="002060"/>
                                        </p:clrVal>
                                      </p:to>
                                    </p:set>
                                    <p:set>
                                      <p:cBhvr>
                                        <p:cTn id="17" dur="500" fill="hold"/>
                                        <p:tgtEl>
                                          <p:spTgt spid="4"/>
                                        </p:tgtEl>
                                        <p:attrNameLst>
                                          <p:attrName>fillcolor</p:attrName>
                                        </p:attrNameLst>
                                      </p:cBhvr>
                                      <p:to>
                                        <p:clrVal>
                                          <a:srgbClr val="002060"/>
                                        </p:clrVal>
                                      </p:to>
                                    </p:set>
                                    <p:set>
                                      <p:cBhvr>
                                        <p:cTn id="18" dur="500" fill="hold"/>
                                        <p:tgtEl>
                                          <p:spTgt spid="4"/>
                                        </p:tgtEl>
                                        <p:attrNameLst>
                                          <p:attrName>fill.type</p:attrName>
                                        </p:attrNameLst>
                                      </p:cBhvr>
                                      <p:to>
                                        <p:strVal val="solid"/>
                                      </p:to>
                                    </p:set>
                                  </p:childTnLst>
                                </p:cTn>
                              </p:par>
                            </p:childTnLst>
                          </p:cTn>
                        </p:par>
                        <p:par>
                          <p:cTn id="19" fill="hold">
                            <p:stCondLst>
                              <p:cond delay="7760"/>
                            </p:stCondLst>
                            <p:childTnLst>
                              <p:par>
                                <p:cTn id="20" presetID="22" presetClass="entr" presetSubtype="1"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up)">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4" grpId="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Mis Docs\_Multimedia IMS\Curso Biblico PPS\Tema 13\Tema 13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7381"/>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0" y="2816932"/>
            <a:ext cx="9144000" cy="111612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5400" b="1" dirty="0">
                <a:ln w="19050" cap="rnd" cmpd="sng">
                  <a:solidFill>
                    <a:schemeClr val="tx1"/>
                  </a:solidFill>
                  <a:prstDash val="solid"/>
                  <a:round/>
                </a:ln>
                <a:gradFill>
                  <a:gsLst>
                    <a:gs pos="0">
                      <a:srgbClr val="FFF200"/>
                    </a:gs>
                    <a:gs pos="45000">
                      <a:srgbClr val="FF7A00"/>
                    </a:gs>
                    <a:gs pos="70000">
                      <a:srgbClr val="FF0300"/>
                    </a:gs>
                    <a:gs pos="100000">
                      <a:srgbClr val="4D0808"/>
                    </a:gs>
                  </a:gsLst>
                  <a:lin ang="5400000" scaled="0"/>
                </a:gradFill>
                <a:effectLst>
                  <a:glow rad="177800">
                    <a:schemeClr val="accent6">
                      <a:satMod val="175000"/>
                      <a:alpha val="17000"/>
                    </a:schemeClr>
                  </a:glow>
                </a:effectLst>
                <a:latin typeface="Trajan Pro" pitchFamily="18" charset="0"/>
                <a:cs typeface="Vijaya" pitchFamily="34" charset="0"/>
              </a:rPr>
              <a:t>CONCLUSÃO</a:t>
            </a: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31017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Mis Docs\_Multimedia IMS\Curso Biblico PPS\Tema 13\Tema 13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7381"/>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251519" y="1331713"/>
            <a:ext cx="8640960" cy="4464496"/>
          </a:xfrm>
          <a:prstGeom prst="rect">
            <a:avLst/>
          </a:prstGeom>
          <a:noFill/>
          <a:ln>
            <a:noFill/>
          </a:ln>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marL="514350" indent="-514350">
              <a:buFont typeface="+mj-lt"/>
              <a:buAutoNum type="arabicPeriod"/>
            </a:pPr>
            <a:r>
              <a:rPr lang="es-AR" sz="2800" b="1" dirty="0">
                <a:ln w="3175" cmpd="sng">
                  <a:gradFill flip="none" rotWithShape="1">
                    <a:gsLst>
                      <a:gs pos="0">
                        <a:schemeClr val="accent1">
                          <a:tint val="66000"/>
                          <a:satMod val="160000"/>
                        </a:schemeClr>
                      </a:gs>
                      <a:gs pos="50000">
                        <a:schemeClr val="accent1">
                          <a:tint val="44500"/>
                          <a:satMod val="160000"/>
                        </a:schemeClr>
                      </a:gs>
                    </a:gsLst>
                    <a:lin ang="16200000" scaled="1"/>
                    <a:tileRect/>
                  </a:gradFill>
                  <a:prstDash val="solid"/>
                  <a:miter lim="800000"/>
                </a:ln>
                <a:gradFill rotWithShape="1">
                  <a:gsLst>
                    <a:gs pos="39000">
                      <a:schemeClr val="bg1"/>
                    </a:gs>
                    <a:gs pos="75000">
                      <a:srgbClr val="FF0000"/>
                    </a:gs>
                    <a:gs pos="95000">
                      <a:srgbClr val="000000">
                        <a:shade val="47000"/>
                        <a:satMod val="150000"/>
                      </a:srgbClr>
                    </a:gs>
                    <a:gs pos="100000">
                      <a:srgbClr val="000000">
                        <a:shade val="39000"/>
                        <a:satMod val="150000"/>
                      </a:srgbClr>
                    </a:gs>
                  </a:gsLst>
                  <a:lin ang="5400000"/>
                </a:gradFill>
                <a:effectLst>
                  <a:outerShdw blurRad="50800" dist="76200" dir="2700000" algn="tl" rotWithShape="0">
                    <a:prstClr val="black">
                      <a:alpha val="57000"/>
                    </a:prstClr>
                  </a:outerShdw>
                </a:effectLst>
                <a:latin typeface="Trajan Pro" pitchFamily="18" charset="0"/>
                <a:cs typeface="Vijaya" pitchFamily="34" charset="0"/>
              </a:rPr>
              <a:t>Dado </a:t>
            </a:r>
            <a:r>
              <a:rPr lang="es-AR" sz="2800" b="1" dirty="0" err="1">
                <a:ln w="3175" cmpd="sng">
                  <a:gradFill flip="none" rotWithShape="1">
                    <a:gsLst>
                      <a:gs pos="0">
                        <a:schemeClr val="accent1">
                          <a:tint val="66000"/>
                          <a:satMod val="160000"/>
                        </a:schemeClr>
                      </a:gs>
                      <a:gs pos="50000">
                        <a:schemeClr val="accent1">
                          <a:tint val="44500"/>
                          <a:satMod val="160000"/>
                        </a:schemeClr>
                      </a:gs>
                    </a:gsLst>
                    <a:lin ang="16200000" scaled="1"/>
                    <a:tileRect/>
                  </a:gradFill>
                  <a:prstDash val="solid"/>
                  <a:miter lim="800000"/>
                </a:ln>
                <a:gradFill rotWithShape="1">
                  <a:gsLst>
                    <a:gs pos="39000">
                      <a:schemeClr val="bg1"/>
                    </a:gs>
                    <a:gs pos="75000">
                      <a:srgbClr val="FF0000"/>
                    </a:gs>
                    <a:gs pos="95000">
                      <a:srgbClr val="000000">
                        <a:shade val="47000"/>
                        <a:satMod val="150000"/>
                      </a:srgbClr>
                    </a:gs>
                    <a:gs pos="100000">
                      <a:srgbClr val="000000">
                        <a:shade val="39000"/>
                        <a:satMod val="150000"/>
                      </a:srgbClr>
                    </a:gs>
                  </a:gsLst>
                  <a:lin ang="5400000"/>
                </a:gradFill>
                <a:effectLst>
                  <a:outerShdw blurRad="50800" dist="76200" dir="2700000" algn="tl" rotWithShape="0">
                    <a:prstClr val="black">
                      <a:alpha val="57000"/>
                    </a:prstClr>
                  </a:outerShdw>
                </a:effectLst>
                <a:latin typeface="Trajan Pro" pitchFamily="18" charset="0"/>
                <a:cs typeface="Vijaya" pitchFamily="34" charset="0"/>
              </a:rPr>
              <a:t>ao</a:t>
            </a:r>
            <a:r>
              <a:rPr lang="es-AR" sz="2800" b="1" dirty="0">
                <a:ln w="3175" cmpd="sng">
                  <a:gradFill flip="none" rotWithShape="1">
                    <a:gsLst>
                      <a:gs pos="0">
                        <a:schemeClr val="accent1">
                          <a:tint val="66000"/>
                          <a:satMod val="160000"/>
                        </a:schemeClr>
                      </a:gs>
                      <a:gs pos="50000">
                        <a:schemeClr val="accent1">
                          <a:tint val="44500"/>
                          <a:satMod val="160000"/>
                        </a:schemeClr>
                      </a:gs>
                    </a:gsLst>
                    <a:lin ang="16200000" scaled="1"/>
                    <a:tileRect/>
                  </a:gradFill>
                  <a:prstDash val="solid"/>
                  <a:miter lim="800000"/>
                </a:ln>
                <a:gradFill rotWithShape="1">
                  <a:gsLst>
                    <a:gs pos="39000">
                      <a:schemeClr val="bg1"/>
                    </a:gs>
                    <a:gs pos="75000">
                      <a:srgbClr val="FF0000"/>
                    </a:gs>
                    <a:gs pos="95000">
                      <a:srgbClr val="000000">
                        <a:shade val="47000"/>
                        <a:satMod val="150000"/>
                      </a:srgbClr>
                    </a:gs>
                    <a:gs pos="100000">
                      <a:srgbClr val="000000">
                        <a:shade val="39000"/>
                        <a:satMod val="150000"/>
                      </a:srgbClr>
                    </a:gs>
                  </a:gsLst>
                  <a:lin ang="5400000"/>
                </a:gradFill>
                <a:effectLst>
                  <a:outerShdw blurRad="50800" dist="76200" dir="2700000" algn="tl" rotWithShape="0">
                    <a:prstClr val="black">
                      <a:alpha val="57000"/>
                    </a:prstClr>
                  </a:outerShdw>
                </a:effectLst>
                <a:latin typeface="Trajan Pro" pitchFamily="18" charset="0"/>
                <a:cs typeface="Vijaya" pitchFamily="34" charset="0"/>
              </a:rPr>
              <a:t> </a:t>
            </a:r>
            <a:r>
              <a:rPr lang="es-AR" sz="2800" b="1" dirty="0" err="1">
                <a:ln w="3175" cmpd="sng">
                  <a:gradFill flip="none" rotWithShape="1">
                    <a:gsLst>
                      <a:gs pos="0">
                        <a:schemeClr val="accent1">
                          <a:tint val="66000"/>
                          <a:satMod val="160000"/>
                        </a:schemeClr>
                      </a:gs>
                      <a:gs pos="50000">
                        <a:schemeClr val="accent1">
                          <a:tint val="44500"/>
                          <a:satMod val="160000"/>
                        </a:schemeClr>
                      </a:gs>
                    </a:gsLst>
                    <a:lin ang="16200000" scaled="1"/>
                    <a:tileRect/>
                  </a:gradFill>
                  <a:prstDash val="solid"/>
                  <a:miter lim="800000"/>
                </a:ln>
                <a:gradFill rotWithShape="1">
                  <a:gsLst>
                    <a:gs pos="39000">
                      <a:schemeClr val="bg1"/>
                    </a:gs>
                    <a:gs pos="75000">
                      <a:srgbClr val="FF0000"/>
                    </a:gs>
                    <a:gs pos="95000">
                      <a:srgbClr val="000000">
                        <a:shade val="47000"/>
                        <a:satMod val="150000"/>
                      </a:srgbClr>
                    </a:gs>
                    <a:gs pos="100000">
                      <a:srgbClr val="000000">
                        <a:shade val="39000"/>
                        <a:satMod val="150000"/>
                      </a:srgbClr>
                    </a:gs>
                  </a:gsLst>
                  <a:lin ang="5400000"/>
                </a:gradFill>
                <a:effectLst>
                  <a:outerShdw blurRad="50800" dist="76200" dir="2700000" algn="tl" rotWithShape="0">
                    <a:prstClr val="black">
                      <a:alpha val="57000"/>
                    </a:prstClr>
                  </a:outerShdw>
                </a:effectLst>
                <a:latin typeface="Trajan Pro" pitchFamily="18" charset="0"/>
                <a:cs typeface="Vijaya" pitchFamily="34" charset="0"/>
              </a:rPr>
              <a:t>homem</a:t>
            </a:r>
            <a:r>
              <a:rPr lang="es-AR" sz="2800" b="1" dirty="0">
                <a:ln w="3175" cmpd="sng">
                  <a:gradFill flip="none" rotWithShape="1">
                    <a:gsLst>
                      <a:gs pos="0">
                        <a:schemeClr val="accent1">
                          <a:tint val="66000"/>
                          <a:satMod val="160000"/>
                        </a:schemeClr>
                      </a:gs>
                      <a:gs pos="50000">
                        <a:schemeClr val="accent1">
                          <a:tint val="44500"/>
                          <a:satMod val="160000"/>
                        </a:schemeClr>
                      </a:gs>
                    </a:gsLst>
                    <a:lin ang="16200000" scaled="1"/>
                    <a:tileRect/>
                  </a:gradFill>
                  <a:prstDash val="solid"/>
                  <a:miter lim="800000"/>
                </a:ln>
                <a:gradFill rotWithShape="1">
                  <a:gsLst>
                    <a:gs pos="39000">
                      <a:schemeClr val="bg1"/>
                    </a:gs>
                    <a:gs pos="75000">
                      <a:srgbClr val="FF0000"/>
                    </a:gs>
                    <a:gs pos="95000">
                      <a:srgbClr val="000000">
                        <a:shade val="47000"/>
                        <a:satMod val="150000"/>
                      </a:srgbClr>
                    </a:gs>
                    <a:gs pos="100000">
                      <a:srgbClr val="000000">
                        <a:shade val="39000"/>
                        <a:satMod val="150000"/>
                      </a:srgbClr>
                    </a:gs>
                  </a:gsLst>
                  <a:lin ang="5400000"/>
                </a:gradFill>
                <a:effectLst>
                  <a:outerShdw blurRad="50800" dist="76200" dir="2700000" algn="tl" rotWithShape="0">
                    <a:prstClr val="black">
                      <a:alpha val="57000"/>
                    </a:prstClr>
                  </a:outerShdw>
                </a:effectLst>
                <a:latin typeface="Trajan Pro" pitchFamily="18" charset="0"/>
                <a:cs typeface="Vijaya" pitchFamily="34" charset="0"/>
              </a:rPr>
              <a:t> no Edén</a:t>
            </a:r>
          </a:p>
          <a:p>
            <a:pPr marL="514350" indent="-514350">
              <a:buFont typeface="+mj-lt"/>
              <a:buAutoNum type="arabicPeriod"/>
            </a:pPr>
            <a:r>
              <a:rPr lang="es-AR" sz="2800" b="1" dirty="0">
                <a:ln w="3175" cmpd="sng">
                  <a:gradFill flip="none" rotWithShape="1">
                    <a:gsLst>
                      <a:gs pos="0">
                        <a:schemeClr val="accent1">
                          <a:tint val="66000"/>
                          <a:satMod val="160000"/>
                        </a:schemeClr>
                      </a:gs>
                      <a:gs pos="50000">
                        <a:schemeClr val="accent1">
                          <a:tint val="44500"/>
                          <a:satMod val="160000"/>
                        </a:schemeClr>
                      </a:gs>
                    </a:gsLst>
                    <a:lin ang="16200000" scaled="1"/>
                    <a:tileRect/>
                  </a:gradFill>
                  <a:prstDash val="solid"/>
                  <a:miter lim="800000"/>
                </a:ln>
                <a:gradFill rotWithShape="1">
                  <a:gsLst>
                    <a:gs pos="39000">
                      <a:schemeClr val="bg1"/>
                    </a:gs>
                    <a:gs pos="75000">
                      <a:srgbClr val="FF0000"/>
                    </a:gs>
                    <a:gs pos="95000">
                      <a:srgbClr val="000000">
                        <a:shade val="47000"/>
                        <a:satMod val="150000"/>
                      </a:srgbClr>
                    </a:gs>
                    <a:gs pos="100000">
                      <a:srgbClr val="000000">
                        <a:shade val="39000"/>
                        <a:satMod val="150000"/>
                      </a:srgbClr>
                    </a:gs>
                  </a:gsLst>
                  <a:lin ang="5400000"/>
                </a:gradFill>
                <a:effectLst>
                  <a:outerShdw blurRad="50800" dist="76200" dir="2700000" algn="tl" rotWithShape="0">
                    <a:prstClr val="black">
                      <a:alpha val="57000"/>
                    </a:prstClr>
                  </a:outerShdw>
                </a:effectLst>
                <a:latin typeface="Trajan Pro" pitchFamily="18" charset="0"/>
                <a:cs typeface="Vijaya" pitchFamily="34" charset="0"/>
              </a:rPr>
              <a:t>Confirmado no </a:t>
            </a:r>
            <a:r>
              <a:rPr lang="es-AR" sz="2800" b="1" dirty="0" err="1">
                <a:ln w="3175" cmpd="sng">
                  <a:gradFill flip="none" rotWithShape="1">
                    <a:gsLst>
                      <a:gs pos="0">
                        <a:schemeClr val="accent1">
                          <a:tint val="66000"/>
                          <a:satMod val="160000"/>
                        </a:schemeClr>
                      </a:gs>
                      <a:gs pos="50000">
                        <a:schemeClr val="accent1">
                          <a:tint val="44500"/>
                          <a:satMod val="160000"/>
                        </a:schemeClr>
                      </a:gs>
                    </a:gsLst>
                    <a:lin ang="16200000" scaled="1"/>
                    <a:tileRect/>
                  </a:gradFill>
                  <a:prstDash val="solid"/>
                  <a:miter lim="800000"/>
                </a:ln>
                <a:gradFill rotWithShape="1">
                  <a:gsLst>
                    <a:gs pos="39000">
                      <a:schemeClr val="bg1"/>
                    </a:gs>
                    <a:gs pos="75000">
                      <a:srgbClr val="FF0000"/>
                    </a:gs>
                    <a:gs pos="95000">
                      <a:srgbClr val="000000">
                        <a:shade val="47000"/>
                        <a:satMod val="150000"/>
                      </a:srgbClr>
                    </a:gs>
                    <a:gs pos="100000">
                      <a:srgbClr val="000000">
                        <a:shade val="39000"/>
                        <a:satMod val="150000"/>
                      </a:srgbClr>
                    </a:gs>
                  </a:gsLst>
                  <a:lin ang="5400000"/>
                </a:gradFill>
                <a:effectLst>
                  <a:outerShdw blurRad="50800" dist="76200" dir="2700000" algn="tl" rotWithShape="0">
                    <a:prstClr val="black">
                      <a:alpha val="57000"/>
                    </a:prstClr>
                  </a:outerShdw>
                </a:effectLst>
                <a:latin typeface="Trajan Pro" pitchFamily="18" charset="0"/>
                <a:cs typeface="Vijaya" pitchFamily="34" charset="0"/>
              </a:rPr>
              <a:t>milagre</a:t>
            </a:r>
            <a:r>
              <a:rPr lang="es-AR" sz="2800" b="1" dirty="0">
                <a:ln w="3175" cmpd="sng">
                  <a:gradFill flip="none" rotWithShape="1">
                    <a:gsLst>
                      <a:gs pos="0">
                        <a:schemeClr val="accent1">
                          <a:tint val="66000"/>
                          <a:satMod val="160000"/>
                        </a:schemeClr>
                      </a:gs>
                      <a:gs pos="50000">
                        <a:schemeClr val="accent1">
                          <a:tint val="44500"/>
                          <a:satMod val="160000"/>
                        </a:schemeClr>
                      </a:gs>
                    </a:gsLst>
                    <a:lin ang="16200000" scaled="1"/>
                    <a:tileRect/>
                  </a:gradFill>
                  <a:prstDash val="solid"/>
                  <a:miter lim="800000"/>
                </a:ln>
                <a:gradFill rotWithShape="1">
                  <a:gsLst>
                    <a:gs pos="39000">
                      <a:schemeClr val="bg1"/>
                    </a:gs>
                    <a:gs pos="75000">
                      <a:srgbClr val="FF0000"/>
                    </a:gs>
                    <a:gs pos="95000">
                      <a:srgbClr val="000000">
                        <a:shade val="47000"/>
                        <a:satMod val="150000"/>
                      </a:srgbClr>
                    </a:gs>
                    <a:gs pos="100000">
                      <a:srgbClr val="000000">
                        <a:shade val="39000"/>
                        <a:satMod val="150000"/>
                      </a:srgbClr>
                    </a:gs>
                  </a:gsLst>
                  <a:lin ang="5400000"/>
                </a:gradFill>
                <a:effectLst>
                  <a:outerShdw blurRad="50800" dist="76200" dir="2700000" algn="tl" rotWithShape="0">
                    <a:prstClr val="black">
                      <a:alpha val="57000"/>
                    </a:prstClr>
                  </a:outerShdw>
                </a:effectLst>
                <a:latin typeface="Trajan Pro" pitchFamily="18" charset="0"/>
                <a:cs typeface="Vijaya" pitchFamily="34" charset="0"/>
              </a:rPr>
              <a:t> do Maná</a:t>
            </a:r>
          </a:p>
          <a:p>
            <a:pPr marL="514350" indent="-514350">
              <a:buFont typeface="+mj-lt"/>
              <a:buAutoNum type="arabicPeriod"/>
            </a:pPr>
            <a:r>
              <a:rPr lang="es-AR" sz="2800" b="1" dirty="0">
                <a:ln w="3175" cmpd="sng">
                  <a:gradFill flip="none" rotWithShape="1">
                    <a:gsLst>
                      <a:gs pos="0">
                        <a:schemeClr val="accent1">
                          <a:tint val="66000"/>
                          <a:satMod val="160000"/>
                        </a:schemeClr>
                      </a:gs>
                      <a:gs pos="50000">
                        <a:schemeClr val="accent1">
                          <a:tint val="44500"/>
                          <a:satMod val="160000"/>
                        </a:schemeClr>
                      </a:gs>
                    </a:gsLst>
                    <a:lin ang="16200000" scaled="1"/>
                    <a:tileRect/>
                  </a:gradFill>
                  <a:prstDash val="solid"/>
                  <a:miter lim="800000"/>
                </a:ln>
                <a:gradFill rotWithShape="1">
                  <a:gsLst>
                    <a:gs pos="39000">
                      <a:schemeClr val="bg1"/>
                    </a:gs>
                    <a:gs pos="75000">
                      <a:srgbClr val="FF0000"/>
                    </a:gs>
                    <a:gs pos="95000">
                      <a:srgbClr val="000000">
                        <a:shade val="47000"/>
                        <a:satMod val="150000"/>
                      </a:srgbClr>
                    </a:gs>
                    <a:gs pos="100000">
                      <a:srgbClr val="000000">
                        <a:shade val="39000"/>
                        <a:satMod val="150000"/>
                      </a:srgbClr>
                    </a:gs>
                  </a:gsLst>
                  <a:lin ang="5400000"/>
                </a:gradFill>
                <a:effectLst>
                  <a:outerShdw blurRad="50800" dist="76200" dir="2700000" algn="tl" rotWithShape="0">
                    <a:prstClr val="black">
                      <a:alpha val="57000"/>
                    </a:prstClr>
                  </a:outerShdw>
                </a:effectLst>
                <a:latin typeface="Trajan Pro" pitchFamily="18" charset="0"/>
                <a:cs typeface="Vijaya" pitchFamily="34" charset="0"/>
              </a:rPr>
              <a:t>Escrito nos 10 </a:t>
            </a:r>
            <a:r>
              <a:rPr lang="es-AR" sz="2800" b="1" dirty="0" err="1">
                <a:ln w="3175" cmpd="sng">
                  <a:gradFill flip="none" rotWithShape="1">
                    <a:gsLst>
                      <a:gs pos="0">
                        <a:schemeClr val="accent1">
                          <a:tint val="66000"/>
                          <a:satMod val="160000"/>
                        </a:schemeClr>
                      </a:gs>
                      <a:gs pos="50000">
                        <a:schemeClr val="accent1">
                          <a:tint val="44500"/>
                          <a:satMod val="160000"/>
                        </a:schemeClr>
                      </a:gs>
                    </a:gsLst>
                    <a:lin ang="16200000" scaled="1"/>
                    <a:tileRect/>
                  </a:gradFill>
                  <a:prstDash val="solid"/>
                  <a:miter lim="800000"/>
                </a:ln>
                <a:gradFill rotWithShape="1">
                  <a:gsLst>
                    <a:gs pos="39000">
                      <a:schemeClr val="bg1"/>
                    </a:gs>
                    <a:gs pos="75000">
                      <a:srgbClr val="FF0000"/>
                    </a:gs>
                    <a:gs pos="95000">
                      <a:srgbClr val="000000">
                        <a:shade val="47000"/>
                        <a:satMod val="150000"/>
                      </a:srgbClr>
                    </a:gs>
                    <a:gs pos="100000">
                      <a:srgbClr val="000000">
                        <a:shade val="39000"/>
                        <a:satMod val="150000"/>
                      </a:srgbClr>
                    </a:gs>
                  </a:gsLst>
                  <a:lin ang="5400000"/>
                </a:gradFill>
                <a:effectLst>
                  <a:outerShdw blurRad="50800" dist="76200" dir="2700000" algn="tl" rotWithShape="0">
                    <a:prstClr val="black">
                      <a:alpha val="57000"/>
                    </a:prstClr>
                  </a:outerShdw>
                </a:effectLst>
                <a:latin typeface="Trajan Pro" pitchFamily="18" charset="0"/>
                <a:cs typeface="Vijaya" pitchFamily="34" charset="0"/>
              </a:rPr>
              <a:t>mandamentos</a:t>
            </a:r>
            <a:r>
              <a:rPr lang="es-AR" sz="2800" b="1" dirty="0">
                <a:ln w="3175" cmpd="sng">
                  <a:gradFill flip="none" rotWithShape="1">
                    <a:gsLst>
                      <a:gs pos="0">
                        <a:schemeClr val="accent1">
                          <a:tint val="66000"/>
                          <a:satMod val="160000"/>
                        </a:schemeClr>
                      </a:gs>
                      <a:gs pos="50000">
                        <a:schemeClr val="accent1">
                          <a:tint val="44500"/>
                          <a:satMod val="160000"/>
                        </a:schemeClr>
                      </a:gs>
                    </a:gsLst>
                    <a:lin ang="16200000" scaled="1"/>
                    <a:tileRect/>
                  </a:gradFill>
                  <a:prstDash val="solid"/>
                  <a:miter lim="800000"/>
                </a:ln>
                <a:gradFill rotWithShape="1">
                  <a:gsLst>
                    <a:gs pos="39000">
                      <a:schemeClr val="bg1"/>
                    </a:gs>
                    <a:gs pos="75000">
                      <a:srgbClr val="FF0000"/>
                    </a:gs>
                    <a:gs pos="95000">
                      <a:srgbClr val="000000">
                        <a:shade val="47000"/>
                        <a:satMod val="150000"/>
                      </a:srgbClr>
                    </a:gs>
                    <a:gs pos="100000">
                      <a:srgbClr val="000000">
                        <a:shade val="39000"/>
                        <a:satMod val="150000"/>
                      </a:srgbClr>
                    </a:gs>
                  </a:gsLst>
                  <a:lin ang="5400000"/>
                </a:gradFill>
                <a:effectLst>
                  <a:outerShdw blurRad="50800" dist="76200" dir="2700000" algn="tl" rotWithShape="0">
                    <a:prstClr val="black">
                      <a:alpha val="57000"/>
                    </a:prstClr>
                  </a:outerShdw>
                </a:effectLst>
                <a:latin typeface="Trajan Pro" pitchFamily="18" charset="0"/>
                <a:cs typeface="Vijaya" pitchFamily="34" charset="0"/>
              </a:rPr>
              <a:t>, </a:t>
            </a:r>
            <a:r>
              <a:rPr lang="es-AR" sz="2800" b="1" dirty="0" err="1">
                <a:ln w="3175" cmpd="sng">
                  <a:gradFill flip="none" rotWithShape="1">
                    <a:gsLst>
                      <a:gs pos="0">
                        <a:schemeClr val="accent1">
                          <a:tint val="66000"/>
                          <a:satMod val="160000"/>
                        </a:schemeClr>
                      </a:gs>
                      <a:gs pos="50000">
                        <a:schemeClr val="accent1">
                          <a:tint val="44500"/>
                          <a:satMod val="160000"/>
                        </a:schemeClr>
                      </a:gs>
                    </a:gsLst>
                    <a:lin ang="16200000" scaled="1"/>
                    <a:tileRect/>
                  </a:gradFill>
                  <a:prstDash val="solid"/>
                  <a:miter lim="800000"/>
                </a:ln>
                <a:gradFill rotWithShape="1">
                  <a:gsLst>
                    <a:gs pos="39000">
                      <a:schemeClr val="bg1"/>
                    </a:gs>
                    <a:gs pos="75000">
                      <a:srgbClr val="FF0000"/>
                    </a:gs>
                    <a:gs pos="95000">
                      <a:srgbClr val="000000">
                        <a:shade val="47000"/>
                        <a:satMod val="150000"/>
                      </a:srgbClr>
                    </a:gs>
                    <a:gs pos="100000">
                      <a:srgbClr val="000000">
                        <a:shade val="39000"/>
                        <a:satMod val="150000"/>
                      </a:srgbClr>
                    </a:gs>
                  </a:gsLst>
                  <a:lin ang="5400000"/>
                </a:gradFill>
                <a:effectLst>
                  <a:outerShdw blurRad="50800" dist="76200" dir="2700000" algn="tl" rotWithShape="0">
                    <a:prstClr val="black">
                      <a:alpha val="57000"/>
                    </a:prstClr>
                  </a:outerShdw>
                </a:effectLst>
                <a:latin typeface="Trajan Pro" pitchFamily="18" charset="0"/>
                <a:cs typeface="Vijaya" pitchFamily="34" charset="0"/>
              </a:rPr>
              <a:t>em</a:t>
            </a:r>
            <a:r>
              <a:rPr lang="es-AR" sz="2800" b="1" dirty="0">
                <a:ln w="3175" cmpd="sng">
                  <a:gradFill flip="none" rotWithShape="1">
                    <a:gsLst>
                      <a:gs pos="0">
                        <a:schemeClr val="accent1">
                          <a:tint val="66000"/>
                          <a:satMod val="160000"/>
                        </a:schemeClr>
                      </a:gs>
                      <a:gs pos="50000">
                        <a:schemeClr val="accent1">
                          <a:tint val="44500"/>
                          <a:satMod val="160000"/>
                        </a:schemeClr>
                      </a:gs>
                    </a:gsLst>
                    <a:lin ang="16200000" scaled="1"/>
                    <a:tileRect/>
                  </a:gradFill>
                  <a:prstDash val="solid"/>
                  <a:miter lim="800000"/>
                </a:ln>
                <a:gradFill rotWithShape="1">
                  <a:gsLst>
                    <a:gs pos="39000">
                      <a:schemeClr val="bg1"/>
                    </a:gs>
                    <a:gs pos="75000">
                      <a:srgbClr val="FF0000"/>
                    </a:gs>
                    <a:gs pos="95000">
                      <a:srgbClr val="000000">
                        <a:shade val="47000"/>
                        <a:satMod val="150000"/>
                      </a:srgbClr>
                    </a:gs>
                    <a:gs pos="100000">
                      <a:srgbClr val="000000">
                        <a:shade val="39000"/>
                        <a:satMod val="150000"/>
                      </a:srgbClr>
                    </a:gs>
                  </a:gsLst>
                  <a:lin ang="5400000"/>
                </a:gradFill>
                <a:effectLst>
                  <a:outerShdw blurRad="50800" dist="76200" dir="2700000" algn="tl" rotWithShape="0">
                    <a:prstClr val="black">
                      <a:alpha val="57000"/>
                    </a:prstClr>
                  </a:outerShdw>
                </a:effectLst>
                <a:latin typeface="Trajan Pro" pitchFamily="18" charset="0"/>
                <a:cs typeface="Vijaya" pitchFamily="34" charset="0"/>
              </a:rPr>
              <a:t> </a:t>
            </a:r>
            <a:r>
              <a:rPr lang="es-AR" sz="2800" b="1" dirty="0" err="1">
                <a:ln w="3175" cmpd="sng">
                  <a:gradFill flip="none" rotWithShape="1">
                    <a:gsLst>
                      <a:gs pos="0">
                        <a:schemeClr val="accent1">
                          <a:tint val="66000"/>
                          <a:satMod val="160000"/>
                        </a:schemeClr>
                      </a:gs>
                      <a:gs pos="50000">
                        <a:schemeClr val="accent1">
                          <a:tint val="44500"/>
                          <a:satMod val="160000"/>
                        </a:schemeClr>
                      </a:gs>
                    </a:gsLst>
                    <a:lin ang="16200000" scaled="1"/>
                    <a:tileRect/>
                  </a:gradFill>
                  <a:prstDash val="solid"/>
                  <a:miter lim="800000"/>
                </a:ln>
                <a:gradFill rotWithShape="1">
                  <a:gsLst>
                    <a:gs pos="39000">
                      <a:schemeClr val="bg1"/>
                    </a:gs>
                    <a:gs pos="75000">
                      <a:srgbClr val="FF0000"/>
                    </a:gs>
                    <a:gs pos="95000">
                      <a:srgbClr val="000000">
                        <a:shade val="47000"/>
                        <a:satMod val="150000"/>
                      </a:srgbClr>
                    </a:gs>
                    <a:gs pos="100000">
                      <a:srgbClr val="000000">
                        <a:shade val="39000"/>
                        <a:satMod val="150000"/>
                      </a:srgbClr>
                    </a:gs>
                  </a:gsLst>
                  <a:lin ang="5400000"/>
                </a:gradFill>
                <a:effectLst>
                  <a:outerShdw blurRad="50800" dist="76200" dir="2700000" algn="tl" rotWithShape="0">
                    <a:prstClr val="black">
                      <a:alpha val="57000"/>
                    </a:prstClr>
                  </a:outerShdw>
                </a:effectLst>
                <a:latin typeface="Trajan Pro" pitchFamily="18" charset="0"/>
                <a:cs typeface="Vijaya" pitchFamily="34" charset="0"/>
              </a:rPr>
              <a:t>pedra</a:t>
            </a:r>
            <a:r>
              <a:rPr lang="es-AR" sz="2800" b="1" dirty="0">
                <a:ln w="3175" cmpd="sng">
                  <a:gradFill flip="none" rotWithShape="1">
                    <a:gsLst>
                      <a:gs pos="0">
                        <a:schemeClr val="accent1">
                          <a:tint val="66000"/>
                          <a:satMod val="160000"/>
                        </a:schemeClr>
                      </a:gs>
                      <a:gs pos="50000">
                        <a:schemeClr val="accent1">
                          <a:tint val="44500"/>
                          <a:satMod val="160000"/>
                        </a:schemeClr>
                      </a:gs>
                    </a:gsLst>
                    <a:lin ang="16200000" scaled="1"/>
                    <a:tileRect/>
                  </a:gradFill>
                  <a:prstDash val="solid"/>
                  <a:miter lim="800000"/>
                </a:ln>
                <a:gradFill rotWithShape="1">
                  <a:gsLst>
                    <a:gs pos="39000">
                      <a:schemeClr val="bg1"/>
                    </a:gs>
                    <a:gs pos="75000">
                      <a:srgbClr val="FF0000"/>
                    </a:gs>
                    <a:gs pos="95000">
                      <a:srgbClr val="000000">
                        <a:shade val="47000"/>
                        <a:satMod val="150000"/>
                      </a:srgbClr>
                    </a:gs>
                    <a:gs pos="100000">
                      <a:srgbClr val="000000">
                        <a:shade val="39000"/>
                        <a:satMod val="150000"/>
                      </a:srgbClr>
                    </a:gs>
                  </a:gsLst>
                  <a:lin ang="5400000"/>
                </a:gradFill>
                <a:effectLst>
                  <a:outerShdw blurRad="50800" dist="76200" dir="2700000" algn="tl" rotWithShape="0">
                    <a:prstClr val="black">
                      <a:alpha val="57000"/>
                    </a:prstClr>
                  </a:outerShdw>
                </a:effectLst>
                <a:latin typeface="Trajan Pro" pitchFamily="18" charset="0"/>
                <a:cs typeface="Vijaya" pitchFamily="34" charset="0"/>
              </a:rPr>
              <a:t> </a:t>
            </a:r>
            <a:r>
              <a:rPr lang="es-AR" sz="2800" b="1" dirty="0" err="1">
                <a:ln w="3175" cmpd="sng">
                  <a:gradFill flip="none" rotWithShape="1">
                    <a:gsLst>
                      <a:gs pos="0">
                        <a:schemeClr val="accent1">
                          <a:tint val="66000"/>
                          <a:satMod val="160000"/>
                        </a:schemeClr>
                      </a:gs>
                      <a:gs pos="50000">
                        <a:schemeClr val="accent1">
                          <a:tint val="44500"/>
                          <a:satMod val="160000"/>
                        </a:schemeClr>
                      </a:gs>
                    </a:gsLst>
                    <a:lin ang="16200000" scaled="1"/>
                    <a:tileRect/>
                  </a:gradFill>
                  <a:prstDash val="solid"/>
                  <a:miter lim="800000"/>
                </a:ln>
                <a:gradFill rotWithShape="1">
                  <a:gsLst>
                    <a:gs pos="39000">
                      <a:schemeClr val="bg1"/>
                    </a:gs>
                    <a:gs pos="75000">
                      <a:srgbClr val="FF0000"/>
                    </a:gs>
                    <a:gs pos="95000">
                      <a:srgbClr val="000000">
                        <a:shade val="47000"/>
                        <a:satMod val="150000"/>
                      </a:srgbClr>
                    </a:gs>
                    <a:gs pos="100000">
                      <a:srgbClr val="000000">
                        <a:shade val="39000"/>
                        <a:satMod val="150000"/>
                      </a:srgbClr>
                    </a:gs>
                  </a:gsLst>
                  <a:lin ang="5400000"/>
                </a:gradFill>
                <a:effectLst>
                  <a:outerShdw blurRad="50800" dist="76200" dir="2700000" algn="tl" rotWithShape="0">
                    <a:prstClr val="black">
                      <a:alpha val="57000"/>
                    </a:prstClr>
                  </a:outerShdw>
                </a:effectLst>
                <a:latin typeface="Trajan Pro" pitchFamily="18" charset="0"/>
                <a:cs typeface="Vijaya" pitchFamily="34" charset="0"/>
              </a:rPr>
              <a:t>com</a:t>
            </a:r>
            <a:r>
              <a:rPr lang="es-AR" sz="2800" b="1" dirty="0">
                <a:ln w="3175" cmpd="sng">
                  <a:gradFill flip="none" rotWithShape="1">
                    <a:gsLst>
                      <a:gs pos="0">
                        <a:schemeClr val="accent1">
                          <a:tint val="66000"/>
                          <a:satMod val="160000"/>
                        </a:schemeClr>
                      </a:gs>
                      <a:gs pos="50000">
                        <a:schemeClr val="accent1">
                          <a:tint val="44500"/>
                          <a:satMod val="160000"/>
                        </a:schemeClr>
                      </a:gs>
                    </a:gsLst>
                    <a:lin ang="16200000" scaled="1"/>
                    <a:tileRect/>
                  </a:gradFill>
                  <a:prstDash val="solid"/>
                  <a:miter lim="800000"/>
                </a:ln>
                <a:gradFill rotWithShape="1">
                  <a:gsLst>
                    <a:gs pos="39000">
                      <a:schemeClr val="bg1"/>
                    </a:gs>
                    <a:gs pos="75000">
                      <a:srgbClr val="FF0000"/>
                    </a:gs>
                    <a:gs pos="95000">
                      <a:srgbClr val="000000">
                        <a:shade val="47000"/>
                        <a:satMod val="150000"/>
                      </a:srgbClr>
                    </a:gs>
                    <a:gs pos="100000">
                      <a:srgbClr val="000000">
                        <a:shade val="39000"/>
                        <a:satMod val="150000"/>
                      </a:srgbClr>
                    </a:gs>
                  </a:gsLst>
                  <a:lin ang="5400000"/>
                </a:gradFill>
                <a:effectLst>
                  <a:outerShdw blurRad="50800" dist="76200" dir="2700000" algn="tl" rotWithShape="0">
                    <a:prstClr val="black">
                      <a:alpha val="57000"/>
                    </a:prstClr>
                  </a:outerShdw>
                </a:effectLst>
                <a:latin typeface="Trajan Pro" pitchFamily="18" charset="0"/>
                <a:cs typeface="Vijaya" pitchFamily="34" charset="0"/>
              </a:rPr>
              <a:t> o dedo de Deus</a:t>
            </a:r>
          </a:p>
          <a:p>
            <a:pPr marL="514350" indent="-514350">
              <a:buFont typeface="+mj-lt"/>
              <a:buAutoNum type="arabicPeriod"/>
            </a:pPr>
            <a:r>
              <a:rPr lang="es-AR" sz="2800" b="1" dirty="0">
                <a:ln w="3175" cmpd="sng">
                  <a:gradFill flip="none" rotWithShape="1">
                    <a:gsLst>
                      <a:gs pos="0">
                        <a:schemeClr val="accent1">
                          <a:tint val="66000"/>
                          <a:satMod val="160000"/>
                        </a:schemeClr>
                      </a:gs>
                      <a:gs pos="50000">
                        <a:schemeClr val="accent1">
                          <a:tint val="44500"/>
                          <a:satMod val="160000"/>
                        </a:schemeClr>
                      </a:gs>
                    </a:gsLst>
                    <a:lin ang="16200000" scaled="1"/>
                    <a:tileRect/>
                  </a:gradFill>
                  <a:prstDash val="solid"/>
                  <a:miter lim="800000"/>
                </a:ln>
                <a:gradFill rotWithShape="1">
                  <a:gsLst>
                    <a:gs pos="39000">
                      <a:schemeClr val="bg1"/>
                    </a:gs>
                    <a:gs pos="75000">
                      <a:srgbClr val="FF0000"/>
                    </a:gs>
                    <a:gs pos="95000">
                      <a:srgbClr val="000000">
                        <a:shade val="47000"/>
                        <a:satMod val="150000"/>
                      </a:srgbClr>
                    </a:gs>
                    <a:gs pos="100000">
                      <a:srgbClr val="000000">
                        <a:shade val="39000"/>
                        <a:satMod val="150000"/>
                      </a:srgbClr>
                    </a:gs>
                  </a:gsLst>
                  <a:lin ang="5400000"/>
                </a:gradFill>
                <a:effectLst>
                  <a:outerShdw blurRad="50800" dist="76200" dir="2700000" algn="tl" rotWithShape="0">
                    <a:prstClr val="black">
                      <a:alpha val="57000"/>
                    </a:prstClr>
                  </a:outerShdw>
                </a:effectLst>
                <a:latin typeface="Trajan Pro" pitchFamily="18" charset="0"/>
                <a:cs typeface="Vijaya" pitchFamily="34" charset="0"/>
              </a:rPr>
              <a:t>Confirmado pelos profetas: Isaías, Jeremías, </a:t>
            </a:r>
            <a:r>
              <a:rPr lang="es-AR" sz="2800" b="1" dirty="0" err="1">
                <a:ln w="3175" cmpd="sng">
                  <a:gradFill flip="none" rotWithShape="1">
                    <a:gsLst>
                      <a:gs pos="0">
                        <a:schemeClr val="accent1">
                          <a:tint val="66000"/>
                          <a:satMod val="160000"/>
                        </a:schemeClr>
                      </a:gs>
                      <a:gs pos="50000">
                        <a:schemeClr val="accent1">
                          <a:tint val="44500"/>
                          <a:satMod val="160000"/>
                        </a:schemeClr>
                      </a:gs>
                    </a:gsLst>
                    <a:lin ang="16200000" scaled="1"/>
                    <a:tileRect/>
                  </a:gradFill>
                  <a:prstDash val="solid"/>
                  <a:miter lim="800000"/>
                </a:ln>
                <a:gradFill rotWithShape="1">
                  <a:gsLst>
                    <a:gs pos="39000">
                      <a:schemeClr val="bg1"/>
                    </a:gs>
                    <a:gs pos="75000">
                      <a:srgbClr val="FF0000"/>
                    </a:gs>
                    <a:gs pos="95000">
                      <a:srgbClr val="000000">
                        <a:shade val="47000"/>
                        <a:satMod val="150000"/>
                      </a:srgbClr>
                    </a:gs>
                    <a:gs pos="100000">
                      <a:srgbClr val="000000">
                        <a:shade val="39000"/>
                        <a:satMod val="150000"/>
                      </a:srgbClr>
                    </a:gs>
                  </a:gsLst>
                  <a:lin ang="5400000"/>
                </a:gradFill>
                <a:effectLst>
                  <a:outerShdw blurRad="50800" dist="76200" dir="2700000" algn="tl" rotWithShape="0">
                    <a:prstClr val="black">
                      <a:alpha val="57000"/>
                    </a:prstClr>
                  </a:outerShdw>
                </a:effectLst>
                <a:latin typeface="Trajan Pro" pitchFamily="18" charset="0"/>
                <a:cs typeface="Vijaya" pitchFamily="34" charset="0"/>
              </a:rPr>
              <a:t>Neemias</a:t>
            </a:r>
            <a:r>
              <a:rPr lang="es-AR" sz="2800" b="1" dirty="0">
                <a:ln w="3175" cmpd="sng">
                  <a:gradFill flip="none" rotWithShape="1">
                    <a:gsLst>
                      <a:gs pos="0">
                        <a:schemeClr val="accent1">
                          <a:tint val="66000"/>
                          <a:satMod val="160000"/>
                        </a:schemeClr>
                      </a:gs>
                      <a:gs pos="50000">
                        <a:schemeClr val="accent1">
                          <a:tint val="44500"/>
                          <a:satMod val="160000"/>
                        </a:schemeClr>
                      </a:gs>
                    </a:gsLst>
                    <a:lin ang="16200000" scaled="1"/>
                    <a:tileRect/>
                  </a:gradFill>
                  <a:prstDash val="solid"/>
                  <a:miter lim="800000"/>
                </a:ln>
                <a:gradFill rotWithShape="1">
                  <a:gsLst>
                    <a:gs pos="39000">
                      <a:schemeClr val="bg1"/>
                    </a:gs>
                    <a:gs pos="75000">
                      <a:srgbClr val="FF0000"/>
                    </a:gs>
                    <a:gs pos="95000">
                      <a:srgbClr val="000000">
                        <a:shade val="47000"/>
                        <a:satMod val="150000"/>
                      </a:srgbClr>
                    </a:gs>
                    <a:gs pos="100000">
                      <a:srgbClr val="000000">
                        <a:shade val="39000"/>
                        <a:satMod val="150000"/>
                      </a:srgbClr>
                    </a:gs>
                  </a:gsLst>
                  <a:lin ang="5400000"/>
                </a:gradFill>
                <a:effectLst>
                  <a:outerShdw blurRad="50800" dist="76200" dir="2700000" algn="tl" rotWithShape="0">
                    <a:prstClr val="black">
                      <a:alpha val="57000"/>
                    </a:prstClr>
                  </a:outerShdw>
                </a:effectLst>
                <a:latin typeface="Trajan Pro" pitchFamily="18" charset="0"/>
                <a:cs typeface="Vijaya" pitchFamily="34" charset="0"/>
              </a:rPr>
              <a:t>, etc.</a:t>
            </a:r>
          </a:p>
          <a:p>
            <a:pPr marL="514350" indent="-514350">
              <a:buFont typeface="+mj-lt"/>
              <a:buAutoNum type="arabicPeriod"/>
            </a:pPr>
            <a:r>
              <a:rPr lang="es-AR" sz="2800" b="1" dirty="0">
                <a:ln w="3175" cmpd="sng">
                  <a:gradFill flip="none" rotWithShape="1">
                    <a:gsLst>
                      <a:gs pos="0">
                        <a:schemeClr val="accent1">
                          <a:tint val="66000"/>
                          <a:satMod val="160000"/>
                        </a:schemeClr>
                      </a:gs>
                      <a:gs pos="50000">
                        <a:schemeClr val="accent1">
                          <a:tint val="44500"/>
                          <a:satMod val="160000"/>
                        </a:schemeClr>
                      </a:gs>
                    </a:gsLst>
                    <a:lin ang="16200000" scaled="1"/>
                    <a:tileRect/>
                  </a:gradFill>
                  <a:prstDash val="solid"/>
                  <a:miter lim="800000"/>
                </a:ln>
                <a:gradFill rotWithShape="1">
                  <a:gsLst>
                    <a:gs pos="39000">
                      <a:schemeClr val="bg1"/>
                    </a:gs>
                    <a:gs pos="75000">
                      <a:srgbClr val="FF0000"/>
                    </a:gs>
                    <a:gs pos="95000">
                      <a:srgbClr val="000000">
                        <a:shade val="47000"/>
                        <a:satMod val="150000"/>
                      </a:srgbClr>
                    </a:gs>
                    <a:gs pos="100000">
                      <a:srgbClr val="000000">
                        <a:shade val="39000"/>
                        <a:satMod val="150000"/>
                      </a:srgbClr>
                    </a:gs>
                  </a:gsLst>
                  <a:lin ang="5400000"/>
                </a:gradFill>
                <a:effectLst>
                  <a:outerShdw blurRad="50800" dist="76200" dir="2700000" algn="tl" rotWithShape="0">
                    <a:prstClr val="black">
                      <a:alpha val="57000"/>
                    </a:prstClr>
                  </a:outerShdw>
                </a:effectLst>
                <a:latin typeface="Trajan Pro" pitchFamily="18" charset="0"/>
                <a:cs typeface="Vijaya" pitchFamily="34" charset="0"/>
              </a:rPr>
              <a:t>Dado </a:t>
            </a:r>
            <a:r>
              <a:rPr lang="es-AR" sz="2800" b="1" dirty="0" err="1">
                <a:ln w="3175" cmpd="sng">
                  <a:gradFill flip="none" rotWithShape="1">
                    <a:gsLst>
                      <a:gs pos="0">
                        <a:schemeClr val="accent1">
                          <a:tint val="66000"/>
                          <a:satMod val="160000"/>
                        </a:schemeClr>
                      </a:gs>
                      <a:gs pos="50000">
                        <a:schemeClr val="accent1">
                          <a:tint val="44500"/>
                          <a:satMod val="160000"/>
                        </a:schemeClr>
                      </a:gs>
                    </a:gsLst>
                    <a:lin ang="16200000" scaled="1"/>
                    <a:tileRect/>
                  </a:gradFill>
                  <a:prstDash val="solid"/>
                  <a:miter lim="800000"/>
                </a:ln>
                <a:gradFill rotWithShape="1">
                  <a:gsLst>
                    <a:gs pos="39000">
                      <a:schemeClr val="bg1"/>
                    </a:gs>
                    <a:gs pos="75000">
                      <a:srgbClr val="FF0000"/>
                    </a:gs>
                    <a:gs pos="95000">
                      <a:srgbClr val="000000">
                        <a:shade val="47000"/>
                        <a:satMod val="150000"/>
                      </a:srgbClr>
                    </a:gs>
                    <a:gs pos="100000">
                      <a:srgbClr val="000000">
                        <a:shade val="39000"/>
                        <a:satMod val="150000"/>
                      </a:srgbClr>
                    </a:gs>
                  </a:gsLst>
                  <a:lin ang="5400000"/>
                </a:gradFill>
                <a:effectLst>
                  <a:outerShdw blurRad="50800" dist="76200" dir="2700000" algn="tl" rotWithShape="0">
                    <a:prstClr val="black">
                      <a:alpha val="57000"/>
                    </a:prstClr>
                  </a:outerShdw>
                </a:effectLst>
                <a:latin typeface="Trajan Pro" pitchFamily="18" charset="0"/>
                <a:cs typeface="Vijaya" pitchFamily="34" charset="0"/>
              </a:rPr>
              <a:t>também</a:t>
            </a:r>
            <a:r>
              <a:rPr lang="es-AR" sz="2800" b="1" dirty="0">
                <a:ln w="3175" cmpd="sng">
                  <a:gradFill flip="none" rotWithShape="1">
                    <a:gsLst>
                      <a:gs pos="0">
                        <a:schemeClr val="accent1">
                          <a:tint val="66000"/>
                          <a:satMod val="160000"/>
                        </a:schemeClr>
                      </a:gs>
                      <a:gs pos="50000">
                        <a:schemeClr val="accent1">
                          <a:tint val="44500"/>
                          <a:satMod val="160000"/>
                        </a:schemeClr>
                      </a:gs>
                    </a:gsLst>
                    <a:lin ang="16200000" scaled="1"/>
                    <a:tileRect/>
                  </a:gradFill>
                  <a:prstDash val="solid"/>
                  <a:miter lim="800000"/>
                </a:ln>
                <a:gradFill rotWithShape="1">
                  <a:gsLst>
                    <a:gs pos="39000">
                      <a:schemeClr val="bg1"/>
                    </a:gs>
                    <a:gs pos="75000">
                      <a:srgbClr val="FF0000"/>
                    </a:gs>
                    <a:gs pos="95000">
                      <a:srgbClr val="000000">
                        <a:shade val="47000"/>
                        <a:satMod val="150000"/>
                      </a:srgbClr>
                    </a:gs>
                    <a:gs pos="100000">
                      <a:srgbClr val="000000">
                        <a:shade val="39000"/>
                        <a:satMod val="150000"/>
                      </a:srgbClr>
                    </a:gs>
                  </a:gsLst>
                  <a:lin ang="5400000"/>
                </a:gradFill>
                <a:effectLst>
                  <a:outerShdw blurRad="50800" dist="76200" dir="2700000" algn="tl" rotWithShape="0">
                    <a:prstClr val="black">
                      <a:alpha val="57000"/>
                    </a:prstClr>
                  </a:outerShdw>
                </a:effectLst>
                <a:latin typeface="Trajan Pro" pitchFamily="18" charset="0"/>
                <a:cs typeface="Vijaya" pitchFamily="34" charset="0"/>
              </a:rPr>
              <a:t> para os </a:t>
            </a:r>
            <a:r>
              <a:rPr lang="es-AR" sz="2800" b="1" dirty="0" err="1">
                <a:ln w="3175" cmpd="sng">
                  <a:gradFill flip="none" rotWithShape="1">
                    <a:gsLst>
                      <a:gs pos="0">
                        <a:schemeClr val="accent1">
                          <a:tint val="66000"/>
                          <a:satMod val="160000"/>
                        </a:schemeClr>
                      </a:gs>
                      <a:gs pos="50000">
                        <a:schemeClr val="accent1">
                          <a:tint val="44500"/>
                          <a:satMod val="160000"/>
                        </a:schemeClr>
                      </a:gs>
                    </a:gsLst>
                    <a:lin ang="16200000" scaled="1"/>
                    <a:tileRect/>
                  </a:gradFill>
                  <a:prstDash val="solid"/>
                  <a:miter lim="800000"/>
                </a:ln>
                <a:gradFill rotWithShape="1">
                  <a:gsLst>
                    <a:gs pos="39000">
                      <a:schemeClr val="bg1"/>
                    </a:gs>
                    <a:gs pos="75000">
                      <a:srgbClr val="FF0000"/>
                    </a:gs>
                    <a:gs pos="95000">
                      <a:srgbClr val="000000">
                        <a:shade val="47000"/>
                        <a:satMod val="150000"/>
                      </a:srgbClr>
                    </a:gs>
                    <a:gs pos="100000">
                      <a:srgbClr val="000000">
                        <a:shade val="39000"/>
                        <a:satMod val="150000"/>
                      </a:srgbClr>
                    </a:gs>
                  </a:gsLst>
                  <a:lin ang="5400000"/>
                </a:gradFill>
                <a:effectLst>
                  <a:outerShdw blurRad="50800" dist="76200" dir="2700000" algn="tl" rotWithShape="0">
                    <a:prstClr val="black">
                      <a:alpha val="57000"/>
                    </a:prstClr>
                  </a:outerShdw>
                </a:effectLst>
                <a:latin typeface="Trajan Pro" pitchFamily="18" charset="0"/>
                <a:cs typeface="Vijaya" pitchFamily="34" charset="0"/>
              </a:rPr>
              <a:t>extrangeiros</a:t>
            </a:r>
            <a:r>
              <a:rPr lang="es-AR" sz="2800" b="1" dirty="0">
                <a:ln w="3175" cmpd="sng">
                  <a:gradFill flip="none" rotWithShape="1">
                    <a:gsLst>
                      <a:gs pos="0">
                        <a:schemeClr val="accent1">
                          <a:tint val="66000"/>
                          <a:satMod val="160000"/>
                        </a:schemeClr>
                      </a:gs>
                      <a:gs pos="50000">
                        <a:schemeClr val="accent1">
                          <a:tint val="44500"/>
                          <a:satMod val="160000"/>
                        </a:schemeClr>
                      </a:gs>
                    </a:gsLst>
                    <a:lin ang="16200000" scaled="1"/>
                    <a:tileRect/>
                  </a:gradFill>
                  <a:prstDash val="solid"/>
                  <a:miter lim="800000"/>
                </a:ln>
                <a:gradFill rotWithShape="1">
                  <a:gsLst>
                    <a:gs pos="39000">
                      <a:schemeClr val="bg1"/>
                    </a:gs>
                    <a:gs pos="75000">
                      <a:srgbClr val="FF0000"/>
                    </a:gs>
                    <a:gs pos="95000">
                      <a:srgbClr val="000000">
                        <a:shade val="47000"/>
                        <a:satMod val="150000"/>
                      </a:srgbClr>
                    </a:gs>
                    <a:gs pos="100000">
                      <a:srgbClr val="000000">
                        <a:shade val="39000"/>
                        <a:satMod val="150000"/>
                      </a:srgbClr>
                    </a:gs>
                  </a:gsLst>
                  <a:lin ang="5400000"/>
                </a:gradFill>
                <a:effectLst>
                  <a:outerShdw blurRad="50800" dist="76200" dir="2700000" algn="tl" rotWithShape="0">
                    <a:prstClr val="black">
                      <a:alpha val="57000"/>
                    </a:prstClr>
                  </a:outerShdw>
                </a:effectLst>
                <a:latin typeface="Trajan Pro" pitchFamily="18" charset="0"/>
                <a:cs typeface="Vijaya" pitchFamily="34" charset="0"/>
              </a:rPr>
              <a:t> </a:t>
            </a:r>
            <a:r>
              <a:rPr lang="es-AR" sz="2800" b="1" dirty="0" err="1">
                <a:ln w="3175" cmpd="sng">
                  <a:gradFill flip="none" rotWithShape="1">
                    <a:gsLst>
                      <a:gs pos="0">
                        <a:schemeClr val="accent1">
                          <a:tint val="66000"/>
                          <a:satMod val="160000"/>
                        </a:schemeClr>
                      </a:gs>
                      <a:gs pos="50000">
                        <a:schemeClr val="accent1">
                          <a:tint val="44500"/>
                          <a:satMod val="160000"/>
                        </a:schemeClr>
                      </a:gs>
                    </a:gsLst>
                    <a:lin ang="16200000" scaled="1"/>
                    <a:tileRect/>
                  </a:gradFill>
                  <a:prstDash val="solid"/>
                  <a:miter lim="800000"/>
                </a:ln>
                <a:gradFill rotWithShape="1">
                  <a:gsLst>
                    <a:gs pos="39000">
                      <a:schemeClr val="bg1"/>
                    </a:gs>
                    <a:gs pos="75000">
                      <a:srgbClr val="FF0000"/>
                    </a:gs>
                    <a:gs pos="95000">
                      <a:srgbClr val="000000">
                        <a:shade val="47000"/>
                        <a:satMod val="150000"/>
                      </a:srgbClr>
                    </a:gs>
                    <a:gs pos="100000">
                      <a:srgbClr val="000000">
                        <a:shade val="39000"/>
                        <a:satMod val="150000"/>
                      </a:srgbClr>
                    </a:gs>
                  </a:gsLst>
                  <a:lin ang="5400000"/>
                </a:gradFill>
                <a:effectLst>
                  <a:outerShdw blurRad="50800" dist="76200" dir="2700000" algn="tl" rotWithShape="0">
                    <a:prstClr val="black">
                      <a:alpha val="57000"/>
                    </a:prstClr>
                  </a:outerShdw>
                </a:effectLst>
                <a:latin typeface="Trajan Pro" pitchFamily="18" charset="0"/>
                <a:cs typeface="Vijaya" pitchFamily="34" charset="0"/>
              </a:rPr>
              <a:t>não</a:t>
            </a:r>
            <a:r>
              <a:rPr lang="es-AR" sz="2800" b="1" dirty="0">
                <a:ln w="3175" cmpd="sng">
                  <a:gradFill flip="none" rotWithShape="1">
                    <a:gsLst>
                      <a:gs pos="0">
                        <a:schemeClr val="accent1">
                          <a:tint val="66000"/>
                          <a:satMod val="160000"/>
                        </a:schemeClr>
                      </a:gs>
                      <a:gs pos="50000">
                        <a:schemeClr val="accent1">
                          <a:tint val="44500"/>
                          <a:satMod val="160000"/>
                        </a:schemeClr>
                      </a:gs>
                    </a:gsLst>
                    <a:lin ang="16200000" scaled="1"/>
                    <a:tileRect/>
                  </a:gradFill>
                  <a:prstDash val="solid"/>
                  <a:miter lim="800000"/>
                </a:ln>
                <a:gradFill rotWithShape="1">
                  <a:gsLst>
                    <a:gs pos="39000">
                      <a:schemeClr val="bg1"/>
                    </a:gs>
                    <a:gs pos="75000">
                      <a:srgbClr val="FF0000"/>
                    </a:gs>
                    <a:gs pos="95000">
                      <a:srgbClr val="000000">
                        <a:shade val="47000"/>
                        <a:satMod val="150000"/>
                      </a:srgbClr>
                    </a:gs>
                    <a:gs pos="100000">
                      <a:srgbClr val="000000">
                        <a:shade val="39000"/>
                        <a:satMod val="150000"/>
                      </a:srgbClr>
                    </a:gs>
                  </a:gsLst>
                  <a:lin ang="5400000"/>
                </a:gradFill>
                <a:effectLst>
                  <a:outerShdw blurRad="50800" dist="76200" dir="2700000" algn="tl" rotWithShape="0">
                    <a:prstClr val="black">
                      <a:alpha val="57000"/>
                    </a:prstClr>
                  </a:outerShdw>
                </a:effectLst>
                <a:latin typeface="Trajan Pro" pitchFamily="18" charset="0"/>
                <a:cs typeface="Vijaya" pitchFamily="34" charset="0"/>
              </a:rPr>
              <a:t> </a:t>
            </a:r>
            <a:r>
              <a:rPr lang="es-AR" sz="2800" b="1" dirty="0" err="1">
                <a:ln w="3175" cmpd="sng">
                  <a:gradFill flip="none" rotWithShape="1">
                    <a:gsLst>
                      <a:gs pos="0">
                        <a:schemeClr val="accent1">
                          <a:tint val="66000"/>
                          <a:satMod val="160000"/>
                        </a:schemeClr>
                      </a:gs>
                      <a:gs pos="50000">
                        <a:schemeClr val="accent1">
                          <a:tint val="44500"/>
                          <a:satMod val="160000"/>
                        </a:schemeClr>
                      </a:gs>
                    </a:gsLst>
                    <a:lin ang="16200000" scaled="1"/>
                    <a:tileRect/>
                  </a:gradFill>
                  <a:prstDash val="solid"/>
                  <a:miter lim="800000"/>
                </a:ln>
                <a:gradFill rotWithShape="1">
                  <a:gsLst>
                    <a:gs pos="39000">
                      <a:schemeClr val="bg1"/>
                    </a:gs>
                    <a:gs pos="75000">
                      <a:srgbClr val="FF0000"/>
                    </a:gs>
                    <a:gs pos="95000">
                      <a:srgbClr val="000000">
                        <a:shade val="47000"/>
                        <a:satMod val="150000"/>
                      </a:srgbClr>
                    </a:gs>
                    <a:gs pos="100000">
                      <a:srgbClr val="000000">
                        <a:shade val="39000"/>
                        <a:satMod val="150000"/>
                      </a:srgbClr>
                    </a:gs>
                  </a:gsLst>
                  <a:lin ang="5400000"/>
                </a:gradFill>
                <a:effectLst>
                  <a:outerShdw blurRad="50800" dist="76200" dir="2700000" algn="tl" rotWithShape="0">
                    <a:prstClr val="black">
                      <a:alpha val="57000"/>
                    </a:prstClr>
                  </a:outerShdw>
                </a:effectLst>
                <a:latin typeface="Trajan Pro" pitchFamily="18" charset="0"/>
                <a:cs typeface="Vijaya" pitchFamily="34" charset="0"/>
              </a:rPr>
              <a:t>Judeus</a:t>
            </a:r>
            <a:endParaRPr lang="es-AR" sz="2800" b="1" dirty="0">
              <a:ln w="3175" cmpd="sng">
                <a:gradFill flip="none" rotWithShape="1">
                  <a:gsLst>
                    <a:gs pos="0">
                      <a:schemeClr val="accent1">
                        <a:tint val="66000"/>
                        <a:satMod val="160000"/>
                      </a:schemeClr>
                    </a:gs>
                    <a:gs pos="50000">
                      <a:schemeClr val="accent1">
                        <a:tint val="44500"/>
                        <a:satMod val="160000"/>
                      </a:schemeClr>
                    </a:gs>
                  </a:gsLst>
                  <a:lin ang="16200000" scaled="1"/>
                  <a:tileRect/>
                </a:gradFill>
                <a:prstDash val="solid"/>
                <a:miter lim="800000"/>
              </a:ln>
              <a:gradFill rotWithShape="1">
                <a:gsLst>
                  <a:gs pos="39000">
                    <a:schemeClr val="bg1"/>
                  </a:gs>
                  <a:gs pos="75000">
                    <a:srgbClr val="FF0000"/>
                  </a:gs>
                  <a:gs pos="95000">
                    <a:srgbClr val="000000">
                      <a:shade val="47000"/>
                      <a:satMod val="150000"/>
                    </a:srgbClr>
                  </a:gs>
                  <a:gs pos="100000">
                    <a:srgbClr val="000000">
                      <a:shade val="39000"/>
                      <a:satMod val="150000"/>
                    </a:srgbClr>
                  </a:gs>
                </a:gsLst>
                <a:lin ang="5400000"/>
              </a:gradFill>
              <a:effectLst>
                <a:outerShdw blurRad="50800" dist="76200" dir="2700000" algn="tl" rotWithShape="0">
                  <a:prstClr val="black">
                    <a:alpha val="57000"/>
                  </a:prstClr>
                </a:outerShdw>
              </a:effectLst>
              <a:latin typeface="Trajan Pro" pitchFamily="18" charset="0"/>
              <a:cs typeface="Vijaya" pitchFamily="34" charset="0"/>
            </a:endParaRPr>
          </a:p>
          <a:p>
            <a:pPr marL="514350" indent="-514350">
              <a:buFont typeface="+mj-lt"/>
              <a:buAutoNum type="arabicPeriod"/>
            </a:pPr>
            <a:r>
              <a:rPr lang="es-AR" sz="2800" b="1" dirty="0">
                <a:ln w="3175" cmpd="sng">
                  <a:gradFill flip="none" rotWithShape="1">
                    <a:gsLst>
                      <a:gs pos="0">
                        <a:schemeClr val="accent1">
                          <a:tint val="66000"/>
                          <a:satMod val="160000"/>
                        </a:schemeClr>
                      </a:gs>
                      <a:gs pos="50000">
                        <a:schemeClr val="accent1">
                          <a:tint val="44500"/>
                          <a:satMod val="160000"/>
                        </a:schemeClr>
                      </a:gs>
                    </a:gsLst>
                    <a:lin ang="16200000" scaled="1"/>
                    <a:tileRect/>
                  </a:gradFill>
                  <a:prstDash val="solid"/>
                  <a:miter lim="800000"/>
                </a:ln>
                <a:gradFill rotWithShape="1">
                  <a:gsLst>
                    <a:gs pos="39000">
                      <a:schemeClr val="bg1"/>
                    </a:gs>
                    <a:gs pos="75000">
                      <a:srgbClr val="FF0000"/>
                    </a:gs>
                    <a:gs pos="95000">
                      <a:srgbClr val="000000">
                        <a:shade val="47000"/>
                        <a:satMod val="150000"/>
                      </a:srgbClr>
                    </a:gs>
                    <a:gs pos="100000">
                      <a:srgbClr val="000000">
                        <a:shade val="39000"/>
                        <a:satMod val="150000"/>
                      </a:srgbClr>
                    </a:gs>
                  </a:gsLst>
                  <a:lin ang="5400000"/>
                </a:gradFill>
                <a:effectLst>
                  <a:outerShdw blurRad="50800" dist="76200" dir="2700000" algn="tl" rotWithShape="0">
                    <a:prstClr val="black">
                      <a:alpha val="57000"/>
                    </a:prstClr>
                  </a:outerShdw>
                </a:effectLst>
                <a:latin typeface="Trajan Pro" pitchFamily="18" charset="0"/>
                <a:cs typeface="Vijaya" pitchFamily="34" charset="0"/>
              </a:rPr>
              <a:t>Era </a:t>
            </a:r>
            <a:r>
              <a:rPr lang="es-AR" sz="2800" b="1" dirty="0" err="1">
                <a:ln w="3175" cmpd="sng">
                  <a:gradFill flip="none" rotWithShape="1">
                    <a:gsLst>
                      <a:gs pos="0">
                        <a:schemeClr val="accent1">
                          <a:tint val="66000"/>
                          <a:satMod val="160000"/>
                        </a:schemeClr>
                      </a:gs>
                      <a:gs pos="50000">
                        <a:schemeClr val="accent1">
                          <a:tint val="44500"/>
                          <a:satMod val="160000"/>
                        </a:schemeClr>
                      </a:gs>
                    </a:gsLst>
                    <a:lin ang="16200000" scaled="1"/>
                    <a:tileRect/>
                  </a:gradFill>
                  <a:prstDash val="solid"/>
                  <a:miter lim="800000"/>
                </a:ln>
                <a:gradFill rotWithShape="1">
                  <a:gsLst>
                    <a:gs pos="39000">
                      <a:schemeClr val="bg1"/>
                    </a:gs>
                    <a:gs pos="75000">
                      <a:srgbClr val="FF0000"/>
                    </a:gs>
                    <a:gs pos="95000">
                      <a:srgbClr val="000000">
                        <a:shade val="47000"/>
                        <a:satMod val="150000"/>
                      </a:srgbClr>
                    </a:gs>
                    <a:gs pos="100000">
                      <a:srgbClr val="000000">
                        <a:shade val="39000"/>
                        <a:satMod val="150000"/>
                      </a:srgbClr>
                    </a:gs>
                  </a:gsLst>
                  <a:lin ang="5400000"/>
                </a:gradFill>
                <a:effectLst>
                  <a:outerShdw blurRad="50800" dist="76200" dir="2700000" algn="tl" rotWithShape="0">
                    <a:prstClr val="black">
                      <a:alpha val="57000"/>
                    </a:prstClr>
                  </a:outerShdw>
                </a:effectLst>
                <a:latin typeface="Trajan Pro" pitchFamily="18" charset="0"/>
                <a:cs typeface="Vijaya" pitchFamily="34" charset="0"/>
              </a:rPr>
              <a:t>costume</a:t>
            </a:r>
            <a:r>
              <a:rPr lang="es-AR" sz="2800" b="1" dirty="0">
                <a:ln w="3175" cmpd="sng">
                  <a:gradFill flip="none" rotWithShape="1">
                    <a:gsLst>
                      <a:gs pos="0">
                        <a:schemeClr val="accent1">
                          <a:tint val="66000"/>
                          <a:satMod val="160000"/>
                        </a:schemeClr>
                      </a:gs>
                      <a:gs pos="50000">
                        <a:schemeClr val="accent1">
                          <a:tint val="44500"/>
                          <a:satMod val="160000"/>
                        </a:schemeClr>
                      </a:gs>
                    </a:gsLst>
                    <a:lin ang="16200000" scaled="1"/>
                    <a:tileRect/>
                  </a:gradFill>
                  <a:prstDash val="solid"/>
                  <a:miter lim="800000"/>
                </a:ln>
                <a:gradFill rotWithShape="1">
                  <a:gsLst>
                    <a:gs pos="39000">
                      <a:schemeClr val="bg1"/>
                    </a:gs>
                    <a:gs pos="75000">
                      <a:srgbClr val="FF0000"/>
                    </a:gs>
                    <a:gs pos="95000">
                      <a:srgbClr val="000000">
                        <a:shade val="47000"/>
                        <a:satMod val="150000"/>
                      </a:srgbClr>
                    </a:gs>
                    <a:gs pos="100000">
                      <a:srgbClr val="000000">
                        <a:shade val="39000"/>
                        <a:satMod val="150000"/>
                      </a:srgbClr>
                    </a:gs>
                  </a:gsLst>
                  <a:lin ang="5400000"/>
                </a:gradFill>
                <a:effectLst>
                  <a:outerShdw blurRad="50800" dist="76200" dir="2700000" algn="tl" rotWithShape="0">
                    <a:prstClr val="black">
                      <a:alpha val="57000"/>
                    </a:prstClr>
                  </a:outerShdw>
                </a:effectLst>
                <a:latin typeface="Trajan Pro" pitchFamily="18" charset="0"/>
                <a:cs typeface="Vijaya" pitchFamily="34" charset="0"/>
              </a:rPr>
              <a:t> de </a:t>
            </a:r>
            <a:r>
              <a:rPr lang="es-AR" sz="2800" b="1" dirty="0" err="1">
                <a:ln w="3175" cmpd="sng">
                  <a:gradFill flip="none" rotWithShape="1">
                    <a:gsLst>
                      <a:gs pos="0">
                        <a:schemeClr val="accent1">
                          <a:tint val="66000"/>
                          <a:satMod val="160000"/>
                        </a:schemeClr>
                      </a:gs>
                      <a:gs pos="50000">
                        <a:schemeClr val="accent1">
                          <a:tint val="44500"/>
                          <a:satMod val="160000"/>
                        </a:schemeClr>
                      </a:gs>
                    </a:gsLst>
                    <a:lin ang="16200000" scaled="1"/>
                    <a:tileRect/>
                  </a:gradFill>
                  <a:prstDash val="solid"/>
                  <a:miter lim="800000"/>
                </a:ln>
                <a:gradFill rotWithShape="1">
                  <a:gsLst>
                    <a:gs pos="39000">
                      <a:schemeClr val="bg1"/>
                    </a:gs>
                    <a:gs pos="75000">
                      <a:srgbClr val="FF0000"/>
                    </a:gs>
                    <a:gs pos="95000">
                      <a:srgbClr val="000000">
                        <a:shade val="47000"/>
                        <a:satMod val="150000"/>
                      </a:srgbClr>
                    </a:gs>
                    <a:gs pos="100000">
                      <a:srgbClr val="000000">
                        <a:shade val="39000"/>
                        <a:satMod val="150000"/>
                      </a:srgbClr>
                    </a:gs>
                  </a:gsLst>
                  <a:lin ang="5400000"/>
                </a:gradFill>
                <a:effectLst>
                  <a:outerShdw blurRad="50800" dist="76200" dir="2700000" algn="tl" rotWithShape="0">
                    <a:prstClr val="black">
                      <a:alpha val="57000"/>
                    </a:prstClr>
                  </a:outerShdw>
                </a:effectLst>
                <a:latin typeface="Trajan Pro" pitchFamily="18" charset="0"/>
                <a:cs typeface="Vijaya" pitchFamily="34" charset="0"/>
              </a:rPr>
              <a:t>Jesus</a:t>
            </a:r>
            <a:r>
              <a:rPr lang="es-AR" sz="2800" b="1" dirty="0">
                <a:ln w="3175" cmpd="sng">
                  <a:gradFill flip="none" rotWithShape="1">
                    <a:gsLst>
                      <a:gs pos="0">
                        <a:schemeClr val="accent1">
                          <a:tint val="66000"/>
                          <a:satMod val="160000"/>
                        </a:schemeClr>
                      </a:gs>
                      <a:gs pos="50000">
                        <a:schemeClr val="accent1">
                          <a:tint val="44500"/>
                          <a:satMod val="160000"/>
                        </a:schemeClr>
                      </a:gs>
                    </a:gsLst>
                    <a:lin ang="16200000" scaled="1"/>
                    <a:tileRect/>
                  </a:gradFill>
                  <a:prstDash val="solid"/>
                  <a:miter lim="800000"/>
                </a:ln>
                <a:gradFill rotWithShape="1">
                  <a:gsLst>
                    <a:gs pos="39000">
                      <a:schemeClr val="bg1"/>
                    </a:gs>
                    <a:gs pos="75000">
                      <a:srgbClr val="FF0000"/>
                    </a:gs>
                    <a:gs pos="95000">
                      <a:srgbClr val="000000">
                        <a:shade val="47000"/>
                        <a:satMod val="150000"/>
                      </a:srgbClr>
                    </a:gs>
                    <a:gs pos="100000">
                      <a:srgbClr val="000000">
                        <a:shade val="39000"/>
                        <a:satMod val="150000"/>
                      </a:srgbClr>
                    </a:gs>
                  </a:gsLst>
                  <a:lin ang="5400000"/>
                </a:gradFill>
                <a:effectLst>
                  <a:outerShdw blurRad="50800" dist="76200" dir="2700000" algn="tl" rotWithShape="0">
                    <a:prstClr val="black">
                      <a:alpha val="57000"/>
                    </a:prstClr>
                  </a:outerShdw>
                </a:effectLst>
                <a:latin typeface="Trajan Pro" pitchFamily="18" charset="0"/>
                <a:cs typeface="Vijaya" pitchFamily="34" charset="0"/>
              </a:rPr>
              <a:t> </a:t>
            </a:r>
            <a:r>
              <a:rPr lang="es-AR" sz="2800" b="1" dirty="0" err="1">
                <a:ln w="3175" cmpd="sng">
                  <a:gradFill flip="none" rotWithShape="1">
                    <a:gsLst>
                      <a:gs pos="0">
                        <a:schemeClr val="accent1">
                          <a:tint val="66000"/>
                          <a:satMod val="160000"/>
                        </a:schemeClr>
                      </a:gs>
                      <a:gs pos="50000">
                        <a:schemeClr val="accent1">
                          <a:tint val="44500"/>
                          <a:satMod val="160000"/>
                        </a:schemeClr>
                      </a:gs>
                    </a:gsLst>
                    <a:lin ang="16200000" scaled="1"/>
                    <a:tileRect/>
                  </a:gradFill>
                  <a:prstDash val="solid"/>
                  <a:miter lim="800000"/>
                </a:ln>
                <a:gradFill rotWithShape="1">
                  <a:gsLst>
                    <a:gs pos="39000">
                      <a:schemeClr val="bg1"/>
                    </a:gs>
                    <a:gs pos="75000">
                      <a:srgbClr val="FF0000"/>
                    </a:gs>
                    <a:gs pos="95000">
                      <a:srgbClr val="000000">
                        <a:shade val="47000"/>
                        <a:satMod val="150000"/>
                      </a:srgbClr>
                    </a:gs>
                    <a:gs pos="100000">
                      <a:srgbClr val="000000">
                        <a:shade val="39000"/>
                        <a:satMod val="150000"/>
                      </a:srgbClr>
                    </a:gs>
                  </a:gsLst>
                  <a:lin ang="5400000"/>
                </a:gradFill>
                <a:effectLst>
                  <a:outerShdw blurRad="50800" dist="76200" dir="2700000" algn="tl" rotWithShape="0">
                    <a:prstClr val="black">
                      <a:alpha val="57000"/>
                    </a:prstClr>
                  </a:outerShdw>
                </a:effectLst>
                <a:latin typeface="Trajan Pro" pitchFamily="18" charset="0"/>
                <a:cs typeface="Vijaya" pitchFamily="34" charset="0"/>
              </a:rPr>
              <a:t>guardá</a:t>
            </a:r>
            <a:r>
              <a:rPr lang="es-AR" sz="2800" b="1" dirty="0">
                <a:ln w="3175" cmpd="sng">
                  <a:gradFill flip="none" rotWithShape="1">
                    <a:gsLst>
                      <a:gs pos="0">
                        <a:schemeClr val="accent1">
                          <a:tint val="66000"/>
                          <a:satMod val="160000"/>
                        </a:schemeClr>
                      </a:gs>
                      <a:gs pos="50000">
                        <a:schemeClr val="accent1">
                          <a:tint val="44500"/>
                          <a:satMod val="160000"/>
                        </a:schemeClr>
                      </a:gs>
                    </a:gsLst>
                    <a:lin ang="16200000" scaled="1"/>
                    <a:tileRect/>
                  </a:gradFill>
                  <a:prstDash val="solid"/>
                  <a:miter lim="800000"/>
                </a:ln>
                <a:gradFill rotWithShape="1">
                  <a:gsLst>
                    <a:gs pos="39000">
                      <a:schemeClr val="bg1"/>
                    </a:gs>
                    <a:gs pos="75000">
                      <a:srgbClr val="FF0000"/>
                    </a:gs>
                    <a:gs pos="95000">
                      <a:srgbClr val="000000">
                        <a:shade val="47000"/>
                        <a:satMod val="150000"/>
                      </a:srgbClr>
                    </a:gs>
                    <a:gs pos="100000">
                      <a:srgbClr val="000000">
                        <a:shade val="39000"/>
                        <a:satMod val="150000"/>
                      </a:srgbClr>
                    </a:gs>
                  </a:gsLst>
                  <a:lin ang="5400000"/>
                </a:gradFill>
                <a:effectLst>
                  <a:outerShdw blurRad="50800" dist="76200" dir="2700000" algn="tl" rotWithShape="0">
                    <a:prstClr val="black">
                      <a:alpha val="57000"/>
                    </a:prstClr>
                  </a:outerShdw>
                </a:effectLst>
                <a:latin typeface="Trajan Pro" pitchFamily="18" charset="0"/>
                <a:cs typeface="Vijaya" pitchFamily="34" charset="0"/>
              </a:rPr>
              <a:t>-lo</a:t>
            </a:r>
          </a:p>
        </p:txBody>
      </p:sp>
      <p:sp>
        <p:nvSpPr>
          <p:cNvPr id="5" name="4 Rectángulo"/>
          <p:cNvSpPr/>
          <p:nvPr/>
        </p:nvSpPr>
        <p:spPr>
          <a:xfrm>
            <a:off x="636215" y="584684"/>
            <a:ext cx="2008884" cy="584775"/>
          </a:xfrm>
          <a:prstGeom prst="rect">
            <a:avLst/>
          </a:prstGeom>
        </p:spPr>
        <p:txBody>
          <a:bodyPr wrap="none">
            <a:spAutoFit/>
          </a:bodyPr>
          <a:lstStyle/>
          <a:p>
            <a:pPr algn="ctr"/>
            <a:r>
              <a:rPr lang="es-AR" sz="3200" dirty="0">
                <a:ln w="18415" cmpd="sng">
                  <a:solidFill>
                    <a:srgbClr val="FFFFFF"/>
                  </a:solidFill>
                  <a:prstDash val="solid"/>
                </a:ln>
                <a:solidFill>
                  <a:srgbClr val="FFC000"/>
                </a:solidFill>
                <a:effectLst>
                  <a:glow rad="139700">
                    <a:schemeClr val="accent1">
                      <a:satMod val="175000"/>
                      <a:alpha val="40000"/>
                    </a:schemeClr>
                  </a:glow>
                  <a:outerShdw blurRad="63500" dir="3600000" algn="tl" rotWithShape="0">
                    <a:srgbClr val="000000">
                      <a:alpha val="70000"/>
                    </a:srgbClr>
                  </a:outerShdw>
                </a:effectLst>
                <a:latin typeface="Trajan Pro" pitchFamily="18" charset="0"/>
                <a:cs typeface="Vijaya" pitchFamily="34" charset="0"/>
              </a:rPr>
              <a:t>O Sábado</a:t>
            </a:r>
            <a:r>
              <a:rPr lang="es-AR" sz="3200" dirty="0">
                <a:ln w="18415" cmpd="sng">
                  <a:solidFill>
                    <a:srgbClr val="FFFFFF"/>
                  </a:solidFill>
                  <a:prstDash val="solid"/>
                </a:ln>
                <a:gradFill flip="none" rotWithShape="1">
                  <a:gsLst>
                    <a:gs pos="0">
                      <a:srgbClr val="002060"/>
                    </a:gs>
                    <a:gs pos="69000">
                      <a:srgbClr val="FFFFFF">
                        <a:shade val="67500"/>
                        <a:satMod val="115000"/>
                      </a:srgbClr>
                    </a:gs>
                    <a:gs pos="100000">
                      <a:srgbClr val="FFFFFF">
                        <a:shade val="100000"/>
                        <a:satMod val="115000"/>
                      </a:srgbClr>
                    </a:gs>
                  </a:gsLst>
                  <a:lin ang="16200000" scaled="1"/>
                  <a:tileRect/>
                </a:gradFill>
                <a:effectLst>
                  <a:glow rad="139700">
                    <a:schemeClr val="accent1">
                      <a:satMod val="175000"/>
                      <a:alpha val="40000"/>
                    </a:schemeClr>
                  </a:glow>
                  <a:outerShdw blurRad="63500" dir="3600000" algn="tl" rotWithShape="0">
                    <a:srgbClr val="000000">
                      <a:alpha val="70000"/>
                    </a:srgbClr>
                  </a:outerShdw>
                </a:effectLst>
                <a:latin typeface="Trajan Pro" pitchFamily="18" charset="0"/>
                <a:cs typeface="Vijaya" pitchFamily="34" charset="0"/>
              </a:rPr>
              <a:t>: </a:t>
            </a: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58192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1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up)">
                                      <p:cBhvr>
                                        <p:cTn id="12" dur="10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up)">
                                      <p:cBhvr>
                                        <p:cTn id="17" dur="10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up)">
                                      <p:cBhvr>
                                        <p:cTn id="22" dur="10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up)">
                                      <p:cBhvr>
                                        <p:cTn id="27" dur="10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wipe(up)">
                                      <p:cBhvr>
                                        <p:cTn id="32" dur="1000"/>
                                        <p:tgtEl>
                                          <p:spTgt spid="4">
                                            <p:txEl>
                                              <p:pRg st="5" end="5"/>
                                            </p:txEl>
                                          </p:spTgt>
                                        </p:tgtEl>
                                      </p:cBhvr>
                                    </p:animEffect>
                                  </p:childTnLst>
                                </p:cTn>
                              </p:par>
                            </p:childTnLst>
                          </p:cTn>
                        </p:par>
                        <p:par>
                          <p:cTn id="33" fill="hold">
                            <p:stCondLst>
                              <p:cond delay="1000"/>
                            </p:stCondLst>
                            <p:childTnLst>
                              <p:par>
                                <p:cTn id="34" presetID="22" presetClass="entr" presetSubtype="1" fill="hold"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up)">
                                      <p:cBhvr>
                                        <p:cTn id="3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Mis Docs\_Multimedia IMS\Curso Biblico PPS\Tema 13\Tema 13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7381"/>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539552" y="1486023"/>
            <a:ext cx="8388931" cy="4464496"/>
          </a:xfrm>
          <a:prstGeom prst="rect">
            <a:avLst/>
          </a:prstGeom>
          <a:noFill/>
          <a:ln>
            <a:noFill/>
          </a:ln>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marL="514350" indent="-514350">
              <a:buFont typeface="+mj-lt"/>
              <a:buAutoNum type="arabicPeriod" startAt="7"/>
            </a:pPr>
            <a:r>
              <a:rPr lang="es-AR" sz="2800" b="1" dirty="0" err="1">
                <a:ln w="3175" cmpd="sng">
                  <a:gradFill flip="none" rotWithShape="1">
                    <a:gsLst>
                      <a:gs pos="0">
                        <a:schemeClr val="accent1">
                          <a:tint val="66000"/>
                          <a:satMod val="160000"/>
                        </a:schemeClr>
                      </a:gs>
                      <a:gs pos="50000">
                        <a:schemeClr val="accent1">
                          <a:tint val="44500"/>
                          <a:satMod val="160000"/>
                        </a:schemeClr>
                      </a:gs>
                    </a:gsLst>
                    <a:lin ang="16200000" scaled="1"/>
                    <a:tileRect/>
                  </a:gradFill>
                  <a:prstDash val="solid"/>
                  <a:miter lim="800000"/>
                </a:ln>
                <a:gradFill rotWithShape="1">
                  <a:gsLst>
                    <a:gs pos="39000">
                      <a:schemeClr val="bg1"/>
                    </a:gs>
                    <a:gs pos="71000">
                      <a:srgbClr val="FF0000"/>
                    </a:gs>
                    <a:gs pos="95000">
                      <a:srgbClr val="000000">
                        <a:shade val="47000"/>
                        <a:satMod val="150000"/>
                      </a:srgbClr>
                    </a:gs>
                    <a:gs pos="100000">
                      <a:srgbClr val="000000">
                        <a:shade val="39000"/>
                        <a:satMod val="150000"/>
                      </a:srgbClr>
                    </a:gs>
                  </a:gsLst>
                  <a:lin ang="5400000"/>
                </a:gradFill>
                <a:effectLst>
                  <a:outerShdw blurRad="50800" dist="63500" dir="2700000" algn="tl" rotWithShape="0">
                    <a:prstClr val="black">
                      <a:alpha val="68000"/>
                    </a:prstClr>
                  </a:outerShdw>
                </a:effectLst>
                <a:latin typeface="Trajan Pro" pitchFamily="18" charset="0"/>
                <a:cs typeface="Vijaya" pitchFamily="34" charset="0"/>
              </a:rPr>
              <a:t>Jesus</a:t>
            </a:r>
            <a:r>
              <a:rPr lang="es-AR" sz="2800" b="1" dirty="0">
                <a:ln w="3175" cmpd="sng">
                  <a:gradFill flip="none" rotWithShape="1">
                    <a:gsLst>
                      <a:gs pos="0">
                        <a:schemeClr val="accent1">
                          <a:tint val="66000"/>
                          <a:satMod val="160000"/>
                        </a:schemeClr>
                      </a:gs>
                      <a:gs pos="50000">
                        <a:schemeClr val="accent1">
                          <a:tint val="44500"/>
                          <a:satMod val="160000"/>
                        </a:schemeClr>
                      </a:gs>
                    </a:gsLst>
                    <a:lin ang="16200000" scaled="1"/>
                    <a:tileRect/>
                  </a:gradFill>
                  <a:prstDash val="solid"/>
                  <a:miter lim="800000"/>
                </a:ln>
                <a:gradFill rotWithShape="1">
                  <a:gsLst>
                    <a:gs pos="39000">
                      <a:schemeClr val="bg1"/>
                    </a:gs>
                    <a:gs pos="71000">
                      <a:srgbClr val="FF0000"/>
                    </a:gs>
                    <a:gs pos="95000">
                      <a:srgbClr val="000000">
                        <a:shade val="47000"/>
                        <a:satMod val="150000"/>
                      </a:srgbClr>
                    </a:gs>
                    <a:gs pos="100000">
                      <a:srgbClr val="000000">
                        <a:shade val="39000"/>
                        <a:satMod val="150000"/>
                      </a:srgbClr>
                    </a:gs>
                  </a:gsLst>
                  <a:lin ang="5400000"/>
                </a:gradFill>
                <a:effectLst>
                  <a:outerShdw blurRad="50800" dist="63500" dir="2700000" algn="tl" rotWithShape="0">
                    <a:prstClr val="black">
                      <a:alpha val="68000"/>
                    </a:prstClr>
                  </a:outerShdw>
                </a:effectLst>
                <a:latin typeface="Trajan Pro" pitchFamily="18" charset="0"/>
                <a:cs typeface="Vijaya" pitchFamily="34" charset="0"/>
              </a:rPr>
              <a:t> </a:t>
            </a:r>
            <a:r>
              <a:rPr lang="es-AR" sz="2800" b="1" dirty="0" err="1">
                <a:ln w="3175" cmpd="sng">
                  <a:gradFill flip="none" rotWithShape="1">
                    <a:gsLst>
                      <a:gs pos="0">
                        <a:schemeClr val="accent1">
                          <a:tint val="66000"/>
                          <a:satMod val="160000"/>
                        </a:schemeClr>
                      </a:gs>
                      <a:gs pos="50000">
                        <a:schemeClr val="accent1">
                          <a:tint val="44500"/>
                          <a:satMod val="160000"/>
                        </a:schemeClr>
                      </a:gs>
                    </a:gsLst>
                    <a:lin ang="16200000" scaled="1"/>
                    <a:tileRect/>
                  </a:gradFill>
                  <a:prstDash val="solid"/>
                  <a:miter lim="800000"/>
                </a:ln>
                <a:gradFill rotWithShape="1">
                  <a:gsLst>
                    <a:gs pos="39000">
                      <a:schemeClr val="bg1"/>
                    </a:gs>
                    <a:gs pos="71000">
                      <a:srgbClr val="FF0000"/>
                    </a:gs>
                    <a:gs pos="95000">
                      <a:srgbClr val="000000">
                        <a:shade val="47000"/>
                        <a:satMod val="150000"/>
                      </a:srgbClr>
                    </a:gs>
                    <a:gs pos="100000">
                      <a:srgbClr val="000000">
                        <a:shade val="39000"/>
                        <a:satMod val="150000"/>
                      </a:srgbClr>
                    </a:gs>
                  </a:gsLst>
                  <a:lin ang="5400000"/>
                </a:gradFill>
                <a:effectLst>
                  <a:outerShdw blurRad="50800" dist="63500" dir="2700000" algn="tl" rotWithShape="0">
                    <a:prstClr val="black">
                      <a:alpha val="68000"/>
                    </a:prstClr>
                  </a:outerShdw>
                </a:effectLst>
                <a:latin typeface="Trajan Pro" pitchFamily="18" charset="0"/>
                <a:cs typeface="Vijaya" pitchFamily="34" charset="0"/>
              </a:rPr>
              <a:t>disse</a:t>
            </a:r>
            <a:r>
              <a:rPr lang="es-AR" sz="2800" b="1" dirty="0">
                <a:ln w="3175" cmpd="sng">
                  <a:gradFill flip="none" rotWithShape="1">
                    <a:gsLst>
                      <a:gs pos="0">
                        <a:schemeClr val="accent1">
                          <a:tint val="66000"/>
                          <a:satMod val="160000"/>
                        </a:schemeClr>
                      </a:gs>
                      <a:gs pos="50000">
                        <a:schemeClr val="accent1">
                          <a:tint val="44500"/>
                          <a:satMod val="160000"/>
                        </a:schemeClr>
                      </a:gs>
                    </a:gsLst>
                    <a:lin ang="16200000" scaled="1"/>
                    <a:tileRect/>
                  </a:gradFill>
                  <a:prstDash val="solid"/>
                  <a:miter lim="800000"/>
                </a:ln>
                <a:gradFill rotWithShape="1">
                  <a:gsLst>
                    <a:gs pos="39000">
                      <a:schemeClr val="bg1"/>
                    </a:gs>
                    <a:gs pos="71000">
                      <a:srgbClr val="FF0000"/>
                    </a:gs>
                    <a:gs pos="95000">
                      <a:srgbClr val="000000">
                        <a:shade val="47000"/>
                        <a:satMod val="150000"/>
                      </a:srgbClr>
                    </a:gs>
                    <a:gs pos="100000">
                      <a:srgbClr val="000000">
                        <a:shade val="39000"/>
                        <a:satMod val="150000"/>
                      </a:srgbClr>
                    </a:gs>
                  </a:gsLst>
                  <a:lin ang="5400000"/>
                </a:gradFill>
                <a:effectLst>
                  <a:outerShdw blurRad="50800" dist="63500" dir="2700000" algn="tl" rotWithShape="0">
                    <a:prstClr val="black">
                      <a:alpha val="68000"/>
                    </a:prstClr>
                  </a:outerShdw>
                </a:effectLst>
                <a:latin typeface="Trajan Pro" pitchFamily="18" charset="0"/>
                <a:cs typeface="Vijaya" pitchFamily="34" charset="0"/>
              </a:rPr>
              <a:t> que era para o </a:t>
            </a:r>
            <a:r>
              <a:rPr lang="es-AR" sz="2800" b="1" dirty="0" err="1">
                <a:ln w="3175" cmpd="sng">
                  <a:gradFill flip="none" rotWithShape="1">
                    <a:gsLst>
                      <a:gs pos="0">
                        <a:schemeClr val="accent1">
                          <a:tint val="66000"/>
                          <a:satMod val="160000"/>
                        </a:schemeClr>
                      </a:gs>
                      <a:gs pos="50000">
                        <a:schemeClr val="accent1">
                          <a:tint val="44500"/>
                          <a:satMod val="160000"/>
                        </a:schemeClr>
                      </a:gs>
                    </a:gsLst>
                    <a:lin ang="16200000" scaled="1"/>
                    <a:tileRect/>
                  </a:gradFill>
                  <a:prstDash val="solid"/>
                  <a:miter lim="800000"/>
                </a:ln>
                <a:gradFill rotWithShape="1">
                  <a:gsLst>
                    <a:gs pos="39000">
                      <a:schemeClr val="bg1"/>
                    </a:gs>
                    <a:gs pos="71000">
                      <a:srgbClr val="FF0000"/>
                    </a:gs>
                    <a:gs pos="95000">
                      <a:srgbClr val="000000">
                        <a:shade val="47000"/>
                        <a:satMod val="150000"/>
                      </a:srgbClr>
                    </a:gs>
                    <a:gs pos="100000">
                      <a:srgbClr val="000000">
                        <a:shade val="39000"/>
                        <a:satMod val="150000"/>
                      </a:srgbClr>
                    </a:gs>
                  </a:gsLst>
                  <a:lin ang="5400000"/>
                </a:gradFill>
                <a:effectLst>
                  <a:outerShdw blurRad="50800" dist="63500" dir="2700000" algn="tl" rotWithShape="0">
                    <a:prstClr val="black">
                      <a:alpha val="68000"/>
                    </a:prstClr>
                  </a:outerShdw>
                </a:effectLst>
                <a:latin typeface="Trajan Pro" pitchFamily="18" charset="0"/>
                <a:cs typeface="Vijaya" pitchFamily="34" charset="0"/>
              </a:rPr>
              <a:t>bem</a:t>
            </a:r>
            <a:r>
              <a:rPr lang="es-AR" sz="2800" b="1" dirty="0">
                <a:ln w="3175" cmpd="sng">
                  <a:gradFill flip="none" rotWithShape="1">
                    <a:gsLst>
                      <a:gs pos="0">
                        <a:schemeClr val="accent1">
                          <a:tint val="66000"/>
                          <a:satMod val="160000"/>
                        </a:schemeClr>
                      </a:gs>
                      <a:gs pos="50000">
                        <a:schemeClr val="accent1">
                          <a:tint val="44500"/>
                          <a:satMod val="160000"/>
                        </a:schemeClr>
                      </a:gs>
                    </a:gsLst>
                    <a:lin ang="16200000" scaled="1"/>
                    <a:tileRect/>
                  </a:gradFill>
                  <a:prstDash val="solid"/>
                  <a:miter lim="800000"/>
                </a:ln>
                <a:gradFill rotWithShape="1">
                  <a:gsLst>
                    <a:gs pos="39000">
                      <a:schemeClr val="bg1"/>
                    </a:gs>
                    <a:gs pos="71000">
                      <a:srgbClr val="FF0000"/>
                    </a:gs>
                    <a:gs pos="95000">
                      <a:srgbClr val="000000">
                        <a:shade val="47000"/>
                        <a:satMod val="150000"/>
                      </a:srgbClr>
                    </a:gs>
                    <a:gs pos="100000">
                      <a:srgbClr val="000000">
                        <a:shade val="39000"/>
                        <a:satMod val="150000"/>
                      </a:srgbClr>
                    </a:gs>
                  </a:gsLst>
                  <a:lin ang="5400000"/>
                </a:gradFill>
                <a:effectLst>
                  <a:outerShdw blurRad="50800" dist="63500" dir="2700000" algn="tl" rotWithShape="0">
                    <a:prstClr val="black">
                      <a:alpha val="68000"/>
                    </a:prstClr>
                  </a:outerShdw>
                </a:effectLst>
                <a:latin typeface="Trajan Pro" pitchFamily="18" charset="0"/>
                <a:cs typeface="Vijaya" pitchFamily="34" charset="0"/>
              </a:rPr>
              <a:t> </a:t>
            </a:r>
          </a:p>
          <a:p>
            <a:pPr lvl="1"/>
            <a:r>
              <a:rPr lang="es-AR" sz="2800" b="1" dirty="0">
                <a:ln w="3175" cmpd="sng">
                  <a:gradFill flip="none" rotWithShape="1">
                    <a:gsLst>
                      <a:gs pos="0">
                        <a:schemeClr val="accent1">
                          <a:tint val="66000"/>
                          <a:satMod val="160000"/>
                        </a:schemeClr>
                      </a:gs>
                      <a:gs pos="50000">
                        <a:schemeClr val="accent1">
                          <a:tint val="44500"/>
                          <a:satMod val="160000"/>
                        </a:schemeClr>
                      </a:gs>
                    </a:gsLst>
                    <a:lin ang="16200000" scaled="1"/>
                    <a:tileRect/>
                  </a:gradFill>
                  <a:prstDash val="solid"/>
                  <a:miter lim="800000"/>
                </a:ln>
                <a:gradFill rotWithShape="1">
                  <a:gsLst>
                    <a:gs pos="39000">
                      <a:schemeClr val="bg1"/>
                    </a:gs>
                    <a:gs pos="71000">
                      <a:srgbClr val="FF0000"/>
                    </a:gs>
                    <a:gs pos="95000">
                      <a:srgbClr val="000000">
                        <a:shade val="47000"/>
                        <a:satMod val="150000"/>
                      </a:srgbClr>
                    </a:gs>
                    <a:gs pos="100000">
                      <a:srgbClr val="000000">
                        <a:shade val="39000"/>
                        <a:satMod val="150000"/>
                      </a:srgbClr>
                    </a:gs>
                  </a:gsLst>
                  <a:lin ang="5400000"/>
                </a:gradFill>
                <a:effectLst>
                  <a:outerShdw blurRad="50800" dist="63500" dir="2700000" algn="tl" rotWithShape="0">
                    <a:prstClr val="black">
                      <a:alpha val="68000"/>
                    </a:prstClr>
                  </a:outerShdw>
                </a:effectLst>
                <a:latin typeface="Trajan Pro" pitchFamily="18" charset="0"/>
                <a:cs typeface="Vijaya" pitchFamily="34" charset="0"/>
              </a:rPr>
              <a:t>do </a:t>
            </a:r>
            <a:r>
              <a:rPr lang="es-AR" sz="2800" b="1" dirty="0" err="1">
                <a:ln w="3175" cmpd="sng">
                  <a:gradFill flip="none" rotWithShape="1">
                    <a:gsLst>
                      <a:gs pos="0">
                        <a:schemeClr val="accent1">
                          <a:tint val="66000"/>
                          <a:satMod val="160000"/>
                        </a:schemeClr>
                      </a:gs>
                      <a:gs pos="50000">
                        <a:schemeClr val="accent1">
                          <a:tint val="44500"/>
                          <a:satMod val="160000"/>
                        </a:schemeClr>
                      </a:gs>
                    </a:gsLst>
                    <a:lin ang="16200000" scaled="1"/>
                    <a:tileRect/>
                  </a:gradFill>
                  <a:prstDash val="solid"/>
                  <a:miter lim="800000"/>
                </a:ln>
                <a:gradFill rotWithShape="1">
                  <a:gsLst>
                    <a:gs pos="39000">
                      <a:schemeClr val="bg1"/>
                    </a:gs>
                    <a:gs pos="71000">
                      <a:srgbClr val="FF0000"/>
                    </a:gs>
                    <a:gs pos="95000">
                      <a:srgbClr val="000000">
                        <a:shade val="47000"/>
                        <a:satMod val="150000"/>
                      </a:srgbClr>
                    </a:gs>
                    <a:gs pos="100000">
                      <a:srgbClr val="000000">
                        <a:shade val="39000"/>
                        <a:satMod val="150000"/>
                      </a:srgbClr>
                    </a:gs>
                  </a:gsLst>
                  <a:lin ang="5400000"/>
                </a:gradFill>
                <a:effectLst>
                  <a:outerShdw blurRad="50800" dist="63500" dir="2700000" algn="tl" rotWithShape="0">
                    <a:prstClr val="black">
                      <a:alpha val="68000"/>
                    </a:prstClr>
                  </a:outerShdw>
                </a:effectLst>
                <a:latin typeface="Trajan Pro" pitchFamily="18" charset="0"/>
                <a:cs typeface="Vijaya" pitchFamily="34" charset="0"/>
              </a:rPr>
              <a:t>homem</a:t>
            </a:r>
            <a:endParaRPr lang="es-AR" sz="2800" b="1" dirty="0">
              <a:ln w="3175" cmpd="sng">
                <a:gradFill flip="none" rotWithShape="1">
                  <a:gsLst>
                    <a:gs pos="0">
                      <a:schemeClr val="accent1">
                        <a:tint val="66000"/>
                        <a:satMod val="160000"/>
                      </a:schemeClr>
                    </a:gs>
                    <a:gs pos="50000">
                      <a:schemeClr val="accent1">
                        <a:tint val="44500"/>
                        <a:satMod val="160000"/>
                      </a:schemeClr>
                    </a:gs>
                  </a:gsLst>
                  <a:lin ang="16200000" scaled="1"/>
                  <a:tileRect/>
                </a:gradFill>
                <a:prstDash val="solid"/>
                <a:miter lim="800000"/>
              </a:ln>
              <a:gradFill rotWithShape="1">
                <a:gsLst>
                  <a:gs pos="39000">
                    <a:schemeClr val="bg1"/>
                  </a:gs>
                  <a:gs pos="71000">
                    <a:srgbClr val="FF0000"/>
                  </a:gs>
                  <a:gs pos="95000">
                    <a:srgbClr val="000000">
                      <a:shade val="47000"/>
                      <a:satMod val="150000"/>
                    </a:srgbClr>
                  </a:gs>
                  <a:gs pos="100000">
                    <a:srgbClr val="000000">
                      <a:shade val="39000"/>
                      <a:satMod val="150000"/>
                    </a:srgbClr>
                  </a:gs>
                </a:gsLst>
                <a:lin ang="5400000"/>
              </a:gradFill>
              <a:effectLst>
                <a:outerShdw blurRad="50800" dist="63500" dir="2700000" algn="tl" rotWithShape="0">
                  <a:prstClr val="black">
                    <a:alpha val="68000"/>
                  </a:prstClr>
                </a:outerShdw>
              </a:effectLst>
              <a:latin typeface="Trajan Pro" pitchFamily="18" charset="0"/>
              <a:cs typeface="Vijaya" pitchFamily="34" charset="0"/>
            </a:endParaRPr>
          </a:p>
          <a:p>
            <a:pPr marL="514350" indent="-514350">
              <a:buFont typeface="+mj-lt"/>
              <a:buAutoNum type="arabicPeriod" startAt="7"/>
            </a:pPr>
            <a:r>
              <a:rPr lang="es-AR" sz="2800" b="1" dirty="0">
                <a:ln w="3175" cmpd="sng">
                  <a:gradFill flip="none" rotWithShape="1">
                    <a:gsLst>
                      <a:gs pos="0">
                        <a:schemeClr val="accent1">
                          <a:tint val="66000"/>
                          <a:satMod val="160000"/>
                        </a:schemeClr>
                      </a:gs>
                      <a:gs pos="50000">
                        <a:schemeClr val="accent1">
                          <a:tint val="44500"/>
                          <a:satMod val="160000"/>
                        </a:schemeClr>
                      </a:gs>
                    </a:gsLst>
                    <a:lin ang="16200000" scaled="1"/>
                    <a:tileRect/>
                  </a:gradFill>
                  <a:prstDash val="solid"/>
                  <a:miter lim="800000"/>
                </a:ln>
                <a:gradFill rotWithShape="1">
                  <a:gsLst>
                    <a:gs pos="39000">
                      <a:schemeClr val="bg1"/>
                    </a:gs>
                    <a:gs pos="71000">
                      <a:srgbClr val="FF0000"/>
                    </a:gs>
                    <a:gs pos="95000">
                      <a:srgbClr val="000000">
                        <a:shade val="47000"/>
                        <a:satMod val="150000"/>
                      </a:srgbClr>
                    </a:gs>
                    <a:gs pos="100000">
                      <a:srgbClr val="000000">
                        <a:shade val="39000"/>
                        <a:satMod val="150000"/>
                      </a:srgbClr>
                    </a:gs>
                  </a:gsLst>
                  <a:lin ang="5400000"/>
                </a:gradFill>
                <a:effectLst>
                  <a:outerShdw blurRad="50800" dist="63500" dir="2700000" algn="tl" rotWithShape="0">
                    <a:prstClr val="black">
                      <a:alpha val="68000"/>
                    </a:prstClr>
                  </a:outerShdw>
                </a:effectLst>
                <a:latin typeface="Trajan Pro" pitchFamily="18" charset="0"/>
                <a:cs typeface="Vijaya" pitchFamily="34" charset="0"/>
              </a:rPr>
              <a:t>As  </a:t>
            </a:r>
            <a:r>
              <a:rPr lang="es-AR" sz="2800" b="1" dirty="0" err="1">
                <a:ln w="3175" cmpd="sng">
                  <a:gradFill flip="none" rotWithShape="1">
                    <a:gsLst>
                      <a:gs pos="0">
                        <a:schemeClr val="accent1">
                          <a:tint val="66000"/>
                          <a:satMod val="160000"/>
                        </a:schemeClr>
                      </a:gs>
                      <a:gs pos="50000">
                        <a:schemeClr val="accent1">
                          <a:tint val="44500"/>
                          <a:satMod val="160000"/>
                        </a:schemeClr>
                      </a:gs>
                    </a:gsLst>
                    <a:lin ang="16200000" scaled="1"/>
                    <a:tileRect/>
                  </a:gradFill>
                  <a:prstDash val="solid"/>
                  <a:miter lim="800000"/>
                </a:ln>
                <a:gradFill rotWithShape="1">
                  <a:gsLst>
                    <a:gs pos="39000">
                      <a:schemeClr val="bg1"/>
                    </a:gs>
                    <a:gs pos="71000">
                      <a:srgbClr val="FF0000"/>
                    </a:gs>
                    <a:gs pos="95000">
                      <a:srgbClr val="000000">
                        <a:shade val="47000"/>
                        <a:satMod val="150000"/>
                      </a:srgbClr>
                    </a:gs>
                    <a:gs pos="100000">
                      <a:srgbClr val="000000">
                        <a:shade val="39000"/>
                        <a:satMod val="150000"/>
                      </a:srgbClr>
                    </a:gs>
                  </a:gsLst>
                  <a:lin ang="5400000"/>
                </a:gradFill>
                <a:effectLst>
                  <a:outerShdw blurRad="50800" dist="63500" dir="2700000" algn="tl" rotWithShape="0">
                    <a:prstClr val="black">
                      <a:alpha val="68000"/>
                    </a:prstClr>
                  </a:outerShdw>
                </a:effectLst>
                <a:latin typeface="Trajan Pro" pitchFamily="18" charset="0"/>
                <a:cs typeface="Vijaya" pitchFamily="34" charset="0"/>
              </a:rPr>
              <a:t>mulheres</a:t>
            </a:r>
            <a:r>
              <a:rPr lang="es-AR" sz="2800" b="1" dirty="0">
                <a:ln w="3175" cmpd="sng">
                  <a:gradFill flip="none" rotWithShape="1">
                    <a:gsLst>
                      <a:gs pos="0">
                        <a:schemeClr val="accent1">
                          <a:tint val="66000"/>
                          <a:satMod val="160000"/>
                        </a:schemeClr>
                      </a:gs>
                      <a:gs pos="50000">
                        <a:schemeClr val="accent1">
                          <a:tint val="44500"/>
                          <a:satMod val="160000"/>
                        </a:schemeClr>
                      </a:gs>
                    </a:gsLst>
                    <a:lin ang="16200000" scaled="1"/>
                    <a:tileRect/>
                  </a:gradFill>
                  <a:prstDash val="solid"/>
                  <a:miter lim="800000"/>
                </a:ln>
                <a:gradFill rotWithShape="1">
                  <a:gsLst>
                    <a:gs pos="39000">
                      <a:schemeClr val="bg1"/>
                    </a:gs>
                    <a:gs pos="71000">
                      <a:srgbClr val="FF0000"/>
                    </a:gs>
                    <a:gs pos="95000">
                      <a:srgbClr val="000000">
                        <a:shade val="47000"/>
                        <a:satMod val="150000"/>
                      </a:srgbClr>
                    </a:gs>
                    <a:gs pos="100000">
                      <a:srgbClr val="000000">
                        <a:shade val="39000"/>
                        <a:satMod val="150000"/>
                      </a:srgbClr>
                    </a:gs>
                  </a:gsLst>
                  <a:lin ang="5400000"/>
                </a:gradFill>
                <a:effectLst>
                  <a:outerShdw blurRad="50800" dist="63500" dir="2700000" algn="tl" rotWithShape="0">
                    <a:prstClr val="black">
                      <a:alpha val="68000"/>
                    </a:prstClr>
                  </a:outerShdw>
                </a:effectLst>
                <a:latin typeface="Trajan Pro" pitchFamily="18" charset="0"/>
                <a:cs typeface="Vijaya" pitchFamily="34" charset="0"/>
              </a:rPr>
              <a:t> </a:t>
            </a:r>
            <a:r>
              <a:rPr lang="es-AR" sz="2800" b="1" dirty="0" err="1">
                <a:ln w="3175" cmpd="sng">
                  <a:gradFill flip="none" rotWithShape="1">
                    <a:gsLst>
                      <a:gs pos="0">
                        <a:schemeClr val="accent1">
                          <a:tint val="66000"/>
                          <a:satMod val="160000"/>
                        </a:schemeClr>
                      </a:gs>
                      <a:gs pos="50000">
                        <a:schemeClr val="accent1">
                          <a:tint val="44500"/>
                          <a:satMod val="160000"/>
                        </a:schemeClr>
                      </a:gs>
                    </a:gsLst>
                    <a:lin ang="16200000" scaled="1"/>
                    <a:tileRect/>
                  </a:gradFill>
                  <a:prstDash val="solid"/>
                  <a:miter lim="800000"/>
                </a:ln>
                <a:gradFill rotWithShape="1">
                  <a:gsLst>
                    <a:gs pos="39000">
                      <a:schemeClr val="bg1"/>
                    </a:gs>
                    <a:gs pos="71000">
                      <a:srgbClr val="FF0000"/>
                    </a:gs>
                    <a:gs pos="95000">
                      <a:srgbClr val="000000">
                        <a:shade val="47000"/>
                        <a:satMod val="150000"/>
                      </a:srgbClr>
                    </a:gs>
                    <a:gs pos="100000">
                      <a:srgbClr val="000000">
                        <a:shade val="39000"/>
                        <a:satMod val="150000"/>
                      </a:srgbClr>
                    </a:gs>
                  </a:gsLst>
                  <a:lin ang="5400000"/>
                </a:gradFill>
                <a:effectLst>
                  <a:outerShdw blurRad="50800" dist="63500" dir="2700000" algn="tl" rotWithShape="0">
                    <a:prstClr val="black">
                      <a:alpha val="68000"/>
                    </a:prstClr>
                  </a:outerShdw>
                </a:effectLst>
                <a:latin typeface="Trajan Pro" pitchFamily="18" charset="0"/>
                <a:cs typeface="Vijaya" pitchFamily="34" charset="0"/>
              </a:rPr>
              <a:t>instruídas</a:t>
            </a:r>
            <a:r>
              <a:rPr lang="es-AR" sz="2800" b="1" dirty="0">
                <a:ln w="3175" cmpd="sng">
                  <a:gradFill flip="none" rotWithShape="1">
                    <a:gsLst>
                      <a:gs pos="0">
                        <a:schemeClr val="accent1">
                          <a:tint val="66000"/>
                          <a:satMod val="160000"/>
                        </a:schemeClr>
                      </a:gs>
                      <a:gs pos="50000">
                        <a:schemeClr val="accent1">
                          <a:tint val="44500"/>
                          <a:satMod val="160000"/>
                        </a:schemeClr>
                      </a:gs>
                    </a:gsLst>
                    <a:lin ang="16200000" scaled="1"/>
                    <a:tileRect/>
                  </a:gradFill>
                  <a:prstDash val="solid"/>
                  <a:miter lim="800000"/>
                </a:ln>
                <a:gradFill rotWithShape="1">
                  <a:gsLst>
                    <a:gs pos="39000">
                      <a:schemeClr val="bg1"/>
                    </a:gs>
                    <a:gs pos="71000">
                      <a:srgbClr val="FF0000"/>
                    </a:gs>
                    <a:gs pos="95000">
                      <a:srgbClr val="000000">
                        <a:shade val="47000"/>
                        <a:satMod val="150000"/>
                      </a:srgbClr>
                    </a:gs>
                    <a:gs pos="100000">
                      <a:srgbClr val="000000">
                        <a:shade val="39000"/>
                        <a:satMod val="150000"/>
                      </a:srgbClr>
                    </a:gs>
                  </a:gsLst>
                  <a:lin ang="5400000"/>
                </a:gradFill>
                <a:effectLst>
                  <a:outerShdw blurRad="50800" dist="63500" dir="2700000" algn="tl" rotWithShape="0">
                    <a:prstClr val="black">
                      <a:alpha val="68000"/>
                    </a:prstClr>
                  </a:outerShdw>
                </a:effectLst>
                <a:latin typeface="Trajan Pro" pitchFamily="18" charset="0"/>
                <a:cs typeface="Vijaya" pitchFamily="34" charset="0"/>
              </a:rPr>
              <a:t> por </a:t>
            </a:r>
            <a:r>
              <a:rPr lang="es-AR" sz="2800" b="1" dirty="0" err="1">
                <a:ln w="3175" cmpd="sng">
                  <a:gradFill flip="none" rotWithShape="1">
                    <a:gsLst>
                      <a:gs pos="0">
                        <a:schemeClr val="accent1">
                          <a:tint val="66000"/>
                          <a:satMod val="160000"/>
                        </a:schemeClr>
                      </a:gs>
                      <a:gs pos="50000">
                        <a:schemeClr val="accent1">
                          <a:tint val="44500"/>
                          <a:satMod val="160000"/>
                        </a:schemeClr>
                      </a:gs>
                    </a:gsLst>
                    <a:lin ang="16200000" scaled="1"/>
                    <a:tileRect/>
                  </a:gradFill>
                  <a:prstDash val="solid"/>
                  <a:miter lim="800000"/>
                </a:ln>
                <a:gradFill rotWithShape="1">
                  <a:gsLst>
                    <a:gs pos="39000">
                      <a:schemeClr val="bg1"/>
                    </a:gs>
                    <a:gs pos="71000">
                      <a:srgbClr val="FF0000"/>
                    </a:gs>
                    <a:gs pos="95000">
                      <a:srgbClr val="000000">
                        <a:shade val="47000"/>
                        <a:satMod val="150000"/>
                      </a:srgbClr>
                    </a:gs>
                    <a:gs pos="100000">
                      <a:srgbClr val="000000">
                        <a:shade val="39000"/>
                        <a:satMod val="150000"/>
                      </a:srgbClr>
                    </a:gs>
                  </a:gsLst>
                  <a:lin ang="5400000"/>
                </a:gradFill>
                <a:effectLst>
                  <a:outerShdw blurRad="50800" dist="63500" dir="2700000" algn="tl" rotWithShape="0">
                    <a:prstClr val="black">
                      <a:alpha val="68000"/>
                    </a:prstClr>
                  </a:outerShdw>
                </a:effectLst>
                <a:latin typeface="Trajan Pro" pitchFamily="18" charset="0"/>
                <a:cs typeface="Vijaya" pitchFamily="34" charset="0"/>
              </a:rPr>
              <a:t>Jesus</a:t>
            </a:r>
            <a:r>
              <a:rPr lang="es-AR" sz="2800" b="1" dirty="0">
                <a:ln w="3175" cmpd="sng">
                  <a:gradFill flip="none" rotWithShape="1">
                    <a:gsLst>
                      <a:gs pos="0">
                        <a:schemeClr val="accent1">
                          <a:tint val="66000"/>
                          <a:satMod val="160000"/>
                        </a:schemeClr>
                      </a:gs>
                      <a:gs pos="50000">
                        <a:schemeClr val="accent1">
                          <a:tint val="44500"/>
                          <a:satMod val="160000"/>
                        </a:schemeClr>
                      </a:gs>
                    </a:gsLst>
                    <a:lin ang="16200000" scaled="1"/>
                    <a:tileRect/>
                  </a:gradFill>
                  <a:prstDash val="solid"/>
                  <a:miter lim="800000"/>
                </a:ln>
                <a:gradFill rotWithShape="1">
                  <a:gsLst>
                    <a:gs pos="39000">
                      <a:schemeClr val="bg1"/>
                    </a:gs>
                    <a:gs pos="71000">
                      <a:srgbClr val="FF0000"/>
                    </a:gs>
                    <a:gs pos="95000">
                      <a:srgbClr val="000000">
                        <a:shade val="47000"/>
                        <a:satMod val="150000"/>
                      </a:srgbClr>
                    </a:gs>
                    <a:gs pos="100000">
                      <a:srgbClr val="000000">
                        <a:shade val="39000"/>
                        <a:satMod val="150000"/>
                      </a:srgbClr>
                    </a:gs>
                  </a:gsLst>
                  <a:lin ang="5400000"/>
                </a:gradFill>
                <a:effectLst>
                  <a:outerShdw blurRad="50800" dist="63500" dir="2700000" algn="tl" rotWithShape="0">
                    <a:prstClr val="black">
                      <a:alpha val="68000"/>
                    </a:prstClr>
                  </a:outerShdw>
                </a:effectLst>
                <a:latin typeface="Trajan Pro" pitchFamily="18" charset="0"/>
                <a:cs typeface="Vijaya" pitchFamily="34" charset="0"/>
              </a:rPr>
              <a:t> </a:t>
            </a:r>
            <a:r>
              <a:rPr lang="es-AR" sz="2800" b="1" dirty="0" err="1">
                <a:ln w="3175" cmpd="sng">
                  <a:gradFill flip="none" rotWithShape="1">
                    <a:gsLst>
                      <a:gs pos="0">
                        <a:schemeClr val="accent1">
                          <a:tint val="66000"/>
                          <a:satMod val="160000"/>
                        </a:schemeClr>
                      </a:gs>
                      <a:gs pos="50000">
                        <a:schemeClr val="accent1">
                          <a:tint val="44500"/>
                          <a:satMod val="160000"/>
                        </a:schemeClr>
                      </a:gs>
                    </a:gsLst>
                    <a:lin ang="16200000" scaled="1"/>
                    <a:tileRect/>
                  </a:gradFill>
                  <a:prstDash val="solid"/>
                  <a:miter lim="800000"/>
                </a:ln>
                <a:gradFill rotWithShape="1">
                  <a:gsLst>
                    <a:gs pos="39000">
                      <a:schemeClr val="bg1"/>
                    </a:gs>
                    <a:gs pos="71000">
                      <a:srgbClr val="FF0000"/>
                    </a:gs>
                    <a:gs pos="95000">
                      <a:srgbClr val="000000">
                        <a:shade val="47000"/>
                        <a:satMod val="150000"/>
                      </a:srgbClr>
                    </a:gs>
                    <a:gs pos="100000">
                      <a:srgbClr val="000000">
                        <a:shade val="39000"/>
                        <a:satMod val="150000"/>
                      </a:srgbClr>
                    </a:gs>
                  </a:gsLst>
                  <a:lin ang="5400000"/>
                </a:gradFill>
                <a:effectLst>
                  <a:outerShdw blurRad="50800" dist="63500" dir="2700000" algn="tl" rotWithShape="0">
                    <a:prstClr val="black">
                      <a:alpha val="68000"/>
                    </a:prstClr>
                  </a:outerShdw>
                </a:effectLst>
                <a:latin typeface="Trajan Pro" pitchFamily="18" charset="0"/>
                <a:cs typeface="Vijaya" pitchFamily="34" charset="0"/>
              </a:rPr>
              <a:t>guardaram</a:t>
            </a:r>
            <a:r>
              <a:rPr lang="es-AR" sz="2800" b="1" dirty="0">
                <a:ln w="3175" cmpd="sng">
                  <a:gradFill flip="none" rotWithShape="1">
                    <a:gsLst>
                      <a:gs pos="0">
                        <a:schemeClr val="accent1">
                          <a:tint val="66000"/>
                          <a:satMod val="160000"/>
                        </a:schemeClr>
                      </a:gs>
                      <a:gs pos="50000">
                        <a:schemeClr val="accent1">
                          <a:tint val="44500"/>
                          <a:satMod val="160000"/>
                        </a:schemeClr>
                      </a:gs>
                    </a:gsLst>
                    <a:lin ang="16200000" scaled="1"/>
                    <a:tileRect/>
                  </a:gradFill>
                  <a:prstDash val="solid"/>
                  <a:miter lim="800000"/>
                </a:ln>
                <a:gradFill rotWithShape="1">
                  <a:gsLst>
                    <a:gs pos="39000">
                      <a:schemeClr val="bg1"/>
                    </a:gs>
                    <a:gs pos="71000">
                      <a:srgbClr val="FF0000"/>
                    </a:gs>
                    <a:gs pos="95000">
                      <a:srgbClr val="000000">
                        <a:shade val="47000"/>
                        <a:satMod val="150000"/>
                      </a:srgbClr>
                    </a:gs>
                    <a:gs pos="100000">
                      <a:srgbClr val="000000">
                        <a:shade val="39000"/>
                        <a:satMod val="150000"/>
                      </a:srgbClr>
                    </a:gs>
                  </a:gsLst>
                  <a:lin ang="5400000"/>
                </a:gradFill>
                <a:effectLst>
                  <a:outerShdw blurRad="50800" dist="63500" dir="2700000" algn="tl" rotWithShape="0">
                    <a:prstClr val="black">
                      <a:alpha val="68000"/>
                    </a:prstClr>
                  </a:outerShdw>
                </a:effectLst>
                <a:latin typeface="Trajan Pro" pitchFamily="18" charset="0"/>
                <a:cs typeface="Vijaya" pitchFamily="34" charset="0"/>
              </a:rPr>
              <a:t> o sábado</a:t>
            </a:r>
          </a:p>
          <a:p>
            <a:pPr marL="514350" indent="-514350">
              <a:buFont typeface="+mj-lt"/>
              <a:buAutoNum type="arabicPeriod" startAt="7"/>
            </a:pPr>
            <a:r>
              <a:rPr lang="es-AR" sz="2800" b="1" dirty="0" err="1">
                <a:ln w="3175" cmpd="sng">
                  <a:gradFill flip="none" rotWithShape="1">
                    <a:gsLst>
                      <a:gs pos="0">
                        <a:schemeClr val="accent1">
                          <a:tint val="66000"/>
                          <a:satMod val="160000"/>
                        </a:schemeClr>
                      </a:gs>
                      <a:gs pos="50000">
                        <a:schemeClr val="accent1">
                          <a:tint val="44500"/>
                          <a:satMod val="160000"/>
                        </a:schemeClr>
                      </a:gs>
                    </a:gsLst>
                    <a:lin ang="16200000" scaled="1"/>
                    <a:tileRect/>
                  </a:gradFill>
                  <a:prstDash val="solid"/>
                  <a:miter lim="800000"/>
                </a:ln>
                <a:gradFill rotWithShape="1">
                  <a:gsLst>
                    <a:gs pos="39000">
                      <a:schemeClr val="bg1"/>
                    </a:gs>
                    <a:gs pos="71000">
                      <a:srgbClr val="FF0000"/>
                    </a:gs>
                    <a:gs pos="95000">
                      <a:srgbClr val="000000">
                        <a:shade val="47000"/>
                        <a:satMod val="150000"/>
                      </a:srgbClr>
                    </a:gs>
                    <a:gs pos="100000">
                      <a:srgbClr val="000000">
                        <a:shade val="39000"/>
                        <a:satMod val="150000"/>
                      </a:srgbClr>
                    </a:gs>
                  </a:gsLst>
                  <a:lin ang="5400000"/>
                </a:gradFill>
                <a:effectLst>
                  <a:outerShdw blurRad="50800" dist="63500" dir="2700000" algn="tl" rotWithShape="0">
                    <a:prstClr val="black">
                      <a:alpha val="68000"/>
                    </a:prstClr>
                  </a:outerShdw>
                </a:effectLst>
                <a:latin typeface="Trajan Pro" pitchFamily="18" charset="0"/>
                <a:cs typeface="Vijaya" pitchFamily="34" charset="0"/>
              </a:rPr>
              <a:t>Jesus</a:t>
            </a:r>
            <a:r>
              <a:rPr lang="es-AR" sz="2800" b="1" dirty="0">
                <a:ln w="3175" cmpd="sng">
                  <a:gradFill flip="none" rotWithShape="1">
                    <a:gsLst>
                      <a:gs pos="0">
                        <a:schemeClr val="accent1">
                          <a:tint val="66000"/>
                          <a:satMod val="160000"/>
                        </a:schemeClr>
                      </a:gs>
                      <a:gs pos="50000">
                        <a:schemeClr val="accent1">
                          <a:tint val="44500"/>
                          <a:satMod val="160000"/>
                        </a:schemeClr>
                      </a:gs>
                    </a:gsLst>
                    <a:lin ang="16200000" scaled="1"/>
                    <a:tileRect/>
                  </a:gradFill>
                  <a:prstDash val="solid"/>
                  <a:miter lim="800000"/>
                </a:ln>
                <a:gradFill rotWithShape="1">
                  <a:gsLst>
                    <a:gs pos="39000">
                      <a:schemeClr val="bg1"/>
                    </a:gs>
                    <a:gs pos="71000">
                      <a:srgbClr val="FF0000"/>
                    </a:gs>
                    <a:gs pos="95000">
                      <a:srgbClr val="000000">
                        <a:shade val="47000"/>
                        <a:satMod val="150000"/>
                      </a:srgbClr>
                    </a:gs>
                    <a:gs pos="100000">
                      <a:srgbClr val="000000">
                        <a:shade val="39000"/>
                        <a:satMod val="150000"/>
                      </a:srgbClr>
                    </a:gs>
                  </a:gsLst>
                  <a:lin ang="5400000"/>
                </a:gradFill>
                <a:effectLst>
                  <a:outerShdw blurRad="50800" dist="63500" dir="2700000" algn="tl" rotWithShape="0">
                    <a:prstClr val="black">
                      <a:alpha val="68000"/>
                    </a:prstClr>
                  </a:outerShdw>
                </a:effectLst>
                <a:latin typeface="Trajan Pro" pitchFamily="18" charset="0"/>
                <a:cs typeface="Vijaya" pitchFamily="34" charset="0"/>
              </a:rPr>
              <a:t> </a:t>
            </a:r>
            <a:r>
              <a:rPr lang="es-AR" sz="2800" b="1" dirty="0" err="1">
                <a:ln w="3175" cmpd="sng">
                  <a:gradFill flip="none" rotWithShape="1">
                    <a:gsLst>
                      <a:gs pos="0">
                        <a:schemeClr val="accent1">
                          <a:tint val="66000"/>
                          <a:satMod val="160000"/>
                        </a:schemeClr>
                      </a:gs>
                      <a:gs pos="50000">
                        <a:schemeClr val="accent1">
                          <a:tint val="44500"/>
                          <a:satMod val="160000"/>
                        </a:schemeClr>
                      </a:gs>
                    </a:gsLst>
                    <a:lin ang="16200000" scaled="1"/>
                    <a:tileRect/>
                  </a:gradFill>
                  <a:prstDash val="solid"/>
                  <a:miter lim="800000"/>
                </a:ln>
                <a:gradFill rotWithShape="1">
                  <a:gsLst>
                    <a:gs pos="39000">
                      <a:schemeClr val="bg1"/>
                    </a:gs>
                    <a:gs pos="71000">
                      <a:srgbClr val="FF0000"/>
                    </a:gs>
                    <a:gs pos="95000">
                      <a:srgbClr val="000000">
                        <a:shade val="47000"/>
                        <a:satMod val="150000"/>
                      </a:srgbClr>
                    </a:gs>
                    <a:gs pos="100000">
                      <a:srgbClr val="000000">
                        <a:shade val="39000"/>
                        <a:satMod val="150000"/>
                      </a:srgbClr>
                    </a:gs>
                  </a:gsLst>
                  <a:lin ang="5400000"/>
                </a:gradFill>
                <a:effectLst>
                  <a:outerShdw blurRad="50800" dist="63500" dir="2700000" algn="tl" rotWithShape="0">
                    <a:prstClr val="black">
                      <a:alpha val="68000"/>
                    </a:prstClr>
                  </a:outerShdw>
                </a:effectLst>
                <a:latin typeface="Trajan Pro" pitchFamily="18" charset="0"/>
                <a:cs typeface="Vijaya" pitchFamily="34" charset="0"/>
              </a:rPr>
              <a:t>profetizou</a:t>
            </a:r>
            <a:r>
              <a:rPr lang="es-AR" sz="2800" b="1" dirty="0">
                <a:ln w="3175" cmpd="sng">
                  <a:gradFill flip="none" rotWithShape="1">
                    <a:gsLst>
                      <a:gs pos="0">
                        <a:schemeClr val="accent1">
                          <a:tint val="66000"/>
                          <a:satMod val="160000"/>
                        </a:schemeClr>
                      </a:gs>
                      <a:gs pos="50000">
                        <a:schemeClr val="accent1">
                          <a:tint val="44500"/>
                          <a:satMod val="160000"/>
                        </a:schemeClr>
                      </a:gs>
                    </a:gsLst>
                    <a:lin ang="16200000" scaled="1"/>
                    <a:tileRect/>
                  </a:gradFill>
                  <a:prstDash val="solid"/>
                  <a:miter lim="800000"/>
                </a:ln>
                <a:gradFill rotWithShape="1">
                  <a:gsLst>
                    <a:gs pos="39000">
                      <a:schemeClr val="bg1"/>
                    </a:gs>
                    <a:gs pos="71000">
                      <a:srgbClr val="FF0000"/>
                    </a:gs>
                    <a:gs pos="95000">
                      <a:srgbClr val="000000">
                        <a:shade val="47000"/>
                        <a:satMod val="150000"/>
                      </a:srgbClr>
                    </a:gs>
                    <a:gs pos="100000">
                      <a:srgbClr val="000000">
                        <a:shade val="39000"/>
                        <a:satMod val="150000"/>
                      </a:srgbClr>
                    </a:gs>
                  </a:gsLst>
                  <a:lin ang="5400000"/>
                </a:gradFill>
                <a:effectLst>
                  <a:outerShdw blurRad="50800" dist="63500" dir="2700000" algn="tl" rotWithShape="0">
                    <a:prstClr val="black">
                      <a:alpha val="68000"/>
                    </a:prstClr>
                  </a:outerShdw>
                </a:effectLst>
                <a:latin typeface="Trajan Pro" pitchFamily="18" charset="0"/>
                <a:cs typeface="Vijaya" pitchFamily="34" charset="0"/>
              </a:rPr>
              <a:t> sobre a </a:t>
            </a:r>
            <a:r>
              <a:rPr lang="es-AR" sz="2800" b="1" dirty="0" err="1">
                <a:ln w="3175" cmpd="sng">
                  <a:gradFill flip="none" rotWithShape="1">
                    <a:gsLst>
                      <a:gs pos="0">
                        <a:schemeClr val="accent1">
                          <a:tint val="66000"/>
                          <a:satMod val="160000"/>
                        </a:schemeClr>
                      </a:gs>
                      <a:gs pos="50000">
                        <a:schemeClr val="accent1">
                          <a:tint val="44500"/>
                          <a:satMod val="160000"/>
                        </a:schemeClr>
                      </a:gs>
                    </a:gsLst>
                    <a:lin ang="16200000" scaled="1"/>
                    <a:tileRect/>
                  </a:gradFill>
                  <a:prstDash val="solid"/>
                  <a:miter lim="800000"/>
                </a:ln>
                <a:gradFill rotWithShape="1">
                  <a:gsLst>
                    <a:gs pos="39000">
                      <a:schemeClr val="bg1"/>
                    </a:gs>
                    <a:gs pos="71000">
                      <a:srgbClr val="FF0000"/>
                    </a:gs>
                    <a:gs pos="95000">
                      <a:srgbClr val="000000">
                        <a:shade val="47000"/>
                        <a:satMod val="150000"/>
                      </a:srgbClr>
                    </a:gs>
                    <a:gs pos="100000">
                      <a:srgbClr val="000000">
                        <a:shade val="39000"/>
                        <a:satMod val="150000"/>
                      </a:srgbClr>
                    </a:gs>
                  </a:gsLst>
                  <a:lin ang="5400000"/>
                </a:gradFill>
                <a:effectLst>
                  <a:outerShdw blurRad="50800" dist="63500" dir="2700000" algn="tl" rotWithShape="0">
                    <a:prstClr val="black">
                      <a:alpha val="68000"/>
                    </a:prstClr>
                  </a:outerShdw>
                </a:effectLst>
                <a:latin typeface="Trajan Pro" pitchFamily="18" charset="0"/>
                <a:cs typeface="Vijaya" pitchFamily="34" charset="0"/>
              </a:rPr>
              <a:t>destruição</a:t>
            </a:r>
            <a:r>
              <a:rPr lang="es-AR" sz="2800" b="1" dirty="0">
                <a:ln w="3175" cmpd="sng">
                  <a:gradFill flip="none" rotWithShape="1">
                    <a:gsLst>
                      <a:gs pos="0">
                        <a:schemeClr val="accent1">
                          <a:tint val="66000"/>
                          <a:satMod val="160000"/>
                        </a:schemeClr>
                      </a:gs>
                      <a:gs pos="50000">
                        <a:schemeClr val="accent1">
                          <a:tint val="44500"/>
                          <a:satMod val="160000"/>
                        </a:schemeClr>
                      </a:gs>
                    </a:gsLst>
                    <a:lin ang="16200000" scaled="1"/>
                    <a:tileRect/>
                  </a:gradFill>
                  <a:prstDash val="solid"/>
                  <a:miter lim="800000"/>
                </a:ln>
                <a:gradFill rotWithShape="1">
                  <a:gsLst>
                    <a:gs pos="39000">
                      <a:schemeClr val="bg1"/>
                    </a:gs>
                    <a:gs pos="71000">
                      <a:srgbClr val="FF0000"/>
                    </a:gs>
                    <a:gs pos="95000">
                      <a:srgbClr val="000000">
                        <a:shade val="47000"/>
                        <a:satMod val="150000"/>
                      </a:srgbClr>
                    </a:gs>
                    <a:gs pos="100000">
                      <a:srgbClr val="000000">
                        <a:shade val="39000"/>
                        <a:satMod val="150000"/>
                      </a:srgbClr>
                    </a:gs>
                  </a:gsLst>
                  <a:lin ang="5400000"/>
                </a:gradFill>
                <a:effectLst>
                  <a:outerShdw blurRad="50800" dist="63500" dir="2700000" algn="tl" rotWithShape="0">
                    <a:prstClr val="black">
                      <a:alpha val="68000"/>
                    </a:prstClr>
                  </a:outerShdw>
                </a:effectLst>
                <a:latin typeface="Trajan Pro" pitchFamily="18" charset="0"/>
                <a:cs typeface="Vijaya" pitchFamily="34" charset="0"/>
              </a:rPr>
              <a:t> de </a:t>
            </a:r>
            <a:r>
              <a:rPr lang="es-AR" sz="2800" b="1" dirty="0" err="1">
                <a:ln w="3175" cmpd="sng">
                  <a:gradFill flip="none" rotWithShape="1">
                    <a:gsLst>
                      <a:gs pos="0">
                        <a:schemeClr val="accent1">
                          <a:tint val="66000"/>
                          <a:satMod val="160000"/>
                        </a:schemeClr>
                      </a:gs>
                      <a:gs pos="50000">
                        <a:schemeClr val="accent1">
                          <a:tint val="44500"/>
                          <a:satMod val="160000"/>
                        </a:schemeClr>
                      </a:gs>
                    </a:gsLst>
                    <a:lin ang="16200000" scaled="1"/>
                    <a:tileRect/>
                  </a:gradFill>
                  <a:prstDash val="solid"/>
                  <a:miter lim="800000"/>
                </a:ln>
                <a:gradFill rotWithShape="1">
                  <a:gsLst>
                    <a:gs pos="39000">
                      <a:schemeClr val="bg1"/>
                    </a:gs>
                    <a:gs pos="71000">
                      <a:srgbClr val="FF0000"/>
                    </a:gs>
                    <a:gs pos="95000">
                      <a:srgbClr val="000000">
                        <a:shade val="47000"/>
                        <a:satMod val="150000"/>
                      </a:srgbClr>
                    </a:gs>
                    <a:gs pos="100000">
                      <a:srgbClr val="000000">
                        <a:shade val="39000"/>
                        <a:satMod val="150000"/>
                      </a:srgbClr>
                    </a:gs>
                  </a:gsLst>
                  <a:lin ang="5400000"/>
                </a:gradFill>
                <a:effectLst>
                  <a:outerShdw blurRad="50800" dist="63500" dir="2700000" algn="tl" rotWithShape="0">
                    <a:prstClr val="black">
                      <a:alpha val="68000"/>
                    </a:prstClr>
                  </a:outerShdw>
                </a:effectLst>
                <a:latin typeface="Trajan Pro" pitchFamily="18" charset="0"/>
                <a:cs typeface="Vijaya" pitchFamily="34" charset="0"/>
              </a:rPr>
              <a:t>Jerusalém</a:t>
            </a:r>
            <a:r>
              <a:rPr lang="es-AR" sz="2800" b="1" dirty="0">
                <a:ln w="3175" cmpd="sng">
                  <a:gradFill flip="none" rotWithShape="1">
                    <a:gsLst>
                      <a:gs pos="0">
                        <a:schemeClr val="accent1">
                          <a:tint val="66000"/>
                          <a:satMod val="160000"/>
                        </a:schemeClr>
                      </a:gs>
                      <a:gs pos="50000">
                        <a:schemeClr val="accent1">
                          <a:tint val="44500"/>
                          <a:satMod val="160000"/>
                        </a:schemeClr>
                      </a:gs>
                    </a:gsLst>
                    <a:lin ang="16200000" scaled="1"/>
                    <a:tileRect/>
                  </a:gradFill>
                  <a:prstDash val="solid"/>
                  <a:miter lim="800000"/>
                </a:ln>
                <a:gradFill rotWithShape="1">
                  <a:gsLst>
                    <a:gs pos="39000">
                      <a:schemeClr val="bg1"/>
                    </a:gs>
                    <a:gs pos="71000">
                      <a:srgbClr val="FF0000"/>
                    </a:gs>
                    <a:gs pos="95000">
                      <a:srgbClr val="000000">
                        <a:shade val="47000"/>
                        <a:satMod val="150000"/>
                      </a:srgbClr>
                    </a:gs>
                    <a:gs pos="100000">
                      <a:srgbClr val="000000">
                        <a:shade val="39000"/>
                        <a:satMod val="150000"/>
                      </a:srgbClr>
                    </a:gs>
                  </a:gsLst>
                  <a:lin ang="5400000"/>
                </a:gradFill>
                <a:effectLst>
                  <a:outerShdw blurRad="50800" dist="63500" dir="2700000" algn="tl" rotWithShape="0">
                    <a:prstClr val="black">
                      <a:alpha val="68000"/>
                    </a:prstClr>
                  </a:outerShdw>
                </a:effectLst>
                <a:latin typeface="Trajan Pro" pitchFamily="18" charset="0"/>
                <a:cs typeface="Vijaya" pitchFamily="34" charset="0"/>
              </a:rPr>
              <a:t>: </a:t>
            </a:r>
            <a:r>
              <a:rPr lang="es-AR" sz="2800" b="1" dirty="0" err="1">
                <a:ln w="3175" cmpd="sng">
                  <a:gradFill flip="none" rotWithShape="1">
                    <a:gsLst>
                      <a:gs pos="0">
                        <a:schemeClr val="accent1">
                          <a:tint val="66000"/>
                          <a:satMod val="160000"/>
                        </a:schemeClr>
                      </a:gs>
                      <a:gs pos="50000">
                        <a:schemeClr val="accent1">
                          <a:tint val="44500"/>
                          <a:satMod val="160000"/>
                        </a:schemeClr>
                      </a:gs>
                    </a:gsLst>
                    <a:lin ang="16200000" scaled="1"/>
                    <a:tileRect/>
                  </a:gradFill>
                  <a:prstDash val="solid"/>
                  <a:miter lim="800000"/>
                </a:ln>
                <a:gradFill rotWithShape="1">
                  <a:gsLst>
                    <a:gs pos="39000">
                      <a:schemeClr val="bg1"/>
                    </a:gs>
                    <a:gs pos="71000">
                      <a:srgbClr val="FF0000"/>
                    </a:gs>
                    <a:gs pos="95000">
                      <a:srgbClr val="000000">
                        <a:shade val="47000"/>
                        <a:satMod val="150000"/>
                      </a:srgbClr>
                    </a:gs>
                    <a:gs pos="100000">
                      <a:srgbClr val="000000">
                        <a:shade val="39000"/>
                        <a:satMod val="150000"/>
                      </a:srgbClr>
                    </a:gs>
                  </a:gsLst>
                  <a:lin ang="5400000"/>
                </a:gradFill>
                <a:effectLst>
                  <a:outerShdw blurRad="50800" dist="63500" dir="2700000" algn="tl" rotWithShape="0">
                    <a:prstClr val="black">
                      <a:alpha val="68000"/>
                    </a:prstClr>
                  </a:outerShdw>
                </a:effectLst>
                <a:latin typeface="Trajan Pro" pitchFamily="18" charset="0"/>
                <a:cs typeface="Vijaya" pitchFamily="34" charset="0"/>
              </a:rPr>
              <a:t>orai</a:t>
            </a:r>
            <a:r>
              <a:rPr lang="es-AR" sz="2800" b="1" dirty="0">
                <a:ln w="3175" cmpd="sng">
                  <a:gradFill flip="none" rotWithShape="1">
                    <a:gsLst>
                      <a:gs pos="0">
                        <a:schemeClr val="accent1">
                          <a:tint val="66000"/>
                          <a:satMod val="160000"/>
                        </a:schemeClr>
                      </a:gs>
                      <a:gs pos="50000">
                        <a:schemeClr val="accent1">
                          <a:tint val="44500"/>
                          <a:satMod val="160000"/>
                        </a:schemeClr>
                      </a:gs>
                    </a:gsLst>
                    <a:lin ang="16200000" scaled="1"/>
                    <a:tileRect/>
                  </a:gradFill>
                  <a:prstDash val="solid"/>
                  <a:miter lim="800000"/>
                </a:ln>
                <a:gradFill rotWithShape="1">
                  <a:gsLst>
                    <a:gs pos="39000">
                      <a:schemeClr val="bg1"/>
                    </a:gs>
                    <a:gs pos="71000">
                      <a:srgbClr val="FF0000"/>
                    </a:gs>
                    <a:gs pos="95000">
                      <a:srgbClr val="000000">
                        <a:shade val="47000"/>
                        <a:satMod val="150000"/>
                      </a:srgbClr>
                    </a:gs>
                    <a:gs pos="100000">
                      <a:srgbClr val="000000">
                        <a:shade val="39000"/>
                        <a:satMod val="150000"/>
                      </a:srgbClr>
                    </a:gs>
                  </a:gsLst>
                  <a:lin ang="5400000"/>
                </a:gradFill>
                <a:effectLst>
                  <a:outerShdw blurRad="50800" dist="63500" dir="2700000" algn="tl" rotWithShape="0">
                    <a:prstClr val="black">
                      <a:alpha val="68000"/>
                    </a:prstClr>
                  </a:outerShdw>
                </a:effectLst>
                <a:latin typeface="Trajan Pro" pitchFamily="18" charset="0"/>
                <a:cs typeface="Vijaya" pitchFamily="34" charset="0"/>
              </a:rPr>
              <a:t>….</a:t>
            </a:r>
          </a:p>
          <a:p>
            <a:pPr marL="514350" indent="-514350">
              <a:buFont typeface="+mj-lt"/>
              <a:buAutoNum type="arabicPeriod" startAt="7"/>
            </a:pPr>
            <a:r>
              <a:rPr lang="es-AR" sz="2800" b="1" dirty="0">
                <a:ln w="3175" cmpd="sng">
                  <a:gradFill flip="none" rotWithShape="1">
                    <a:gsLst>
                      <a:gs pos="0">
                        <a:schemeClr val="accent1">
                          <a:tint val="66000"/>
                          <a:satMod val="160000"/>
                        </a:schemeClr>
                      </a:gs>
                      <a:gs pos="50000">
                        <a:schemeClr val="accent1">
                          <a:tint val="44500"/>
                          <a:satMod val="160000"/>
                        </a:schemeClr>
                      </a:gs>
                    </a:gsLst>
                    <a:lin ang="16200000" scaled="1"/>
                    <a:tileRect/>
                  </a:gradFill>
                  <a:prstDash val="solid"/>
                  <a:miter lim="800000"/>
                </a:ln>
                <a:gradFill rotWithShape="1">
                  <a:gsLst>
                    <a:gs pos="39000">
                      <a:schemeClr val="bg1"/>
                    </a:gs>
                    <a:gs pos="71000">
                      <a:srgbClr val="FF0000"/>
                    </a:gs>
                    <a:gs pos="95000">
                      <a:srgbClr val="000000">
                        <a:shade val="47000"/>
                        <a:satMod val="150000"/>
                      </a:srgbClr>
                    </a:gs>
                    <a:gs pos="100000">
                      <a:srgbClr val="000000">
                        <a:shade val="39000"/>
                        <a:satMod val="150000"/>
                      </a:srgbClr>
                    </a:gs>
                  </a:gsLst>
                  <a:lin ang="5400000"/>
                </a:gradFill>
                <a:effectLst>
                  <a:outerShdw blurRad="50800" dist="63500" dir="2700000" algn="tl" rotWithShape="0">
                    <a:prstClr val="black">
                      <a:alpha val="68000"/>
                    </a:prstClr>
                  </a:outerShdw>
                </a:effectLst>
                <a:latin typeface="Trajan Pro" pitchFamily="18" charset="0"/>
                <a:cs typeface="Vijaya" pitchFamily="34" charset="0"/>
              </a:rPr>
              <a:t>Os Apóstolos </a:t>
            </a:r>
            <a:r>
              <a:rPr lang="es-AR" sz="2800" b="1" dirty="0" err="1">
                <a:ln w="3175" cmpd="sng">
                  <a:gradFill flip="none" rotWithShape="1">
                    <a:gsLst>
                      <a:gs pos="0">
                        <a:schemeClr val="accent1">
                          <a:tint val="66000"/>
                          <a:satMod val="160000"/>
                        </a:schemeClr>
                      </a:gs>
                      <a:gs pos="50000">
                        <a:schemeClr val="accent1">
                          <a:tint val="44500"/>
                          <a:satMod val="160000"/>
                        </a:schemeClr>
                      </a:gs>
                    </a:gsLst>
                    <a:lin ang="16200000" scaled="1"/>
                    <a:tileRect/>
                  </a:gradFill>
                  <a:prstDash val="solid"/>
                  <a:miter lim="800000"/>
                </a:ln>
                <a:gradFill rotWithShape="1">
                  <a:gsLst>
                    <a:gs pos="39000">
                      <a:schemeClr val="bg1"/>
                    </a:gs>
                    <a:gs pos="71000">
                      <a:srgbClr val="FF0000"/>
                    </a:gs>
                    <a:gs pos="95000">
                      <a:srgbClr val="000000">
                        <a:shade val="47000"/>
                        <a:satMod val="150000"/>
                      </a:srgbClr>
                    </a:gs>
                    <a:gs pos="100000">
                      <a:srgbClr val="000000">
                        <a:shade val="39000"/>
                        <a:satMod val="150000"/>
                      </a:srgbClr>
                    </a:gs>
                  </a:gsLst>
                  <a:lin ang="5400000"/>
                </a:gradFill>
                <a:effectLst>
                  <a:outerShdw blurRad="50800" dist="63500" dir="2700000" algn="tl" rotWithShape="0">
                    <a:prstClr val="black">
                      <a:alpha val="68000"/>
                    </a:prstClr>
                  </a:outerShdw>
                </a:effectLst>
                <a:latin typeface="Trajan Pro" pitchFamily="18" charset="0"/>
                <a:cs typeface="Vijaya" pitchFamily="34" charset="0"/>
              </a:rPr>
              <a:t>guardaram</a:t>
            </a:r>
            <a:r>
              <a:rPr lang="es-AR" sz="2800" b="1" dirty="0">
                <a:ln w="3175" cmpd="sng">
                  <a:gradFill flip="none" rotWithShape="1">
                    <a:gsLst>
                      <a:gs pos="0">
                        <a:schemeClr val="accent1">
                          <a:tint val="66000"/>
                          <a:satMod val="160000"/>
                        </a:schemeClr>
                      </a:gs>
                      <a:gs pos="50000">
                        <a:schemeClr val="accent1">
                          <a:tint val="44500"/>
                          <a:satMod val="160000"/>
                        </a:schemeClr>
                      </a:gs>
                    </a:gsLst>
                    <a:lin ang="16200000" scaled="1"/>
                    <a:tileRect/>
                  </a:gradFill>
                  <a:prstDash val="solid"/>
                  <a:miter lim="800000"/>
                </a:ln>
                <a:gradFill rotWithShape="1">
                  <a:gsLst>
                    <a:gs pos="39000">
                      <a:schemeClr val="bg1"/>
                    </a:gs>
                    <a:gs pos="71000">
                      <a:srgbClr val="FF0000"/>
                    </a:gs>
                    <a:gs pos="95000">
                      <a:srgbClr val="000000">
                        <a:shade val="47000"/>
                        <a:satMod val="150000"/>
                      </a:srgbClr>
                    </a:gs>
                    <a:gs pos="100000">
                      <a:srgbClr val="000000">
                        <a:shade val="39000"/>
                        <a:satMod val="150000"/>
                      </a:srgbClr>
                    </a:gs>
                  </a:gsLst>
                  <a:lin ang="5400000"/>
                </a:gradFill>
                <a:effectLst>
                  <a:outerShdw blurRad="50800" dist="63500" dir="2700000" algn="tl" rotWithShape="0">
                    <a:prstClr val="black">
                      <a:alpha val="68000"/>
                    </a:prstClr>
                  </a:outerShdw>
                </a:effectLst>
                <a:latin typeface="Trajan Pro" pitchFamily="18" charset="0"/>
                <a:cs typeface="Vijaya" pitchFamily="34" charset="0"/>
              </a:rPr>
              <a:t>-no </a:t>
            </a:r>
            <a:r>
              <a:rPr lang="es-AR" sz="2800" b="1" dirty="0" err="1">
                <a:ln w="3175" cmpd="sng">
                  <a:gradFill flip="none" rotWithShape="1">
                    <a:gsLst>
                      <a:gs pos="0">
                        <a:schemeClr val="accent1">
                          <a:tint val="66000"/>
                          <a:satMod val="160000"/>
                        </a:schemeClr>
                      </a:gs>
                      <a:gs pos="50000">
                        <a:schemeClr val="accent1">
                          <a:tint val="44500"/>
                          <a:satMod val="160000"/>
                        </a:schemeClr>
                      </a:gs>
                    </a:gsLst>
                    <a:lin ang="16200000" scaled="1"/>
                    <a:tileRect/>
                  </a:gradFill>
                  <a:prstDash val="solid"/>
                  <a:miter lim="800000"/>
                </a:ln>
                <a:gradFill rotWithShape="1">
                  <a:gsLst>
                    <a:gs pos="39000">
                      <a:schemeClr val="bg1"/>
                    </a:gs>
                    <a:gs pos="71000">
                      <a:srgbClr val="FF0000"/>
                    </a:gs>
                    <a:gs pos="95000">
                      <a:srgbClr val="000000">
                        <a:shade val="47000"/>
                        <a:satMod val="150000"/>
                      </a:srgbClr>
                    </a:gs>
                    <a:gs pos="100000">
                      <a:srgbClr val="000000">
                        <a:shade val="39000"/>
                        <a:satMod val="150000"/>
                      </a:srgbClr>
                    </a:gs>
                  </a:gsLst>
                  <a:lin ang="5400000"/>
                </a:gradFill>
                <a:effectLst>
                  <a:outerShdw blurRad="50800" dist="63500" dir="2700000" algn="tl" rotWithShape="0">
                    <a:prstClr val="black">
                      <a:alpha val="68000"/>
                    </a:prstClr>
                  </a:outerShdw>
                </a:effectLst>
                <a:latin typeface="Trajan Pro" pitchFamily="18" charset="0"/>
                <a:cs typeface="Vijaya" pitchFamily="34" charset="0"/>
              </a:rPr>
              <a:t>em</a:t>
            </a:r>
            <a:r>
              <a:rPr lang="es-AR" sz="2800" b="1" dirty="0">
                <a:ln w="3175" cmpd="sng">
                  <a:gradFill flip="none" rotWithShape="1">
                    <a:gsLst>
                      <a:gs pos="0">
                        <a:schemeClr val="accent1">
                          <a:tint val="66000"/>
                          <a:satMod val="160000"/>
                        </a:schemeClr>
                      </a:gs>
                      <a:gs pos="50000">
                        <a:schemeClr val="accent1">
                          <a:tint val="44500"/>
                          <a:satMod val="160000"/>
                        </a:schemeClr>
                      </a:gs>
                    </a:gsLst>
                    <a:lin ang="16200000" scaled="1"/>
                    <a:tileRect/>
                  </a:gradFill>
                  <a:prstDash val="solid"/>
                  <a:miter lim="800000"/>
                </a:ln>
                <a:gradFill rotWithShape="1">
                  <a:gsLst>
                    <a:gs pos="39000">
                      <a:schemeClr val="bg1"/>
                    </a:gs>
                    <a:gs pos="71000">
                      <a:srgbClr val="FF0000"/>
                    </a:gs>
                    <a:gs pos="95000">
                      <a:srgbClr val="000000">
                        <a:shade val="47000"/>
                        <a:satMod val="150000"/>
                      </a:srgbClr>
                    </a:gs>
                    <a:gs pos="100000">
                      <a:srgbClr val="000000">
                        <a:shade val="39000"/>
                        <a:satMod val="150000"/>
                      </a:srgbClr>
                    </a:gs>
                  </a:gsLst>
                  <a:lin ang="5400000"/>
                </a:gradFill>
                <a:effectLst>
                  <a:outerShdw blurRad="50800" dist="63500" dir="2700000" algn="tl" rotWithShape="0">
                    <a:prstClr val="black">
                      <a:alpha val="68000"/>
                    </a:prstClr>
                  </a:outerShdw>
                </a:effectLst>
                <a:latin typeface="Trajan Pro" pitchFamily="18" charset="0"/>
                <a:cs typeface="Vijaya" pitchFamily="34" charset="0"/>
              </a:rPr>
              <a:t> Corinto, </a:t>
            </a:r>
            <a:r>
              <a:rPr lang="es-AR" sz="2800" b="1" dirty="0" err="1">
                <a:ln w="3175" cmpd="sng">
                  <a:gradFill flip="none" rotWithShape="1">
                    <a:gsLst>
                      <a:gs pos="0">
                        <a:schemeClr val="accent1">
                          <a:tint val="66000"/>
                          <a:satMod val="160000"/>
                        </a:schemeClr>
                      </a:gs>
                      <a:gs pos="50000">
                        <a:schemeClr val="accent1">
                          <a:tint val="44500"/>
                          <a:satMod val="160000"/>
                        </a:schemeClr>
                      </a:gs>
                    </a:gsLst>
                    <a:lin ang="16200000" scaled="1"/>
                    <a:tileRect/>
                  </a:gradFill>
                  <a:prstDash val="solid"/>
                  <a:miter lim="800000"/>
                </a:ln>
                <a:gradFill rotWithShape="1">
                  <a:gsLst>
                    <a:gs pos="39000">
                      <a:schemeClr val="bg1"/>
                    </a:gs>
                    <a:gs pos="71000">
                      <a:srgbClr val="FF0000"/>
                    </a:gs>
                    <a:gs pos="95000">
                      <a:srgbClr val="000000">
                        <a:shade val="47000"/>
                        <a:satMod val="150000"/>
                      </a:srgbClr>
                    </a:gs>
                    <a:gs pos="100000">
                      <a:srgbClr val="000000">
                        <a:shade val="39000"/>
                        <a:satMod val="150000"/>
                      </a:srgbClr>
                    </a:gs>
                  </a:gsLst>
                  <a:lin ang="5400000"/>
                </a:gradFill>
                <a:effectLst>
                  <a:outerShdw blurRad="50800" dist="63500" dir="2700000" algn="tl" rotWithShape="0">
                    <a:prstClr val="black">
                      <a:alpha val="68000"/>
                    </a:prstClr>
                  </a:outerShdw>
                </a:effectLst>
                <a:latin typeface="Trajan Pro" pitchFamily="18" charset="0"/>
                <a:cs typeface="Vijaya" pitchFamily="34" charset="0"/>
              </a:rPr>
              <a:t>Tessalónica</a:t>
            </a:r>
            <a:r>
              <a:rPr lang="es-AR" sz="2800" b="1" dirty="0">
                <a:ln w="3175" cmpd="sng">
                  <a:gradFill flip="none" rotWithShape="1">
                    <a:gsLst>
                      <a:gs pos="0">
                        <a:schemeClr val="accent1">
                          <a:tint val="66000"/>
                          <a:satMod val="160000"/>
                        </a:schemeClr>
                      </a:gs>
                      <a:gs pos="50000">
                        <a:schemeClr val="accent1">
                          <a:tint val="44500"/>
                          <a:satMod val="160000"/>
                        </a:schemeClr>
                      </a:gs>
                    </a:gsLst>
                    <a:lin ang="16200000" scaled="1"/>
                    <a:tileRect/>
                  </a:gradFill>
                  <a:prstDash val="solid"/>
                  <a:miter lim="800000"/>
                </a:ln>
                <a:gradFill rotWithShape="1">
                  <a:gsLst>
                    <a:gs pos="39000">
                      <a:schemeClr val="bg1"/>
                    </a:gs>
                    <a:gs pos="71000">
                      <a:srgbClr val="FF0000"/>
                    </a:gs>
                    <a:gs pos="95000">
                      <a:srgbClr val="000000">
                        <a:shade val="47000"/>
                        <a:satMod val="150000"/>
                      </a:srgbClr>
                    </a:gs>
                    <a:gs pos="100000">
                      <a:srgbClr val="000000">
                        <a:shade val="39000"/>
                        <a:satMod val="150000"/>
                      </a:srgbClr>
                    </a:gs>
                  </a:gsLst>
                  <a:lin ang="5400000"/>
                </a:gradFill>
                <a:effectLst>
                  <a:outerShdw blurRad="50800" dist="63500" dir="2700000" algn="tl" rotWithShape="0">
                    <a:prstClr val="black">
                      <a:alpha val="68000"/>
                    </a:prstClr>
                  </a:outerShdw>
                </a:effectLst>
                <a:latin typeface="Trajan Pro" pitchFamily="18" charset="0"/>
                <a:cs typeface="Vijaya" pitchFamily="34" charset="0"/>
              </a:rPr>
              <a:t>, Antioquia, Filipo, </a:t>
            </a:r>
            <a:r>
              <a:rPr lang="es-AR" sz="2800" b="1" dirty="0" err="1">
                <a:ln w="3175" cmpd="sng">
                  <a:gradFill flip="none" rotWithShape="1">
                    <a:gsLst>
                      <a:gs pos="0">
                        <a:schemeClr val="accent1">
                          <a:tint val="66000"/>
                          <a:satMod val="160000"/>
                        </a:schemeClr>
                      </a:gs>
                      <a:gs pos="50000">
                        <a:schemeClr val="accent1">
                          <a:tint val="44500"/>
                          <a:satMod val="160000"/>
                        </a:schemeClr>
                      </a:gs>
                    </a:gsLst>
                    <a:lin ang="16200000" scaled="1"/>
                    <a:tileRect/>
                  </a:gradFill>
                  <a:prstDash val="solid"/>
                  <a:miter lim="800000"/>
                </a:ln>
                <a:gradFill rotWithShape="1">
                  <a:gsLst>
                    <a:gs pos="39000">
                      <a:schemeClr val="bg1"/>
                    </a:gs>
                    <a:gs pos="71000">
                      <a:srgbClr val="FF0000"/>
                    </a:gs>
                    <a:gs pos="95000">
                      <a:srgbClr val="000000">
                        <a:shade val="47000"/>
                        <a:satMod val="150000"/>
                      </a:srgbClr>
                    </a:gs>
                    <a:gs pos="100000">
                      <a:srgbClr val="000000">
                        <a:shade val="39000"/>
                        <a:satMod val="150000"/>
                      </a:srgbClr>
                    </a:gs>
                  </a:gsLst>
                  <a:lin ang="5400000"/>
                </a:gradFill>
                <a:effectLst>
                  <a:outerShdw blurRad="50800" dist="63500" dir="2700000" algn="tl" rotWithShape="0">
                    <a:prstClr val="black">
                      <a:alpha val="68000"/>
                    </a:prstClr>
                  </a:outerShdw>
                </a:effectLst>
                <a:latin typeface="Trajan Pro" pitchFamily="18" charset="0"/>
                <a:cs typeface="Vijaya" pitchFamily="34" charset="0"/>
              </a:rPr>
              <a:t>cidades</a:t>
            </a:r>
            <a:r>
              <a:rPr lang="es-AR" sz="2800" b="1" dirty="0">
                <a:ln w="3175" cmpd="sng">
                  <a:gradFill flip="none" rotWithShape="1">
                    <a:gsLst>
                      <a:gs pos="0">
                        <a:schemeClr val="accent1">
                          <a:tint val="66000"/>
                          <a:satMod val="160000"/>
                        </a:schemeClr>
                      </a:gs>
                      <a:gs pos="50000">
                        <a:schemeClr val="accent1">
                          <a:tint val="44500"/>
                          <a:satMod val="160000"/>
                        </a:schemeClr>
                      </a:gs>
                    </a:gsLst>
                    <a:lin ang="16200000" scaled="1"/>
                    <a:tileRect/>
                  </a:gradFill>
                  <a:prstDash val="solid"/>
                  <a:miter lim="800000"/>
                </a:ln>
                <a:gradFill rotWithShape="1">
                  <a:gsLst>
                    <a:gs pos="39000">
                      <a:schemeClr val="bg1"/>
                    </a:gs>
                    <a:gs pos="71000">
                      <a:srgbClr val="FF0000"/>
                    </a:gs>
                    <a:gs pos="95000">
                      <a:srgbClr val="000000">
                        <a:shade val="47000"/>
                        <a:satMod val="150000"/>
                      </a:srgbClr>
                    </a:gs>
                    <a:gs pos="100000">
                      <a:srgbClr val="000000">
                        <a:shade val="39000"/>
                        <a:satMod val="150000"/>
                      </a:srgbClr>
                    </a:gs>
                  </a:gsLst>
                  <a:lin ang="5400000"/>
                </a:gradFill>
                <a:effectLst>
                  <a:outerShdw blurRad="50800" dist="63500" dir="2700000" algn="tl" rotWithShape="0">
                    <a:prstClr val="black">
                      <a:alpha val="68000"/>
                    </a:prstClr>
                  </a:outerShdw>
                </a:effectLst>
                <a:latin typeface="Trajan Pro" pitchFamily="18" charset="0"/>
                <a:cs typeface="Vijaya" pitchFamily="34" charset="0"/>
              </a:rPr>
              <a:t> </a:t>
            </a:r>
            <a:r>
              <a:rPr lang="es-AR" sz="2800" b="1" dirty="0" err="1">
                <a:ln w="3175" cmpd="sng">
                  <a:gradFill flip="none" rotWithShape="1">
                    <a:gsLst>
                      <a:gs pos="0">
                        <a:schemeClr val="accent1">
                          <a:tint val="66000"/>
                          <a:satMod val="160000"/>
                        </a:schemeClr>
                      </a:gs>
                      <a:gs pos="50000">
                        <a:schemeClr val="accent1">
                          <a:tint val="44500"/>
                          <a:satMod val="160000"/>
                        </a:schemeClr>
                      </a:gs>
                    </a:gsLst>
                    <a:lin ang="16200000" scaled="1"/>
                    <a:tileRect/>
                  </a:gradFill>
                  <a:prstDash val="solid"/>
                  <a:miter lim="800000"/>
                </a:ln>
                <a:gradFill rotWithShape="1">
                  <a:gsLst>
                    <a:gs pos="39000">
                      <a:schemeClr val="bg1"/>
                    </a:gs>
                    <a:gs pos="71000">
                      <a:srgbClr val="FF0000"/>
                    </a:gs>
                    <a:gs pos="95000">
                      <a:srgbClr val="000000">
                        <a:shade val="47000"/>
                        <a:satMod val="150000"/>
                      </a:srgbClr>
                    </a:gs>
                    <a:gs pos="100000">
                      <a:srgbClr val="000000">
                        <a:shade val="39000"/>
                        <a:satMod val="150000"/>
                      </a:srgbClr>
                    </a:gs>
                  </a:gsLst>
                  <a:lin ang="5400000"/>
                </a:gradFill>
                <a:effectLst>
                  <a:outerShdw blurRad="50800" dist="63500" dir="2700000" algn="tl" rotWithShape="0">
                    <a:prstClr val="black">
                      <a:alpha val="68000"/>
                    </a:prstClr>
                  </a:outerShdw>
                </a:effectLst>
                <a:latin typeface="Trajan Pro" pitchFamily="18" charset="0"/>
                <a:cs typeface="Vijaya" pitchFamily="34" charset="0"/>
              </a:rPr>
              <a:t>gentis</a:t>
            </a:r>
            <a:r>
              <a:rPr lang="es-AR" sz="2800" b="1" dirty="0">
                <a:ln w="3175" cmpd="sng">
                  <a:gradFill flip="none" rotWithShape="1">
                    <a:gsLst>
                      <a:gs pos="0">
                        <a:schemeClr val="accent1">
                          <a:tint val="66000"/>
                          <a:satMod val="160000"/>
                        </a:schemeClr>
                      </a:gs>
                      <a:gs pos="50000">
                        <a:schemeClr val="accent1">
                          <a:tint val="44500"/>
                          <a:satMod val="160000"/>
                        </a:schemeClr>
                      </a:gs>
                    </a:gsLst>
                    <a:lin ang="16200000" scaled="1"/>
                    <a:tileRect/>
                  </a:gradFill>
                  <a:prstDash val="solid"/>
                  <a:miter lim="800000"/>
                </a:ln>
                <a:gradFill rotWithShape="1">
                  <a:gsLst>
                    <a:gs pos="39000">
                      <a:schemeClr val="bg1"/>
                    </a:gs>
                    <a:gs pos="71000">
                      <a:srgbClr val="FF0000"/>
                    </a:gs>
                    <a:gs pos="95000">
                      <a:srgbClr val="000000">
                        <a:shade val="47000"/>
                        <a:satMod val="150000"/>
                      </a:srgbClr>
                    </a:gs>
                    <a:gs pos="100000">
                      <a:srgbClr val="000000">
                        <a:shade val="39000"/>
                        <a:satMod val="150000"/>
                      </a:srgbClr>
                    </a:gs>
                  </a:gsLst>
                  <a:lin ang="5400000"/>
                </a:gradFill>
                <a:effectLst>
                  <a:outerShdw blurRad="50800" dist="63500" dir="2700000" algn="tl" rotWithShape="0">
                    <a:prstClr val="black">
                      <a:alpha val="68000"/>
                    </a:prstClr>
                  </a:outerShdw>
                </a:effectLst>
                <a:latin typeface="Trajan Pro" pitchFamily="18" charset="0"/>
                <a:cs typeface="Vijaya" pitchFamily="34" charset="0"/>
              </a:rPr>
              <a:t>  </a:t>
            </a:r>
          </a:p>
          <a:p>
            <a:pPr marL="514350" indent="-514350">
              <a:buFont typeface="+mj-lt"/>
              <a:buAutoNum type="arabicPeriod" startAt="7"/>
            </a:pPr>
            <a:r>
              <a:rPr lang="es-AR" sz="2800" b="1" dirty="0" err="1">
                <a:ln w="3175" cmpd="sng">
                  <a:gradFill flip="none" rotWithShape="1">
                    <a:gsLst>
                      <a:gs pos="0">
                        <a:schemeClr val="accent1">
                          <a:tint val="66000"/>
                          <a:satMod val="160000"/>
                        </a:schemeClr>
                      </a:gs>
                      <a:gs pos="50000">
                        <a:schemeClr val="accent1">
                          <a:tint val="44500"/>
                          <a:satMod val="160000"/>
                        </a:schemeClr>
                      </a:gs>
                    </a:gsLst>
                    <a:lin ang="16200000" scaled="1"/>
                    <a:tileRect/>
                  </a:gradFill>
                  <a:prstDash val="solid"/>
                  <a:miter lim="800000"/>
                </a:ln>
                <a:gradFill rotWithShape="1">
                  <a:gsLst>
                    <a:gs pos="39000">
                      <a:schemeClr val="bg1"/>
                    </a:gs>
                    <a:gs pos="71000">
                      <a:srgbClr val="FF0000"/>
                    </a:gs>
                    <a:gs pos="95000">
                      <a:srgbClr val="000000">
                        <a:shade val="47000"/>
                        <a:satMod val="150000"/>
                      </a:srgbClr>
                    </a:gs>
                    <a:gs pos="100000">
                      <a:srgbClr val="000000">
                        <a:shade val="39000"/>
                        <a:satMod val="150000"/>
                      </a:srgbClr>
                    </a:gs>
                  </a:gsLst>
                  <a:lin ang="5400000"/>
                </a:gradFill>
                <a:effectLst>
                  <a:outerShdw blurRad="50800" dist="63500" dir="2700000" algn="tl" rotWithShape="0">
                    <a:prstClr val="black">
                      <a:alpha val="68000"/>
                    </a:prstClr>
                  </a:outerShdw>
                </a:effectLst>
                <a:latin typeface="Trajan Pro" pitchFamily="18" charset="0"/>
                <a:cs typeface="Vijaya" pitchFamily="34" charset="0"/>
              </a:rPr>
              <a:t>Na</a:t>
            </a:r>
            <a:r>
              <a:rPr lang="es-AR" sz="2800" b="1" dirty="0">
                <a:ln w="3175" cmpd="sng">
                  <a:gradFill flip="none" rotWithShape="1">
                    <a:gsLst>
                      <a:gs pos="0">
                        <a:schemeClr val="accent1">
                          <a:tint val="66000"/>
                          <a:satMod val="160000"/>
                        </a:schemeClr>
                      </a:gs>
                      <a:gs pos="50000">
                        <a:schemeClr val="accent1">
                          <a:tint val="44500"/>
                          <a:satMod val="160000"/>
                        </a:schemeClr>
                      </a:gs>
                    </a:gsLst>
                    <a:lin ang="16200000" scaled="1"/>
                    <a:tileRect/>
                  </a:gradFill>
                  <a:prstDash val="solid"/>
                  <a:miter lim="800000"/>
                </a:ln>
                <a:gradFill rotWithShape="1">
                  <a:gsLst>
                    <a:gs pos="39000">
                      <a:schemeClr val="bg1"/>
                    </a:gs>
                    <a:gs pos="71000">
                      <a:srgbClr val="FF0000"/>
                    </a:gs>
                    <a:gs pos="95000">
                      <a:srgbClr val="000000">
                        <a:shade val="47000"/>
                        <a:satMod val="150000"/>
                      </a:srgbClr>
                    </a:gs>
                    <a:gs pos="100000">
                      <a:srgbClr val="000000">
                        <a:shade val="39000"/>
                        <a:satMod val="150000"/>
                      </a:srgbClr>
                    </a:gs>
                  </a:gsLst>
                  <a:lin ang="5400000"/>
                </a:gradFill>
                <a:effectLst>
                  <a:outerShdw blurRad="50800" dist="63500" dir="2700000" algn="tl" rotWithShape="0">
                    <a:prstClr val="black">
                      <a:alpha val="68000"/>
                    </a:prstClr>
                  </a:outerShdw>
                </a:effectLst>
                <a:latin typeface="Trajan Pro" pitchFamily="18" charset="0"/>
                <a:cs typeface="Vijaya" pitchFamily="34" charset="0"/>
              </a:rPr>
              <a:t> </a:t>
            </a:r>
            <a:r>
              <a:rPr lang="es-AR" sz="2800" b="1" dirty="0" err="1">
                <a:ln w="3175" cmpd="sng">
                  <a:gradFill flip="none" rotWithShape="1">
                    <a:gsLst>
                      <a:gs pos="0">
                        <a:schemeClr val="accent1">
                          <a:tint val="66000"/>
                          <a:satMod val="160000"/>
                        </a:schemeClr>
                      </a:gs>
                      <a:gs pos="50000">
                        <a:schemeClr val="accent1">
                          <a:tint val="44500"/>
                          <a:satMod val="160000"/>
                        </a:schemeClr>
                      </a:gs>
                    </a:gsLst>
                    <a:lin ang="16200000" scaled="1"/>
                    <a:tileRect/>
                  </a:gradFill>
                  <a:prstDash val="solid"/>
                  <a:miter lim="800000"/>
                </a:ln>
                <a:gradFill rotWithShape="1">
                  <a:gsLst>
                    <a:gs pos="39000">
                      <a:schemeClr val="bg1"/>
                    </a:gs>
                    <a:gs pos="71000">
                      <a:srgbClr val="FF0000"/>
                    </a:gs>
                    <a:gs pos="95000">
                      <a:srgbClr val="000000">
                        <a:shade val="47000"/>
                        <a:satMod val="150000"/>
                      </a:srgbClr>
                    </a:gs>
                    <a:gs pos="100000">
                      <a:srgbClr val="000000">
                        <a:shade val="39000"/>
                        <a:satMod val="150000"/>
                      </a:srgbClr>
                    </a:gs>
                  </a:gsLst>
                  <a:lin ang="5400000"/>
                </a:gradFill>
                <a:effectLst>
                  <a:outerShdw blurRad="50800" dist="63500" dir="2700000" algn="tl" rotWithShape="0">
                    <a:prstClr val="black">
                      <a:alpha val="68000"/>
                    </a:prstClr>
                  </a:outerShdw>
                </a:effectLst>
                <a:latin typeface="Trajan Pro" pitchFamily="18" charset="0"/>
                <a:cs typeface="Vijaya" pitchFamily="34" charset="0"/>
              </a:rPr>
              <a:t>terra</a:t>
            </a:r>
            <a:r>
              <a:rPr lang="es-AR" sz="2800" b="1" dirty="0">
                <a:ln w="3175" cmpd="sng">
                  <a:gradFill flip="none" rotWithShape="1">
                    <a:gsLst>
                      <a:gs pos="0">
                        <a:schemeClr val="accent1">
                          <a:tint val="66000"/>
                          <a:satMod val="160000"/>
                        </a:schemeClr>
                      </a:gs>
                      <a:gs pos="50000">
                        <a:schemeClr val="accent1">
                          <a:tint val="44500"/>
                          <a:satMod val="160000"/>
                        </a:schemeClr>
                      </a:gs>
                    </a:gsLst>
                    <a:lin ang="16200000" scaled="1"/>
                    <a:tileRect/>
                  </a:gradFill>
                  <a:prstDash val="solid"/>
                  <a:miter lim="800000"/>
                </a:ln>
                <a:gradFill rotWithShape="1">
                  <a:gsLst>
                    <a:gs pos="39000">
                      <a:schemeClr val="bg1"/>
                    </a:gs>
                    <a:gs pos="71000">
                      <a:srgbClr val="FF0000"/>
                    </a:gs>
                    <a:gs pos="95000">
                      <a:srgbClr val="000000">
                        <a:shade val="47000"/>
                        <a:satMod val="150000"/>
                      </a:srgbClr>
                    </a:gs>
                    <a:gs pos="100000">
                      <a:srgbClr val="000000">
                        <a:shade val="39000"/>
                        <a:satMod val="150000"/>
                      </a:srgbClr>
                    </a:gs>
                  </a:gsLst>
                  <a:lin ang="5400000"/>
                </a:gradFill>
                <a:effectLst>
                  <a:outerShdw blurRad="50800" dist="63500" dir="2700000" algn="tl" rotWithShape="0">
                    <a:prstClr val="black">
                      <a:alpha val="68000"/>
                    </a:prstClr>
                  </a:outerShdw>
                </a:effectLst>
                <a:latin typeface="Trajan Pro" pitchFamily="18" charset="0"/>
                <a:cs typeface="Vijaya" pitchFamily="34" charset="0"/>
              </a:rPr>
              <a:t> nova guardar-se-à o sábado</a:t>
            </a:r>
          </a:p>
        </p:txBody>
      </p:sp>
      <p:sp>
        <p:nvSpPr>
          <p:cNvPr id="6" name="5 Rectángulo"/>
          <p:cNvSpPr/>
          <p:nvPr/>
        </p:nvSpPr>
        <p:spPr>
          <a:xfrm>
            <a:off x="528203" y="585923"/>
            <a:ext cx="2008884" cy="584775"/>
          </a:xfrm>
          <a:prstGeom prst="rect">
            <a:avLst/>
          </a:prstGeom>
        </p:spPr>
        <p:txBody>
          <a:bodyPr wrap="none">
            <a:spAutoFit/>
          </a:bodyPr>
          <a:lstStyle/>
          <a:p>
            <a:pPr algn="ctr"/>
            <a:r>
              <a:rPr lang="es-AR" sz="3200" dirty="0">
                <a:ln w="18415" cmpd="sng">
                  <a:solidFill>
                    <a:srgbClr val="FFFFFF"/>
                  </a:solidFill>
                  <a:prstDash val="solid"/>
                </a:ln>
                <a:solidFill>
                  <a:srgbClr val="FFC000"/>
                </a:solidFill>
                <a:effectLst>
                  <a:glow rad="139700">
                    <a:schemeClr val="accent1">
                      <a:satMod val="175000"/>
                      <a:alpha val="40000"/>
                    </a:schemeClr>
                  </a:glow>
                  <a:outerShdw blurRad="63500" dir="3600000" algn="tl" rotWithShape="0">
                    <a:srgbClr val="000000">
                      <a:alpha val="70000"/>
                    </a:srgbClr>
                  </a:outerShdw>
                </a:effectLst>
                <a:latin typeface="Trajan Pro" pitchFamily="18" charset="0"/>
                <a:cs typeface="Vijaya" pitchFamily="34" charset="0"/>
              </a:rPr>
              <a:t>O Sábado</a:t>
            </a:r>
            <a:r>
              <a:rPr lang="es-AR" sz="3200" dirty="0">
                <a:ln w="18415" cmpd="sng">
                  <a:solidFill>
                    <a:srgbClr val="FFFFFF"/>
                  </a:solidFill>
                  <a:prstDash val="solid"/>
                </a:ln>
                <a:gradFill flip="none" rotWithShape="1">
                  <a:gsLst>
                    <a:gs pos="0">
                      <a:srgbClr val="002060"/>
                    </a:gs>
                    <a:gs pos="69000">
                      <a:srgbClr val="FFFFFF">
                        <a:shade val="67500"/>
                        <a:satMod val="115000"/>
                      </a:srgbClr>
                    </a:gs>
                    <a:gs pos="100000">
                      <a:srgbClr val="FFFFFF">
                        <a:shade val="100000"/>
                        <a:satMod val="115000"/>
                      </a:srgbClr>
                    </a:gs>
                  </a:gsLst>
                  <a:lin ang="16200000" scaled="1"/>
                  <a:tileRect/>
                </a:gradFill>
                <a:effectLst>
                  <a:glow rad="139700">
                    <a:schemeClr val="accent1">
                      <a:satMod val="175000"/>
                      <a:alpha val="40000"/>
                    </a:schemeClr>
                  </a:glow>
                  <a:outerShdw blurRad="63500" dir="3600000" algn="tl" rotWithShape="0">
                    <a:srgbClr val="000000">
                      <a:alpha val="70000"/>
                    </a:srgbClr>
                  </a:outerShdw>
                </a:effectLst>
                <a:latin typeface="Trajan Pro" pitchFamily="18" charset="0"/>
                <a:cs typeface="Vijaya" pitchFamily="34" charset="0"/>
              </a:rPr>
              <a:t>: </a:t>
            </a: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5735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animEffect transition="in" filter="fade">
                                      <p:cBhvr>
                                        <p:cTn id="20" dur="500"/>
                                        <p:tgtEl>
                                          <p:spTgt spid="4">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Effect transition="in" filter="fade">
                                      <p:cBhvr>
                                        <p:cTn id="25" dur="500"/>
                                        <p:tgtEl>
                                          <p:spTgt spid="4">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
                                            <p:txEl>
                                              <p:pRg st="5" end="5"/>
                                            </p:txEl>
                                          </p:spTgt>
                                        </p:tgtEl>
                                        <p:attrNameLst>
                                          <p:attrName>style.visibility</p:attrName>
                                        </p:attrNameLst>
                                      </p:cBhvr>
                                      <p:to>
                                        <p:strVal val="visible"/>
                                      </p:to>
                                    </p:set>
                                    <p:animEffect transition="in" filter="fade">
                                      <p:cBhvr>
                                        <p:cTn id="30" dur="500"/>
                                        <p:tgtEl>
                                          <p:spTgt spid="4">
                                            <p:txEl>
                                              <p:pRg st="5" end="5"/>
                                            </p:txEl>
                                          </p:spTgt>
                                        </p:tgtEl>
                                      </p:cBhvr>
                                    </p:animEffect>
                                  </p:childTnLst>
                                </p:cTn>
                              </p:par>
                            </p:childTnLst>
                          </p:cTn>
                        </p:par>
                        <p:par>
                          <p:cTn id="31" fill="hold">
                            <p:stCondLst>
                              <p:cond delay="500"/>
                            </p:stCondLst>
                            <p:childTnLst>
                              <p:par>
                                <p:cTn id="32" presetID="22" presetClass="entr" presetSubtype="1" fill="hold"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up)">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J:\Mis Docs\_Multimedia IMS\Curso Biblico PPS\Tema 13\paisaj2.jpg"/>
          <p:cNvPicPr>
            <a:picLocks noChangeAspect="1" noChangeArrowheads="1"/>
          </p:cNvPicPr>
          <p:nvPr/>
        </p:nvPicPr>
        <p:blipFill rotWithShape="1">
          <a:blip r:embed="rId3">
            <a:extLst>
              <a:ext uri="{28A0092B-C50C-407E-A947-70E740481C1C}">
                <a14:useLocalDpi xmlns:a14="http://schemas.microsoft.com/office/drawing/2010/main" val="0"/>
              </a:ext>
            </a:extLst>
          </a:blip>
          <a:srcRect r="16681"/>
          <a:stretch/>
        </p:blipFill>
        <p:spPr bwMode="auto">
          <a:xfrm>
            <a:off x="1" y="0"/>
            <a:ext cx="9144000" cy="685986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287524" y="476672"/>
            <a:ext cx="8064896" cy="3528392"/>
          </a:xfrm>
          <a:prstGeom prst="rect">
            <a:avLst/>
          </a:prstGeom>
          <a:noFill/>
          <a:ln>
            <a:noFill/>
          </a:ln>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marL="685800" indent="-685800">
              <a:buFont typeface="Arial" pitchFamily="34" charset="0"/>
              <a:buChar char="•"/>
            </a:pPr>
            <a:r>
              <a:rPr lang="es-ES" sz="4000" b="1" spc="50" dirty="0">
                <a:ln w="12700" cmpd="sng">
                  <a:solidFill>
                    <a:schemeClr val="accent6">
                      <a:satMod val="120000"/>
                      <a:shade val="80000"/>
                    </a:schemeClr>
                  </a:solidFill>
                  <a:prstDash val="solid"/>
                </a:ln>
                <a:solidFill>
                  <a:srgbClr val="002060"/>
                </a:solidFill>
                <a:effectLst>
                  <a:glow rad="127000">
                    <a:schemeClr val="bg1">
                      <a:alpha val="59000"/>
                    </a:schemeClr>
                  </a:glow>
                </a:effectLst>
                <a:latin typeface="Trajan Pro" pitchFamily="18" charset="0"/>
                <a:cs typeface="Vijaya" pitchFamily="34" charset="0"/>
              </a:rPr>
              <a:t>O sábado </a:t>
            </a:r>
            <a:r>
              <a:rPr lang="es-ES" sz="4000" b="1" spc="50" dirty="0" err="1">
                <a:ln w="12700" cmpd="sng">
                  <a:solidFill>
                    <a:schemeClr val="accent6">
                      <a:satMod val="120000"/>
                      <a:shade val="80000"/>
                    </a:schemeClr>
                  </a:solidFill>
                  <a:prstDash val="solid"/>
                </a:ln>
                <a:solidFill>
                  <a:srgbClr val="002060"/>
                </a:solidFill>
                <a:effectLst>
                  <a:glow rad="127000">
                    <a:schemeClr val="bg1">
                      <a:alpha val="59000"/>
                    </a:schemeClr>
                  </a:glow>
                </a:effectLst>
                <a:latin typeface="Trajan Pro" pitchFamily="18" charset="0"/>
                <a:cs typeface="Vijaya" pitchFamily="34" charset="0"/>
              </a:rPr>
              <a:t>foi</a:t>
            </a:r>
            <a:r>
              <a:rPr lang="es-ES" sz="4000" b="1" spc="50" dirty="0">
                <a:ln w="12700" cmpd="sng">
                  <a:solidFill>
                    <a:schemeClr val="accent6">
                      <a:satMod val="120000"/>
                      <a:shade val="80000"/>
                    </a:schemeClr>
                  </a:solidFill>
                  <a:prstDash val="solid"/>
                </a:ln>
                <a:solidFill>
                  <a:srgbClr val="002060"/>
                </a:solidFill>
                <a:effectLst>
                  <a:glow rad="127000">
                    <a:schemeClr val="bg1">
                      <a:alpha val="59000"/>
                    </a:schemeClr>
                  </a:glow>
                </a:effectLst>
                <a:latin typeface="Trajan Pro" pitchFamily="18" charset="0"/>
                <a:cs typeface="Vijaya" pitchFamily="34" charset="0"/>
              </a:rPr>
              <a:t> criado </a:t>
            </a:r>
            <a:br>
              <a:rPr lang="es-ES" sz="4000" b="1" spc="50" dirty="0">
                <a:ln w="12700" cmpd="sng">
                  <a:solidFill>
                    <a:schemeClr val="accent6">
                      <a:satMod val="120000"/>
                      <a:shade val="80000"/>
                    </a:schemeClr>
                  </a:solidFill>
                  <a:prstDash val="solid"/>
                </a:ln>
                <a:solidFill>
                  <a:srgbClr val="002060"/>
                </a:solidFill>
                <a:effectLst>
                  <a:glow rad="127000">
                    <a:schemeClr val="bg1">
                      <a:alpha val="59000"/>
                    </a:schemeClr>
                  </a:glow>
                </a:effectLst>
                <a:latin typeface="Trajan Pro" pitchFamily="18" charset="0"/>
                <a:cs typeface="Vijaya" pitchFamily="34" charset="0"/>
              </a:rPr>
            </a:br>
            <a:r>
              <a:rPr lang="es-ES" sz="4000" b="1" spc="50" dirty="0">
                <a:ln w="12700" cmpd="sng">
                  <a:solidFill>
                    <a:schemeClr val="accent6">
                      <a:satMod val="120000"/>
                      <a:shade val="80000"/>
                    </a:schemeClr>
                  </a:solidFill>
                  <a:prstDash val="solid"/>
                </a:ln>
                <a:solidFill>
                  <a:srgbClr val="002060"/>
                </a:solidFill>
                <a:effectLst>
                  <a:glow rad="127000">
                    <a:schemeClr val="bg1">
                      <a:alpha val="59000"/>
                    </a:schemeClr>
                  </a:glow>
                </a:effectLst>
                <a:latin typeface="Trajan Pro" pitchFamily="18" charset="0"/>
                <a:cs typeface="Vijaya" pitchFamily="34" charset="0"/>
              </a:rPr>
              <a:t>para o </a:t>
            </a:r>
            <a:r>
              <a:rPr lang="es-ES" sz="4000" b="1" spc="50" dirty="0" err="1">
                <a:ln w="12700" cmpd="sng">
                  <a:solidFill>
                    <a:schemeClr val="accent6">
                      <a:satMod val="120000"/>
                      <a:shade val="80000"/>
                    </a:schemeClr>
                  </a:solidFill>
                  <a:prstDash val="solid"/>
                </a:ln>
                <a:solidFill>
                  <a:srgbClr val="002060"/>
                </a:solidFill>
                <a:effectLst>
                  <a:glow rad="127000">
                    <a:schemeClr val="bg1">
                      <a:alpha val="59000"/>
                    </a:schemeClr>
                  </a:glow>
                </a:effectLst>
                <a:latin typeface="Trajan Pro" pitchFamily="18" charset="0"/>
                <a:cs typeface="Vijaya" pitchFamily="34" charset="0"/>
              </a:rPr>
              <a:t>bem</a:t>
            </a:r>
            <a:r>
              <a:rPr lang="es-ES" sz="4000" b="1" spc="50" dirty="0">
                <a:ln w="12700" cmpd="sng">
                  <a:solidFill>
                    <a:schemeClr val="accent6">
                      <a:satMod val="120000"/>
                      <a:shade val="80000"/>
                    </a:schemeClr>
                  </a:solidFill>
                  <a:prstDash val="solid"/>
                </a:ln>
                <a:solidFill>
                  <a:srgbClr val="002060"/>
                </a:solidFill>
                <a:effectLst>
                  <a:glow rad="127000">
                    <a:schemeClr val="bg1">
                      <a:alpha val="59000"/>
                    </a:schemeClr>
                  </a:glow>
                </a:effectLst>
                <a:latin typeface="Trajan Pro" pitchFamily="18" charset="0"/>
                <a:cs typeface="Vijaya" pitchFamily="34" charset="0"/>
              </a:rPr>
              <a:t> do </a:t>
            </a:r>
            <a:r>
              <a:rPr lang="es-ES" sz="4000" b="1" spc="50" dirty="0" err="1">
                <a:ln w="12700" cmpd="sng">
                  <a:solidFill>
                    <a:schemeClr val="accent6">
                      <a:satMod val="120000"/>
                      <a:shade val="80000"/>
                    </a:schemeClr>
                  </a:solidFill>
                  <a:prstDash val="solid"/>
                </a:ln>
                <a:solidFill>
                  <a:srgbClr val="002060"/>
                </a:solidFill>
                <a:effectLst>
                  <a:glow rad="127000">
                    <a:schemeClr val="bg1">
                      <a:alpha val="59000"/>
                    </a:schemeClr>
                  </a:glow>
                </a:effectLst>
                <a:latin typeface="Trajan Pro" pitchFamily="18" charset="0"/>
                <a:cs typeface="Vijaya" pitchFamily="34" charset="0"/>
              </a:rPr>
              <a:t>homem</a:t>
            </a:r>
            <a:endParaRPr lang="es-ES" sz="4000" b="1" spc="50" dirty="0">
              <a:ln w="12700" cmpd="sng">
                <a:solidFill>
                  <a:schemeClr val="accent6">
                    <a:satMod val="120000"/>
                    <a:shade val="80000"/>
                  </a:schemeClr>
                </a:solidFill>
                <a:prstDash val="solid"/>
              </a:ln>
              <a:solidFill>
                <a:srgbClr val="002060"/>
              </a:solidFill>
              <a:effectLst>
                <a:glow rad="127000">
                  <a:schemeClr val="bg1">
                    <a:alpha val="59000"/>
                  </a:schemeClr>
                </a:glow>
              </a:effectLst>
              <a:latin typeface="Trajan Pro" pitchFamily="18" charset="0"/>
              <a:cs typeface="Vijaya" pitchFamily="34" charset="0"/>
            </a:endParaRPr>
          </a:p>
          <a:p>
            <a:pPr marL="685800" indent="-685800">
              <a:buFont typeface="Arial" pitchFamily="34" charset="0"/>
              <a:buChar char="•"/>
            </a:pPr>
            <a:r>
              <a:rPr lang="es-ES" sz="4000" b="1" spc="50" dirty="0">
                <a:ln w="12700" cmpd="sng">
                  <a:solidFill>
                    <a:schemeClr val="accent6">
                      <a:satMod val="120000"/>
                      <a:shade val="80000"/>
                    </a:schemeClr>
                  </a:solidFill>
                  <a:prstDash val="solid"/>
                </a:ln>
                <a:effectLst>
                  <a:glow rad="127000">
                    <a:schemeClr val="bg1">
                      <a:alpha val="59000"/>
                    </a:schemeClr>
                  </a:glow>
                </a:effectLst>
                <a:latin typeface="Trajan Pro" pitchFamily="18" charset="0"/>
                <a:cs typeface="Vijaya" pitchFamily="34" charset="0"/>
              </a:rPr>
              <a:t>É a </a:t>
            </a:r>
            <a:r>
              <a:rPr lang="es-ES" sz="4000" b="1" spc="50" dirty="0" err="1">
                <a:ln w="12700" cmpd="sng">
                  <a:solidFill>
                    <a:schemeClr val="accent6">
                      <a:satMod val="120000"/>
                      <a:shade val="80000"/>
                    </a:schemeClr>
                  </a:solidFill>
                  <a:prstDash val="solid"/>
                </a:ln>
                <a:effectLst>
                  <a:glow rad="127000">
                    <a:schemeClr val="bg1">
                      <a:alpha val="59000"/>
                    </a:schemeClr>
                  </a:glow>
                </a:effectLst>
                <a:latin typeface="Trajan Pro" pitchFamily="18" charset="0"/>
                <a:cs typeface="Vijaya" pitchFamily="34" charset="0"/>
              </a:rPr>
              <a:t>melhor</a:t>
            </a:r>
            <a:r>
              <a:rPr lang="es-ES" sz="4000" b="1" spc="50" dirty="0">
                <a:ln w="12700" cmpd="sng">
                  <a:solidFill>
                    <a:schemeClr val="accent6">
                      <a:satMod val="120000"/>
                      <a:shade val="80000"/>
                    </a:schemeClr>
                  </a:solidFill>
                  <a:prstDash val="solid"/>
                </a:ln>
                <a:effectLst>
                  <a:glow rad="127000">
                    <a:schemeClr val="bg1">
                      <a:alpha val="59000"/>
                    </a:schemeClr>
                  </a:glow>
                </a:effectLst>
                <a:latin typeface="Trajan Pro" pitchFamily="18" charset="0"/>
                <a:cs typeface="Vijaya" pitchFamily="34" charset="0"/>
              </a:rPr>
              <a:t> </a:t>
            </a:r>
            <a:r>
              <a:rPr lang="es-ES" sz="4000" b="1" spc="50" dirty="0" err="1">
                <a:ln w="12700" cmpd="sng">
                  <a:solidFill>
                    <a:schemeClr val="accent6">
                      <a:satMod val="120000"/>
                      <a:shade val="80000"/>
                    </a:schemeClr>
                  </a:solidFill>
                  <a:prstDash val="solid"/>
                </a:ln>
                <a:effectLst>
                  <a:glow rad="127000">
                    <a:schemeClr val="bg1">
                      <a:alpha val="59000"/>
                    </a:schemeClr>
                  </a:glow>
                </a:effectLst>
                <a:latin typeface="Trajan Pro" pitchFamily="18" charset="0"/>
                <a:cs typeface="Vijaya" pitchFamily="34" charset="0"/>
              </a:rPr>
              <a:t>ajuda</a:t>
            </a:r>
            <a:r>
              <a:rPr lang="es-ES" sz="4000" b="1" spc="50" dirty="0">
                <a:ln w="12700" cmpd="sng">
                  <a:solidFill>
                    <a:schemeClr val="accent6">
                      <a:satMod val="120000"/>
                      <a:shade val="80000"/>
                    </a:schemeClr>
                  </a:solidFill>
                  <a:prstDash val="solid"/>
                </a:ln>
                <a:effectLst>
                  <a:glow rad="127000">
                    <a:schemeClr val="bg1">
                      <a:alpha val="59000"/>
                    </a:schemeClr>
                  </a:glow>
                </a:effectLst>
                <a:latin typeface="Trajan Pro" pitchFamily="18" charset="0"/>
                <a:cs typeface="Vijaya" pitchFamily="34" charset="0"/>
              </a:rPr>
              <a:t> para vencer o stress</a:t>
            </a:r>
          </a:p>
          <a:p>
            <a:pPr marL="685800" indent="-685800">
              <a:buFont typeface="Arial" pitchFamily="34" charset="0"/>
              <a:buChar char="•"/>
            </a:pPr>
            <a:r>
              <a:rPr lang="es-ES" sz="4000" b="1" spc="50" dirty="0">
                <a:ln w="12700" cmpd="sng">
                  <a:solidFill>
                    <a:schemeClr val="accent6">
                      <a:satMod val="120000"/>
                      <a:shade val="80000"/>
                    </a:schemeClr>
                  </a:solidFill>
                  <a:prstDash val="solid"/>
                </a:ln>
                <a:solidFill>
                  <a:srgbClr val="002060"/>
                </a:solidFill>
                <a:effectLst>
                  <a:glow rad="127000">
                    <a:schemeClr val="bg1">
                      <a:alpha val="59000"/>
                    </a:schemeClr>
                  </a:glow>
                </a:effectLst>
                <a:latin typeface="Trajan Pro" pitchFamily="18" charset="0"/>
                <a:cs typeface="Vijaya" pitchFamily="34" charset="0"/>
              </a:rPr>
              <a:t>É </a:t>
            </a:r>
            <a:r>
              <a:rPr lang="es-ES" sz="4000" b="1" spc="50" dirty="0" err="1">
                <a:ln w="12700" cmpd="sng">
                  <a:solidFill>
                    <a:schemeClr val="accent6">
                      <a:satMod val="120000"/>
                      <a:shade val="80000"/>
                    </a:schemeClr>
                  </a:solidFill>
                  <a:prstDash val="solid"/>
                </a:ln>
                <a:solidFill>
                  <a:srgbClr val="002060"/>
                </a:solidFill>
                <a:effectLst>
                  <a:glow rad="127000">
                    <a:schemeClr val="bg1">
                      <a:alpha val="59000"/>
                    </a:schemeClr>
                  </a:glow>
                </a:effectLst>
                <a:latin typeface="Trajan Pro" pitchFamily="18" charset="0"/>
                <a:cs typeface="Vijaya" pitchFamily="34" charset="0"/>
              </a:rPr>
              <a:t>um</a:t>
            </a:r>
            <a:r>
              <a:rPr lang="es-ES" sz="4000" b="1" spc="50" dirty="0">
                <a:ln w="12700" cmpd="sng">
                  <a:solidFill>
                    <a:schemeClr val="accent6">
                      <a:satMod val="120000"/>
                      <a:shade val="80000"/>
                    </a:schemeClr>
                  </a:solidFill>
                  <a:prstDash val="solid"/>
                </a:ln>
                <a:solidFill>
                  <a:srgbClr val="002060"/>
                </a:solidFill>
                <a:effectLst>
                  <a:glow rad="127000">
                    <a:schemeClr val="bg1">
                      <a:alpha val="59000"/>
                    </a:schemeClr>
                  </a:glow>
                </a:effectLst>
                <a:latin typeface="Trajan Pro" pitchFamily="18" charset="0"/>
                <a:cs typeface="Vijaya" pitchFamily="34" charset="0"/>
              </a:rPr>
              <a:t> </a:t>
            </a:r>
            <a:r>
              <a:rPr lang="es-ES" sz="4000" b="1" spc="50" dirty="0" err="1">
                <a:ln w="12700" cmpd="sng">
                  <a:solidFill>
                    <a:schemeClr val="accent6">
                      <a:satMod val="120000"/>
                      <a:shade val="80000"/>
                    </a:schemeClr>
                  </a:solidFill>
                  <a:prstDash val="solid"/>
                </a:ln>
                <a:solidFill>
                  <a:srgbClr val="002060"/>
                </a:solidFill>
                <a:effectLst>
                  <a:glow rad="127000">
                    <a:schemeClr val="bg1">
                      <a:alpha val="59000"/>
                    </a:schemeClr>
                  </a:glow>
                </a:effectLst>
                <a:latin typeface="Trajan Pro" pitchFamily="18" charset="0"/>
                <a:cs typeface="Vijaya" pitchFamily="34" charset="0"/>
              </a:rPr>
              <a:t>dia</a:t>
            </a:r>
            <a:r>
              <a:rPr lang="es-ES" sz="4000" b="1" spc="50" dirty="0">
                <a:ln w="12700" cmpd="sng">
                  <a:solidFill>
                    <a:schemeClr val="accent6">
                      <a:satMod val="120000"/>
                      <a:shade val="80000"/>
                    </a:schemeClr>
                  </a:solidFill>
                  <a:prstDash val="solid"/>
                </a:ln>
                <a:solidFill>
                  <a:srgbClr val="002060"/>
                </a:solidFill>
                <a:effectLst>
                  <a:glow rad="127000">
                    <a:schemeClr val="bg1">
                      <a:alpha val="59000"/>
                    </a:schemeClr>
                  </a:glow>
                </a:effectLst>
                <a:latin typeface="Trajan Pro" pitchFamily="18" charset="0"/>
                <a:cs typeface="Vijaya" pitchFamily="34" charset="0"/>
              </a:rPr>
              <a:t> de </a:t>
            </a:r>
            <a:br>
              <a:rPr lang="es-ES" sz="4000" b="1" spc="50" dirty="0">
                <a:ln w="12700" cmpd="sng">
                  <a:solidFill>
                    <a:schemeClr val="accent6">
                      <a:satMod val="120000"/>
                      <a:shade val="80000"/>
                    </a:schemeClr>
                  </a:solidFill>
                  <a:prstDash val="solid"/>
                </a:ln>
                <a:solidFill>
                  <a:srgbClr val="002060"/>
                </a:solidFill>
                <a:effectLst>
                  <a:glow rad="127000">
                    <a:schemeClr val="bg1">
                      <a:alpha val="59000"/>
                    </a:schemeClr>
                  </a:glow>
                </a:effectLst>
                <a:latin typeface="Trajan Pro" pitchFamily="18" charset="0"/>
                <a:cs typeface="Vijaya" pitchFamily="34" charset="0"/>
              </a:rPr>
            </a:br>
            <a:r>
              <a:rPr lang="es-ES" sz="4000" b="1" spc="50" dirty="0" err="1">
                <a:ln w="12700" cmpd="sng">
                  <a:solidFill>
                    <a:schemeClr val="accent6">
                      <a:satMod val="120000"/>
                      <a:shade val="80000"/>
                    </a:schemeClr>
                  </a:solidFill>
                  <a:prstDash val="solid"/>
                </a:ln>
                <a:solidFill>
                  <a:srgbClr val="002060"/>
                </a:solidFill>
                <a:effectLst>
                  <a:glow rad="127000">
                    <a:schemeClr val="bg1">
                      <a:alpha val="59000"/>
                    </a:schemeClr>
                  </a:glow>
                </a:effectLst>
                <a:latin typeface="Trajan Pro" pitchFamily="18" charset="0"/>
                <a:cs typeface="Vijaya" pitchFamily="34" charset="0"/>
              </a:rPr>
              <a:t>encontro</a:t>
            </a:r>
            <a:r>
              <a:rPr lang="es-ES" sz="4000" b="1" spc="50" dirty="0">
                <a:ln w="12700" cmpd="sng">
                  <a:solidFill>
                    <a:schemeClr val="accent6">
                      <a:satMod val="120000"/>
                      <a:shade val="80000"/>
                    </a:schemeClr>
                  </a:solidFill>
                  <a:prstDash val="solid"/>
                </a:ln>
                <a:solidFill>
                  <a:srgbClr val="002060"/>
                </a:solidFill>
                <a:effectLst>
                  <a:glow rad="127000">
                    <a:schemeClr val="bg1">
                      <a:alpha val="59000"/>
                    </a:schemeClr>
                  </a:glow>
                </a:effectLst>
                <a:latin typeface="Trajan Pro" pitchFamily="18" charset="0"/>
                <a:cs typeface="Vijaya" pitchFamily="34" charset="0"/>
              </a:rPr>
              <a:t> </a:t>
            </a:r>
            <a:r>
              <a:rPr lang="es-ES" sz="4000" b="1" spc="50" dirty="0" err="1">
                <a:ln w="12700" cmpd="sng">
                  <a:solidFill>
                    <a:schemeClr val="accent6">
                      <a:satMod val="120000"/>
                      <a:shade val="80000"/>
                    </a:schemeClr>
                  </a:solidFill>
                  <a:prstDash val="solid"/>
                </a:ln>
                <a:solidFill>
                  <a:srgbClr val="002060"/>
                </a:solidFill>
                <a:effectLst>
                  <a:glow rad="127000">
                    <a:schemeClr val="bg1">
                      <a:alpha val="59000"/>
                    </a:schemeClr>
                  </a:glow>
                </a:effectLst>
                <a:latin typeface="Trajan Pro" pitchFamily="18" charset="0"/>
                <a:cs typeface="Vijaya" pitchFamily="34" charset="0"/>
              </a:rPr>
              <a:t>com</a:t>
            </a:r>
            <a:r>
              <a:rPr lang="es-ES" sz="4000" b="1" spc="50" dirty="0">
                <a:ln w="12700" cmpd="sng">
                  <a:solidFill>
                    <a:schemeClr val="accent6">
                      <a:satMod val="120000"/>
                      <a:shade val="80000"/>
                    </a:schemeClr>
                  </a:solidFill>
                  <a:prstDash val="solid"/>
                </a:ln>
                <a:solidFill>
                  <a:srgbClr val="002060"/>
                </a:solidFill>
                <a:effectLst>
                  <a:glow rad="127000">
                    <a:schemeClr val="bg1">
                      <a:alpha val="59000"/>
                    </a:schemeClr>
                  </a:glow>
                </a:effectLst>
                <a:latin typeface="Trajan Pro" pitchFamily="18" charset="0"/>
                <a:cs typeface="Vijaya" pitchFamily="34" charset="0"/>
              </a:rPr>
              <a:t> </a:t>
            </a:r>
            <a:r>
              <a:rPr lang="es-ES" sz="4000" b="1" spc="50" dirty="0" err="1">
                <a:ln w="12700" cmpd="sng">
                  <a:solidFill>
                    <a:schemeClr val="accent6">
                      <a:satMod val="120000"/>
                      <a:shade val="80000"/>
                    </a:schemeClr>
                  </a:solidFill>
                  <a:prstDash val="solid"/>
                </a:ln>
                <a:solidFill>
                  <a:srgbClr val="002060"/>
                </a:solidFill>
                <a:effectLst>
                  <a:glow rad="127000">
                    <a:schemeClr val="bg1">
                      <a:alpha val="59000"/>
                    </a:schemeClr>
                  </a:glow>
                </a:effectLst>
                <a:latin typeface="Trajan Pro" pitchFamily="18" charset="0"/>
                <a:cs typeface="Vijaya" pitchFamily="34" charset="0"/>
              </a:rPr>
              <a:t>Jesus</a:t>
            </a:r>
            <a:endParaRPr lang="es-ES" sz="4000" b="1" spc="50" dirty="0">
              <a:ln w="12700" cmpd="sng">
                <a:solidFill>
                  <a:schemeClr val="accent6">
                    <a:satMod val="120000"/>
                    <a:shade val="80000"/>
                  </a:schemeClr>
                </a:solidFill>
                <a:prstDash val="solid"/>
              </a:ln>
              <a:solidFill>
                <a:srgbClr val="002060"/>
              </a:solidFill>
              <a:effectLst>
                <a:glow rad="127000">
                  <a:schemeClr val="bg1">
                    <a:alpha val="59000"/>
                  </a:schemeClr>
                </a:glow>
              </a:effectLst>
              <a:latin typeface="Trajan Pro" pitchFamily="18" charset="0"/>
              <a:cs typeface="Vijaya" pitchFamily="34" charset="0"/>
            </a:endParaRPr>
          </a:p>
          <a:p>
            <a:pPr marL="685800" indent="-685800">
              <a:buFont typeface="Arial" pitchFamily="34" charset="0"/>
              <a:buChar char="•"/>
            </a:pPr>
            <a:r>
              <a:rPr lang="es-ES" sz="4000" b="1" spc="50" dirty="0">
                <a:ln w="12700" cmpd="sng">
                  <a:solidFill>
                    <a:schemeClr val="accent6">
                      <a:satMod val="120000"/>
                      <a:shade val="80000"/>
                    </a:schemeClr>
                  </a:solidFill>
                  <a:prstDash val="solid"/>
                </a:ln>
                <a:effectLst>
                  <a:glow rad="127000">
                    <a:schemeClr val="bg1">
                      <a:alpha val="59000"/>
                    </a:schemeClr>
                  </a:glow>
                </a:effectLst>
                <a:latin typeface="Trajan Pro" pitchFamily="18" charset="0"/>
                <a:cs typeface="Vijaya" pitchFamily="34" charset="0"/>
              </a:rPr>
              <a:t>Honramos o Criador</a:t>
            </a:r>
          </a:p>
          <a:p>
            <a:pPr marL="685800" indent="-685800">
              <a:buFont typeface="Arial" pitchFamily="34" charset="0"/>
              <a:buChar char="•"/>
            </a:pPr>
            <a:r>
              <a:rPr lang="es-ES" sz="4000" b="1" spc="50" dirty="0">
                <a:ln w="12700" cmpd="sng">
                  <a:solidFill>
                    <a:schemeClr val="accent6">
                      <a:satMod val="120000"/>
                      <a:shade val="80000"/>
                    </a:schemeClr>
                  </a:solidFill>
                  <a:prstDash val="solid"/>
                </a:ln>
                <a:solidFill>
                  <a:srgbClr val="002060"/>
                </a:solidFill>
                <a:effectLst>
                  <a:glow rad="127000">
                    <a:schemeClr val="bg1">
                      <a:alpha val="59000"/>
                    </a:schemeClr>
                  </a:glow>
                </a:effectLst>
                <a:latin typeface="Trajan Pro" pitchFamily="18" charset="0"/>
                <a:cs typeface="Vijaya" pitchFamily="34" charset="0"/>
              </a:rPr>
              <a:t>É </a:t>
            </a:r>
            <a:r>
              <a:rPr lang="es-ES" sz="4000" b="1" spc="50" dirty="0" err="1">
                <a:ln w="12700" cmpd="sng">
                  <a:solidFill>
                    <a:schemeClr val="accent6">
                      <a:satMod val="120000"/>
                      <a:shade val="80000"/>
                    </a:schemeClr>
                  </a:solidFill>
                  <a:prstDash val="solid"/>
                </a:ln>
                <a:solidFill>
                  <a:srgbClr val="002060"/>
                </a:solidFill>
                <a:effectLst>
                  <a:glow rad="127000">
                    <a:schemeClr val="bg1">
                      <a:alpha val="59000"/>
                    </a:schemeClr>
                  </a:glow>
                </a:effectLst>
                <a:latin typeface="Trajan Pro" pitchFamily="18" charset="0"/>
                <a:cs typeface="Vijaya" pitchFamily="34" charset="0"/>
              </a:rPr>
              <a:t>um</a:t>
            </a:r>
            <a:r>
              <a:rPr lang="es-ES" sz="4000" b="1" spc="50" dirty="0">
                <a:ln w="12700" cmpd="sng">
                  <a:solidFill>
                    <a:schemeClr val="accent6">
                      <a:satMod val="120000"/>
                      <a:shade val="80000"/>
                    </a:schemeClr>
                  </a:solidFill>
                  <a:prstDash val="solid"/>
                </a:ln>
                <a:solidFill>
                  <a:srgbClr val="002060"/>
                </a:solidFill>
                <a:effectLst>
                  <a:glow rad="127000">
                    <a:schemeClr val="bg1">
                      <a:alpha val="59000"/>
                    </a:schemeClr>
                  </a:glow>
                </a:effectLst>
                <a:latin typeface="Trajan Pro" pitchFamily="18" charset="0"/>
                <a:cs typeface="Vijaya" pitchFamily="34" charset="0"/>
              </a:rPr>
              <a:t> </a:t>
            </a:r>
            <a:r>
              <a:rPr lang="es-ES" sz="4000" b="1" spc="50" dirty="0" err="1">
                <a:ln w="12700" cmpd="sng">
                  <a:solidFill>
                    <a:schemeClr val="accent6">
                      <a:satMod val="120000"/>
                      <a:shade val="80000"/>
                    </a:schemeClr>
                  </a:solidFill>
                  <a:prstDash val="solid"/>
                </a:ln>
                <a:solidFill>
                  <a:srgbClr val="002060"/>
                </a:solidFill>
                <a:effectLst>
                  <a:glow rad="127000">
                    <a:schemeClr val="bg1">
                      <a:alpha val="59000"/>
                    </a:schemeClr>
                  </a:glow>
                </a:effectLst>
                <a:latin typeface="Trajan Pro" pitchFamily="18" charset="0"/>
                <a:cs typeface="Vijaya" pitchFamily="34" charset="0"/>
              </a:rPr>
              <a:t>dia</a:t>
            </a:r>
            <a:r>
              <a:rPr lang="es-ES" sz="4000" b="1" spc="50" dirty="0">
                <a:ln w="12700" cmpd="sng">
                  <a:solidFill>
                    <a:schemeClr val="accent6">
                      <a:satMod val="120000"/>
                      <a:shade val="80000"/>
                    </a:schemeClr>
                  </a:solidFill>
                  <a:prstDash val="solid"/>
                </a:ln>
                <a:solidFill>
                  <a:srgbClr val="002060"/>
                </a:solidFill>
                <a:effectLst>
                  <a:glow rad="127000">
                    <a:schemeClr val="bg1">
                      <a:alpha val="59000"/>
                    </a:schemeClr>
                  </a:glow>
                </a:effectLst>
                <a:latin typeface="Trajan Pro" pitchFamily="18" charset="0"/>
                <a:cs typeface="Vijaya" pitchFamily="34" charset="0"/>
              </a:rPr>
              <a:t> para dedicar </a:t>
            </a:r>
            <a:br>
              <a:rPr lang="es-ES" sz="4000" b="1" spc="50" dirty="0">
                <a:ln w="12700" cmpd="sng">
                  <a:solidFill>
                    <a:schemeClr val="accent6">
                      <a:satMod val="120000"/>
                      <a:shade val="80000"/>
                    </a:schemeClr>
                  </a:solidFill>
                  <a:prstDash val="solid"/>
                </a:ln>
                <a:solidFill>
                  <a:srgbClr val="002060"/>
                </a:solidFill>
                <a:effectLst>
                  <a:glow rad="127000">
                    <a:schemeClr val="bg1">
                      <a:alpha val="59000"/>
                    </a:schemeClr>
                  </a:glow>
                </a:effectLst>
                <a:latin typeface="Trajan Pro" pitchFamily="18" charset="0"/>
                <a:cs typeface="Vijaya" pitchFamily="34" charset="0"/>
              </a:rPr>
            </a:br>
            <a:r>
              <a:rPr lang="es-ES" sz="4000" b="1" spc="50" dirty="0">
                <a:ln w="12700" cmpd="sng">
                  <a:solidFill>
                    <a:schemeClr val="accent6">
                      <a:satMod val="120000"/>
                      <a:shade val="80000"/>
                    </a:schemeClr>
                  </a:solidFill>
                  <a:prstDash val="solid"/>
                </a:ln>
                <a:solidFill>
                  <a:srgbClr val="002060"/>
                </a:solidFill>
                <a:effectLst>
                  <a:glow rad="127000">
                    <a:schemeClr val="bg1">
                      <a:alpha val="59000"/>
                    </a:schemeClr>
                  </a:glow>
                </a:effectLst>
                <a:latin typeface="Trajan Pro" pitchFamily="18" charset="0"/>
                <a:cs typeface="Vijaya" pitchFamily="34" charset="0"/>
              </a:rPr>
              <a:t>à </a:t>
            </a:r>
            <a:r>
              <a:rPr lang="es-ES" sz="4000" b="1" spc="50" dirty="0" err="1">
                <a:ln w="12700" cmpd="sng">
                  <a:solidFill>
                    <a:schemeClr val="accent6">
                      <a:satMod val="120000"/>
                      <a:shade val="80000"/>
                    </a:schemeClr>
                  </a:solidFill>
                  <a:prstDash val="solid"/>
                </a:ln>
                <a:solidFill>
                  <a:srgbClr val="002060"/>
                </a:solidFill>
                <a:effectLst>
                  <a:glow rad="127000">
                    <a:schemeClr val="bg1">
                      <a:alpha val="59000"/>
                    </a:schemeClr>
                  </a:glow>
                </a:effectLst>
                <a:latin typeface="Trajan Pro" pitchFamily="18" charset="0"/>
                <a:cs typeface="Vijaya" pitchFamily="34" charset="0"/>
              </a:rPr>
              <a:t>família</a:t>
            </a:r>
            <a:r>
              <a:rPr lang="es-ES" sz="4000" b="1" spc="50" dirty="0">
                <a:ln w="12700" cmpd="sng">
                  <a:solidFill>
                    <a:schemeClr val="accent6">
                      <a:satMod val="120000"/>
                      <a:shade val="80000"/>
                    </a:schemeClr>
                  </a:solidFill>
                  <a:prstDash val="solid"/>
                </a:ln>
                <a:solidFill>
                  <a:srgbClr val="002060"/>
                </a:solidFill>
                <a:effectLst>
                  <a:glow rad="127000">
                    <a:schemeClr val="bg1">
                      <a:alpha val="59000"/>
                    </a:schemeClr>
                  </a:glow>
                </a:effectLst>
                <a:latin typeface="Trajan Pro" pitchFamily="18" charset="0"/>
                <a:cs typeface="Vijaya" pitchFamily="34" charset="0"/>
              </a:rPr>
              <a:t> </a:t>
            </a:r>
          </a:p>
        </p:txBody>
      </p:sp>
      <p:pic>
        <p:nvPicPr>
          <p:cNvPr id="4" name="Picture 2" descr="J:\Mis Docs\_Multimedia IMS\Curso Biblico PPS\loguito.png"/>
          <p:cNvPicPr>
            <a:picLocks noChangeAspect="1" noChangeArrowheads="1"/>
          </p:cNvPicPr>
          <p:nvPr/>
        </p:nvPicPr>
        <p:blipFill rotWithShape="1">
          <a:blip r:embed="rId4">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10500"/>
                    </a14:imgEffect>
                    <a14:imgEffect>
                      <a14:saturation sat="400000"/>
                    </a14:imgEffect>
                  </a14:imgLayer>
                </a14:imgProps>
              </a:ext>
              <a:ext uri="{28A0092B-C50C-407E-A947-70E740481C1C}">
                <a14:useLocalDpi xmlns:a14="http://schemas.microsoft.com/office/drawing/2010/main" val="0"/>
              </a:ext>
            </a:extLst>
          </a:blip>
          <a:srcRect t="88434" r="85940"/>
          <a:stretch/>
        </p:blipFill>
        <p:spPr bwMode="auto">
          <a:xfrm>
            <a:off x="-13474" y="6001425"/>
            <a:ext cx="1285683" cy="79318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45279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10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10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1000"/>
                                        <p:tgtEl>
                                          <p:spTgt spid="2">
                                            <p:txEl>
                                              <p:pRg st="4" end="4"/>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par>
                          <p:cTn id="31" fill="hold">
                            <p:stCondLst>
                              <p:cond delay="1000"/>
                            </p:stCondLst>
                            <p:childTnLst>
                              <p:par>
                                <p:cTn id="32" presetID="22" presetClass="entr" presetSubtype="1" fill="hold"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up)">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Mis Docs\_Multimedia IMS\Curso Biblico PPS\Tema 13\Tema 13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7381"/>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755576" y="1880828"/>
            <a:ext cx="7524836" cy="28083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ES" sz="48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Como é </a:t>
            </a:r>
            <a:r>
              <a:rPr lang="es-ES" sz="48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Possível</a:t>
            </a:r>
            <a:r>
              <a:rPr lang="es-ES" sz="48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Guardar </a:t>
            </a:r>
          </a:p>
          <a:p>
            <a:pPr algn="ctr"/>
            <a:r>
              <a:rPr lang="es-ES" sz="48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o Sábado </a:t>
            </a:r>
            <a:br>
              <a:rPr lang="es-ES" sz="48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br>
            <a:r>
              <a:rPr lang="es-ES" sz="48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Neste</a:t>
            </a:r>
            <a:r>
              <a:rPr lang="es-ES" sz="48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Mundo </a:t>
            </a:r>
            <a:r>
              <a:rPr lang="es-ES" sz="48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em</a:t>
            </a:r>
            <a:r>
              <a:rPr lang="es-ES" sz="48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a:t>
            </a:r>
            <a:br>
              <a:rPr lang="es-ES" sz="48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br>
            <a:r>
              <a:rPr lang="es-ES" sz="48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Que </a:t>
            </a:r>
            <a:r>
              <a:rPr lang="es-ES" sz="48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tudo</a:t>
            </a:r>
            <a:r>
              <a:rPr lang="es-ES" sz="48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Funciona </a:t>
            </a:r>
            <a:r>
              <a:rPr lang="es-ES" sz="48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ao</a:t>
            </a:r>
            <a:r>
              <a:rPr lang="es-ES" sz="48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a:t>
            </a:r>
            <a:r>
              <a:rPr lang="es-ES" sz="48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Contrário</a:t>
            </a:r>
            <a:r>
              <a:rPr lang="es-ES" sz="48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a:t>
            </a: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63160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J:\Mis Docs\_Multimedia IMS\Curso Biblico PPS\Tema 13\Tema 13 creac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421" y="497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80816" y="1669049"/>
            <a:ext cx="5580620" cy="345638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4800" b="1" spc="50" dirty="0">
                <a:ln w="11430"/>
                <a:solidFill>
                  <a:srgbClr val="FF0000"/>
                </a:solidFill>
                <a:effectLst>
                  <a:outerShdw blurRad="76200" dist="50800" dir="5400000" algn="tl" rotWithShape="0">
                    <a:srgbClr val="000000">
                      <a:alpha val="65000"/>
                    </a:srgbClr>
                  </a:outerShdw>
                </a:effectLst>
                <a:latin typeface="Trajan Pro" pitchFamily="18" charset="0"/>
                <a:cs typeface="Consolas" pitchFamily="49" charset="0"/>
              </a:rPr>
              <a:t>“</a:t>
            </a:r>
            <a:r>
              <a:rPr lang="es-ES" sz="4800" b="1" spc="50" dirty="0" err="1">
                <a:ln w="11430"/>
                <a:solidFill>
                  <a:srgbClr val="FF0000"/>
                </a:solidFill>
                <a:effectLst>
                  <a:outerShdw blurRad="76200" dist="50800" dir="5400000" algn="tl" rotWithShape="0">
                    <a:srgbClr val="000000">
                      <a:alpha val="65000"/>
                    </a:srgbClr>
                  </a:outerShdw>
                </a:effectLst>
                <a:latin typeface="Trajan Pro" pitchFamily="18" charset="0"/>
                <a:cs typeface="Consolas" pitchFamily="49" charset="0"/>
              </a:rPr>
              <a:t>Posso</a:t>
            </a:r>
            <a:r>
              <a:rPr lang="es-ES" sz="4800" b="1" spc="50" dirty="0">
                <a:ln w="11430"/>
                <a:solidFill>
                  <a:srgbClr val="FF0000"/>
                </a:solidFill>
                <a:effectLst>
                  <a:outerShdw blurRad="76200" dist="50800" dir="5400000" algn="tl" rotWithShape="0">
                    <a:srgbClr val="000000">
                      <a:alpha val="65000"/>
                    </a:srgbClr>
                  </a:outerShdw>
                </a:effectLst>
                <a:latin typeface="Trajan Pro" pitchFamily="18" charset="0"/>
                <a:cs typeface="Consolas" pitchFamily="49" charset="0"/>
              </a:rPr>
              <a:t> todas as </a:t>
            </a:r>
            <a:r>
              <a:rPr lang="es-ES" sz="4800" b="1" spc="50" dirty="0" err="1">
                <a:ln w="11430"/>
                <a:solidFill>
                  <a:srgbClr val="FF0000"/>
                </a:solidFill>
                <a:effectLst>
                  <a:outerShdw blurRad="76200" dist="50800" dir="5400000" algn="tl" rotWithShape="0">
                    <a:srgbClr val="000000">
                      <a:alpha val="65000"/>
                    </a:srgbClr>
                  </a:outerShdw>
                </a:effectLst>
                <a:latin typeface="Trajan Pro" pitchFamily="18" charset="0"/>
                <a:cs typeface="Consolas" pitchFamily="49" charset="0"/>
              </a:rPr>
              <a:t>coisas</a:t>
            </a:r>
            <a:r>
              <a:rPr lang="es-ES" sz="4800" b="1" spc="50" dirty="0">
                <a:ln w="11430"/>
                <a:solidFill>
                  <a:srgbClr val="FF0000"/>
                </a:solidFill>
                <a:effectLst>
                  <a:outerShdw blurRad="76200" dist="50800" dir="5400000" algn="tl" rotWithShape="0">
                    <a:srgbClr val="000000">
                      <a:alpha val="65000"/>
                    </a:srgbClr>
                  </a:outerShdw>
                </a:effectLst>
                <a:latin typeface="Trajan Pro" pitchFamily="18" charset="0"/>
                <a:cs typeface="Consolas" pitchFamily="49" charset="0"/>
              </a:rPr>
              <a:t> </a:t>
            </a:r>
            <a:r>
              <a:rPr lang="es-ES" sz="4800" b="1" spc="50" dirty="0" err="1">
                <a:ln w="11430"/>
                <a:solidFill>
                  <a:srgbClr val="FF0000"/>
                </a:solidFill>
                <a:effectLst>
                  <a:outerShdw blurRad="76200" dist="50800" dir="5400000" algn="tl" rotWithShape="0">
                    <a:srgbClr val="000000">
                      <a:alpha val="65000"/>
                    </a:srgbClr>
                  </a:outerShdw>
                </a:effectLst>
                <a:latin typeface="Trajan Pro" pitchFamily="18" charset="0"/>
                <a:cs typeface="Consolas" pitchFamily="49" charset="0"/>
              </a:rPr>
              <a:t>em</a:t>
            </a:r>
            <a:r>
              <a:rPr lang="es-ES" sz="4800" b="1" spc="50" dirty="0">
                <a:ln w="11430"/>
                <a:solidFill>
                  <a:srgbClr val="FF0000"/>
                </a:solidFill>
                <a:effectLst>
                  <a:outerShdw blurRad="76200" dist="50800" dir="5400000" algn="tl" rotWithShape="0">
                    <a:srgbClr val="000000">
                      <a:alpha val="65000"/>
                    </a:srgbClr>
                  </a:outerShdw>
                </a:effectLst>
                <a:latin typeface="Trajan Pro" pitchFamily="18" charset="0"/>
                <a:cs typeface="Consolas" pitchFamily="49" charset="0"/>
              </a:rPr>
              <a:t> Cristo que me fortalece”</a:t>
            </a:r>
          </a:p>
        </p:txBody>
      </p:sp>
      <p:sp>
        <p:nvSpPr>
          <p:cNvPr id="4" name="3 Rectángulo"/>
          <p:cNvSpPr/>
          <p:nvPr/>
        </p:nvSpPr>
        <p:spPr>
          <a:xfrm>
            <a:off x="179512" y="332656"/>
            <a:ext cx="3035703" cy="523220"/>
          </a:xfrm>
          <a:prstGeom prst="rect">
            <a:avLst/>
          </a:prstGeom>
        </p:spPr>
        <p:txBody>
          <a:bodyPr wrap="none">
            <a:spAutoFit/>
          </a:bodyPr>
          <a:lstStyle/>
          <a:p>
            <a:r>
              <a:rPr lang="en-US" sz="2800" b="1" dirty="0" err="1">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Filipenses</a:t>
            </a:r>
            <a:r>
              <a:rPr lang="en-US" sz="2800" b="1" dirty="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 4:13</a:t>
            </a:r>
            <a:endParaRPr lang="es-ES" sz="2000" dirty="0">
              <a:ln w="6350" cap="rnd" cmpd="sng">
                <a:solidFill>
                  <a:srgbClr val="FFC000"/>
                </a:solidFill>
                <a:prstDash val="solid"/>
                <a:round/>
              </a:ln>
              <a:solidFill>
                <a:schemeClr val="bg1"/>
              </a:solidFill>
            </a:endParaRPr>
          </a:p>
        </p:txBody>
      </p:sp>
      <p:pic>
        <p:nvPicPr>
          <p:cNvPr id="6"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66229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40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12290"/>
                                        </p:tgtEl>
                                        <p:attrNameLst>
                                          <p:attrName>style.visibility</p:attrName>
                                        </p:attrNameLst>
                                      </p:cBhvr>
                                      <p:to>
                                        <p:strVal val="visible"/>
                                      </p:to>
                                    </p:set>
                                    <p:animEffect transition="in" filter="fade">
                                      <p:cBhvr>
                                        <p:cTn id="13" dur="7000"/>
                                        <p:tgtEl>
                                          <p:spTgt spid="12290"/>
                                        </p:tgtEl>
                                      </p:cBhvr>
                                    </p:animEffect>
                                  </p:childTnLst>
                                </p:cTn>
                              </p:par>
                            </p:childTnLst>
                          </p:cTn>
                        </p:par>
                        <p:par>
                          <p:cTn id="14" fill="hold">
                            <p:stCondLst>
                              <p:cond delay="7000"/>
                            </p:stCondLst>
                            <p:childTnLst>
                              <p:par>
                                <p:cTn id="15" presetID="22" presetClass="entr" presetSubtype="1"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J:\Mis Docs\_Multimedia IMS\Curso Biblico PPS\Tema 13\Tema 13 oracion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14"/>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07504" y="764704"/>
            <a:ext cx="7668852" cy="345638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s-ES" sz="4800" b="1" spc="50" dirty="0" err="1">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Obrigado</a:t>
            </a:r>
            <a:r>
              <a:rPr lang="es-ES" sz="48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 </a:t>
            </a:r>
            <a:r>
              <a:rPr lang="es-ES" sz="4800" b="1" spc="50" dirty="0" err="1">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Senhor</a:t>
            </a:r>
            <a:r>
              <a:rPr lang="es-ES" sz="48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 por Poder Adorar-te no</a:t>
            </a:r>
          </a:p>
          <a:p>
            <a:pPr algn="r"/>
            <a:r>
              <a:rPr lang="es-ES" sz="48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 </a:t>
            </a:r>
            <a:r>
              <a:rPr lang="es-ES" sz="6000" b="1" spc="50" dirty="0" err="1">
                <a:ln w="11430"/>
                <a:gradFill flip="none" rotWithShape="1">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Teu</a:t>
            </a:r>
            <a:r>
              <a:rPr lang="es-ES" sz="6000" b="1" spc="50" dirty="0">
                <a:ln w="11430"/>
                <a:gradFill flip="none" rotWithShape="1">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 Santo </a:t>
            </a:r>
            <a:r>
              <a:rPr lang="es-ES" sz="6000" b="1" spc="50" dirty="0" err="1">
                <a:ln w="11430"/>
                <a:gradFill flip="none" rotWithShape="1">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Dia</a:t>
            </a:r>
            <a:endParaRPr lang="es-ES" sz="6000" b="1" spc="50" dirty="0">
              <a:ln w="11430"/>
              <a:gradFill flip="none" rotWithShape="1">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415726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4000"/>
                                        <p:tgtEl>
                                          <p:spTgt spid="3"/>
                                        </p:tgtEl>
                                      </p:cBhvr>
                                    </p:animEffect>
                                  </p:childTnLst>
                                </p:cTn>
                              </p:par>
                            </p:childTnLst>
                          </p:cTn>
                        </p:par>
                        <p:par>
                          <p:cTn id="8" fill="hold">
                            <p:stCondLst>
                              <p:cond delay="4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J:\Mis Docs\_Multimedia IMS\Curso Biblico PPS\Tema 13\Tema 13 golondrin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949"/>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179512" y="1268760"/>
            <a:ext cx="7621603" cy="273630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r>
              <a:rPr lang="es-ES" sz="48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O INSTINTO </a:t>
            </a:r>
          </a:p>
          <a:p>
            <a:r>
              <a:rPr lang="es-ES" sz="48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DOS </a:t>
            </a:r>
            <a:br>
              <a:rPr lang="es-ES" sz="48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br>
            <a:r>
              <a:rPr lang="es-ES" sz="48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ANIMAIS</a:t>
            </a:r>
          </a:p>
        </p:txBody>
      </p:sp>
      <p:sp>
        <p:nvSpPr>
          <p:cNvPr id="6" name="Rectangle 3"/>
          <p:cNvSpPr>
            <a:spLocks noChangeArrowheads="1"/>
          </p:cNvSpPr>
          <p:nvPr/>
        </p:nvSpPr>
        <p:spPr bwMode="auto">
          <a:xfrm>
            <a:off x="-508" y="5333130"/>
            <a:ext cx="9181020" cy="115621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pPr algn="ctr"/>
            <a: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A </a:t>
            </a:r>
            <a:r>
              <a:rPr lang="es-ES" sz="2400" b="1">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andorinha </a:t>
            </a:r>
            <a: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do Mar das </a:t>
            </a:r>
            <a:r>
              <a:rPr lang="es-ES" sz="2400" b="1" dirty="0" err="1">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Regiões</a:t>
            </a:r>
            <a: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 Árticas</a:t>
            </a:r>
          </a:p>
          <a:p>
            <a:pPr algn="ctr"/>
            <a:r>
              <a:rPr lang="es-ES" sz="2400" b="1" dirty="0" err="1">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Voa</a:t>
            </a:r>
            <a: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 35.400 km durante a </a:t>
            </a:r>
            <a:r>
              <a:rPr lang="es-ES" sz="2400" b="1" dirty="0" err="1">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sua</a:t>
            </a:r>
            <a: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 </a:t>
            </a:r>
            <a:r>
              <a:rPr lang="es-ES" sz="2400" b="1" dirty="0" err="1">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viagem</a:t>
            </a:r>
            <a: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 </a:t>
            </a:r>
            <a:r>
              <a:rPr lang="es-ES" sz="2400" b="1" dirty="0" err="1">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migratória</a:t>
            </a:r>
            <a:endParaRPr lang="en-US" sz="2400" b="1" u="none"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endParaRPr>
          </a:p>
        </p:txBody>
      </p:sp>
    </p:spTree>
    <p:extLst>
      <p:ext uri="{BB962C8B-B14F-4D97-AF65-F5344CB8AC3E}">
        <p14:creationId xmlns:p14="http://schemas.microsoft.com/office/powerpoint/2010/main" val="834013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2000"/>
                                        <p:tgtEl>
                                          <p:spTgt spid="6"/>
                                        </p:tgtEl>
                                      </p:cBhvr>
                                    </p:animEffect>
                                  </p:childTnLst>
                                </p:cTn>
                              </p:par>
                            </p:childTnLst>
                          </p:cTn>
                        </p:par>
                        <p:par>
                          <p:cTn id="12" fill="hold">
                            <p:stCondLst>
                              <p:cond delay="30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J:\Mis Docs\_Multimedia IMS\Curso Biblico PPS\Tema 13\Tema 13 palom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8"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154753" y="152636"/>
            <a:ext cx="7621603" cy="64807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r>
              <a:rPr lang="es-ES" sz="2400" b="1" dirty="0">
                <a:ln w="190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O INSTINTO DOS ANIMAIS</a:t>
            </a:r>
          </a:p>
        </p:txBody>
      </p:sp>
      <p:sp>
        <p:nvSpPr>
          <p:cNvPr id="6" name="Rectangle 3"/>
          <p:cNvSpPr>
            <a:spLocks noChangeArrowheads="1"/>
          </p:cNvSpPr>
          <p:nvPr/>
        </p:nvSpPr>
        <p:spPr bwMode="auto">
          <a:xfrm>
            <a:off x="-182778" y="2528900"/>
            <a:ext cx="4142710" cy="133623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pPr algn="ctr"/>
            <a:r>
              <a:rPr lang="es-ES" sz="2400" b="1" dirty="0" err="1">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Pomba</a:t>
            </a:r>
            <a: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 </a:t>
            </a:r>
            <a:r>
              <a:rPr lang="es-ES" sz="2400" b="1" dirty="0" err="1">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Mensageira</a:t>
            </a:r>
            <a:endPar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endParaRPr>
          </a:p>
          <a:p>
            <a:pPr algn="ctr"/>
            <a:r>
              <a:rPr lang="es-ES" sz="2400" b="1" u="none" dirty="0" err="1">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Voa</a:t>
            </a:r>
            <a:r>
              <a:rPr lang="es-ES" sz="2400" b="1" u="none"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 1.000 km</a:t>
            </a:r>
            <a: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 </a:t>
            </a:r>
            <a:r>
              <a:rPr lang="es-ES" sz="2400" b="1" dirty="0" err="1">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num</a:t>
            </a:r>
            <a:r>
              <a:rPr lang="es-ES" sz="2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 </a:t>
            </a:r>
            <a:r>
              <a:rPr lang="es-ES" sz="2400" b="1" dirty="0" err="1">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dia</a:t>
            </a:r>
            <a:endParaRPr lang="en-US" sz="2400" b="1" u="none"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endParaRPr>
          </a:p>
        </p:txBody>
      </p:sp>
    </p:spTree>
    <p:extLst>
      <p:ext uri="{BB962C8B-B14F-4D97-AF65-F5344CB8AC3E}">
        <p14:creationId xmlns:p14="http://schemas.microsoft.com/office/powerpoint/2010/main" val="740745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2000"/>
                                        <p:tgtEl>
                                          <p:spTgt spid="6"/>
                                        </p:tgtEl>
                                      </p:cBhvr>
                                    </p:animEffect>
                                  </p:childTnLst>
                                </p:cTn>
                              </p:par>
                            </p:childTnLst>
                          </p:cTn>
                        </p:par>
                        <p:par>
                          <p:cTn id="8" fill="hold">
                            <p:stCondLst>
                              <p:cond delay="20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1"/>
  <p:tag name="MMPROD_UIDATA" val="&lt;database version=&quot;10.0&quot;&gt;&lt;object type=&quot;1&quot; unique_id=&quot;10001&quot;&gt;&lt;object type=&quot;2&quot; unique_id=&quot;10334&quot;&gt;&lt;object type=&quot;3&quot; unique_id=&quot;10336&quot;&gt;&lt;property id=&quot;20148&quot; value=&quot;5&quot;/&gt;&lt;property id=&quot;20300&quot; value=&quot;Diapositiva 2&quot;/&gt;&lt;property id=&quot;20307&quot; value=&quot;316&quot;/&gt;&lt;/object&gt;&lt;object type=&quot;3&quot; unique_id=&quot;10337&quot;&gt;&lt;property id=&quot;20148&quot; value=&quot;5&quot;/&gt;&lt;property id=&quot;20300&quot; value=&quot;Diapositiva 3&quot;/&gt;&lt;property id=&quot;20307&quot; value=&quot;319&quot;/&gt;&lt;/object&gt;&lt;object type=&quot;3&quot; unique_id=&quot;10338&quot;&gt;&lt;property id=&quot;20148&quot; value=&quot;5&quot;/&gt;&lt;property id=&quot;20300&quot; value=&quot;Diapositiva 4&quot;/&gt;&lt;property id=&quot;20307&quot; value=&quot;439&quot;/&gt;&lt;/object&gt;&lt;object type=&quot;3&quot; unique_id=&quot;10339&quot;&gt;&lt;property id=&quot;20148&quot; value=&quot;5&quot;/&gt;&lt;property id=&quot;20300&quot; value=&quot;Diapositiva 5&quot;/&gt;&lt;property id=&quot;20307&quot; value=&quot;441&quot;/&gt;&lt;/object&gt;&lt;object type=&quot;3&quot; unique_id=&quot;10340&quot;&gt;&lt;property id=&quot;20148&quot; value=&quot;5&quot;/&gt;&lt;property id=&quot;20300&quot; value=&quot;Diapositiva 6&quot;/&gt;&lt;property id=&quot;20307&quot; value=&quot;442&quot;/&gt;&lt;/object&gt;&lt;object type=&quot;3&quot; unique_id=&quot;10341&quot;&gt;&lt;property id=&quot;20148&quot; value=&quot;5&quot;/&gt;&lt;property id=&quot;20300&quot; value=&quot;Diapositiva 7&quot;/&gt;&lt;property id=&quot;20307&quot; value=&quot;443&quot;/&gt;&lt;/object&gt;&lt;object type=&quot;3&quot; unique_id=&quot;10342&quot;&gt;&lt;property id=&quot;20148&quot; value=&quot;5&quot;/&gt;&lt;property id=&quot;20300&quot; value=&quot;Diapositiva 8&quot;/&gt;&lt;property id=&quot;20307&quot; value=&quot;444&quot;/&gt;&lt;/object&gt;&lt;object type=&quot;3&quot; unique_id=&quot;10343&quot;&gt;&lt;property id=&quot;20148&quot; value=&quot;5&quot;/&gt;&lt;property id=&quot;20300&quot; value=&quot;Diapositiva 9&quot;/&gt;&lt;property id=&quot;20307&quot; value=&quot;445&quot;/&gt;&lt;/object&gt;&lt;object type=&quot;3&quot; unique_id=&quot;10344&quot;&gt;&lt;property id=&quot;20148&quot; value=&quot;5&quot;/&gt;&lt;property id=&quot;20300&quot; value=&quot;Diapositiva 10&quot;/&gt;&lt;property id=&quot;20307&quot; value=&quot;446&quot;/&gt;&lt;/object&gt;&lt;object type=&quot;3&quot; unique_id=&quot;10345&quot;&gt;&lt;property id=&quot;20148&quot; value=&quot;5&quot;/&gt;&lt;property id=&quot;20300&quot; value=&quot;Diapositiva 11&quot;/&gt;&lt;property id=&quot;20307&quot; value=&quot;447&quot;/&gt;&lt;/object&gt;&lt;object type=&quot;3&quot; unique_id=&quot;10346&quot;&gt;&lt;property id=&quot;20148&quot; value=&quot;5&quot;/&gt;&lt;property id=&quot;20300&quot; value=&quot;Diapositiva 12&quot;/&gt;&lt;property id=&quot;20307&quot; value=&quot;449&quot;/&gt;&lt;/object&gt;&lt;object type=&quot;3&quot; unique_id=&quot;10347&quot;&gt;&lt;property id=&quot;20148&quot; value=&quot;5&quot;/&gt;&lt;property id=&quot;20300&quot; value=&quot;Diapositiva 13&quot;/&gt;&lt;property id=&quot;20307&quot; value=&quot;450&quot;/&gt;&lt;/object&gt;&lt;object type=&quot;3&quot; unique_id=&quot;10348&quot;&gt;&lt;property id=&quot;20148&quot; value=&quot;5&quot;/&gt;&lt;property id=&quot;20300&quot; value=&quot;Diapositiva 14&quot;/&gt;&lt;property id=&quot;20307&quot; value=&quot;451&quot;/&gt;&lt;/object&gt;&lt;object type=&quot;3&quot; unique_id=&quot;10349&quot;&gt;&lt;property id=&quot;20148&quot; value=&quot;5&quot;/&gt;&lt;property id=&quot;20300&quot; value=&quot;Diapositiva 15&quot;/&gt;&lt;property id=&quot;20307&quot; value=&quot;440&quot;/&gt;&lt;/object&gt;&lt;object type=&quot;3&quot; unique_id=&quot;10350&quot;&gt;&lt;property id=&quot;20148&quot; value=&quot;5&quot;/&gt;&lt;property id=&quot;20300&quot; value=&quot;Diapositiva 16&quot;/&gt;&lt;property id=&quot;20307&quot; value=&quot;452&quot;/&gt;&lt;/object&gt;&lt;object type=&quot;3&quot; unique_id=&quot;10351&quot;&gt;&lt;property id=&quot;20148&quot; value=&quot;5&quot;/&gt;&lt;property id=&quot;20300&quot; value=&quot;Diapositiva 17&quot;/&gt;&lt;property id=&quot;20307&quot; value=&quot;455&quot;/&gt;&lt;/object&gt;&lt;object type=&quot;3&quot; unique_id=&quot;10352&quot;&gt;&lt;property id=&quot;20148&quot; value=&quot;5&quot;/&gt;&lt;property id=&quot;20300&quot; value=&quot;Diapositiva 18&quot;/&gt;&lt;property id=&quot;20307&quot; value=&quot;456&quot;/&gt;&lt;/object&gt;&lt;object type=&quot;3&quot; unique_id=&quot;10353&quot;&gt;&lt;property id=&quot;20148&quot; value=&quot;5&quot;/&gt;&lt;property id=&quot;20300&quot; value=&quot;Diapositiva 24&quot;/&gt;&lt;property id=&quot;20307&quot; value=&quot;457&quot;/&gt;&lt;/object&gt;&lt;object type=&quot;3&quot; unique_id=&quot;10354&quot;&gt;&lt;property id=&quot;20148&quot; value=&quot;5&quot;/&gt;&lt;property id=&quot;20300&quot; value=&quot;Diapositiva 25&quot;/&gt;&lt;property id=&quot;20307&quot; value=&quot;458&quot;/&gt;&lt;/object&gt;&lt;object type=&quot;3&quot; unique_id=&quot;10355&quot;&gt;&lt;property id=&quot;20148&quot; value=&quot;5&quot;/&gt;&lt;property id=&quot;20300&quot; value=&quot;Diapositiva 26&quot;/&gt;&lt;property id=&quot;20307&quot; value=&quot;459&quot;/&gt;&lt;/object&gt;&lt;object type=&quot;3&quot; unique_id=&quot;10356&quot;&gt;&lt;property id=&quot;20148&quot; value=&quot;5&quot;/&gt;&lt;property id=&quot;20300&quot; value=&quot;Diapositiva 27&quot;/&gt;&lt;property id=&quot;20307&quot; value=&quot;460&quot;/&gt;&lt;/object&gt;&lt;object type=&quot;3&quot; unique_id=&quot;10357&quot;&gt;&lt;property id=&quot;20148&quot; value=&quot;5&quot;/&gt;&lt;property id=&quot;20300&quot; value=&quot;Diapositiva 28&quot;/&gt;&lt;property id=&quot;20307&quot; value=&quot;461&quot;/&gt;&lt;/object&gt;&lt;object type=&quot;3&quot; unique_id=&quot;10358&quot;&gt;&lt;property id=&quot;20148&quot; value=&quot;5&quot;/&gt;&lt;property id=&quot;20300&quot; value=&quot;Diapositiva 29&quot;/&gt;&lt;property id=&quot;20307&quot; value=&quot;462&quot;/&gt;&lt;/object&gt;&lt;object type=&quot;3&quot; unique_id=&quot;10359&quot;&gt;&lt;property id=&quot;20148&quot; value=&quot;5&quot;/&gt;&lt;property id=&quot;20300&quot; value=&quot;Diapositiva 30&quot;/&gt;&lt;property id=&quot;20307&quot; value=&quot;463&quot;/&gt;&lt;/object&gt;&lt;object type=&quot;3&quot; unique_id=&quot;10360&quot;&gt;&lt;property id=&quot;20148&quot; value=&quot;5&quot;/&gt;&lt;property id=&quot;20300&quot; value=&quot;Diapositiva 31&quot;/&gt;&lt;property id=&quot;20307&quot; value=&quot;464&quot;/&gt;&lt;/object&gt;&lt;object type=&quot;3&quot; unique_id=&quot;10361&quot;&gt;&lt;property id=&quot;20148&quot; value=&quot;5&quot;/&gt;&lt;property id=&quot;20300&quot; value=&quot;Diapositiva 32&quot;/&gt;&lt;property id=&quot;20307&quot; value=&quot;465&quot;/&gt;&lt;/object&gt;&lt;object type=&quot;3&quot; unique_id=&quot;10362&quot;&gt;&lt;property id=&quot;20148&quot; value=&quot;5&quot;/&gt;&lt;property id=&quot;20300&quot; value=&quot;Diapositiva 33&quot;/&gt;&lt;property id=&quot;20307&quot; value=&quot;466&quot;/&gt;&lt;/object&gt;&lt;object type=&quot;3&quot; unique_id=&quot;10363&quot;&gt;&lt;property id=&quot;20148&quot; value=&quot;5&quot;/&gt;&lt;property id=&quot;20300&quot; value=&quot;Diapositiva 34&quot;/&gt;&lt;property id=&quot;20307&quot; value=&quot;467&quot;/&gt;&lt;/object&gt;&lt;object type=&quot;3&quot; unique_id=&quot;10364&quot;&gt;&lt;property id=&quot;20148&quot; value=&quot;5&quot;/&gt;&lt;property id=&quot;20300&quot; value=&quot;Diapositiva 35&quot;/&gt;&lt;property id=&quot;20307&quot; value=&quot;468&quot;/&gt;&lt;/object&gt;&lt;object type=&quot;3&quot; unique_id=&quot;10365&quot;&gt;&lt;property id=&quot;20148&quot; value=&quot;5&quot;/&gt;&lt;property id=&quot;20300&quot; value=&quot;Diapositiva 36&quot;/&gt;&lt;property id=&quot;20307&quot; value=&quot;469&quot;/&gt;&lt;/object&gt;&lt;object type=&quot;3&quot; unique_id=&quot;10366&quot;&gt;&lt;property id=&quot;20148&quot; value=&quot;5&quot;/&gt;&lt;property id=&quot;20300&quot; value=&quot;Diapositiva 43&quot;/&gt;&lt;property id=&quot;20307&quot; value=&quot;470&quot;/&gt;&lt;/object&gt;&lt;object type=&quot;3&quot; unique_id=&quot;10367&quot;&gt;&lt;property id=&quot;20148&quot; value=&quot;5&quot;/&gt;&lt;property id=&quot;20300&quot; value=&quot;Diapositiva 44&quot;/&gt;&lt;property id=&quot;20307&quot; value=&quot;471&quot;/&gt;&lt;/object&gt;&lt;object type=&quot;3&quot; unique_id=&quot;10368&quot;&gt;&lt;property id=&quot;20148&quot; value=&quot;5&quot;/&gt;&lt;property id=&quot;20300&quot; value=&quot;Diapositiva 45&quot;/&gt;&lt;property id=&quot;20307&quot; value=&quot;472&quot;/&gt;&lt;/object&gt;&lt;object type=&quot;3&quot; unique_id=&quot;10369&quot;&gt;&lt;property id=&quot;20148&quot; value=&quot;5&quot;/&gt;&lt;property id=&quot;20300&quot; value=&quot;Diapositiva 46&quot;/&gt;&lt;property id=&quot;20307&quot; value=&quot;473&quot;/&gt;&lt;/object&gt;&lt;object type=&quot;3&quot; unique_id=&quot;10370&quot;&gt;&lt;property id=&quot;20148&quot; value=&quot;5&quot;/&gt;&lt;property id=&quot;20300&quot; value=&quot;Diapositiva 49&quot;/&gt;&lt;property id=&quot;20307&quot; value=&quot;474&quot;/&gt;&lt;/object&gt;&lt;object type=&quot;3&quot; unique_id=&quot;10371&quot;&gt;&lt;property id=&quot;20148&quot; value=&quot;5&quot;/&gt;&lt;property id=&quot;20300&quot; value=&quot;Diapositiva 50&quot;/&gt;&lt;property id=&quot;20307&quot; value=&quot;475&quot;/&gt;&lt;/object&gt;&lt;object type=&quot;3&quot; unique_id=&quot;10372&quot;&gt;&lt;property id=&quot;20148&quot; value=&quot;5&quot;/&gt;&lt;property id=&quot;20300&quot; value=&quot;Diapositiva 51&quot;/&gt;&lt;property id=&quot;20307&quot; value=&quot;477&quot;/&gt;&lt;/object&gt;&lt;object type=&quot;3&quot; unique_id=&quot;10373&quot;&gt;&lt;property id=&quot;20148&quot; value=&quot;5&quot;/&gt;&lt;property id=&quot;20300&quot; value=&quot;Diapositiva 52&quot;/&gt;&lt;property id=&quot;20307&quot; value=&quot;476&quot;/&gt;&lt;/object&gt;&lt;object type=&quot;3&quot; unique_id=&quot;10374&quot;&gt;&lt;property id=&quot;20148&quot; value=&quot;5&quot;/&gt;&lt;property id=&quot;20300&quot; value=&quot;Diapositiva 53&quot;/&gt;&lt;property id=&quot;20307&quot; value=&quot;501&quot;/&gt;&lt;/object&gt;&lt;object type=&quot;3&quot; unique_id=&quot;10375&quot;&gt;&lt;property id=&quot;20148&quot; value=&quot;5&quot;/&gt;&lt;property id=&quot;20300&quot; value=&quot;Diapositiva 54&quot;/&gt;&lt;property id=&quot;20307&quot; value=&quot;478&quot;/&gt;&lt;/object&gt;&lt;object type=&quot;3&quot; unique_id=&quot;10376&quot;&gt;&lt;property id=&quot;20148&quot; value=&quot;5&quot;/&gt;&lt;property id=&quot;20300&quot; value=&quot;Diapositiva 55&quot;/&gt;&lt;property id=&quot;20307&quot; value=&quot;479&quot;/&gt;&lt;/object&gt;&lt;object type=&quot;3&quot; unique_id=&quot;10377&quot;&gt;&lt;property id=&quot;20148&quot; value=&quot;5&quot;/&gt;&lt;property id=&quot;20300&quot; value=&quot;Diapositiva 56&quot;/&gt;&lt;property id=&quot;20307&quot; value=&quot;480&quot;/&gt;&lt;/object&gt;&lt;object type=&quot;3&quot; unique_id=&quot;10378&quot;&gt;&lt;property id=&quot;20148&quot; value=&quot;5&quot;/&gt;&lt;property id=&quot;20300&quot; value=&quot;Diapositiva 57&quot;/&gt;&lt;property id=&quot;20307&quot; value=&quot;481&quot;/&gt;&lt;/object&gt;&lt;object type=&quot;3&quot; unique_id=&quot;10379&quot;&gt;&lt;property id=&quot;20148&quot; value=&quot;5&quot;/&gt;&lt;property id=&quot;20300&quot; value=&quot;Diapositiva 58&quot;/&gt;&lt;property id=&quot;20307&quot; value=&quot;482&quot;/&gt;&lt;/object&gt;&lt;object type=&quot;3&quot; unique_id=&quot;10380&quot;&gt;&lt;property id=&quot;20148&quot; value=&quot;5&quot;/&gt;&lt;property id=&quot;20300&quot; value=&quot;Diapositiva 59&quot;/&gt;&lt;property id=&quot;20307&quot; value=&quot;502&quot;/&gt;&lt;/object&gt;&lt;object type=&quot;3&quot; unique_id=&quot;10381&quot;&gt;&lt;property id=&quot;20148&quot; value=&quot;5&quot;/&gt;&lt;property id=&quot;20300&quot; value=&quot;Diapositiva 60&quot;/&gt;&lt;property id=&quot;20307&quot; value=&quot;483&quot;/&gt;&lt;/object&gt;&lt;object type=&quot;3&quot; unique_id=&quot;10382&quot;&gt;&lt;property id=&quot;20148&quot; value=&quot;5&quot;/&gt;&lt;property id=&quot;20300&quot; value=&quot;Diapositiva 61&quot;/&gt;&lt;property id=&quot;20307&quot; value=&quot;484&quot;/&gt;&lt;/object&gt;&lt;object type=&quot;3&quot; unique_id=&quot;10383&quot;&gt;&lt;property id=&quot;20148&quot; value=&quot;5&quot;/&gt;&lt;property id=&quot;20300&quot; value=&quot;Diapositiva 62&quot;/&gt;&lt;property id=&quot;20307&quot; value=&quot;485&quot;/&gt;&lt;/object&gt;&lt;object type=&quot;3&quot; unique_id=&quot;10384&quot;&gt;&lt;property id=&quot;20148&quot; value=&quot;5&quot;/&gt;&lt;property id=&quot;20300&quot; value=&quot;Diapositiva 63&quot;/&gt;&lt;property id=&quot;20307&quot; value=&quot;486&quot;/&gt;&lt;/object&gt;&lt;object type=&quot;3&quot; unique_id=&quot;10385&quot;&gt;&lt;property id=&quot;20148&quot; value=&quot;5&quot;/&gt;&lt;property id=&quot;20300&quot; value=&quot;Diapositiva 64&quot;/&gt;&lt;property id=&quot;20307&quot; value=&quot;487&quot;/&gt;&lt;/object&gt;&lt;object type=&quot;3&quot; unique_id=&quot;10386&quot;&gt;&lt;property id=&quot;20148&quot; value=&quot;5&quot;/&gt;&lt;property id=&quot;20300&quot; value=&quot;Diapositiva 65&quot;/&gt;&lt;property id=&quot;20307&quot; value=&quot;488&quot;/&gt;&lt;/object&gt;&lt;object type=&quot;3&quot; unique_id=&quot;10387&quot;&gt;&lt;property id=&quot;20148&quot; value=&quot;5&quot;/&gt;&lt;property id=&quot;20300&quot; value=&quot;Diapositiva 66&quot;/&gt;&lt;property id=&quot;20307&quot; value=&quot;489&quot;/&gt;&lt;/object&gt;&lt;object type=&quot;3&quot; unique_id=&quot;10388&quot;&gt;&lt;property id=&quot;20148&quot; value=&quot;5&quot;/&gt;&lt;property id=&quot;20300&quot; value=&quot;Diapositiva 67&quot;/&gt;&lt;property id=&quot;20307&quot; value=&quot;491&quot;/&gt;&lt;/object&gt;&lt;object type=&quot;3&quot; unique_id=&quot;10389&quot;&gt;&lt;property id=&quot;20148&quot; value=&quot;5&quot;/&gt;&lt;property id=&quot;20300&quot; value=&quot;Diapositiva 68&quot;/&gt;&lt;property id=&quot;20307&quot; value=&quot;490&quot;/&gt;&lt;/object&gt;&lt;object type=&quot;3&quot; unique_id=&quot;10390&quot;&gt;&lt;property id=&quot;20148&quot; value=&quot;5&quot;/&gt;&lt;property id=&quot;20300&quot; value=&quot;Diapositiva 69&quot;/&gt;&lt;property id=&quot;20307&quot; value=&quot;492&quot;/&gt;&lt;/object&gt;&lt;object type=&quot;3&quot; unique_id=&quot;10391&quot;&gt;&lt;property id=&quot;20148&quot; value=&quot;5&quot;/&gt;&lt;property id=&quot;20300&quot; value=&quot;Diapositiva 70&quot;/&gt;&lt;property id=&quot;20307&quot; value=&quot;493&quot;/&gt;&lt;/object&gt;&lt;object type=&quot;3&quot; unique_id=&quot;10392&quot;&gt;&lt;property id=&quot;20148&quot; value=&quot;5&quot;/&gt;&lt;property id=&quot;20300&quot; value=&quot;Diapositiva 71&quot;/&gt;&lt;property id=&quot;20307&quot; value=&quot;494&quot;/&gt;&lt;/object&gt;&lt;object type=&quot;3&quot; unique_id=&quot;10393&quot;&gt;&lt;property id=&quot;20148&quot; value=&quot;5&quot;/&gt;&lt;property id=&quot;20300&quot; value=&quot;Diapositiva 72&quot;/&gt;&lt;property id=&quot;20307&quot; value=&quot;498&quot;/&gt;&lt;/object&gt;&lt;object type=&quot;3&quot; unique_id=&quot;10394&quot;&gt;&lt;property id=&quot;20148&quot; value=&quot;5&quot;/&gt;&lt;property id=&quot;20300&quot; value=&quot;Diapositiva 73&quot;/&gt;&lt;property id=&quot;20307&quot; value=&quot;500&quot;/&gt;&lt;/object&gt;&lt;object type=&quot;3&quot; unique_id=&quot;10395&quot;&gt;&lt;property id=&quot;20148&quot; value=&quot;5&quot;/&gt;&lt;property id=&quot;20300&quot; value=&quot;Diapositiva 74&quot;/&gt;&lt;property id=&quot;20307&quot; value=&quot;453&quot;/&gt;&lt;/object&gt;&lt;object type=&quot;3&quot; unique_id=&quot;10396&quot;&gt;&lt;property id=&quot;20148&quot; value=&quot;5&quot;/&gt;&lt;property id=&quot;20300&quot; value=&quot;Diapositiva 75&quot;/&gt;&lt;property id=&quot;20307&quot; value=&quot;495&quot;/&gt;&lt;/object&gt;&lt;object type=&quot;3&quot; unique_id=&quot;10397&quot;&gt;&lt;property id=&quot;20148&quot; value=&quot;5&quot;/&gt;&lt;property id=&quot;20300&quot; value=&quot;Diapositiva 76&quot;/&gt;&lt;property id=&quot;20307&quot; value=&quot;496&quot;/&gt;&lt;/object&gt;&lt;object type=&quot;3&quot; unique_id=&quot;10398&quot;&gt;&lt;property id=&quot;20148&quot; value=&quot;5&quot;/&gt;&lt;property id=&quot;20300&quot; value=&quot;Diapositiva 77&quot;/&gt;&lt;property id=&quot;20307&quot; value=&quot;497&quot;/&gt;&lt;/object&gt;&lt;object type=&quot;3&quot; unique_id=&quot;10399&quot;&gt;&lt;property id=&quot;20148&quot; value=&quot;5&quot;/&gt;&lt;property id=&quot;20300&quot; value=&quot;Diapositiva 78&quot;/&gt;&lt;property id=&quot;20307&quot; value=&quot;318&quot;/&gt;&lt;/object&gt;&lt;object type=&quot;3&quot; unique_id=&quot;10400&quot;&gt;&lt;property id=&quot;20148&quot; value=&quot;5&quot;/&gt;&lt;property id=&quot;20300&quot; value=&quot;Diapositiva 79&quot;/&gt;&lt;property id=&quot;20307&quot; value=&quot;408&quot;/&gt;&lt;/object&gt;&lt;object type=&quot;3&quot; unique_id=&quot;12033&quot;&gt;&lt;property id=&quot;20148&quot; value=&quot;5&quot;/&gt;&lt;property id=&quot;20300&quot; value=&quot;Diapositiva 1&quot;/&gt;&lt;property id=&quot;20307&quot; value=&quot;503&quot;/&gt;&lt;/object&gt;&lt;object type=&quot;3&quot; unique_id=&quot;12034&quot;&gt;&lt;property id=&quot;20148&quot; value=&quot;5&quot;/&gt;&lt;property id=&quot;20300&quot; value=&quot;Diapositiva 19&quot;/&gt;&lt;property id=&quot;20307&quot; value=&quot;505&quot;/&gt;&lt;/object&gt;&lt;object type=&quot;3&quot; unique_id=&quot;12035&quot;&gt;&lt;property id=&quot;20148&quot; value=&quot;5&quot;/&gt;&lt;property id=&quot;20300&quot; value=&quot;Diapositiva 20&quot;/&gt;&lt;property id=&quot;20307&quot; value=&quot;506&quot;/&gt;&lt;/object&gt;&lt;object type=&quot;3&quot; unique_id=&quot;12036&quot;&gt;&lt;property id=&quot;20148&quot; value=&quot;5&quot;/&gt;&lt;property id=&quot;20300&quot; value=&quot;Diapositiva 21&quot;/&gt;&lt;property id=&quot;20307&quot; value=&quot;507&quot;/&gt;&lt;/object&gt;&lt;object type=&quot;3&quot; unique_id=&quot;12037&quot;&gt;&lt;property id=&quot;20148&quot; value=&quot;5&quot;/&gt;&lt;property id=&quot;20300&quot; value=&quot;Diapositiva 22&quot;/&gt;&lt;property id=&quot;20307&quot; value=&quot;508&quot;/&gt;&lt;/object&gt;&lt;object type=&quot;3&quot; unique_id=&quot;12038&quot;&gt;&lt;property id=&quot;20148&quot; value=&quot;5&quot;/&gt;&lt;property id=&quot;20300&quot; value=&quot;Diapositiva 23&quot;/&gt;&lt;property id=&quot;20307&quot; value=&quot;509&quot;/&gt;&lt;/object&gt;&lt;object type=&quot;3&quot; unique_id=&quot;12039&quot;&gt;&lt;property id=&quot;20148&quot; value=&quot;5&quot;/&gt;&lt;property id=&quot;20300&quot; value=&quot;Diapositiva 37&quot;/&gt;&lt;property id=&quot;20307&quot; value=&quot;511&quot;/&gt;&lt;/object&gt;&lt;object type=&quot;3&quot; unique_id=&quot;12040&quot;&gt;&lt;property id=&quot;20148&quot; value=&quot;5&quot;/&gt;&lt;property id=&quot;20300&quot; value=&quot;Diapositiva 38&quot;/&gt;&lt;property id=&quot;20307&quot; value=&quot;512&quot;/&gt;&lt;/object&gt;&lt;object type=&quot;3&quot; unique_id=&quot;12041&quot;&gt;&lt;property id=&quot;20148&quot; value=&quot;5&quot;/&gt;&lt;property id=&quot;20300&quot; value=&quot;Diapositiva 39&quot;/&gt;&lt;property id=&quot;20307&quot; value=&quot;513&quot;/&gt;&lt;/object&gt;&lt;object type=&quot;3&quot; unique_id=&quot;12042&quot;&gt;&lt;property id=&quot;20148&quot; value=&quot;5&quot;/&gt;&lt;property id=&quot;20300&quot; value=&quot;Diapositiva 40&quot;/&gt;&lt;property id=&quot;20307&quot; value=&quot;514&quot;/&gt;&lt;/object&gt;&lt;object type=&quot;3&quot; unique_id=&quot;12043&quot;&gt;&lt;property id=&quot;20148&quot; value=&quot;5&quot;/&gt;&lt;property id=&quot;20300&quot; value=&quot;Diapositiva 41&quot;/&gt;&lt;property id=&quot;20307&quot; value=&quot;515&quot;/&gt;&lt;/object&gt;&lt;object type=&quot;3&quot; unique_id=&quot;12044&quot;&gt;&lt;property id=&quot;20148&quot; value=&quot;5&quot;/&gt;&lt;property id=&quot;20300&quot; value=&quot;Diapositiva 42&quot;/&gt;&lt;property id=&quot;20307&quot; value=&quot;516&quot;/&gt;&lt;/object&gt;&lt;object type=&quot;3&quot; unique_id=&quot;12045&quot;&gt;&lt;property id=&quot;20148&quot; value=&quot;5&quot;/&gt;&lt;property id=&quot;20300&quot; value=&quot;Diapositiva 47&quot;/&gt;&lt;property id=&quot;20307&quot; value=&quot;518&quot;/&gt;&lt;/object&gt;&lt;object type=&quot;3&quot; unique_id=&quot;12291&quot;&gt;&lt;property id=&quot;20148&quot; value=&quot;5&quot;/&gt;&lt;property id=&quot;20300&quot; value=&quot;Diapositiva 48&quot;/&gt;&lt;property id=&quot;20307&quot; value=&quot;519&quot;/&gt;&lt;/object&gt;&lt;/object&gt;&lt;object type=&quot;8&quot; unique_id=&quot;10468&quot;&gt;&lt;/object&gt;&lt;/object&gt;&lt;/database&gt;"/>
  <p:tag name="SECTOMILLISECCONVERTED" val="1"/>
</p:tagLst>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12737</TotalTime>
  <Words>10603</Words>
  <Application>Microsoft Office PowerPoint</Application>
  <PresentationFormat>Presentación en pantalla (4:3)</PresentationFormat>
  <Paragraphs>603</Paragraphs>
  <Slides>77</Slides>
  <Notes>77</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77</vt:i4>
      </vt:variant>
    </vt:vector>
  </HeadingPairs>
  <TitlesOfParts>
    <vt:vector size="85" baseType="lpstr">
      <vt:lpstr>Trajan Pro</vt:lpstr>
      <vt:lpstr>Calibri</vt:lpstr>
      <vt:lpstr>Myriad Pro</vt:lpstr>
      <vt:lpstr>Impact</vt:lpstr>
      <vt:lpstr>Swis721 Blk BT</vt:lpstr>
      <vt:lpstr>Arial</vt:lpstr>
      <vt:lpstr>Arial Rounded MT Bold</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Rudy</dc:creator>
  <cp:lastModifiedBy>Rodolfo Murua</cp:lastModifiedBy>
  <cp:revision>487</cp:revision>
  <dcterms:created xsi:type="dcterms:W3CDTF">2013-10-02T01:22:09Z</dcterms:created>
  <dcterms:modified xsi:type="dcterms:W3CDTF">2022-01-20T13:49:13Z</dcterms:modified>
</cp:coreProperties>
</file>