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67"/>
  </p:notesMasterIdLst>
  <p:sldIdLst>
    <p:sldId id="561" r:id="rId2"/>
    <p:sldId id="316" r:id="rId3"/>
    <p:sldId id="319" r:id="rId4"/>
    <p:sldId id="499" r:id="rId5"/>
    <p:sldId id="500" r:id="rId6"/>
    <p:sldId id="501" r:id="rId7"/>
    <p:sldId id="502" r:id="rId8"/>
    <p:sldId id="458" r:id="rId9"/>
    <p:sldId id="558" r:id="rId10"/>
    <p:sldId id="560" r:id="rId11"/>
    <p:sldId id="562" r:id="rId12"/>
    <p:sldId id="503" r:id="rId13"/>
    <p:sldId id="498" r:id="rId14"/>
    <p:sldId id="504" r:id="rId15"/>
    <p:sldId id="508" r:id="rId16"/>
    <p:sldId id="506" r:id="rId17"/>
    <p:sldId id="509" r:id="rId18"/>
    <p:sldId id="507" r:id="rId19"/>
    <p:sldId id="510" r:id="rId20"/>
    <p:sldId id="512" r:id="rId21"/>
    <p:sldId id="513" r:id="rId22"/>
    <p:sldId id="514" r:id="rId23"/>
    <p:sldId id="516" r:id="rId24"/>
    <p:sldId id="517" r:id="rId25"/>
    <p:sldId id="518" r:id="rId26"/>
    <p:sldId id="519" r:id="rId27"/>
    <p:sldId id="563" r:id="rId28"/>
    <p:sldId id="564" r:id="rId29"/>
    <p:sldId id="551" r:id="rId30"/>
    <p:sldId id="520" r:id="rId31"/>
    <p:sldId id="511" r:id="rId32"/>
    <p:sldId id="515" r:id="rId33"/>
    <p:sldId id="521" r:id="rId34"/>
    <p:sldId id="523" r:id="rId35"/>
    <p:sldId id="525" r:id="rId36"/>
    <p:sldId id="526" r:id="rId37"/>
    <p:sldId id="524" r:id="rId38"/>
    <p:sldId id="527" r:id="rId39"/>
    <p:sldId id="528" r:id="rId40"/>
    <p:sldId id="529" r:id="rId41"/>
    <p:sldId id="530" r:id="rId42"/>
    <p:sldId id="531" r:id="rId43"/>
    <p:sldId id="532" r:id="rId44"/>
    <p:sldId id="533" r:id="rId45"/>
    <p:sldId id="534" r:id="rId46"/>
    <p:sldId id="536" r:id="rId47"/>
    <p:sldId id="554" r:id="rId48"/>
    <p:sldId id="555" r:id="rId49"/>
    <p:sldId id="537" r:id="rId50"/>
    <p:sldId id="538" r:id="rId51"/>
    <p:sldId id="535" r:id="rId52"/>
    <p:sldId id="539" r:id="rId53"/>
    <p:sldId id="540" r:id="rId54"/>
    <p:sldId id="543" r:id="rId55"/>
    <p:sldId id="522" r:id="rId56"/>
    <p:sldId id="541" r:id="rId57"/>
    <p:sldId id="542" r:id="rId58"/>
    <p:sldId id="544" r:id="rId59"/>
    <p:sldId id="545" r:id="rId60"/>
    <p:sldId id="547" r:id="rId61"/>
    <p:sldId id="546" r:id="rId62"/>
    <p:sldId id="549" r:id="rId63"/>
    <p:sldId id="550" r:id="rId64"/>
    <p:sldId id="548" r:id="rId65"/>
    <p:sldId id="497" r:id="rId66"/>
  </p:sldIdLst>
  <p:sldSz cx="9144000" cy="6858000" type="screen4x3"/>
  <p:notesSz cx="6858000" cy="9144000"/>
  <p:embeddedFontLst>
    <p:embeddedFont>
      <p:font typeface="Bernard MT Condensed" panose="02050806060905020404" pitchFamily="18" charset="0"/>
      <p:regular r:id="rId68"/>
    </p:embeddedFont>
    <p:embeddedFont>
      <p:font typeface="Calibri" panose="020F0502020204030204" pitchFamily="34" charset="0"/>
      <p:regular r:id="rId69"/>
      <p:bold r:id="rId70"/>
      <p:italic r:id="rId71"/>
      <p:boldItalic r:id="rId72"/>
    </p:embeddedFont>
    <p:embeddedFont>
      <p:font typeface="Franklin Gothic Medium Cond" panose="020B0606030402020204" pitchFamily="34" charset="0"/>
      <p:regular r:id="rId73"/>
    </p:embeddedFont>
    <p:embeddedFont>
      <p:font typeface="Impact" panose="020B0806030902050204" pitchFamily="34" charset="0"/>
      <p:regular r:id="rId74"/>
    </p:embeddedFont>
    <p:embeddedFont>
      <p:font typeface="Myriad Pro" panose="020B0503030403020204" pitchFamily="34" charset="0"/>
      <p:regular r:id="rId75"/>
      <p:bold r:id="rId76"/>
      <p:italic r:id="rId77"/>
      <p:boldItalic r:id="rId78"/>
    </p:embeddedFont>
    <p:embeddedFont>
      <p:font typeface="Swis721 Blk BT" panose="020B0904030502020204" pitchFamily="34" charset="0"/>
      <p:regular r:id="rId79"/>
      <p:italic r:id="rId80"/>
    </p:embeddedFont>
    <p:embeddedFont>
      <p:font typeface="Swis721 Hv BT" panose="020B0804020202020204" pitchFamily="34" charset="0"/>
      <p:regular r:id="rId81"/>
    </p:embeddedFont>
    <p:embeddedFont>
      <p:font typeface="Trajan Pro" panose="02020502050506020301" pitchFamily="18" charset="0"/>
      <p:regular r:id="rId82"/>
      <p:bold r:id="rId83"/>
    </p:embeddedFont>
  </p:embeddedFontLst>
  <p:custDataLst>
    <p:tags r:id="rId84"/>
  </p:custData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B308"/>
    <a:srgbClr val="003300"/>
    <a:srgbClr val="452B17"/>
    <a:srgbClr val="44281C"/>
    <a:srgbClr val="FFFFFF"/>
    <a:srgbClr val="00CC00"/>
    <a:srgbClr val="00FF00"/>
    <a:srgbClr val="00501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442" autoAdjust="0"/>
    <p:restoredTop sz="80259" autoAdjust="0"/>
  </p:normalViewPr>
  <p:slideViewPr>
    <p:cSldViewPr>
      <p:cViewPr varScale="1">
        <p:scale>
          <a:sx n="53" d="100"/>
          <a:sy n="53" d="100"/>
        </p:scale>
        <p:origin x="2106" y="36"/>
      </p:cViewPr>
      <p:guideLst>
        <p:guide orient="horz" pos="2160"/>
        <p:guide pos="2880"/>
      </p:guideLst>
    </p:cSldViewPr>
  </p:slideViewPr>
  <p:notesTextViewPr>
    <p:cViewPr>
      <p:scale>
        <a:sx n="100" d="100"/>
        <a:sy n="100" d="100"/>
      </p:scale>
      <p:origin x="0" y="0"/>
    </p:cViewPr>
  </p:notesTextViewPr>
  <p:gridSpacing cx="36004" cy="36004"/>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font" Target="fonts/font1.fntdata"/><Relationship Id="rId84" Type="http://schemas.openxmlformats.org/officeDocument/2006/relationships/tags" Target="tags/tag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7.fntdata"/><Relationship Id="rId79" Type="http://schemas.openxmlformats.org/officeDocument/2006/relationships/font" Target="fonts/font12.fntdata"/><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font" Target="fonts/font2.fntdata"/><Relationship Id="rId77" Type="http://schemas.openxmlformats.org/officeDocument/2006/relationships/font" Target="fonts/font10.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5.fntdata"/><Relationship Id="rId80" Type="http://schemas.openxmlformats.org/officeDocument/2006/relationships/font" Target="fonts/font13.fntdata"/><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3.fntdata"/><Relationship Id="rId75" Type="http://schemas.openxmlformats.org/officeDocument/2006/relationships/font" Target="fonts/font8.fntdata"/><Relationship Id="rId83" Type="http://schemas.openxmlformats.org/officeDocument/2006/relationships/font" Target="fonts/font16.fntdata"/><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6.fntdata"/><Relationship Id="rId78" Type="http://schemas.openxmlformats.org/officeDocument/2006/relationships/font" Target="fonts/font11.fntdata"/><Relationship Id="rId81" Type="http://schemas.openxmlformats.org/officeDocument/2006/relationships/font" Target="fonts/font14.fntdata"/><Relationship Id="rId86"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9.fntdata"/><Relationship Id="rId7" Type="http://schemas.openxmlformats.org/officeDocument/2006/relationships/slide" Target="slides/slide6.xml"/><Relationship Id="rId71" Type="http://schemas.openxmlformats.org/officeDocument/2006/relationships/font" Target="fonts/font4.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font" Target="fonts/font1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857D632-879E-4D42-A576-A70B40EFB8AB}" type="datetimeFigureOut">
              <a:rPr lang="es-ES" smtClean="0"/>
              <a:t>20/01/2022</a:t>
            </a:fld>
            <a:endParaRPr lang="es-ES"/>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C3F3815-8C45-474B-8311-815D479DA600}" type="slidenum">
              <a:rPr lang="es-ES" smtClean="0"/>
              <a:t>‹Nº›</a:t>
            </a:fld>
            <a:endParaRPr lang="es-ES"/>
          </a:p>
        </p:txBody>
      </p:sp>
    </p:spTree>
    <p:extLst>
      <p:ext uri="{BB962C8B-B14F-4D97-AF65-F5344CB8AC3E}">
        <p14:creationId xmlns:p14="http://schemas.microsoft.com/office/powerpoint/2010/main" val="15484890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ES" i="1" baseline="30000"/>
          </a:p>
        </p:txBody>
      </p:sp>
      <p:sp>
        <p:nvSpPr>
          <p:cNvPr id="33796"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b="1" u="sng">
                <a:solidFill>
                  <a:schemeClr val="tx1"/>
                </a:solidFill>
                <a:latin typeface="Arial" charset="0"/>
              </a:defRPr>
            </a:lvl1pPr>
            <a:lvl2pPr marL="742950" indent="-285750" eaLnBrk="0" hangingPunct="0">
              <a:defRPr b="1" u="sng">
                <a:solidFill>
                  <a:schemeClr val="tx1"/>
                </a:solidFill>
                <a:latin typeface="Arial" charset="0"/>
              </a:defRPr>
            </a:lvl2pPr>
            <a:lvl3pPr marL="1143000" indent="-228600" eaLnBrk="0" hangingPunct="0">
              <a:defRPr b="1" u="sng">
                <a:solidFill>
                  <a:schemeClr val="tx1"/>
                </a:solidFill>
                <a:latin typeface="Arial" charset="0"/>
              </a:defRPr>
            </a:lvl3pPr>
            <a:lvl4pPr marL="1600200" indent="-228600" eaLnBrk="0" hangingPunct="0">
              <a:defRPr b="1" u="sng">
                <a:solidFill>
                  <a:schemeClr val="tx1"/>
                </a:solidFill>
                <a:latin typeface="Arial" charset="0"/>
              </a:defRPr>
            </a:lvl4pPr>
            <a:lvl5pPr marL="2057400" indent="-228600" eaLnBrk="0" hangingPunct="0">
              <a:defRPr b="1" u="sng">
                <a:solidFill>
                  <a:schemeClr val="tx1"/>
                </a:solidFill>
                <a:latin typeface="Arial" charset="0"/>
              </a:defRPr>
            </a:lvl5pPr>
            <a:lvl6pPr marL="2514600" indent="-228600" eaLnBrk="0" fontAlgn="base" hangingPunct="0">
              <a:spcBef>
                <a:spcPct val="0"/>
              </a:spcBef>
              <a:spcAft>
                <a:spcPct val="0"/>
              </a:spcAft>
              <a:defRPr b="1" u="sng">
                <a:solidFill>
                  <a:schemeClr val="tx1"/>
                </a:solidFill>
                <a:latin typeface="Arial" charset="0"/>
              </a:defRPr>
            </a:lvl6pPr>
            <a:lvl7pPr marL="2971800" indent="-228600" eaLnBrk="0" fontAlgn="base" hangingPunct="0">
              <a:spcBef>
                <a:spcPct val="0"/>
              </a:spcBef>
              <a:spcAft>
                <a:spcPct val="0"/>
              </a:spcAft>
              <a:defRPr b="1" u="sng">
                <a:solidFill>
                  <a:schemeClr val="tx1"/>
                </a:solidFill>
                <a:latin typeface="Arial" charset="0"/>
              </a:defRPr>
            </a:lvl7pPr>
            <a:lvl8pPr marL="3429000" indent="-228600" eaLnBrk="0" fontAlgn="base" hangingPunct="0">
              <a:spcBef>
                <a:spcPct val="0"/>
              </a:spcBef>
              <a:spcAft>
                <a:spcPct val="0"/>
              </a:spcAft>
              <a:defRPr b="1" u="sng">
                <a:solidFill>
                  <a:schemeClr val="tx1"/>
                </a:solidFill>
                <a:latin typeface="Arial" charset="0"/>
              </a:defRPr>
            </a:lvl8pPr>
            <a:lvl9pPr marL="3886200" indent="-228600" eaLnBrk="0" fontAlgn="base" hangingPunct="0">
              <a:spcBef>
                <a:spcPct val="0"/>
              </a:spcBef>
              <a:spcAft>
                <a:spcPct val="0"/>
              </a:spcAft>
              <a:defRPr b="1" u="sng">
                <a:solidFill>
                  <a:schemeClr val="tx1"/>
                </a:solidFill>
                <a:latin typeface="Arial" charset="0"/>
              </a:defRPr>
            </a:lvl9pPr>
          </a:lstStyle>
          <a:p>
            <a:pPr eaLnBrk="1" hangingPunct="1"/>
            <a:fld id="{1ED3859D-A883-482E-98F7-3D42B8D3FB00}" type="slidenum">
              <a:rPr lang="es-ES" smtClean="0"/>
              <a:pPr eaLnBrk="1" hangingPunct="1"/>
              <a:t>1</a:t>
            </a:fld>
            <a:endParaRPr lang="es-ES"/>
          </a:p>
        </p:txBody>
      </p:sp>
    </p:spTree>
    <p:extLst>
      <p:ext uri="{BB962C8B-B14F-4D97-AF65-F5344CB8AC3E}">
        <p14:creationId xmlns:p14="http://schemas.microsoft.com/office/powerpoint/2010/main" val="25335984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Ezequiel 8:15-18</a:t>
            </a:r>
          </a:p>
          <a:p>
            <a:r>
              <a:rPr lang="es-ES" sz="1200" b="0" i="0" kern="1200" dirty="0">
                <a:solidFill>
                  <a:schemeClr val="tx1"/>
                </a:solidFill>
                <a:effectLst/>
                <a:latin typeface="+mn-lt"/>
                <a:ea typeface="+mn-ea"/>
                <a:cs typeface="+mn-cs"/>
              </a:rPr>
              <a:t>"Luego me dijo: ¿No ves, hijo de hombre? Vuélvete aún, verás abominaciones mayores que estas.</a:t>
            </a:r>
          </a:p>
          <a:p>
            <a:r>
              <a:rPr lang="es-ES" sz="1200" b="0" i="0" kern="1200" dirty="0">
                <a:solidFill>
                  <a:schemeClr val="tx1"/>
                </a:solidFill>
                <a:effectLst/>
                <a:latin typeface="+mn-lt"/>
                <a:ea typeface="+mn-ea"/>
                <a:cs typeface="+mn-cs"/>
              </a:rPr>
              <a:t>Y me llevó al atrio de adentro de la casa de Jehová; y he aquí junto a la entrada del templo de Jehová, entre la entrada y el altar, como veinticinco varones, sus espaldas vueltas al templo de Jehová y sus rostros hacia el oriente, y adoraban al sol, postrándose hacia el oriente.</a:t>
            </a:r>
          </a:p>
          <a:p>
            <a:r>
              <a:rPr lang="es-ES" sz="1200" b="0" i="0" kern="1200" dirty="0">
                <a:solidFill>
                  <a:schemeClr val="tx1"/>
                </a:solidFill>
                <a:effectLst/>
                <a:latin typeface="+mn-lt"/>
                <a:ea typeface="+mn-ea"/>
                <a:cs typeface="+mn-cs"/>
              </a:rPr>
              <a:t>Y me dijo: ¿No has visto, hijo de hombre? ¿Es cosa liviana para la casa de Judá hacer las abominaciones que hacen aquí? Después que han llenado de maldad la tierra, se volvieron a mí para irritarme; he aquí que aplican el ramo a sus narices.</a:t>
            </a:r>
          </a:p>
          <a:p>
            <a:r>
              <a:rPr lang="es-ES" sz="1200" b="0" i="0" kern="1200" dirty="0">
                <a:solidFill>
                  <a:schemeClr val="tx1"/>
                </a:solidFill>
                <a:effectLst/>
                <a:latin typeface="+mn-lt"/>
                <a:ea typeface="+mn-ea"/>
                <a:cs typeface="+mn-cs"/>
              </a:rPr>
              <a:t>Pues también yo procederé con furor; no perdonará mi ojo, ni tendré misericordia; y gritarán a mis oídos con gran voz, y no los oiré."</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kern="1200" dirty="0">
                <a:solidFill>
                  <a:schemeClr val="tx1"/>
                </a:solidFill>
                <a:effectLst/>
                <a:latin typeface="+mn-lt"/>
                <a:ea typeface="+mn-ea"/>
                <a:cs typeface="+mn-cs"/>
              </a:rPr>
              <a:t>Dios expresó una dura sentencia contra el culto al sol (</a:t>
            </a:r>
            <a:r>
              <a:rPr lang="es-ES_tradnl" sz="1200" kern="1200" dirty="0" err="1">
                <a:solidFill>
                  <a:schemeClr val="tx1"/>
                </a:solidFill>
                <a:effectLst/>
                <a:latin typeface="+mn-lt"/>
                <a:ea typeface="+mn-ea"/>
                <a:cs typeface="+mn-cs"/>
              </a:rPr>
              <a:t>Eze</a:t>
            </a:r>
            <a:r>
              <a:rPr lang="es-ES_tradnl" sz="1200" kern="1200" dirty="0">
                <a:solidFill>
                  <a:schemeClr val="tx1"/>
                </a:solidFill>
                <a:effectLst/>
                <a:latin typeface="+mn-lt"/>
                <a:ea typeface="+mn-ea"/>
                <a:cs typeface="+mn-cs"/>
              </a:rPr>
              <a:t>. 6:4-6).</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10</a:t>
            </a:fld>
            <a:endParaRPr lang="es-ES"/>
          </a:p>
        </p:txBody>
      </p:sp>
    </p:spTree>
    <p:extLst>
      <p:ext uri="{BB962C8B-B14F-4D97-AF65-F5344CB8AC3E}">
        <p14:creationId xmlns:p14="http://schemas.microsoft.com/office/powerpoint/2010/main" val="37799252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Ezequiel 8:15-18</a:t>
            </a:r>
          </a:p>
          <a:p>
            <a:r>
              <a:rPr lang="es-ES" sz="1200" b="0" i="0" kern="1200" dirty="0">
                <a:solidFill>
                  <a:schemeClr val="tx1"/>
                </a:solidFill>
                <a:effectLst/>
                <a:latin typeface="+mn-lt"/>
                <a:ea typeface="+mn-ea"/>
                <a:cs typeface="+mn-cs"/>
              </a:rPr>
              <a:t>"Luego me dijo: ¿No ves, hijo de hombre? Vuélvete aún, verás abominaciones mayores que estas.</a:t>
            </a:r>
          </a:p>
          <a:p>
            <a:r>
              <a:rPr lang="es-ES" sz="1200" b="0" i="0" kern="1200" dirty="0">
                <a:solidFill>
                  <a:schemeClr val="tx1"/>
                </a:solidFill>
                <a:effectLst/>
                <a:latin typeface="+mn-lt"/>
                <a:ea typeface="+mn-ea"/>
                <a:cs typeface="+mn-cs"/>
              </a:rPr>
              <a:t>Y me llevó al atrio de adentro de la casa de Jehová; y he aquí junto a la entrada del templo de Jehová, entre la entrada y el altar, como veinticinco varones, sus espaldas vueltas al templo de Jehová y sus rostros hacia el oriente, y adoraban al sol, postrándose hacia el oriente.</a:t>
            </a:r>
          </a:p>
          <a:p>
            <a:r>
              <a:rPr lang="es-ES" sz="1200" b="0" i="0" kern="1200" dirty="0">
                <a:solidFill>
                  <a:schemeClr val="tx1"/>
                </a:solidFill>
                <a:effectLst/>
                <a:latin typeface="+mn-lt"/>
                <a:ea typeface="+mn-ea"/>
                <a:cs typeface="+mn-cs"/>
              </a:rPr>
              <a:t>Y me dijo: ¿No has visto, hijo de hombre? ¿Es cosa liviana para la casa de Judá hacer las abominaciones que hacen aquí? Después que han llenado de maldad la tierra, se volvieron a mí para irritarme; he aquí que aplican el ramo a sus narices.</a:t>
            </a:r>
          </a:p>
          <a:p>
            <a:r>
              <a:rPr lang="es-ES" sz="1200" b="0" i="0" kern="1200" dirty="0">
                <a:solidFill>
                  <a:schemeClr val="tx1"/>
                </a:solidFill>
                <a:effectLst/>
                <a:latin typeface="+mn-lt"/>
                <a:ea typeface="+mn-ea"/>
                <a:cs typeface="+mn-cs"/>
              </a:rPr>
              <a:t>Pues también yo procederé con furor; no perdonará mi ojo, ni tendré misericordia; y gritarán a mis oídos con gran voz, y no los oiré."</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kern="1200" dirty="0">
                <a:solidFill>
                  <a:schemeClr val="tx1"/>
                </a:solidFill>
                <a:effectLst/>
                <a:latin typeface="+mn-lt"/>
                <a:ea typeface="+mn-ea"/>
                <a:cs typeface="+mn-cs"/>
              </a:rPr>
              <a:t>Dios expresó una dura sentencia contra el culto al sol (</a:t>
            </a:r>
            <a:r>
              <a:rPr lang="es-ES_tradnl" sz="1200" kern="1200" dirty="0" err="1">
                <a:solidFill>
                  <a:schemeClr val="tx1"/>
                </a:solidFill>
                <a:effectLst/>
                <a:latin typeface="+mn-lt"/>
                <a:ea typeface="+mn-ea"/>
                <a:cs typeface="+mn-cs"/>
              </a:rPr>
              <a:t>Eze</a:t>
            </a:r>
            <a:r>
              <a:rPr lang="es-ES_tradnl" sz="1200" kern="1200" dirty="0">
                <a:solidFill>
                  <a:schemeClr val="tx1"/>
                </a:solidFill>
                <a:effectLst/>
                <a:latin typeface="+mn-lt"/>
                <a:ea typeface="+mn-ea"/>
                <a:cs typeface="+mn-cs"/>
              </a:rPr>
              <a:t>. 6:4-6).</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11</a:t>
            </a:fld>
            <a:endParaRPr lang="es-ES"/>
          </a:p>
        </p:txBody>
      </p:sp>
    </p:spTree>
    <p:extLst>
      <p:ext uri="{BB962C8B-B14F-4D97-AF65-F5344CB8AC3E}">
        <p14:creationId xmlns:p14="http://schemas.microsoft.com/office/powerpoint/2010/main" val="15875126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b="1" kern="1200" dirty="0">
                <a:solidFill>
                  <a:schemeClr val="tx1"/>
                </a:solidFill>
                <a:effectLst/>
                <a:latin typeface="+mn-lt"/>
                <a:ea typeface="+mn-ea"/>
                <a:cs typeface="+mn-cs"/>
              </a:rPr>
              <a:t>2. ¿Quién trató de introducir costumbres paganas al cristianismo y por qué? </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12</a:t>
            </a:fld>
            <a:endParaRPr lang="es-ES"/>
          </a:p>
        </p:txBody>
      </p:sp>
    </p:spTree>
    <p:extLst>
      <p:ext uri="{BB962C8B-B14F-4D97-AF65-F5344CB8AC3E}">
        <p14:creationId xmlns:p14="http://schemas.microsoft.com/office/powerpoint/2010/main" val="31086604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kern="1200" dirty="0">
                <a:solidFill>
                  <a:schemeClr val="tx1"/>
                </a:solidFill>
                <a:effectLst/>
                <a:latin typeface="+mn-lt"/>
                <a:ea typeface="+mn-ea"/>
                <a:cs typeface="+mn-cs"/>
              </a:rPr>
              <a:t>El emperador Constantino (280 - 337 D. C.), notó que el poder político de Roma estaba debilitándose, por la división existente entre los paganos adoradores del sol y los cristianos. Propuso entonces unir estas dos grandes corrientes ideológicas. Dictó el edicto de tolerancia de Milán en el año 313 D.C. dando completa libertad a los cristianos.</a:t>
            </a:r>
            <a:endParaRPr lang="es-E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Esto hizo que estos admirasen al emperador. Los paganos adoraban diversos dioses, siendo uno de los principales, </a:t>
            </a:r>
            <a:r>
              <a:rPr lang="es-ES_tradnl" sz="1200" i="1" kern="1200" dirty="0">
                <a:solidFill>
                  <a:schemeClr val="tx1"/>
                </a:solidFill>
                <a:effectLst/>
                <a:latin typeface="+mn-lt"/>
                <a:ea typeface="+mn-ea"/>
                <a:cs typeface="+mn-cs"/>
              </a:rPr>
              <a:t>"Mitra" </a:t>
            </a:r>
            <a:r>
              <a:rPr lang="es-ES_tradnl" sz="1200" kern="1200" dirty="0">
                <a:solidFill>
                  <a:schemeClr val="tx1"/>
                </a:solidFill>
                <a:effectLst/>
                <a:latin typeface="+mn-lt"/>
                <a:ea typeface="+mn-ea"/>
                <a:cs typeface="+mn-cs"/>
              </a:rPr>
              <a:t>el dios del sol.</a:t>
            </a:r>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13</a:t>
            </a:fld>
            <a:endParaRPr lang="es-ES"/>
          </a:p>
        </p:txBody>
      </p:sp>
    </p:spTree>
    <p:extLst>
      <p:ext uri="{BB962C8B-B14F-4D97-AF65-F5344CB8AC3E}">
        <p14:creationId xmlns:p14="http://schemas.microsoft.com/office/powerpoint/2010/main" val="10386080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kern="1200" dirty="0">
                <a:solidFill>
                  <a:schemeClr val="tx1"/>
                </a:solidFill>
                <a:effectLst/>
                <a:latin typeface="+mn-lt"/>
                <a:ea typeface="+mn-ea"/>
                <a:cs typeface="+mn-cs"/>
              </a:rPr>
              <a:t>El día domingo era dedicado a ese dios. Hasta hoy, domingo en inglés es </a:t>
            </a:r>
            <a:r>
              <a:rPr lang="es-ES_tradnl" sz="1200" i="1" kern="1200" dirty="0">
                <a:solidFill>
                  <a:schemeClr val="tx1"/>
                </a:solidFill>
                <a:effectLst/>
                <a:latin typeface="+mn-lt"/>
                <a:ea typeface="+mn-ea"/>
                <a:cs typeface="+mn-cs"/>
              </a:rPr>
              <a:t>"</a:t>
            </a:r>
            <a:r>
              <a:rPr lang="es-ES_tradnl" sz="1200" i="1" kern="1200" dirty="0" err="1">
                <a:solidFill>
                  <a:schemeClr val="tx1"/>
                </a:solidFill>
                <a:effectLst/>
                <a:latin typeface="+mn-lt"/>
                <a:ea typeface="+mn-ea"/>
                <a:cs typeface="+mn-cs"/>
              </a:rPr>
              <a:t>Sunday</a:t>
            </a:r>
            <a:r>
              <a:rPr lang="es-ES_tradnl" sz="1200" i="1" kern="1200" dirty="0">
                <a:solidFill>
                  <a:schemeClr val="tx1"/>
                </a:solidFill>
                <a:effectLst/>
                <a:latin typeface="+mn-lt"/>
                <a:ea typeface="+mn-ea"/>
                <a:cs typeface="+mn-cs"/>
              </a:rPr>
              <a:t>" </a:t>
            </a:r>
            <a:r>
              <a:rPr lang="es-ES_tradnl" sz="1200" kern="1200" dirty="0">
                <a:solidFill>
                  <a:schemeClr val="tx1"/>
                </a:solidFill>
                <a:effectLst/>
                <a:latin typeface="+mn-lt"/>
                <a:ea typeface="+mn-ea"/>
                <a:cs typeface="+mn-cs"/>
              </a:rPr>
              <a:t>y en alemán </a:t>
            </a:r>
            <a:r>
              <a:rPr lang="es-ES_tradnl" sz="1200" i="1" kern="1200" dirty="0">
                <a:solidFill>
                  <a:schemeClr val="tx1"/>
                </a:solidFill>
                <a:effectLst/>
                <a:latin typeface="+mn-lt"/>
                <a:ea typeface="+mn-ea"/>
                <a:cs typeface="+mn-cs"/>
              </a:rPr>
              <a:t>"</a:t>
            </a:r>
            <a:r>
              <a:rPr lang="es-ES_tradnl" sz="1200" i="1" kern="1200" dirty="0" err="1">
                <a:solidFill>
                  <a:schemeClr val="tx1"/>
                </a:solidFill>
                <a:effectLst/>
                <a:latin typeface="+mn-lt"/>
                <a:ea typeface="+mn-ea"/>
                <a:cs typeface="+mn-cs"/>
              </a:rPr>
              <a:t>Sonntag</a:t>
            </a:r>
            <a:r>
              <a:rPr lang="es-ES_tradnl" sz="1200" i="1" kern="1200" dirty="0">
                <a:solidFill>
                  <a:schemeClr val="tx1"/>
                </a:solidFill>
                <a:effectLst/>
                <a:latin typeface="+mn-lt"/>
                <a:ea typeface="+mn-ea"/>
                <a:cs typeface="+mn-cs"/>
              </a:rPr>
              <a:t>"</a:t>
            </a:r>
            <a:r>
              <a:rPr lang="es-ES_tradnl" sz="1200" kern="1200" dirty="0">
                <a:solidFill>
                  <a:schemeClr val="tx1"/>
                </a:solidFill>
                <a:effectLst/>
                <a:latin typeface="+mn-lt"/>
                <a:ea typeface="+mn-ea"/>
                <a:cs typeface="+mn-cs"/>
              </a:rPr>
              <a:t> ambos en su traducción significan "día del sol".</a:t>
            </a:r>
            <a:endParaRPr lang="es-E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Para cumplir con su plan político se hizo aparentemente cristiano e instituyó el domingo, el día del sol, como día de reposo, en lugar del sábado que guardaban los cristianos fieles, para dar así un consuelo a los viejos adoradores del sol.</a:t>
            </a:r>
            <a:endParaRPr lang="es-E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Muchedumbres se hicieron cristianos trayendo infinidad de costumbres paganas e introduciéndolas al cristianismo.</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14</a:t>
            </a:fld>
            <a:endParaRPr lang="es-ES"/>
          </a:p>
        </p:txBody>
      </p:sp>
    </p:spTree>
    <p:extLst>
      <p:ext uri="{BB962C8B-B14F-4D97-AF65-F5344CB8AC3E}">
        <p14:creationId xmlns:p14="http://schemas.microsoft.com/office/powerpoint/2010/main" val="9582503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b="1" kern="1200" dirty="0">
                <a:solidFill>
                  <a:schemeClr val="tx1"/>
                </a:solidFill>
                <a:effectLst/>
                <a:latin typeface="+mn-lt"/>
                <a:ea typeface="+mn-ea"/>
                <a:cs typeface="+mn-cs"/>
              </a:rPr>
              <a:t>3- Siendo Constantino apenas el emperador, ¿cómo se introdujo la observancia del domingo en la iglesia?</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15</a:t>
            </a:fld>
            <a:endParaRPr lang="es-ES"/>
          </a:p>
        </p:txBody>
      </p:sp>
    </p:spTree>
    <p:extLst>
      <p:ext uri="{BB962C8B-B14F-4D97-AF65-F5344CB8AC3E}">
        <p14:creationId xmlns:p14="http://schemas.microsoft.com/office/powerpoint/2010/main" val="17175615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kern="1200" dirty="0">
                <a:solidFill>
                  <a:schemeClr val="tx1"/>
                </a:solidFill>
                <a:effectLst/>
                <a:latin typeface="+mn-lt"/>
                <a:ea typeface="+mn-ea"/>
                <a:cs typeface="+mn-cs"/>
              </a:rPr>
              <a:t>El cambio del día de reposo fue aceptado por la iglesia de Roma. Un catecismo, que recibió la "bendición apostólica" del papa Pío X (el 25 de Enero de 1910) lo aclara:</a:t>
            </a:r>
            <a:endParaRPr lang="es-E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 Pregunta: ¿Cuál es el día de reposo?</a:t>
            </a:r>
            <a:endParaRPr lang="es-E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 Respuesta: El día de reposo es el sábado.</a:t>
            </a:r>
            <a:endParaRPr lang="es-E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 Pregunta: ¿Por qué observamos el domingo en vez del sábado?</a:t>
            </a:r>
            <a:endParaRPr lang="es-E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 Respuesta: Observamos el domingo en vez del sábado porque la iglesia católica, en el Concilio de </a:t>
            </a:r>
            <a:r>
              <a:rPr lang="es-ES_tradnl" sz="1200" kern="1200" dirty="0" err="1">
                <a:solidFill>
                  <a:schemeClr val="tx1"/>
                </a:solidFill>
                <a:effectLst/>
                <a:latin typeface="+mn-lt"/>
                <a:ea typeface="+mn-ea"/>
                <a:cs typeface="+mn-cs"/>
              </a:rPr>
              <a:t>Laodicea</a:t>
            </a:r>
            <a:r>
              <a:rPr lang="es-ES_tradnl" sz="1200" kern="1200" dirty="0">
                <a:solidFill>
                  <a:schemeClr val="tx1"/>
                </a:solidFill>
                <a:effectLst/>
                <a:latin typeface="+mn-lt"/>
                <a:ea typeface="+mn-ea"/>
                <a:cs typeface="+mn-cs"/>
              </a:rPr>
              <a:t> (336 D. C.) transfirió la solemnidad del sábado al domingo. </a:t>
            </a:r>
            <a:r>
              <a:rPr lang="es-ES_tradnl" sz="1200" i="1" kern="1200" dirty="0">
                <a:solidFill>
                  <a:schemeClr val="tx1"/>
                </a:solidFill>
                <a:effectLst/>
                <a:latin typeface="+mn-lt"/>
                <a:ea typeface="+mn-ea"/>
                <a:cs typeface="+mn-cs"/>
              </a:rPr>
              <a:t>"</a:t>
            </a:r>
            <a:r>
              <a:rPr lang="es-ES_tradnl" sz="1200" i="1" kern="1200" dirty="0" err="1">
                <a:solidFill>
                  <a:schemeClr val="tx1"/>
                </a:solidFill>
                <a:effectLst/>
                <a:latin typeface="+mn-lt"/>
                <a:ea typeface="+mn-ea"/>
                <a:cs typeface="+mn-cs"/>
              </a:rPr>
              <a:t>The</a:t>
            </a:r>
            <a:r>
              <a:rPr lang="es-ES_tradnl" sz="1200" i="1" kern="1200" dirty="0">
                <a:solidFill>
                  <a:schemeClr val="tx1"/>
                </a:solidFill>
                <a:effectLst/>
                <a:latin typeface="+mn-lt"/>
                <a:ea typeface="+mn-ea"/>
                <a:cs typeface="+mn-cs"/>
              </a:rPr>
              <a:t> </a:t>
            </a:r>
            <a:r>
              <a:rPr lang="es-ES_tradnl" sz="1200" i="1" kern="1200" dirty="0" err="1">
                <a:solidFill>
                  <a:schemeClr val="tx1"/>
                </a:solidFill>
                <a:effectLst/>
                <a:latin typeface="+mn-lt"/>
                <a:ea typeface="+mn-ea"/>
                <a:cs typeface="+mn-cs"/>
              </a:rPr>
              <a:t>Convert's</a:t>
            </a:r>
            <a:r>
              <a:rPr lang="es-ES_tradnl" sz="1200" i="1" kern="1200" dirty="0">
                <a:solidFill>
                  <a:schemeClr val="tx1"/>
                </a:solidFill>
                <a:effectLst/>
                <a:latin typeface="+mn-lt"/>
                <a:ea typeface="+mn-ea"/>
                <a:cs typeface="+mn-cs"/>
              </a:rPr>
              <a:t> </a:t>
            </a:r>
            <a:r>
              <a:rPr lang="es-ES_tradnl" sz="1200" i="1" kern="1200" dirty="0" err="1">
                <a:solidFill>
                  <a:schemeClr val="tx1"/>
                </a:solidFill>
                <a:effectLst/>
                <a:latin typeface="+mn-lt"/>
                <a:ea typeface="+mn-ea"/>
                <a:cs typeface="+mn-cs"/>
              </a:rPr>
              <a:t>Catechism</a:t>
            </a:r>
            <a:r>
              <a:rPr lang="es-ES_tradnl" sz="1200" i="1" kern="1200" dirty="0">
                <a:solidFill>
                  <a:schemeClr val="tx1"/>
                </a:solidFill>
                <a:effectLst/>
                <a:latin typeface="+mn-lt"/>
                <a:ea typeface="+mn-ea"/>
                <a:cs typeface="+mn-cs"/>
              </a:rPr>
              <a:t> of </a:t>
            </a:r>
            <a:r>
              <a:rPr lang="es-ES_tradnl" sz="1200" i="1" kern="1200" dirty="0" err="1">
                <a:solidFill>
                  <a:schemeClr val="tx1"/>
                </a:solidFill>
                <a:effectLst/>
                <a:latin typeface="+mn-lt"/>
                <a:ea typeface="+mn-ea"/>
                <a:cs typeface="+mn-cs"/>
              </a:rPr>
              <a:t>Catholic</a:t>
            </a:r>
            <a:r>
              <a:rPr lang="es-ES_tradnl" sz="1200" i="1" kern="1200" dirty="0">
                <a:solidFill>
                  <a:schemeClr val="tx1"/>
                </a:solidFill>
                <a:effectLst/>
                <a:latin typeface="+mn-lt"/>
                <a:ea typeface="+mn-ea"/>
                <a:cs typeface="+mn-cs"/>
              </a:rPr>
              <a:t> Doctrine", </a:t>
            </a:r>
            <a:r>
              <a:rPr lang="es-ES_tradnl" sz="1200" kern="1200" dirty="0">
                <a:solidFill>
                  <a:schemeClr val="tx1"/>
                </a:solidFill>
                <a:effectLst/>
                <a:latin typeface="+mn-lt"/>
                <a:ea typeface="+mn-ea"/>
                <a:cs typeface="+mn-cs"/>
              </a:rPr>
              <a:t>por el Rev. Pedro </a:t>
            </a:r>
            <a:r>
              <a:rPr lang="es-ES_tradnl" sz="1200" kern="1200" dirty="0" err="1">
                <a:solidFill>
                  <a:schemeClr val="tx1"/>
                </a:solidFill>
                <a:effectLst/>
                <a:latin typeface="+mn-lt"/>
                <a:ea typeface="+mn-ea"/>
                <a:cs typeface="+mn-cs"/>
              </a:rPr>
              <a:t>Gelerman</a:t>
            </a:r>
            <a:r>
              <a:rPr lang="es-ES_tradnl" sz="1200" kern="1200" dirty="0">
                <a:solidFill>
                  <a:schemeClr val="tx1"/>
                </a:solidFill>
                <a:effectLst/>
                <a:latin typeface="+mn-lt"/>
                <a:ea typeface="+mn-ea"/>
                <a:cs typeface="+mn-cs"/>
              </a:rPr>
              <a:t>. pág. 50, tercera edición, 1913.</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16</a:t>
            </a:fld>
            <a:endParaRPr lang="es-ES"/>
          </a:p>
        </p:txBody>
      </p:sp>
    </p:spTree>
    <p:extLst>
      <p:ext uri="{BB962C8B-B14F-4D97-AF65-F5344CB8AC3E}">
        <p14:creationId xmlns:p14="http://schemas.microsoft.com/office/powerpoint/2010/main" val="16104785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¿AUTORIZA DIOS CAMBIAR SU LEY?</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17</a:t>
            </a:fld>
            <a:endParaRPr lang="es-ES"/>
          </a:p>
        </p:txBody>
      </p:sp>
    </p:spTree>
    <p:extLst>
      <p:ext uri="{BB962C8B-B14F-4D97-AF65-F5344CB8AC3E}">
        <p14:creationId xmlns:p14="http://schemas.microsoft.com/office/powerpoint/2010/main" val="6337008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4- ¿Qué peligro corren los que apoyan un cambio en la ley de Dios? </a:t>
            </a:r>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18</a:t>
            </a:fld>
            <a:endParaRPr lang="es-ES"/>
          </a:p>
        </p:txBody>
      </p:sp>
    </p:spTree>
    <p:extLst>
      <p:ext uri="{BB962C8B-B14F-4D97-AF65-F5344CB8AC3E}">
        <p14:creationId xmlns:p14="http://schemas.microsoft.com/office/powerpoint/2010/main" val="19578653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Apocalipsis 22:19</a:t>
            </a:r>
          </a:p>
          <a:p>
            <a:r>
              <a:rPr lang="es-ES" sz="1200" b="0" i="0" kern="1200" dirty="0">
                <a:solidFill>
                  <a:schemeClr val="tx1"/>
                </a:solidFill>
                <a:effectLst/>
                <a:latin typeface="+mn-lt"/>
                <a:ea typeface="+mn-ea"/>
                <a:cs typeface="+mn-cs"/>
              </a:rPr>
              <a:t>"Y si alguno quitare de las palabras del libro de esta profecía, Dios quitará su parte del libro de la vida, y de la santa ciudad y de las cosas que están escritas en este libro."</a:t>
            </a:r>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19</a:t>
            </a:fld>
            <a:endParaRPr lang="es-ES"/>
          </a:p>
        </p:txBody>
      </p:sp>
    </p:spTree>
    <p:extLst>
      <p:ext uri="{BB962C8B-B14F-4D97-AF65-F5344CB8AC3E}">
        <p14:creationId xmlns:p14="http://schemas.microsoft.com/office/powerpoint/2010/main" val="37430031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2</a:t>
            </a:fld>
            <a:endParaRPr lang="es-ES"/>
          </a:p>
        </p:txBody>
      </p:sp>
    </p:spTree>
    <p:extLst>
      <p:ext uri="{BB962C8B-B14F-4D97-AF65-F5344CB8AC3E}">
        <p14:creationId xmlns:p14="http://schemas.microsoft.com/office/powerpoint/2010/main" val="38801065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5- ¿Qué no está permitido hacer con la Santa Ley de Dios?</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20</a:t>
            </a:fld>
            <a:endParaRPr lang="es-ES"/>
          </a:p>
        </p:txBody>
      </p:sp>
    </p:spTree>
    <p:extLst>
      <p:ext uri="{BB962C8B-B14F-4D97-AF65-F5344CB8AC3E}">
        <p14:creationId xmlns:p14="http://schemas.microsoft.com/office/powerpoint/2010/main" val="16104785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sz="1200" b="1" dirty="0" err="1">
                <a:ln w="18000">
                  <a:solidFill>
                    <a:srgbClr val="44281C"/>
                  </a:solidFill>
                  <a:prstDash val="solid"/>
                  <a:miter lim="800000"/>
                </a:ln>
                <a:solidFill>
                  <a:schemeClr val="accent6">
                    <a:lumMod val="75000"/>
                  </a:schemeClr>
                </a:solidFill>
                <a:effectLst>
                  <a:outerShdw blurRad="50800" dist="38100" dir="2700000" algn="tl" rotWithShape="0">
                    <a:prstClr val="black">
                      <a:alpha val="40000"/>
                    </a:prstClr>
                  </a:outerShdw>
                </a:effectLst>
                <a:latin typeface="Trajan Pro" pitchFamily="18" charset="0"/>
                <a:cs typeface="Vijaya" pitchFamily="34" charset="0"/>
              </a:rPr>
              <a:t>Eclesiastés</a:t>
            </a:r>
            <a:r>
              <a:rPr lang="en-US" sz="1200" b="1" dirty="0">
                <a:ln w="18000">
                  <a:solidFill>
                    <a:srgbClr val="44281C"/>
                  </a:solidFill>
                  <a:prstDash val="solid"/>
                  <a:miter lim="800000"/>
                </a:ln>
                <a:solidFill>
                  <a:schemeClr val="accent6">
                    <a:lumMod val="75000"/>
                  </a:schemeClr>
                </a:solidFill>
                <a:effectLst>
                  <a:outerShdw blurRad="50800" dist="38100" dir="2700000" algn="tl" rotWithShape="0">
                    <a:prstClr val="black">
                      <a:alpha val="40000"/>
                    </a:prstClr>
                  </a:outerShdw>
                </a:effectLst>
                <a:latin typeface="Trajan Pro" pitchFamily="18" charset="0"/>
                <a:cs typeface="Vijaya" pitchFamily="34" charset="0"/>
              </a:rPr>
              <a:t> 3:14</a:t>
            </a:r>
          </a:p>
          <a:p>
            <a:r>
              <a:rPr lang="es-ES" sz="1200" b="0" i="0" kern="1200" dirty="0">
                <a:solidFill>
                  <a:schemeClr val="tx1"/>
                </a:solidFill>
                <a:effectLst/>
                <a:latin typeface="+mn-lt"/>
                <a:ea typeface="+mn-ea"/>
                <a:cs typeface="+mn-cs"/>
              </a:rPr>
              <a:t>"He entendido que todo lo que Dios hace será perpetuo; sobre aquello no se añadirá, ni de ello se disminuirá; y lo hace Dios, para que delante de él teman los hombres."</a:t>
            </a: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21</a:t>
            </a:fld>
            <a:endParaRPr lang="es-ES"/>
          </a:p>
        </p:txBody>
      </p:sp>
    </p:spTree>
    <p:extLst>
      <p:ext uri="{BB962C8B-B14F-4D97-AF65-F5344CB8AC3E}">
        <p14:creationId xmlns:p14="http://schemas.microsoft.com/office/powerpoint/2010/main" val="37430031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171450" indent="-171450">
              <a:buFont typeface="Arial" pitchFamily="34" charset="0"/>
              <a:buChar char="•"/>
            </a:pPr>
            <a:r>
              <a:rPr lang="es-ES_tradnl" sz="1200" kern="1200" dirty="0">
                <a:solidFill>
                  <a:schemeClr val="tx1"/>
                </a:solidFill>
                <a:effectLst/>
                <a:latin typeface="+mn-lt"/>
                <a:ea typeface="+mn-ea"/>
                <a:cs typeface="+mn-cs"/>
              </a:rPr>
              <a:t>Dios mismo no puede cambiar su propia ley. </a:t>
            </a:r>
            <a:r>
              <a:rPr lang="es-ES_tradnl" sz="1200" b="1" kern="1200" dirty="0">
                <a:solidFill>
                  <a:schemeClr val="tx1"/>
                </a:solidFill>
                <a:effectLst/>
                <a:latin typeface="+mn-lt"/>
                <a:ea typeface="+mn-ea"/>
                <a:cs typeface="+mn-cs"/>
              </a:rPr>
              <a:t> Malaquías 3:6 p.p.</a:t>
            </a:r>
            <a:r>
              <a:rPr lang="es-ES_tradnl" sz="1200" kern="1200" dirty="0">
                <a:solidFill>
                  <a:schemeClr val="tx1"/>
                </a:solidFill>
                <a:effectLst/>
                <a:latin typeface="+mn-lt"/>
                <a:ea typeface="+mn-ea"/>
                <a:cs typeface="+mn-cs"/>
              </a:rPr>
              <a:t> (</a:t>
            </a:r>
            <a:r>
              <a:rPr lang="es-ES_tradnl" sz="1200" kern="1200" dirty="0" err="1">
                <a:solidFill>
                  <a:schemeClr val="tx1"/>
                </a:solidFill>
                <a:effectLst/>
                <a:latin typeface="+mn-lt"/>
                <a:ea typeface="+mn-ea"/>
                <a:cs typeface="+mn-cs"/>
              </a:rPr>
              <a:t>Stgo</a:t>
            </a:r>
            <a:r>
              <a:rPr lang="es-ES_tradnl" sz="1200" kern="1200" dirty="0">
                <a:solidFill>
                  <a:schemeClr val="tx1"/>
                </a:solidFill>
                <a:effectLst/>
                <a:latin typeface="+mn-lt"/>
                <a:ea typeface="+mn-ea"/>
                <a:cs typeface="+mn-cs"/>
              </a:rPr>
              <a:t>. 1:17).</a:t>
            </a:r>
            <a:endParaRPr lang="es-ES" sz="1200" kern="1200" dirty="0">
              <a:solidFill>
                <a:schemeClr val="tx1"/>
              </a:solidFill>
              <a:effectLst/>
              <a:latin typeface="+mn-lt"/>
              <a:ea typeface="+mn-ea"/>
              <a:cs typeface="+mn-cs"/>
            </a:endParaRPr>
          </a:p>
          <a:p>
            <a:pPr marL="171450" indent="-171450">
              <a:buFont typeface="Arial" pitchFamily="34" charset="0"/>
              <a:buChar char="•"/>
            </a:pPr>
            <a:r>
              <a:rPr lang="es-ES_tradnl" sz="1200" kern="1200" dirty="0">
                <a:solidFill>
                  <a:schemeClr val="tx1"/>
                </a:solidFill>
                <a:effectLst/>
                <a:latin typeface="+mn-lt"/>
                <a:ea typeface="+mn-ea"/>
                <a:cs typeface="+mn-cs"/>
              </a:rPr>
              <a:t>Su ley sería válida por mil generaciones (</a:t>
            </a:r>
            <a:r>
              <a:rPr lang="es-ES_tradnl" sz="1200" kern="1200" dirty="0" err="1">
                <a:solidFill>
                  <a:schemeClr val="tx1"/>
                </a:solidFill>
                <a:effectLst/>
                <a:latin typeface="+mn-lt"/>
                <a:ea typeface="+mn-ea"/>
                <a:cs typeface="+mn-cs"/>
              </a:rPr>
              <a:t>Deut</a:t>
            </a:r>
            <a:r>
              <a:rPr lang="es-ES_tradnl" sz="1200" kern="1200" dirty="0">
                <a:solidFill>
                  <a:schemeClr val="tx1"/>
                </a:solidFill>
                <a:effectLst/>
                <a:latin typeface="+mn-lt"/>
                <a:ea typeface="+mn-ea"/>
                <a:cs typeface="+mn-cs"/>
              </a:rPr>
              <a:t>. 7:9).</a:t>
            </a:r>
            <a:endParaRPr lang="es-ES" sz="1200" kern="1200" dirty="0">
              <a:solidFill>
                <a:schemeClr val="tx1"/>
              </a:solidFill>
              <a:effectLst/>
              <a:latin typeface="+mn-lt"/>
              <a:ea typeface="+mn-ea"/>
              <a:cs typeface="+mn-cs"/>
            </a:endParaRPr>
          </a:p>
          <a:p>
            <a:pPr marL="171450" indent="-171450">
              <a:buFont typeface="Arial" pitchFamily="34" charset="0"/>
              <a:buChar char="•"/>
            </a:pPr>
            <a:r>
              <a:rPr lang="es-ES_tradnl" sz="1200" kern="1200" dirty="0">
                <a:solidFill>
                  <a:schemeClr val="tx1"/>
                </a:solidFill>
                <a:effectLst/>
                <a:latin typeface="+mn-lt"/>
                <a:ea typeface="+mn-ea"/>
                <a:cs typeface="+mn-cs"/>
              </a:rPr>
              <a:t>El hecho que los Diez Mandamientos fueron escritos por el propio dedo de Dios en dos tablas de piedra (Ex. 31:18), muestra su importancia y su carácter imperecedero.</a:t>
            </a:r>
            <a:endParaRPr lang="es-ES" sz="1200" kern="1200" dirty="0">
              <a:solidFill>
                <a:schemeClr val="tx1"/>
              </a:solidFill>
              <a:effectLst/>
              <a:latin typeface="+mn-lt"/>
              <a:ea typeface="+mn-ea"/>
              <a:cs typeface="+mn-cs"/>
            </a:endParaRPr>
          </a:p>
          <a:p>
            <a:pPr marL="171450" indent="-171450">
              <a:buFont typeface="Arial" pitchFamily="34" charset="0"/>
              <a:buChar char="•"/>
            </a:pPr>
            <a:r>
              <a:rPr lang="es-ES_tradnl" sz="1200" kern="1200" dirty="0">
                <a:solidFill>
                  <a:schemeClr val="tx1"/>
                </a:solidFill>
                <a:effectLst/>
                <a:latin typeface="+mn-lt"/>
                <a:ea typeface="+mn-ea"/>
                <a:cs typeface="+mn-cs"/>
              </a:rPr>
              <a:t>El mandamiento de la Santa Ley que ordena guardar el sábado como día de reposo es el 4º. (Ex. 20:8-11).</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22</a:t>
            </a:fld>
            <a:endParaRPr lang="es-ES"/>
          </a:p>
        </p:txBody>
      </p:sp>
    </p:spTree>
    <p:extLst>
      <p:ext uri="{BB962C8B-B14F-4D97-AF65-F5344CB8AC3E}">
        <p14:creationId xmlns:p14="http://schemas.microsoft.com/office/powerpoint/2010/main" val="16104785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b="1" kern="1200" dirty="0">
                <a:solidFill>
                  <a:schemeClr val="tx1"/>
                </a:solidFill>
                <a:effectLst/>
                <a:latin typeface="+mn-lt"/>
                <a:ea typeface="+mn-ea"/>
                <a:cs typeface="+mn-cs"/>
              </a:rPr>
              <a:t>6-</a:t>
            </a:r>
            <a:r>
              <a:rPr lang="es-ES_tradnl" sz="1200" kern="1200" dirty="0">
                <a:solidFill>
                  <a:schemeClr val="tx1"/>
                </a:solidFill>
                <a:effectLst/>
                <a:latin typeface="+mn-lt"/>
                <a:ea typeface="+mn-ea"/>
                <a:cs typeface="+mn-cs"/>
              </a:rPr>
              <a:t> </a:t>
            </a:r>
            <a:r>
              <a:rPr lang="es-ES_tradnl" sz="1200" b="1" kern="1200" dirty="0">
                <a:solidFill>
                  <a:schemeClr val="tx1"/>
                </a:solidFill>
                <a:effectLst/>
                <a:latin typeface="+mn-lt"/>
                <a:ea typeface="+mn-ea"/>
                <a:cs typeface="+mn-cs"/>
              </a:rPr>
              <a:t>¿Cambió Jesucristo la Ley de Dios o el día de reposo?</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23</a:t>
            </a:fld>
            <a:endParaRPr lang="es-ES"/>
          </a:p>
        </p:txBody>
      </p:sp>
    </p:spTree>
    <p:extLst>
      <p:ext uri="{BB962C8B-B14F-4D97-AF65-F5344CB8AC3E}">
        <p14:creationId xmlns:p14="http://schemas.microsoft.com/office/powerpoint/2010/main" val="31086604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Mateo 5:17-18</a:t>
            </a:r>
          </a:p>
          <a:p>
            <a:r>
              <a:rPr lang="es-ES" sz="1200" b="0" i="0" kern="1200" dirty="0">
                <a:solidFill>
                  <a:schemeClr val="tx1"/>
                </a:solidFill>
                <a:effectLst/>
                <a:latin typeface="+mn-lt"/>
                <a:ea typeface="+mn-ea"/>
                <a:cs typeface="+mn-cs"/>
              </a:rPr>
              <a:t>"No penséis que he venido para abrogar la ley o los profetas; no he venido para abrogar, sino para cumplir. </a:t>
            </a:r>
          </a:p>
          <a:p>
            <a:r>
              <a:rPr lang="es-ES" sz="1200" b="0" i="0" kern="1200" dirty="0">
                <a:solidFill>
                  <a:schemeClr val="tx1"/>
                </a:solidFill>
                <a:effectLst/>
                <a:latin typeface="+mn-lt"/>
                <a:ea typeface="+mn-ea"/>
                <a:cs typeface="+mn-cs"/>
              </a:rPr>
              <a:t>Porque de cierto os digo que hasta que pasen el cielo y la tierra, ni una jota ni una tilde pasará de la ley, hasta que todo se haya cumplido."</a:t>
            </a: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24</a:t>
            </a:fld>
            <a:endParaRPr lang="es-ES"/>
          </a:p>
        </p:txBody>
      </p:sp>
    </p:spTree>
    <p:extLst>
      <p:ext uri="{BB962C8B-B14F-4D97-AF65-F5344CB8AC3E}">
        <p14:creationId xmlns:p14="http://schemas.microsoft.com/office/powerpoint/2010/main" val="37430031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7- Según las profecías de Daniel, ¿qué trataría de hacer un poder humano con la ley de Dios?</a:t>
            </a:r>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25</a:t>
            </a:fld>
            <a:endParaRPr lang="es-ES"/>
          </a:p>
        </p:txBody>
      </p:sp>
    </p:spTree>
    <p:extLst>
      <p:ext uri="{BB962C8B-B14F-4D97-AF65-F5344CB8AC3E}">
        <p14:creationId xmlns:p14="http://schemas.microsoft.com/office/powerpoint/2010/main" val="19578653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Daniel 7:25</a:t>
            </a:r>
          </a:p>
          <a:p>
            <a:r>
              <a:rPr lang="es-ES" dirty="0"/>
              <a:t>"Y hablará palabras contra el Altísimo, y a los santos del Altísimo quebrantará, y pensará en cambiar los tiempos y la ley; y serán entregados en su mano hasta tiempo, y tiempos, y medio tiempo."</a:t>
            </a: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26</a:t>
            </a:fld>
            <a:endParaRPr lang="es-ES"/>
          </a:p>
        </p:txBody>
      </p:sp>
    </p:spTree>
    <p:extLst>
      <p:ext uri="{BB962C8B-B14F-4D97-AF65-F5344CB8AC3E}">
        <p14:creationId xmlns:p14="http://schemas.microsoft.com/office/powerpoint/2010/main" val="19578653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27</a:t>
            </a:fld>
            <a:endParaRPr lang="es-ES"/>
          </a:p>
        </p:txBody>
      </p:sp>
    </p:spTree>
    <p:extLst>
      <p:ext uri="{BB962C8B-B14F-4D97-AF65-F5344CB8AC3E}">
        <p14:creationId xmlns:p14="http://schemas.microsoft.com/office/powerpoint/2010/main" val="1399842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28</a:t>
            </a:fld>
            <a:endParaRPr lang="es-ES"/>
          </a:p>
        </p:txBody>
      </p:sp>
    </p:spTree>
    <p:extLst>
      <p:ext uri="{BB962C8B-B14F-4D97-AF65-F5344CB8AC3E}">
        <p14:creationId xmlns:p14="http://schemas.microsoft.com/office/powerpoint/2010/main" val="7049214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kern="1200" dirty="0">
                <a:solidFill>
                  <a:schemeClr val="tx1"/>
                </a:solidFill>
                <a:effectLst/>
                <a:latin typeface="+mn-lt"/>
                <a:ea typeface="+mn-ea"/>
                <a:cs typeface="+mn-cs"/>
              </a:rPr>
              <a:t>La iglesia cree que tiene ese poder. Esteban </a:t>
            </a:r>
            <a:r>
              <a:rPr lang="es-ES_tradnl" sz="1200" kern="1200" dirty="0" err="1">
                <a:solidFill>
                  <a:schemeClr val="tx1"/>
                </a:solidFill>
                <a:effectLst/>
                <a:latin typeface="+mn-lt"/>
                <a:ea typeface="+mn-ea"/>
                <a:cs typeface="+mn-cs"/>
              </a:rPr>
              <a:t>Keenan</a:t>
            </a:r>
            <a:r>
              <a:rPr lang="es-ES_tradnl" sz="1200" kern="1200" dirty="0">
                <a:solidFill>
                  <a:schemeClr val="tx1"/>
                </a:solidFill>
                <a:effectLst/>
                <a:latin typeface="+mn-lt"/>
                <a:ea typeface="+mn-ea"/>
                <a:cs typeface="+mn-cs"/>
              </a:rPr>
              <a:t>, un sacerdote católico escribió: "Si no tuviera tal poder, no podría haber hecho aquello en que concuerdan todos los modernos eruditos en religión; no podría haber reemplazado la observancia del sábado, séptimo día de la semana, por la observancia del domingo, primer día de la semana, un cambio para el cual no existe autoridad bíblica. </a:t>
            </a:r>
            <a:r>
              <a:rPr lang="es-ES_tradnl" sz="1200" i="1" kern="1200" dirty="0">
                <a:solidFill>
                  <a:schemeClr val="tx1"/>
                </a:solidFill>
                <a:effectLst/>
                <a:latin typeface="+mn-lt"/>
                <a:ea typeface="+mn-ea"/>
                <a:cs typeface="+mn-cs"/>
              </a:rPr>
              <a:t>Doctrina </a:t>
            </a:r>
            <a:r>
              <a:rPr lang="es-ES_tradnl" sz="1200" i="1" kern="1200" dirty="0" err="1">
                <a:solidFill>
                  <a:schemeClr val="tx1"/>
                </a:solidFill>
                <a:effectLst/>
                <a:latin typeface="+mn-lt"/>
                <a:ea typeface="+mn-ea"/>
                <a:cs typeface="+mn-cs"/>
              </a:rPr>
              <a:t>Catechism</a:t>
            </a:r>
            <a:r>
              <a:rPr lang="es-ES_tradnl" sz="1200" kern="1200" dirty="0">
                <a:solidFill>
                  <a:schemeClr val="tx1"/>
                </a:solidFill>
                <a:effectLst/>
                <a:latin typeface="+mn-lt"/>
                <a:ea typeface="+mn-ea"/>
                <a:cs typeface="+mn-cs"/>
              </a:rPr>
              <a:t> pág. 174.</a:t>
            </a:r>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29</a:t>
            </a:fld>
            <a:endParaRPr lang="es-ES"/>
          </a:p>
        </p:txBody>
      </p:sp>
    </p:spTree>
    <p:extLst>
      <p:ext uri="{BB962C8B-B14F-4D97-AF65-F5344CB8AC3E}">
        <p14:creationId xmlns:p14="http://schemas.microsoft.com/office/powerpoint/2010/main" val="34827450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pPr>
              <a:defRPr/>
            </a:pPr>
            <a:fld id="{1834283B-623A-4C88-9978-D4290C04923C}" type="slidenum">
              <a:rPr lang="es-ES" smtClean="0"/>
              <a:pPr>
                <a:defRPr/>
              </a:pPr>
              <a:t>3</a:t>
            </a:fld>
            <a:endParaRPr lang="es-ES"/>
          </a:p>
        </p:txBody>
      </p:sp>
    </p:spTree>
    <p:extLst>
      <p:ext uri="{BB962C8B-B14F-4D97-AF65-F5344CB8AC3E}">
        <p14:creationId xmlns:p14="http://schemas.microsoft.com/office/powerpoint/2010/main" val="9284507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LOS OCHO TEXTOS DE LA BIBLIA QUE MENCIONAN EL PRIMER DÍA DE LA SEMANA ¿HABLAN DE ALGUN CAMBIO DEL DÍA DE REPOSO?</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30</a:t>
            </a:fld>
            <a:endParaRPr lang="es-ES"/>
          </a:p>
        </p:txBody>
      </p:sp>
    </p:spTree>
    <p:extLst>
      <p:ext uri="{BB962C8B-B14F-4D97-AF65-F5344CB8AC3E}">
        <p14:creationId xmlns:p14="http://schemas.microsoft.com/office/powerpoint/2010/main" val="6337008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171450" indent="-171450">
              <a:buFont typeface="Arial" pitchFamily="34" charset="0"/>
              <a:buChar char="•"/>
            </a:pP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31</a:t>
            </a:fld>
            <a:endParaRPr lang="es-ES"/>
          </a:p>
        </p:txBody>
      </p:sp>
    </p:spTree>
    <p:extLst>
      <p:ext uri="{BB962C8B-B14F-4D97-AF65-F5344CB8AC3E}">
        <p14:creationId xmlns:p14="http://schemas.microsoft.com/office/powerpoint/2010/main" val="259699767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sz="1200" b="0" i="0" kern="1200" dirty="0">
                <a:solidFill>
                  <a:schemeClr val="tx1"/>
                </a:solidFill>
                <a:effectLst/>
                <a:latin typeface="+mn-lt"/>
                <a:ea typeface="+mn-ea"/>
                <a:cs typeface="+mn-cs"/>
              </a:rPr>
              <a:t>Mateo 28:1</a:t>
            </a:r>
          </a:p>
          <a:p>
            <a:r>
              <a:rPr lang="es-ES" sz="1200" b="0" i="0" kern="1200" dirty="0">
                <a:solidFill>
                  <a:schemeClr val="tx1"/>
                </a:solidFill>
                <a:effectLst/>
                <a:latin typeface="+mn-lt"/>
                <a:ea typeface="+mn-ea"/>
                <a:cs typeface="+mn-cs"/>
              </a:rPr>
              <a:t>"Pasado el día de reposo,</a:t>
            </a:r>
            <a:r>
              <a:rPr lang="es-ES" sz="1200" b="0" i="0" kern="1200" baseline="0" dirty="0">
                <a:solidFill>
                  <a:schemeClr val="tx1"/>
                </a:solidFill>
                <a:effectLst/>
                <a:latin typeface="+mn-lt"/>
                <a:ea typeface="+mn-ea"/>
                <a:cs typeface="+mn-cs"/>
              </a:rPr>
              <a:t> </a:t>
            </a:r>
            <a:r>
              <a:rPr lang="es-ES" sz="1200" b="0" i="0" kern="1200" dirty="0">
                <a:solidFill>
                  <a:schemeClr val="tx1"/>
                </a:solidFill>
                <a:effectLst/>
                <a:latin typeface="+mn-lt"/>
                <a:ea typeface="+mn-ea"/>
                <a:cs typeface="+mn-cs"/>
              </a:rPr>
              <a:t>al amanecer del primer día de la semana, vinieron María Magdalena y la otra María, a ver el sepulcro."</a:t>
            </a:r>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32</a:t>
            </a:fld>
            <a:endParaRPr lang="es-ES"/>
          </a:p>
        </p:txBody>
      </p:sp>
    </p:spTree>
    <p:extLst>
      <p:ext uri="{BB962C8B-B14F-4D97-AF65-F5344CB8AC3E}">
        <p14:creationId xmlns:p14="http://schemas.microsoft.com/office/powerpoint/2010/main" val="426367887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dirty="0"/>
              <a:t>Marcos 16:2</a:t>
            </a:r>
          </a:p>
          <a:p>
            <a:r>
              <a:rPr lang="es-ES" sz="1200" b="0" i="0" kern="1200" dirty="0">
                <a:solidFill>
                  <a:schemeClr val="tx1"/>
                </a:solidFill>
                <a:effectLst/>
                <a:latin typeface="+mn-lt"/>
                <a:ea typeface="+mn-ea"/>
                <a:cs typeface="+mn-cs"/>
              </a:rPr>
              <a:t>"Y muy de mañana, el primer día de la semana, vinieron al sepulcro, ya salido el sol."</a:t>
            </a:r>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33</a:t>
            </a:fld>
            <a:endParaRPr lang="es-ES"/>
          </a:p>
        </p:txBody>
      </p:sp>
    </p:spTree>
    <p:extLst>
      <p:ext uri="{BB962C8B-B14F-4D97-AF65-F5344CB8AC3E}">
        <p14:creationId xmlns:p14="http://schemas.microsoft.com/office/powerpoint/2010/main" val="11257412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dirty="0"/>
              <a:t>Marcos 16:9</a:t>
            </a:r>
          </a:p>
          <a:p>
            <a:r>
              <a:rPr lang="es-ES" sz="1200" b="0" i="0" kern="1200" dirty="0">
                <a:solidFill>
                  <a:schemeClr val="tx1"/>
                </a:solidFill>
                <a:effectLst/>
                <a:latin typeface="+mn-lt"/>
                <a:ea typeface="+mn-ea"/>
                <a:cs typeface="+mn-cs"/>
              </a:rPr>
              <a:t>"Habiendo, pues, resucitado Jesús por la mañana, el primer día de la semana, apareció primeramente a María Magdalena, de quien había echado siete demonios."</a:t>
            </a:r>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34</a:t>
            </a:fld>
            <a:endParaRPr lang="es-ES"/>
          </a:p>
        </p:txBody>
      </p:sp>
    </p:spTree>
    <p:extLst>
      <p:ext uri="{BB962C8B-B14F-4D97-AF65-F5344CB8AC3E}">
        <p14:creationId xmlns:p14="http://schemas.microsoft.com/office/powerpoint/2010/main" val="178481257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dirty="0"/>
              <a:t>Lucas 24:1</a:t>
            </a:r>
          </a:p>
          <a:p>
            <a:r>
              <a:rPr lang="es-ES" sz="1200" b="0" i="0" kern="1200" dirty="0">
                <a:solidFill>
                  <a:schemeClr val="tx1"/>
                </a:solidFill>
                <a:effectLst/>
                <a:latin typeface="+mn-lt"/>
                <a:ea typeface="+mn-ea"/>
                <a:cs typeface="+mn-cs"/>
              </a:rPr>
              <a:t>"El primer día de la semana, muy de mañana, vinieron al sepulcro, trayendo las especias aromáticas que habían preparado, y algunas otras mujeres con ellas."</a:t>
            </a:r>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35</a:t>
            </a:fld>
            <a:endParaRPr lang="es-ES"/>
          </a:p>
        </p:txBody>
      </p:sp>
    </p:spTree>
    <p:extLst>
      <p:ext uri="{BB962C8B-B14F-4D97-AF65-F5344CB8AC3E}">
        <p14:creationId xmlns:p14="http://schemas.microsoft.com/office/powerpoint/2010/main" val="178481257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dirty="0"/>
              <a:t>Juan 20:1</a:t>
            </a:r>
          </a:p>
          <a:p>
            <a:r>
              <a:rPr lang="es-ES" sz="1200" b="0" i="0" kern="1200" dirty="0">
                <a:solidFill>
                  <a:schemeClr val="tx1"/>
                </a:solidFill>
                <a:effectLst/>
                <a:latin typeface="+mn-lt"/>
                <a:ea typeface="+mn-ea"/>
                <a:cs typeface="+mn-cs"/>
              </a:rPr>
              <a:t>"El primer día de la semana, María Magdalena fue de mañana, siendo aún oscuro, al sepulcro; y vio quitada la piedra del sepulcro.."</a:t>
            </a:r>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36</a:t>
            </a:fld>
            <a:endParaRPr lang="es-ES"/>
          </a:p>
        </p:txBody>
      </p:sp>
    </p:spTree>
    <p:extLst>
      <p:ext uri="{BB962C8B-B14F-4D97-AF65-F5344CB8AC3E}">
        <p14:creationId xmlns:p14="http://schemas.microsoft.com/office/powerpoint/2010/main" val="178481257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dirty="0"/>
              <a:t>Juan 20:19</a:t>
            </a:r>
          </a:p>
          <a:p>
            <a:r>
              <a:rPr lang="es-ES" sz="1200" b="0" i="0" kern="1200" dirty="0">
                <a:solidFill>
                  <a:schemeClr val="tx1"/>
                </a:solidFill>
                <a:effectLst/>
                <a:latin typeface="+mn-lt"/>
                <a:ea typeface="+mn-ea"/>
                <a:cs typeface="+mn-cs"/>
              </a:rPr>
              <a:t>"Cuando llegó la noche de aquel mismo día, el primero de la semana, estando las puertas cerradas en el lugar donde los discípulos estaban reunidos por miedo de los judíos, vino Jesús, y puesto en medio, les dijo: Paz a vosotros."</a:t>
            </a:r>
          </a:p>
          <a:p>
            <a:r>
              <a:rPr lang="es-ES_tradnl" sz="1200" kern="1200" dirty="0">
                <a:solidFill>
                  <a:schemeClr val="tx1"/>
                </a:solidFill>
                <a:effectLst/>
                <a:latin typeface="+mn-lt"/>
                <a:ea typeface="+mn-ea"/>
                <a:cs typeface="+mn-cs"/>
              </a:rPr>
              <a:t>Por miedo a los  </a:t>
            </a:r>
            <a:r>
              <a:rPr lang="es-ES_tradnl" sz="1200" i="1" u="sng" kern="1200" dirty="0">
                <a:solidFill>
                  <a:schemeClr val="tx1"/>
                </a:solidFill>
                <a:effectLst/>
                <a:latin typeface="+mn-lt"/>
                <a:ea typeface="+mn-ea"/>
                <a:cs typeface="+mn-cs"/>
              </a:rPr>
              <a:t>judíos</a:t>
            </a:r>
            <a:r>
              <a:rPr lang="es-ES_tradnl" sz="1200" kern="1200" dirty="0">
                <a:solidFill>
                  <a:schemeClr val="tx1"/>
                </a:solidFill>
                <a:effectLst/>
                <a:latin typeface="+mn-lt"/>
                <a:ea typeface="+mn-ea"/>
                <a:cs typeface="+mn-cs"/>
              </a:rPr>
              <a:t>.</a:t>
            </a:r>
            <a:endParaRPr lang="es-E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Otra evidencia, que no se reunieron para guardar el domingo en honor de la resurrección, es que ni siquiera creían que había resucitado. (Mc. 16:12-14).</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38</a:t>
            </a:fld>
            <a:endParaRPr lang="es-ES"/>
          </a:p>
        </p:txBody>
      </p:sp>
    </p:spTree>
    <p:extLst>
      <p:ext uri="{BB962C8B-B14F-4D97-AF65-F5344CB8AC3E}">
        <p14:creationId xmlns:p14="http://schemas.microsoft.com/office/powerpoint/2010/main" val="178481257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¿Por qué alargó Pablo un culto en </a:t>
            </a:r>
            <a:r>
              <a:rPr lang="es-ES_tradnl" sz="1200" b="1" kern="1200" dirty="0" err="1">
                <a:solidFill>
                  <a:schemeClr val="tx1"/>
                </a:solidFill>
                <a:effectLst/>
                <a:latin typeface="+mn-lt"/>
                <a:ea typeface="+mn-ea"/>
                <a:cs typeface="+mn-cs"/>
              </a:rPr>
              <a:t>Troas</a:t>
            </a:r>
            <a:r>
              <a:rPr lang="es-ES_tradnl" sz="1200" b="1" kern="1200" dirty="0">
                <a:solidFill>
                  <a:schemeClr val="tx1"/>
                </a:solidFill>
                <a:effectLst/>
                <a:latin typeface="+mn-lt"/>
                <a:ea typeface="+mn-ea"/>
                <a:cs typeface="+mn-cs"/>
              </a:rPr>
              <a:t> en la noche de un primer día de la semana? ¿Qué hizo al día siguiente, al alba?</a:t>
            </a:r>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39</a:t>
            </a:fld>
            <a:endParaRPr lang="es-ES"/>
          </a:p>
        </p:txBody>
      </p:sp>
    </p:spTree>
    <p:extLst>
      <p:ext uri="{BB962C8B-B14F-4D97-AF65-F5344CB8AC3E}">
        <p14:creationId xmlns:p14="http://schemas.microsoft.com/office/powerpoint/2010/main" val="352667399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dirty="0"/>
              <a:t>Hechos 20:7</a:t>
            </a:r>
          </a:p>
          <a:p>
            <a:r>
              <a:rPr lang="es-ES" sz="1200" b="0" i="0" kern="1200" dirty="0">
                <a:solidFill>
                  <a:schemeClr val="tx1"/>
                </a:solidFill>
                <a:effectLst/>
                <a:latin typeface="+mn-lt"/>
                <a:ea typeface="+mn-ea"/>
                <a:cs typeface="+mn-cs"/>
              </a:rPr>
              <a:t>"El primer día de la semana, reunidos los discípulos para partir el pan, Pablo les enseñaba, habiendo de salir al día siguiente; y alargó el discurso hasta la medianoche."</a:t>
            </a:r>
          </a:p>
          <a:p>
            <a:r>
              <a:rPr lang="es-ES_tradnl" sz="1200" i="1" u="sng" kern="1200" dirty="0">
                <a:solidFill>
                  <a:schemeClr val="tx1"/>
                </a:solidFill>
                <a:effectLst/>
                <a:latin typeface="+mn-lt"/>
                <a:ea typeface="+mn-ea"/>
                <a:cs typeface="+mn-cs"/>
              </a:rPr>
              <a:t>Debía salir de viaje.</a:t>
            </a:r>
            <a:endParaRPr lang="es-E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a)</a:t>
            </a:r>
            <a:r>
              <a:rPr lang="es-ES_tradnl" sz="1200" b="1" kern="1200" dirty="0">
                <a:solidFill>
                  <a:schemeClr val="tx1"/>
                </a:solidFill>
                <a:effectLst/>
                <a:latin typeface="+mn-lt"/>
                <a:ea typeface="+mn-ea"/>
                <a:cs typeface="+mn-cs"/>
              </a:rPr>
              <a:t> </a:t>
            </a:r>
            <a:r>
              <a:rPr lang="es-ES_tradnl" sz="1200" kern="1200" dirty="0">
                <a:solidFill>
                  <a:schemeClr val="tx1"/>
                </a:solidFill>
                <a:effectLst/>
                <a:latin typeface="+mn-lt"/>
                <a:ea typeface="+mn-ea"/>
                <a:cs typeface="+mn-cs"/>
              </a:rPr>
              <a:t>En aquellos días no se consideraba el comienzo de un nuevo día a la media noche sino a la puesta del sol. Se concluye que era después del sábado. Muchas</a:t>
            </a:r>
            <a:r>
              <a:rPr lang="es-ES_tradnl" sz="1200" kern="1200" baseline="0" dirty="0">
                <a:solidFill>
                  <a:schemeClr val="tx1"/>
                </a:solidFill>
                <a:effectLst/>
                <a:latin typeface="+mn-lt"/>
                <a:ea typeface="+mn-ea"/>
                <a:cs typeface="+mn-cs"/>
              </a:rPr>
              <a:t> </a:t>
            </a:r>
            <a:r>
              <a:rPr lang="es-ES_tradnl" sz="1200" kern="1200" dirty="0">
                <a:solidFill>
                  <a:schemeClr val="tx1"/>
                </a:solidFill>
                <a:effectLst/>
                <a:latin typeface="+mn-lt"/>
                <a:ea typeface="+mn-ea"/>
                <a:cs typeface="+mn-cs"/>
              </a:rPr>
              <a:t>citas muestran que Pablo acostumbraba reunirse los sábados, pero en esta ocasión, al tener que partir en la madrugada, alargó el discurso hasta la medianoche.</a:t>
            </a:r>
            <a:endParaRPr lang="es-E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b) Si Pablo hubiese guardado el domingo, no hubiera emprendido tan largo viaje ese día. Nada nos menciona de un cambio del día de reposo.</a:t>
            </a:r>
            <a:endParaRPr lang="es-E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c) Todos los días partían el pan (Hechos 2:46).</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40</a:t>
            </a:fld>
            <a:endParaRPr lang="es-ES"/>
          </a:p>
        </p:txBody>
      </p:sp>
    </p:spTree>
    <p:extLst>
      <p:ext uri="{BB962C8B-B14F-4D97-AF65-F5344CB8AC3E}">
        <p14:creationId xmlns:p14="http://schemas.microsoft.com/office/powerpoint/2010/main" val="17848125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kern="1200" dirty="0">
                <a:solidFill>
                  <a:schemeClr val="tx1"/>
                </a:solidFill>
                <a:effectLst/>
                <a:latin typeface="+mn-lt"/>
                <a:ea typeface="+mn-ea"/>
                <a:cs typeface="+mn-cs"/>
              </a:rPr>
              <a:t>Existen falsificaciones en todos los órdenes, en lo relacionado a la ciencia, la economía en el arte, la literatura, etc. y lamentablemente también se registran falsificaciones en asuntos religiosos. Sutilmente han sido introducidas en el cristianismo, prácticas paganas del culto al sol para sustituir uno de los Diez Mandamientos y esta es la más funesta falsificación de todos los siglos.</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a:t>
            </a:fld>
            <a:endParaRPr lang="es-ES"/>
          </a:p>
        </p:txBody>
      </p:sp>
    </p:spTree>
    <p:extLst>
      <p:ext uri="{BB962C8B-B14F-4D97-AF65-F5344CB8AC3E}">
        <p14:creationId xmlns:p14="http://schemas.microsoft.com/office/powerpoint/2010/main" val="423142503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11- Al dar el consejo de apartar una ofrenda para los pobres de Jerusalén, ¿Se indica que sería en una reunión, o simplemente guardándola aparte? </a:t>
            </a:r>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41</a:t>
            </a:fld>
            <a:endParaRPr lang="es-ES"/>
          </a:p>
        </p:txBody>
      </p:sp>
    </p:spTree>
    <p:extLst>
      <p:ext uri="{BB962C8B-B14F-4D97-AF65-F5344CB8AC3E}">
        <p14:creationId xmlns:p14="http://schemas.microsoft.com/office/powerpoint/2010/main" val="352667399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dirty="0"/>
              <a:t>1 corintios 16:2</a:t>
            </a:r>
          </a:p>
          <a:p>
            <a:r>
              <a:rPr lang="es-ES" sz="1200" b="0" i="0" kern="1200" dirty="0">
                <a:solidFill>
                  <a:schemeClr val="tx1"/>
                </a:solidFill>
                <a:effectLst/>
                <a:latin typeface="+mn-lt"/>
                <a:ea typeface="+mn-ea"/>
                <a:cs typeface="+mn-cs"/>
              </a:rPr>
              <a:t>"Cada primer día de la semana cada uno de vosotros ponga aparte algo, según haya prosperado, guardándolo, para que cuando yo llegue no se recojan entonces ofrendas."</a:t>
            </a:r>
          </a:p>
          <a:p>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42</a:t>
            </a:fld>
            <a:endParaRPr lang="es-ES"/>
          </a:p>
        </p:txBody>
      </p:sp>
    </p:spTree>
    <p:extLst>
      <p:ext uri="{BB962C8B-B14F-4D97-AF65-F5344CB8AC3E}">
        <p14:creationId xmlns:p14="http://schemas.microsoft.com/office/powerpoint/2010/main" val="178481257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43</a:t>
            </a:fld>
            <a:endParaRPr lang="es-ES"/>
          </a:p>
        </p:txBody>
      </p:sp>
    </p:spTree>
    <p:extLst>
      <p:ext uri="{BB962C8B-B14F-4D97-AF65-F5344CB8AC3E}">
        <p14:creationId xmlns:p14="http://schemas.microsoft.com/office/powerpoint/2010/main" val="352667399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b="1" kern="1200" dirty="0">
                <a:solidFill>
                  <a:schemeClr val="tx1"/>
                </a:solidFill>
                <a:effectLst/>
                <a:latin typeface="+mn-lt"/>
                <a:ea typeface="+mn-ea"/>
                <a:cs typeface="+mn-cs"/>
              </a:rPr>
              <a:t>NINGÚN TEXTO BÍBLICO MUESTRA QUE DEBE GUARDARSE EL PRIMER DÍA DE LA SEMANA</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45</a:t>
            </a:fld>
            <a:endParaRPr lang="es-ES"/>
          </a:p>
        </p:txBody>
      </p:sp>
    </p:spTree>
    <p:extLst>
      <p:ext uri="{BB962C8B-B14F-4D97-AF65-F5344CB8AC3E}">
        <p14:creationId xmlns:p14="http://schemas.microsoft.com/office/powerpoint/2010/main" val="162871776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kern="1200" dirty="0">
                <a:solidFill>
                  <a:schemeClr val="tx1"/>
                </a:solidFill>
                <a:effectLst/>
                <a:latin typeface="+mn-lt"/>
                <a:ea typeface="+mn-ea"/>
                <a:cs typeface="+mn-cs"/>
              </a:rPr>
              <a:t>- El cardenal </a:t>
            </a:r>
            <a:r>
              <a:rPr lang="es-ES_tradnl" sz="1200" kern="1200" dirty="0" err="1">
                <a:solidFill>
                  <a:schemeClr val="tx1"/>
                </a:solidFill>
                <a:effectLst/>
                <a:latin typeface="+mn-lt"/>
                <a:ea typeface="+mn-ea"/>
                <a:cs typeface="+mn-cs"/>
              </a:rPr>
              <a:t>Gibbons</a:t>
            </a:r>
            <a:r>
              <a:rPr lang="es-ES_tradnl" sz="1200" kern="1200" dirty="0">
                <a:solidFill>
                  <a:schemeClr val="tx1"/>
                </a:solidFill>
                <a:effectLst/>
                <a:latin typeface="+mn-lt"/>
                <a:ea typeface="+mn-ea"/>
                <a:cs typeface="+mn-cs"/>
              </a:rPr>
              <a:t> escribió: </a:t>
            </a:r>
            <a:r>
              <a:rPr lang="es-ES_tradnl" sz="1200" i="1" kern="1200" dirty="0">
                <a:solidFill>
                  <a:schemeClr val="tx1"/>
                </a:solidFill>
                <a:effectLst/>
                <a:latin typeface="+mn-lt"/>
                <a:ea typeface="+mn-ea"/>
                <a:cs typeface="+mn-cs"/>
              </a:rPr>
              <a:t>"Podéis leer la Biblia desde el Génesis hasta el Apocalipsis, </a:t>
            </a:r>
            <a:r>
              <a:rPr lang="es-ES_tradnl" sz="1200" b="1" i="1" kern="1200" dirty="0">
                <a:solidFill>
                  <a:schemeClr val="tx1"/>
                </a:solidFill>
                <a:effectLst/>
                <a:latin typeface="+mn-lt"/>
                <a:ea typeface="+mn-ea"/>
                <a:cs typeface="+mn-cs"/>
              </a:rPr>
              <a:t>Y NO ENCONTRARÉIS UNA SOLA LÍNEA QUE AUTORICE LA SANTIFICACIÓN DEL DOMINGO</a:t>
            </a:r>
            <a:r>
              <a:rPr lang="es-ES_tradnl" sz="1200" i="1" kern="1200" dirty="0">
                <a:solidFill>
                  <a:schemeClr val="tx1"/>
                </a:solidFill>
                <a:effectLst/>
                <a:latin typeface="+mn-lt"/>
                <a:ea typeface="+mn-ea"/>
                <a:cs typeface="+mn-cs"/>
              </a:rPr>
              <a:t>. Las escrituras ordenan la observancia del sábado, día que nosotros nunca santificamos."</a:t>
            </a:r>
            <a:r>
              <a:rPr lang="es-ES_tradnl" sz="1200" kern="1200" dirty="0">
                <a:solidFill>
                  <a:schemeClr val="tx1"/>
                </a:solidFill>
                <a:effectLst/>
                <a:latin typeface="+mn-lt"/>
                <a:ea typeface="+mn-ea"/>
                <a:cs typeface="+mn-cs"/>
              </a:rPr>
              <a:t> </a:t>
            </a:r>
            <a:r>
              <a:rPr lang="es-ES_tradnl" sz="1200" kern="1200" dirty="0" err="1">
                <a:solidFill>
                  <a:schemeClr val="tx1"/>
                </a:solidFill>
                <a:effectLst/>
                <a:latin typeface="+mn-lt"/>
                <a:ea typeface="+mn-ea"/>
                <a:cs typeface="+mn-cs"/>
              </a:rPr>
              <a:t>The</a:t>
            </a:r>
            <a:r>
              <a:rPr lang="es-ES_tradnl" sz="1200" kern="1200" dirty="0">
                <a:solidFill>
                  <a:schemeClr val="tx1"/>
                </a:solidFill>
                <a:effectLst/>
                <a:latin typeface="+mn-lt"/>
                <a:ea typeface="+mn-ea"/>
                <a:cs typeface="+mn-cs"/>
              </a:rPr>
              <a:t> </a:t>
            </a:r>
            <a:r>
              <a:rPr lang="es-ES_tradnl" sz="1200" kern="1200" dirty="0" err="1">
                <a:solidFill>
                  <a:schemeClr val="tx1"/>
                </a:solidFill>
                <a:effectLst/>
                <a:latin typeface="+mn-lt"/>
                <a:ea typeface="+mn-ea"/>
                <a:cs typeface="+mn-cs"/>
              </a:rPr>
              <a:t>Faith</a:t>
            </a:r>
            <a:r>
              <a:rPr lang="es-ES_tradnl" sz="1200" kern="1200" dirty="0">
                <a:solidFill>
                  <a:schemeClr val="tx1"/>
                </a:solidFill>
                <a:effectLst/>
                <a:latin typeface="+mn-lt"/>
                <a:ea typeface="+mn-ea"/>
                <a:cs typeface="+mn-cs"/>
              </a:rPr>
              <a:t>  of </a:t>
            </a:r>
            <a:r>
              <a:rPr lang="es-ES_tradnl" sz="1200" kern="1200" dirty="0" err="1">
                <a:solidFill>
                  <a:schemeClr val="tx1"/>
                </a:solidFill>
                <a:effectLst/>
                <a:latin typeface="+mn-lt"/>
                <a:ea typeface="+mn-ea"/>
                <a:cs typeface="+mn-cs"/>
              </a:rPr>
              <a:t>Our</a:t>
            </a:r>
            <a:r>
              <a:rPr lang="es-ES_tradnl" sz="1200" kern="1200" dirty="0">
                <a:solidFill>
                  <a:schemeClr val="tx1"/>
                </a:solidFill>
                <a:effectLst/>
                <a:latin typeface="+mn-lt"/>
                <a:ea typeface="+mn-ea"/>
                <a:cs typeface="+mn-cs"/>
              </a:rPr>
              <a:t> </a:t>
            </a:r>
            <a:r>
              <a:rPr lang="es-ES_tradnl" sz="1200" kern="1200" dirty="0" err="1">
                <a:solidFill>
                  <a:schemeClr val="tx1"/>
                </a:solidFill>
                <a:effectLst/>
                <a:latin typeface="+mn-lt"/>
                <a:ea typeface="+mn-ea"/>
                <a:cs typeface="+mn-cs"/>
              </a:rPr>
              <a:t>Fathers</a:t>
            </a:r>
            <a:r>
              <a:rPr lang="es-ES_tradnl" sz="1200" i="1" kern="1200" dirty="0">
                <a:solidFill>
                  <a:schemeClr val="tx1"/>
                </a:solidFill>
                <a:effectLst/>
                <a:latin typeface="+mn-lt"/>
                <a:ea typeface="+mn-ea"/>
                <a:cs typeface="+mn-cs"/>
              </a:rPr>
              <a:t>,</a:t>
            </a:r>
            <a:r>
              <a:rPr lang="es-ES_tradnl" sz="1200" kern="1200" dirty="0">
                <a:solidFill>
                  <a:schemeClr val="tx1"/>
                </a:solidFill>
                <a:effectLst/>
                <a:latin typeface="+mn-lt"/>
                <a:ea typeface="+mn-ea"/>
                <a:cs typeface="+mn-cs"/>
              </a:rPr>
              <a:t> edición de 1892, pág. 111.</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46</a:t>
            </a:fld>
            <a:endParaRPr lang="es-ES"/>
          </a:p>
        </p:txBody>
      </p:sp>
    </p:spTree>
    <p:extLst>
      <p:ext uri="{BB962C8B-B14F-4D97-AF65-F5344CB8AC3E}">
        <p14:creationId xmlns:p14="http://schemas.microsoft.com/office/powerpoint/2010/main" val="161047858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kern="1200" dirty="0">
                <a:solidFill>
                  <a:schemeClr val="tx1"/>
                </a:solidFill>
                <a:effectLst/>
                <a:latin typeface="+mn-lt"/>
                <a:ea typeface="+mn-ea"/>
                <a:cs typeface="+mn-cs"/>
              </a:rPr>
              <a:t>- </a:t>
            </a:r>
            <a:r>
              <a:rPr lang="es-ES_tradnl" sz="1200" i="1" kern="1200" dirty="0">
                <a:solidFill>
                  <a:schemeClr val="tx1"/>
                </a:solidFill>
                <a:effectLst/>
                <a:latin typeface="+mn-lt"/>
                <a:ea typeface="+mn-ea"/>
                <a:cs typeface="+mn-cs"/>
              </a:rPr>
              <a:t>"La noción de una sustitución formal (del primer día en lugar del séptimo de la semana).. y el traslado, tal vez en forma espiritual, de la obligación sabática establecida por el cuarto mandamiento, </a:t>
            </a:r>
            <a:r>
              <a:rPr lang="es-ES_tradnl" sz="1200" b="1" i="1" kern="1200" dirty="0">
                <a:solidFill>
                  <a:schemeClr val="tx1"/>
                </a:solidFill>
                <a:effectLst/>
                <a:latin typeface="+mn-lt"/>
                <a:ea typeface="+mn-ea"/>
                <a:cs typeface="+mn-cs"/>
              </a:rPr>
              <a:t>NO TIENE BASE ALGUNA, NI EN LAS SAGRADAS ESCRITURAS, NI EN LA ANTIGÜEDAD"</a:t>
            </a:r>
            <a:r>
              <a:rPr lang="es-ES_tradnl" sz="1200" i="1" kern="1200" dirty="0">
                <a:solidFill>
                  <a:schemeClr val="tx1"/>
                </a:solidFill>
                <a:effectLst/>
                <a:latin typeface="+mn-lt"/>
                <a:ea typeface="+mn-ea"/>
                <a:cs typeface="+mn-cs"/>
              </a:rPr>
              <a:t>.</a:t>
            </a:r>
            <a:r>
              <a:rPr lang="es-ES_tradnl" sz="1200"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Smith and Cheatham, Dictionary of Christian Antiquities (</a:t>
            </a:r>
            <a:r>
              <a:rPr lang="en-GB" sz="1200" kern="1200" dirty="0" err="1">
                <a:solidFill>
                  <a:schemeClr val="tx1"/>
                </a:solidFill>
                <a:effectLst/>
                <a:latin typeface="+mn-lt"/>
                <a:ea typeface="+mn-ea"/>
                <a:cs typeface="+mn-cs"/>
              </a:rPr>
              <a:t>Diccionario</a:t>
            </a:r>
            <a:r>
              <a:rPr lang="en-GB" sz="1200" kern="1200" dirty="0">
                <a:solidFill>
                  <a:schemeClr val="tx1"/>
                </a:solidFill>
                <a:effectLst/>
                <a:latin typeface="+mn-lt"/>
                <a:ea typeface="+mn-ea"/>
                <a:cs typeface="+mn-cs"/>
              </a:rPr>
              <a:t> de </a:t>
            </a:r>
            <a:r>
              <a:rPr lang="en-GB" sz="1200" kern="1200" dirty="0" err="1">
                <a:solidFill>
                  <a:schemeClr val="tx1"/>
                </a:solidFill>
                <a:effectLst/>
                <a:latin typeface="+mn-lt"/>
                <a:ea typeface="+mn-ea"/>
                <a:cs typeface="+mn-cs"/>
              </a:rPr>
              <a:t>Antigüedades</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cristianas</a:t>
            </a:r>
            <a:r>
              <a:rPr lang="en-GB" sz="1200" kern="1200" dirty="0">
                <a:solidFill>
                  <a:schemeClr val="tx1"/>
                </a:solidFill>
                <a:effectLst/>
                <a:latin typeface="+mn-lt"/>
                <a:ea typeface="+mn-ea"/>
                <a:cs typeface="+mn-cs"/>
              </a:rPr>
              <a:t>) art. </a:t>
            </a:r>
            <a:r>
              <a:rPr lang="es-ES_tradnl" sz="1200" kern="1200" dirty="0" err="1">
                <a:solidFill>
                  <a:schemeClr val="tx1"/>
                </a:solidFill>
                <a:effectLst/>
                <a:latin typeface="+mn-lt"/>
                <a:ea typeface="+mn-ea"/>
                <a:cs typeface="+mn-cs"/>
              </a:rPr>
              <a:t>Sabbath</a:t>
            </a:r>
            <a:r>
              <a:rPr lang="es-ES_tradnl" sz="1200" kern="1200" dirty="0">
                <a:solidFill>
                  <a:schemeClr val="tx1"/>
                </a:solidFill>
                <a:effectLst/>
                <a:latin typeface="+mn-lt"/>
                <a:ea typeface="+mn-ea"/>
                <a:cs typeface="+mn-cs"/>
              </a:rPr>
              <a:t> (sábado).</a:t>
            </a:r>
            <a:endParaRPr lang="es-E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 El Dr. Edward T. </a:t>
            </a:r>
            <a:r>
              <a:rPr lang="es-ES_tradnl" sz="1200" kern="1200" dirty="0" err="1">
                <a:solidFill>
                  <a:schemeClr val="tx1"/>
                </a:solidFill>
                <a:effectLst/>
                <a:latin typeface="+mn-lt"/>
                <a:ea typeface="+mn-ea"/>
                <a:cs typeface="+mn-cs"/>
              </a:rPr>
              <a:t>Hiscox</a:t>
            </a:r>
            <a:r>
              <a:rPr lang="es-ES_tradnl" sz="1200" kern="1200" dirty="0">
                <a:solidFill>
                  <a:schemeClr val="tx1"/>
                </a:solidFill>
                <a:effectLst/>
                <a:latin typeface="+mn-lt"/>
                <a:ea typeface="+mn-ea"/>
                <a:cs typeface="+mn-cs"/>
              </a:rPr>
              <a:t>, autor del Manual Bautista, hizo ante un grupo de pastores este sincero reconocimiento: </a:t>
            </a:r>
            <a:r>
              <a:rPr lang="es-ES_tradnl" sz="1200" i="1" kern="1200" dirty="0">
                <a:solidFill>
                  <a:schemeClr val="tx1"/>
                </a:solidFill>
                <a:effectLst/>
                <a:latin typeface="+mn-lt"/>
                <a:ea typeface="+mn-ea"/>
                <a:cs typeface="+mn-cs"/>
              </a:rPr>
              <a:t>"Existía y existe un mandamiento en cuanto a guardar, como santo, el día sábado, pero ese día sábado no era el domingo. Podría decirse, sin embargo y con cierto aire de triunfo, que el sábado fue transferido del séptimo día al primero... ¿Dónde puede hallarse el registro de una traslación tal?. No en el Nuevo Testamento, pues allí no hay absolutamente nada al respecto".</a:t>
            </a:r>
            <a:r>
              <a:rPr lang="es-ES_tradnl" sz="1200" kern="1200" dirty="0">
                <a:solidFill>
                  <a:schemeClr val="tx1"/>
                </a:solidFill>
                <a:effectLst/>
                <a:latin typeface="+mn-lt"/>
                <a:ea typeface="+mn-ea"/>
                <a:cs typeface="+mn-cs"/>
              </a:rPr>
              <a:t> En el artículo leído ante la conferencia de Ministros en New York, celebrada el 13 de noviembre de 1893.</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47</a:t>
            </a:fld>
            <a:endParaRPr lang="es-ES"/>
          </a:p>
        </p:txBody>
      </p:sp>
    </p:spTree>
    <p:extLst>
      <p:ext uri="{BB962C8B-B14F-4D97-AF65-F5344CB8AC3E}">
        <p14:creationId xmlns:p14="http://schemas.microsoft.com/office/powerpoint/2010/main" val="161047858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kern="1200" dirty="0">
                <a:solidFill>
                  <a:schemeClr val="tx1"/>
                </a:solidFill>
                <a:effectLst/>
                <a:latin typeface="+mn-lt"/>
                <a:ea typeface="+mn-ea"/>
                <a:cs typeface="+mn-cs"/>
              </a:rPr>
              <a:t>- El Dr. Edward T. </a:t>
            </a:r>
            <a:r>
              <a:rPr lang="es-ES_tradnl" sz="1200" kern="1200" dirty="0" err="1">
                <a:solidFill>
                  <a:schemeClr val="tx1"/>
                </a:solidFill>
                <a:effectLst/>
                <a:latin typeface="+mn-lt"/>
                <a:ea typeface="+mn-ea"/>
                <a:cs typeface="+mn-cs"/>
              </a:rPr>
              <a:t>Hiscox</a:t>
            </a:r>
            <a:r>
              <a:rPr lang="es-ES_tradnl" sz="1200" kern="1200" dirty="0">
                <a:solidFill>
                  <a:schemeClr val="tx1"/>
                </a:solidFill>
                <a:effectLst/>
                <a:latin typeface="+mn-lt"/>
                <a:ea typeface="+mn-ea"/>
                <a:cs typeface="+mn-cs"/>
              </a:rPr>
              <a:t>, autor del Manual Bautista, hizo ante un grupo de pastores este sincero reconocimiento: </a:t>
            </a:r>
            <a:r>
              <a:rPr lang="es-ES_tradnl" sz="1200" i="1" kern="1200" dirty="0">
                <a:solidFill>
                  <a:schemeClr val="tx1"/>
                </a:solidFill>
                <a:effectLst/>
                <a:latin typeface="+mn-lt"/>
                <a:ea typeface="+mn-ea"/>
                <a:cs typeface="+mn-cs"/>
              </a:rPr>
              <a:t>"Existía y existe un mandamiento en cuanto a guardar, como santo, el día sábado, pero ese día sábado no era el domingo. Podría decirse, sin embargo y con cierto aire de triunfo, que el sábado fue transferido del séptimo día al primero... ¿Dónde puede hallarse el registro de una traslación tal?. No en el Nuevo Testamento, pues allí no hay absolutamente nada al respecto".</a:t>
            </a:r>
            <a:r>
              <a:rPr lang="es-ES_tradnl" sz="1200" kern="1200" dirty="0">
                <a:solidFill>
                  <a:schemeClr val="tx1"/>
                </a:solidFill>
                <a:effectLst/>
                <a:latin typeface="+mn-lt"/>
                <a:ea typeface="+mn-ea"/>
                <a:cs typeface="+mn-cs"/>
              </a:rPr>
              <a:t> En el artículo leído ante la conferencia de Ministros en New York, celebrada el 13 de noviembre de 1893.</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48</a:t>
            </a:fld>
            <a:endParaRPr lang="es-ES"/>
          </a:p>
        </p:txBody>
      </p:sp>
    </p:spTree>
    <p:extLst>
      <p:ext uri="{BB962C8B-B14F-4D97-AF65-F5344CB8AC3E}">
        <p14:creationId xmlns:p14="http://schemas.microsoft.com/office/powerpoint/2010/main" val="161047858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ALGUNAS PREGUNTAS RELACIONADAS AL SÁBADO</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49</a:t>
            </a:fld>
            <a:endParaRPr lang="es-ES"/>
          </a:p>
        </p:txBody>
      </p:sp>
    </p:spTree>
    <p:extLst>
      <p:ext uri="{BB962C8B-B14F-4D97-AF65-F5344CB8AC3E}">
        <p14:creationId xmlns:p14="http://schemas.microsoft.com/office/powerpoint/2010/main" val="63370082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12- ¿Cómo sabemos que el sábado actual es el mismo que Dios santificó en la creación? </a:t>
            </a:r>
            <a:r>
              <a:rPr lang="de-DE" sz="1200" b="1" kern="1200" dirty="0">
                <a:solidFill>
                  <a:schemeClr val="tx1"/>
                </a:solidFill>
                <a:effectLst/>
                <a:latin typeface="+mn-lt"/>
                <a:ea typeface="+mn-ea"/>
                <a:cs typeface="+mn-cs"/>
              </a:rPr>
              <a:t>¿No ha habido, acaso, cambios de calendario?</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50</a:t>
            </a:fld>
            <a:endParaRPr lang="es-ES"/>
          </a:p>
        </p:txBody>
      </p:sp>
    </p:spTree>
    <p:extLst>
      <p:ext uri="{BB962C8B-B14F-4D97-AF65-F5344CB8AC3E}">
        <p14:creationId xmlns:p14="http://schemas.microsoft.com/office/powerpoint/2010/main" val="171756155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kern="1200" dirty="0">
                <a:solidFill>
                  <a:schemeClr val="tx1"/>
                </a:solidFill>
                <a:effectLst/>
                <a:latin typeface="+mn-lt"/>
                <a:ea typeface="+mn-ea"/>
                <a:cs typeface="+mn-cs"/>
              </a:rPr>
              <a:t>Si tomamos los calendarios: Cristiano, Oriental, Mahometano, Copto o Judío, comprobaremos que el año es diferente pero el sábado coincide el mismo día en todos. El Calendario judío marca en 2014 el año 5784. </a:t>
            </a:r>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51</a:t>
            </a:fld>
            <a:endParaRPr lang="es-ES"/>
          </a:p>
        </p:txBody>
      </p:sp>
    </p:spTree>
    <p:extLst>
      <p:ext uri="{BB962C8B-B14F-4D97-AF65-F5344CB8AC3E}">
        <p14:creationId xmlns:p14="http://schemas.microsoft.com/office/powerpoint/2010/main" val="3566270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dirty="0"/>
              <a:t>El culto al sol es el más antiguo. Los dioses Mitra, Aurora, </a:t>
            </a:r>
            <a:r>
              <a:rPr lang="es-ES" dirty="0" err="1"/>
              <a:t>Marduc</a:t>
            </a:r>
            <a:r>
              <a:rPr lang="es-ES" dirty="0"/>
              <a:t>, Baal, Ra, Osiris y Samas representaban al sol.</a:t>
            </a:r>
          </a:p>
          <a:p>
            <a:r>
              <a:rPr lang="es-ES" dirty="0"/>
              <a:t>Hace algún tiempo, fue encontrado el cuerpo momificado de un joven de unos 25 años de edad, a 6000 metros de altura, en la cumbre del Cerro del Toro en la Cordillera de Los Andes, cerca de la provincia de San Juan, en la República Argentina. Investigaciones arqueológicas demostraron que los Incas sacrificaban sus más hermosos jóvenes al dios del sol, dejando que las nieves eternas de las altas cumbres lo mantuvieran congelado a lo largo de los siglos junto a aquel rectángulo de piedra levantado en los lugares más cercanos al astro mayor.</a:t>
            </a: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5</a:t>
            </a:fld>
            <a:endParaRPr lang="es-ES"/>
          </a:p>
        </p:txBody>
      </p:sp>
    </p:spTree>
    <p:extLst>
      <p:ext uri="{BB962C8B-B14F-4D97-AF65-F5344CB8AC3E}">
        <p14:creationId xmlns:p14="http://schemas.microsoft.com/office/powerpoint/2010/main" val="310866044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kern="1200" dirty="0">
                <a:solidFill>
                  <a:schemeClr val="tx1"/>
                </a:solidFill>
                <a:effectLst/>
                <a:latin typeface="+mn-lt"/>
                <a:ea typeface="+mn-ea"/>
                <a:cs typeface="+mn-cs"/>
              </a:rPr>
              <a:t>El Calendario Juliano data del año 46 A.C. Fue corregido en el año 1582 denominándose Calendario Gregoriano, que utilizamos nosotros. Al comprobarse que astronómicamente existía diferencia en el comienzo de la primavera, se saltaron 10 días. El jueves 4 de octubre de 1582 la gente se acostó por la noche y cuando amaneció era viernes 15 de octubre. El orden de los días no varió.</a:t>
            </a:r>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52</a:t>
            </a:fld>
            <a:endParaRPr lang="es-ES"/>
          </a:p>
        </p:txBody>
      </p:sp>
    </p:spTree>
    <p:extLst>
      <p:ext uri="{BB962C8B-B14F-4D97-AF65-F5344CB8AC3E}">
        <p14:creationId xmlns:p14="http://schemas.microsoft.com/office/powerpoint/2010/main" val="82589480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kern="1200" dirty="0">
                <a:solidFill>
                  <a:schemeClr val="tx1"/>
                </a:solidFill>
                <a:effectLst/>
                <a:latin typeface="+mn-lt"/>
                <a:ea typeface="+mn-ea"/>
                <a:cs typeface="+mn-cs"/>
              </a:rPr>
              <a:t>Dos pruebas muestran que es el mismo día de la creación:</a:t>
            </a:r>
            <a:endParaRPr lang="es-E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1- El milagro del Maná en el desierto. Dios sabía el día que El había santificado. El viernes caía doble cantidad, el sábado: nada	 (Ex.16:4-35). Unas dos mil veces lo demostró Dios allí.</a:t>
            </a:r>
            <a:endParaRPr lang="es-E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2- Cristo y sus discípulos guardaron el sábado. (</a:t>
            </a:r>
            <a:r>
              <a:rPr lang="es-ES_tradnl" sz="1200" kern="1200" dirty="0" err="1">
                <a:solidFill>
                  <a:schemeClr val="tx1"/>
                </a:solidFill>
                <a:effectLst/>
                <a:latin typeface="+mn-lt"/>
                <a:ea typeface="+mn-ea"/>
                <a:cs typeface="+mn-cs"/>
              </a:rPr>
              <a:t>Lc</a:t>
            </a:r>
            <a:r>
              <a:rPr lang="es-ES_tradnl" sz="1200" kern="1200" dirty="0">
                <a:solidFill>
                  <a:schemeClr val="tx1"/>
                </a:solidFill>
                <a:effectLst/>
                <a:latin typeface="+mn-lt"/>
                <a:ea typeface="+mn-ea"/>
                <a:cs typeface="+mn-cs"/>
              </a:rPr>
              <a:t>. 4:16; 23:54-56). Durante más de 33 años (practicaría el Hijo de Dios un día falso?</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53</a:t>
            </a:fld>
            <a:endParaRPr lang="es-ES"/>
          </a:p>
        </p:txBody>
      </p:sp>
    </p:spTree>
    <p:extLst>
      <p:ext uri="{BB962C8B-B14F-4D97-AF65-F5344CB8AC3E}">
        <p14:creationId xmlns:p14="http://schemas.microsoft.com/office/powerpoint/2010/main" val="130194400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b="1" kern="1200" dirty="0">
                <a:solidFill>
                  <a:schemeClr val="tx1"/>
                </a:solidFill>
                <a:effectLst/>
                <a:latin typeface="+mn-lt"/>
                <a:ea typeface="+mn-ea"/>
                <a:cs typeface="+mn-cs"/>
              </a:rPr>
              <a:t>13- ¿A qué clase de sábados se refiere Pablo en Colosenses 2:16-17, a los días de reposos ceremoniales, que eran sombra de Cristo, o al séptimo día?</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54</a:t>
            </a:fld>
            <a:endParaRPr lang="es-ES"/>
          </a:p>
        </p:txBody>
      </p:sp>
    </p:spTree>
    <p:extLst>
      <p:ext uri="{BB962C8B-B14F-4D97-AF65-F5344CB8AC3E}">
        <p14:creationId xmlns:p14="http://schemas.microsoft.com/office/powerpoint/2010/main" val="310866044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kern="1200" dirty="0">
                <a:solidFill>
                  <a:schemeClr val="tx1"/>
                </a:solidFill>
                <a:effectLst/>
                <a:latin typeface="+mn-lt"/>
                <a:ea typeface="+mn-ea"/>
                <a:cs typeface="+mn-cs"/>
              </a:rPr>
              <a:t>En la ley ceremonial de Moisés escrita en un libro (</a:t>
            </a:r>
            <a:r>
              <a:rPr lang="es-ES_tradnl" sz="1200" kern="1200" dirty="0" err="1">
                <a:solidFill>
                  <a:schemeClr val="tx1"/>
                </a:solidFill>
                <a:effectLst/>
                <a:latin typeface="+mn-lt"/>
                <a:ea typeface="+mn-ea"/>
                <a:cs typeface="+mn-cs"/>
              </a:rPr>
              <a:t>Deut</a:t>
            </a:r>
            <a:r>
              <a:rPr lang="es-ES_tradnl" sz="1200" kern="1200" dirty="0">
                <a:solidFill>
                  <a:schemeClr val="tx1"/>
                </a:solidFill>
                <a:effectLst/>
                <a:latin typeface="+mn-lt"/>
                <a:ea typeface="+mn-ea"/>
                <a:cs typeface="+mn-cs"/>
              </a:rPr>
              <a:t>. 31:24-26), aparecen 7 fiestas que se festejaban anualmente en diversas fechas: el primero y el séptimo mes. A estas fiestas, de la Pascua, de los panes ázimos, Pentecostés, de las trompetas, de la expiación, y de las cabañas, los llamaban también sábados o descanso (feriados). Nada tienen que ver con el cuarto mandamiento (Lev. 23:38-39). Eran sombras o símbolo de Cristo.</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55</a:t>
            </a:fld>
            <a:endParaRPr lang="es-ES"/>
          </a:p>
        </p:txBody>
      </p:sp>
    </p:spTree>
    <p:extLst>
      <p:ext uri="{BB962C8B-B14F-4D97-AF65-F5344CB8AC3E}">
        <p14:creationId xmlns:p14="http://schemas.microsoft.com/office/powerpoint/2010/main" val="115922831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14- Pero, ¿Es tan importante? ¿No es lo mismo que se guarde otro día? ¿Podemos confiar en nuestro parecer?</a:t>
            </a:r>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56</a:t>
            </a:fld>
            <a:endParaRPr lang="es-ES"/>
          </a:p>
        </p:txBody>
      </p:sp>
    </p:spTree>
    <p:extLst>
      <p:ext uri="{BB962C8B-B14F-4D97-AF65-F5344CB8AC3E}">
        <p14:creationId xmlns:p14="http://schemas.microsoft.com/office/powerpoint/2010/main" val="283622732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Proverbios 16:25</a:t>
            </a:r>
          </a:p>
          <a:p>
            <a:r>
              <a:rPr lang="es-ES" sz="1200" b="0" i="0" kern="1200" dirty="0">
                <a:solidFill>
                  <a:schemeClr val="tx1"/>
                </a:solidFill>
                <a:effectLst/>
                <a:latin typeface="+mn-lt"/>
                <a:ea typeface="+mn-ea"/>
                <a:cs typeface="+mn-cs"/>
              </a:rPr>
              <a:t>"Hay camino que parece derecho al hombre,</a:t>
            </a:r>
            <a:br>
              <a:rPr lang="es-ES" dirty="0"/>
            </a:br>
            <a:r>
              <a:rPr lang="es-ES" sz="1200" b="0" i="0" kern="1200" dirty="0">
                <a:solidFill>
                  <a:schemeClr val="tx1"/>
                </a:solidFill>
                <a:effectLst/>
                <a:latin typeface="+mn-lt"/>
                <a:ea typeface="+mn-ea"/>
                <a:cs typeface="+mn-cs"/>
              </a:rPr>
              <a:t>Pero su fin es camino de muerte."</a:t>
            </a:r>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57</a:t>
            </a:fld>
            <a:endParaRPr lang="es-ES"/>
          </a:p>
        </p:txBody>
      </p:sp>
    </p:spTree>
    <p:extLst>
      <p:ext uri="{BB962C8B-B14F-4D97-AF65-F5344CB8AC3E}">
        <p14:creationId xmlns:p14="http://schemas.microsoft.com/office/powerpoint/2010/main" val="371931653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15- La mayoría de la gente guarda el domingo, ¿pueden estar tantas personas equivocadas? ¿Quiénes se perderán? </a:t>
            </a:r>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58</a:t>
            </a:fld>
            <a:endParaRPr lang="es-ES"/>
          </a:p>
        </p:txBody>
      </p:sp>
    </p:spTree>
    <p:extLst>
      <p:ext uri="{BB962C8B-B14F-4D97-AF65-F5344CB8AC3E}">
        <p14:creationId xmlns:p14="http://schemas.microsoft.com/office/powerpoint/2010/main" val="77393995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b="1" i="0" kern="1200" dirty="0">
                <a:solidFill>
                  <a:schemeClr val="tx1"/>
                </a:solidFill>
                <a:effectLst/>
                <a:latin typeface="+mn-lt"/>
                <a:ea typeface="+mn-ea"/>
                <a:cs typeface="+mn-cs"/>
              </a:rPr>
              <a:t>Mateo 7:21</a:t>
            </a:r>
          </a:p>
          <a:p>
            <a:r>
              <a:rPr lang="es-ES" sz="1200" b="0" i="0" kern="1200" dirty="0">
                <a:solidFill>
                  <a:schemeClr val="tx1"/>
                </a:solidFill>
                <a:effectLst/>
                <a:latin typeface="+mn-lt"/>
                <a:ea typeface="+mn-ea"/>
                <a:cs typeface="+mn-cs"/>
              </a:rPr>
              <a:t>"No todo el que me dice: Señor, Señor, entrará en el reino de los cielos, sino </a:t>
            </a:r>
            <a:r>
              <a:rPr lang="es-ES" sz="1200" b="1" i="0" kern="1200" dirty="0">
                <a:solidFill>
                  <a:schemeClr val="tx1"/>
                </a:solidFill>
                <a:effectLst/>
                <a:latin typeface="+mn-lt"/>
                <a:ea typeface="+mn-ea"/>
                <a:cs typeface="+mn-cs"/>
              </a:rPr>
              <a:t>el que hace la voluntad de mi Padre </a:t>
            </a:r>
            <a:r>
              <a:rPr lang="es-ES" sz="1200" b="0" i="0" kern="1200" dirty="0">
                <a:solidFill>
                  <a:schemeClr val="tx1"/>
                </a:solidFill>
                <a:effectLst/>
                <a:latin typeface="+mn-lt"/>
                <a:ea typeface="+mn-ea"/>
                <a:cs typeface="+mn-cs"/>
              </a:rPr>
              <a:t>que está en los cielos."</a:t>
            </a:r>
            <a:endParaRPr lang="es-ES" dirty="0"/>
          </a:p>
          <a:p>
            <a:r>
              <a:rPr lang="es-ES_tradnl" sz="1200" kern="1200" dirty="0">
                <a:solidFill>
                  <a:schemeClr val="tx1"/>
                </a:solidFill>
                <a:effectLst/>
                <a:latin typeface="+mn-lt"/>
                <a:ea typeface="+mn-ea"/>
                <a:cs typeface="+mn-cs"/>
              </a:rPr>
              <a:t>No se trata de estar del lado de la mayoría o de la minoría sino del lado de Jesús.</a:t>
            </a:r>
            <a:r>
              <a:rPr lang="es-ES_tradnl" sz="1200" kern="1200" baseline="0" dirty="0">
                <a:solidFill>
                  <a:schemeClr val="tx1"/>
                </a:solidFill>
                <a:effectLst/>
                <a:latin typeface="+mn-lt"/>
                <a:ea typeface="+mn-ea"/>
                <a:cs typeface="+mn-cs"/>
              </a:rPr>
              <a:t> </a:t>
            </a:r>
            <a:br>
              <a:rPr lang="es-ES_tradnl" sz="1200" kern="1200" baseline="0" dirty="0">
                <a:solidFill>
                  <a:schemeClr val="tx1"/>
                </a:solidFill>
                <a:effectLst/>
                <a:latin typeface="+mn-lt"/>
                <a:ea typeface="+mn-ea"/>
                <a:cs typeface="+mn-cs"/>
              </a:rPr>
            </a:br>
            <a:r>
              <a:rPr lang="es-ES_tradnl" sz="1200" b="1" kern="1200" dirty="0">
                <a:solidFill>
                  <a:schemeClr val="tx1"/>
                </a:solidFill>
                <a:effectLst/>
                <a:latin typeface="+mn-lt"/>
                <a:ea typeface="+mn-ea"/>
                <a:cs typeface="+mn-cs"/>
              </a:rPr>
              <a:t>Mateo 7:13-14</a:t>
            </a:r>
            <a:br>
              <a:rPr lang="es-ES_tradnl" sz="1200" b="1" kern="1200" dirty="0">
                <a:solidFill>
                  <a:schemeClr val="tx1"/>
                </a:solidFill>
                <a:effectLst/>
                <a:latin typeface="+mn-lt"/>
                <a:ea typeface="+mn-ea"/>
                <a:cs typeface="+mn-cs"/>
              </a:rPr>
            </a:br>
            <a:r>
              <a:rPr lang="es-ES" sz="1200" b="0" i="0" kern="1200" dirty="0">
                <a:solidFill>
                  <a:schemeClr val="tx1"/>
                </a:solidFill>
                <a:effectLst/>
                <a:latin typeface="+mn-lt"/>
                <a:ea typeface="+mn-ea"/>
                <a:cs typeface="+mn-cs"/>
              </a:rPr>
              <a:t>Entrad por la puerta estrecha; porque ancha es la puerta, y espacioso el camino que lleva a la perdición, y muchos son los que entran por ella;</a:t>
            </a:r>
            <a:r>
              <a:rPr lang="es-ES" sz="1200" b="0" i="0" kern="1200" baseline="0" dirty="0">
                <a:solidFill>
                  <a:schemeClr val="tx1"/>
                </a:solidFill>
                <a:effectLst/>
                <a:latin typeface="+mn-lt"/>
                <a:ea typeface="+mn-ea"/>
                <a:cs typeface="+mn-cs"/>
              </a:rPr>
              <a:t> </a:t>
            </a:r>
            <a:r>
              <a:rPr lang="es-ES" sz="1200" b="0" i="0" kern="1200" dirty="0">
                <a:solidFill>
                  <a:schemeClr val="tx1"/>
                </a:solidFill>
                <a:effectLst/>
                <a:latin typeface="+mn-lt"/>
                <a:ea typeface="+mn-ea"/>
                <a:cs typeface="+mn-cs"/>
              </a:rPr>
              <a:t>porque estrecha es la puerta, y angosto el camino que lleva a la vida, y </a:t>
            </a:r>
            <a:r>
              <a:rPr lang="es-ES" sz="1200" b="1" i="0" kern="1200" dirty="0">
                <a:solidFill>
                  <a:schemeClr val="tx1"/>
                </a:solidFill>
                <a:effectLst/>
                <a:latin typeface="+mn-lt"/>
                <a:ea typeface="+mn-ea"/>
                <a:cs typeface="+mn-cs"/>
              </a:rPr>
              <a:t>pocos son los que la hallan</a:t>
            </a:r>
            <a:r>
              <a:rPr lang="es-ES" sz="1200" b="0" i="0" kern="1200" dirty="0">
                <a:solidFill>
                  <a:schemeClr val="tx1"/>
                </a:solidFill>
                <a:effectLst/>
                <a:latin typeface="+mn-lt"/>
                <a:ea typeface="+mn-ea"/>
                <a:cs typeface="+mn-cs"/>
              </a:rPr>
              <a:t>.</a:t>
            </a:r>
            <a:endParaRPr lang="es-E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 Algunos argumentan: Mis padres y abuelos guardaron el domingo, no quiero ser diferente. ¿A quiénes juzgará Dios: a los que pecaron por ignorancia, o los que pecan sabiendo? (Hechos 17:30, Santiago 4:17).</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59</a:t>
            </a:fld>
            <a:endParaRPr lang="es-ES"/>
          </a:p>
        </p:txBody>
      </p:sp>
    </p:spTree>
    <p:extLst>
      <p:ext uri="{BB962C8B-B14F-4D97-AF65-F5344CB8AC3E}">
        <p14:creationId xmlns:p14="http://schemas.microsoft.com/office/powerpoint/2010/main" val="112910247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CONCLUSIÓN</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60</a:t>
            </a:fld>
            <a:endParaRPr lang="es-ES"/>
          </a:p>
        </p:txBody>
      </p:sp>
    </p:spTree>
    <p:extLst>
      <p:ext uri="{BB962C8B-B14F-4D97-AF65-F5344CB8AC3E}">
        <p14:creationId xmlns:p14="http://schemas.microsoft.com/office/powerpoint/2010/main" val="63370082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16- ¿Cómo llaman las profecías a los restauradores del Sábado como día de reposo?</a:t>
            </a:r>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61</a:t>
            </a:fld>
            <a:endParaRPr lang="es-ES"/>
          </a:p>
        </p:txBody>
      </p:sp>
    </p:spTree>
    <p:extLst>
      <p:ext uri="{BB962C8B-B14F-4D97-AF65-F5344CB8AC3E}">
        <p14:creationId xmlns:p14="http://schemas.microsoft.com/office/powerpoint/2010/main" val="5273455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b="1" kern="1200" dirty="0">
                <a:solidFill>
                  <a:schemeClr val="tx1"/>
                </a:solidFill>
                <a:effectLst/>
                <a:latin typeface="+mn-lt"/>
                <a:ea typeface="+mn-ea"/>
                <a:cs typeface="+mn-cs"/>
              </a:rPr>
              <a:t>UNA OCULTA ADORACIÓN DEL SOL</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6</a:t>
            </a:fld>
            <a:endParaRPr lang="es-ES"/>
          </a:p>
        </p:txBody>
      </p:sp>
    </p:spTree>
    <p:extLst>
      <p:ext uri="{BB962C8B-B14F-4D97-AF65-F5344CB8AC3E}">
        <p14:creationId xmlns:p14="http://schemas.microsoft.com/office/powerpoint/2010/main" val="63370082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b="1" kern="1200" dirty="0">
                <a:solidFill>
                  <a:schemeClr val="tx1"/>
                </a:solidFill>
                <a:effectLst/>
                <a:latin typeface="+mn-lt"/>
                <a:ea typeface="+mn-ea"/>
                <a:cs typeface="+mn-cs"/>
              </a:rPr>
              <a:t>Isaías 58:12-13</a:t>
            </a:r>
          </a:p>
          <a:p>
            <a:pPr marL="0" marR="0" indent="0" algn="l" defTabSz="914400" rtl="0" eaLnBrk="1" fontAlgn="auto" latinLnBrk="0" hangingPunct="1">
              <a:lnSpc>
                <a:spcPct val="100000"/>
              </a:lnSpc>
              <a:spcBef>
                <a:spcPts val="0"/>
              </a:spcBef>
              <a:spcAft>
                <a:spcPts val="0"/>
              </a:spcAft>
              <a:buClrTx/>
              <a:buSzTx/>
              <a:buFontTx/>
              <a:buNone/>
              <a:tabLst/>
              <a:defRPr/>
            </a:pPr>
            <a:r>
              <a:rPr lang="es-ES" sz="1200" b="1" kern="1200" dirty="0">
                <a:solidFill>
                  <a:schemeClr val="tx1"/>
                </a:solidFill>
                <a:effectLst/>
                <a:latin typeface="+mn-lt"/>
                <a:ea typeface="+mn-ea"/>
                <a:cs typeface="+mn-cs"/>
              </a:rPr>
              <a:t>"Y los tuyos edificarán las ruinas antiguas; los cimientos de generación y generación levantarás, y serás llamado reparador de portillos, restaurador de calzadas para habitar."</a:t>
            </a: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62</a:t>
            </a:fld>
            <a:endParaRPr lang="es-ES"/>
          </a:p>
        </p:txBody>
      </p:sp>
    </p:spTree>
    <p:extLst>
      <p:ext uri="{BB962C8B-B14F-4D97-AF65-F5344CB8AC3E}">
        <p14:creationId xmlns:p14="http://schemas.microsoft.com/office/powerpoint/2010/main" val="112910247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17- ¿Cómo llama el Señor al Sábado, y qué bendiciones nos trae este día?</a:t>
            </a:r>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63</a:t>
            </a:fld>
            <a:endParaRPr lang="es-ES"/>
          </a:p>
        </p:txBody>
      </p:sp>
    </p:spTree>
    <p:extLst>
      <p:ext uri="{BB962C8B-B14F-4D97-AF65-F5344CB8AC3E}">
        <p14:creationId xmlns:p14="http://schemas.microsoft.com/office/powerpoint/2010/main" val="52734557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b="1" i="0" kern="1200" dirty="0">
                <a:solidFill>
                  <a:schemeClr val="tx1"/>
                </a:solidFill>
                <a:effectLst/>
                <a:latin typeface="+mn-lt"/>
                <a:ea typeface="+mn-ea"/>
                <a:cs typeface="+mn-cs"/>
              </a:rPr>
              <a:t>Isaías 58:13-14</a:t>
            </a:r>
          </a:p>
          <a:p>
            <a:r>
              <a:rPr lang="es-ES" sz="1200" b="0" i="0" kern="1200" dirty="0">
                <a:solidFill>
                  <a:schemeClr val="tx1"/>
                </a:solidFill>
                <a:effectLst/>
                <a:latin typeface="+mn-lt"/>
                <a:ea typeface="+mn-ea"/>
                <a:cs typeface="+mn-cs"/>
              </a:rPr>
              <a:t>"Si retrajeres del día de reposo tu pie, de hacer tu voluntad en mi día santo, y lo llamares delicia, santo, glorioso de Jehová; y lo venerares, no andando en tus propios caminos, ni buscando tu voluntad, ni hablando tus propias palabras,</a:t>
            </a:r>
            <a:r>
              <a:rPr lang="es-ES" sz="1200" b="0" i="0" kern="1200" baseline="0" dirty="0">
                <a:solidFill>
                  <a:schemeClr val="tx1"/>
                </a:solidFill>
                <a:effectLst/>
                <a:latin typeface="+mn-lt"/>
                <a:ea typeface="+mn-ea"/>
                <a:cs typeface="+mn-cs"/>
              </a:rPr>
              <a:t> </a:t>
            </a:r>
            <a:r>
              <a:rPr lang="es-ES" sz="1200" b="0" i="0" kern="1200" dirty="0">
                <a:solidFill>
                  <a:schemeClr val="tx1"/>
                </a:solidFill>
                <a:effectLst/>
                <a:latin typeface="+mn-lt"/>
                <a:ea typeface="+mn-ea"/>
                <a:cs typeface="+mn-cs"/>
              </a:rPr>
              <a:t>entonces te deleitarás en Jehová; y yo te haré subir sobre las alturas de la tierra, y te daré a comer la heredad de Jacob tu padre; porque la boca de Jehová lo ha hablado."</a:t>
            </a: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64</a:t>
            </a:fld>
            <a:endParaRPr lang="es-ES"/>
          </a:p>
        </p:txBody>
      </p:sp>
    </p:spTree>
    <p:extLst>
      <p:ext uri="{BB962C8B-B14F-4D97-AF65-F5344CB8AC3E}">
        <p14:creationId xmlns:p14="http://schemas.microsoft.com/office/powerpoint/2010/main" val="257386138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dirty="0"/>
              <a:t>Gracias Señor, por Darme Claridad</a:t>
            </a: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65</a:t>
            </a:fld>
            <a:endParaRPr lang="es-ES"/>
          </a:p>
        </p:txBody>
      </p:sp>
    </p:spTree>
    <p:extLst>
      <p:ext uri="{BB962C8B-B14F-4D97-AF65-F5344CB8AC3E}">
        <p14:creationId xmlns:p14="http://schemas.microsoft.com/office/powerpoint/2010/main" val="38880062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1. ¿Qué abominación vio el profeta Ezequiel en visión?</a:t>
            </a:r>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7</a:t>
            </a:fld>
            <a:endParaRPr lang="es-ES"/>
          </a:p>
        </p:txBody>
      </p:sp>
    </p:spTree>
    <p:extLst>
      <p:ext uri="{BB962C8B-B14F-4D97-AF65-F5344CB8AC3E}">
        <p14:creationId xmlns:p14="http://schemas.microsoft.com/office/powerpoint/2010/main" val="17175615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Ezequiel 8:15-18</a:t>
            </a:r>
          </a:p>
          <a:p>
            <a:r>
              <a:rPr lang="es-ES" sz="1200" b="0" i="0" kern="1200" dirty="0">
                <a:solidFill>
                  <a:schemeClr val="tx1"/>
                </a:solidFill>
                <a:effectLst/>
                <a:latin typeface="+mn-lt"/>
                <a:ea typeface="+mn-ea"/>
                <a:cs typeface="+mn-cs"/>
              </a:rPr>
              <a:t>"Luego me dijo: ¿No ves, hijo de hombre? Vuélvete aún, verás abominaciones mayores que estas.</a:t>
            </a:r>
          </a:p>
          <a:p>
            <a:r>
              <a:rPr lang="es-ES" sz="1200" b="0" i="0" kern="1200" dirty="0">
                <a:solidFill>
                  <a:schemeClr val="tx1"/>
                </a:solidFill>
                <a:effectLst/>
                <a:latin typeface="+mn-lt"/>
                <a:ea typeface="+mn-ea"/>
                <a:cs typeface="+mn-cs"/>
              </a:rPr>
              <a:t>Y me llevó al atrio de adentro de la casa de Jehová; y he aquí junto a la entrada del templo de Jehová, entre la entrada y el altar, como veinticinco varones, sus espaldas vueltas al templo de Jehová y sus rostros hacia el oriente, y adoraban al sol, postrándose hacia el oriente.</a:t>
            </a:r>
          </a:p>
          <a:p>
            <a:r>
              <a:rPr lang="es-ES" sz="1200" b="0" i="0" kern="1200" dirty="0">
                <a:solidFill>
                  <a:schemeClr val="tx1"/>
                </a:solidFill>
                <a:effectLst/>
                <a:latin typeface="+mn-lt"/>
                <a:ea typeface="+mn-ea"/>
                <a:cs typeface="+mn-cs"/>
              </a:rPr>
              <a:t>Y me dijo: ¿No has visto, hijo de hombre? ¿Es cosa liviana para la casa de Judá hacer las abominaciones que hacen aquí? Después que han llenado de maldad la tierra, se volvieron a mí para irritarme; he aquí que aplican el ramo a sus narices.</a:t>
            </a:r>
          </a:p>
          <a:p>
            <a:r>
              <a:rPr lang="es-ES" sz="1200" b="0" i="0" kern="1200" dirty="0">
                <a:solidFill>
                  <a:schemeClr val="tx1"/>
                </a:solidFill>
                <a:effectLst/>
                <a:latin typeface="+mn-lt"/>
                <a:ea typeface="+mn-ea"/>
                <a:cs typeface="+mn-cs"/>
              </a:rPr>
              <a:t>Pues también yo procederé con furor; no perdonará mi ojo, ni tendré misericordia; y gritarán a mis oídos con gran voz, y no los oiré."</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kern="1200" dirty="0">
                <a:solidFill>
                  <a:schemeClr val="tx1"/>
                </a:solidFill>
                <a:effectLst/>
                <a:latin typeface="+mn-lt"/>
                <a:ea typeface="+mn-ea"/>
                <a:cs typeface="+mn-cs"/>
              </a:rPr>
              <a:t>Dios expresó una dura sentencia contra el culto al sol (</a:t>
            </a:r>
            <a:r>
              <a:rPr lang="es-ES_tradnl" sz="1200" kern="1200" dirty="0" err="1">
                <a:solidFill>
                  <a:schemeClr val="tx1"/>
                </a:solidFill>
                <a:effectLst/>
                <a:latin typeface="+mn-lt"/>
                <a:ea typeface="+mn-ea"/>
                <a:cs typeface="+mn-cs"/>
              </a:rPr>
              <a:t>Eze</a:t>
            </a:r>
            <a:r>
              <a:rPr lang="es-ES_tradnl" sz="1200" kern="1200" dirty="0">
                <a:solidFill>
                  <a:schemeClr val="tx1"/>
                </a:solidFill>
                <a:effectLst/>
                <a:latin typeface="+mn-lt"/>
                <a:ea typeface="+mn-ea"/>
                <a:cs typeface="+mn-cs"/>
              </a:rPr>
              <a:t>. 6:4-6).</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8</a:t>
            </a:fld>
            <a:endParaRPr lang="es-ES"/>
          </a:p>
        </p:txBody>
      </p:sp>
    </p:spTree>
    <p:extLst>
      <p:ext uri="{BB962C8B-B14F-4D97-AF65-F5344CB8AC3E}">
        <p14:creationId xmlns:p14="http://schemas.microsoft.com/office/powerpoint/2010/main" val="37799252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Ezequiel 8:15-18</a:t>
            </a:r>
          </a:p>
          <a:p>
            <a:r>
              <a:rPr lang="es-ES" sz="1200" b="0" i="0" kern="1200" dirty="0">
                <a:solidFill>
                  <a:schemeClr val="tx1"/>
                </a:solidFill>
                <a:effectLst/>
                <a:latin typeface="+mn-lt"/>
                <a:ea typeface="+mn-ea"/>
                <a:cs typeface="+mn-cs"/>
              </a:rPr>
              <a:t>"Luego me dijo: ¿No ves, hijo de hombre? Vuélvete aún, verás abominaciones mayores que estas.</a:t>
            </a:r>
          </a:p>
          <a:p>
            <a:r>
              <a:rPr lang="es-ES" sz="1200" b="0" i="0" kern="1200" dirty="0">
                <a:solidFill>
                  <a:schemeClr val="tx1"/>
                </a:solidFill>
                <a:effectLst/>
                <a:latin typeface="+mn-lt"/>
                <a:ea typeface="+mn-ea"/>
                <a:cs typeface="+mn-cs"/>
              </a:rPr>
              <a:t>Y me llevó al atrio de adentro de la casa de Jehová; y he aquí junto a la entrada del templo de Jehová, entre la entrada y el altar, como veinticinco varones, sus espaldas vueltas al templo de Jehová y sus rostros hacia el oriente, y adoraban al sol, postrándose hacia el oriente.</a:t>
            </a:r>
          </a:p>
          <a:p>
            <a:r>
              <a:rPr lang="es-ES" sz="1200" b="0" i="0" kern="1200" dirty="0">
                <a:solidFill>
                  <a:schemeClr val="tx1"/>
                </a:solidFill>
                <a:effectLst/>
                <a:latin typeface="+mn-lt"/>
                <a:ea typeface="+mn-ea"/>
                <a:cs typeface="+mn-cs"/>
              </a:rPr>
              <a:t>Y me dijo: ¿No has visto, hijo de hombre? ¿Es cosa liviana para la casa de Judá hacer las abominaciones que hacen aquí? Después que han llenado de maldad la tierra, se volvieron a mí para irritarme; he aquí que aplican el ramo a sus narices.</a:t>
            </a:r>
          </a:p>
          <a:p>
            <a:r>
              <a:rPr lang="es-ES" sz="1200" b="0" i="0" kern="1200" dirty="0">
                <a:solidFill>
                  <a:schemeClr val="tx1"/>
                </a:solidFill>
                <a:effectLst/>
                <a:latin typeface="+mn-lt"/>
                <a:ea typeface="+mn-ea"/>
                <a:cs typeface="+mn-cs"/>
              </a:rPr>
              <a:t>Pues también yo procederé con furor; no perdonará mi ojo, ni tendré misericordia; y gritarán a mis oídos con gran voz, y no los oiré."</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kern="1200" dirty="0">
                <a:solidFill>
                  <a:schemeClr val="tx1"/>
                </a:solidFill>
                <a:effectLst/>
                <a:latin typeface="+mn-lt"/>
                <a:ea typeface="+mn-ea"/>
                <a:cs typeface="+mn-cs"/>
              </a:rPr>
              <a:t>Dios expresó una dura sentencia contra el culto al sol (</a:t>
            </a:r>
            <a:r>
              <a:rPr lang="es-ES_tradnl" sz="1200" kern="1200" dirty="0" err="1">
                <a:solidFill>
                  <a:schemeClr val="tx1"/>
                </a:solidFill>
                <a:effectLst/>
                <a:latin typeface="+mn-lt"/>
                <a:ea typeface="+mn-ea"/>
                <a:cs typeface="+mn-cs"/>
              </a:rPr>
              <a:t>Eze</a:t>
            </a:r>
            <a:r>
              <a:rPr lang="es-ES_tradnl" sz="1200" kern="1200" dirty="0">
                <a:solidFill>
                  <a:schemeClr val="tx1"/>
                </a:solidFill>
                <a:effectLst/>
                <a:latin typeface="+mn-lt"/>
                <a:ea typeface="+mn-ea"/>
                <a:cs typeface="+mn-cs"/>
              </a:rPr>
              <a:t>. 6:4-6).</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9</a:t>
            </a:fld>
            <a:endParaRPr lang="es-ES"/>
          </a:p>
        </p:txBody>
      </p:sp>
    </p:spTree>
    <p:extLst>
      <p:ext uri="{BB962C8B-B14F-4D97-AF65-F5344CB8AC3E}">
        <p14:creationId xmlns:p14="http://schemas.microsoft.com/office/powerpoint/2010/main" val="37799252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a:t>Haga clic para modificar el estilo de título del patrón</a:t>
            </a:r>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p>
        </p:txBody>
      </p:sp>
      <p:sp>
        <p:nvSpPr>
          <p:cNvPr id="4" name="3 Marcador de fecha"/>
          <p:cNvSpPr>
            <a:spLocks noGrp="1"/>
          </p:cNvSpPr>
          <p:nvPr>
            <p:ph type="dt" sz="half" idx="10"/>
          </p:nvPr>
        </p:nvSpPr>
        <p:spPr/>
        <p:txBody>
          <a:bodyPr/>
          <a:lstStyle/>
          <a:p>
            <a:fld id="{ED2CDC87-140F-4FB9-8131-42EAC3962AF7}" type="datetimeFigureOut">
              <a:rPr lang="es-ES" smtClean="0"/>
              <a:t>20/01/2022</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410517897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ED2CDC87-140F-4FB9-8131-42EAC3962AF7}" type="datetimeFigureOut">
              <a:rPr lang="es-ES" smtClean="0"/>
              <a:t>20/01/2022</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242156626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ED2CDC87-140F-4FB9-8131-42EAC3962AF7}" type="datetimeFigureOut">
              <a:rPr lang="es-ES" smtClean="0"/>
              <a:t>20/01/2022</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67477812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ED2CDC87-140F-4FB9-8131-42EAC3962AF7}" type="datetimeFigureOut">
              <a:rPr lang="es-ES" smtClean="0"/>
              <a:t>20/01/2022</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201869515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fld id="{ED2CDC87-140F-4FB9-8131-42EAC3962AF7}" type="datetimeFigureOut">
              <a:rPr lang="es-ES" smtClean="0"/>
              <a:t>20/01/2022</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327998835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fecha"/>
          <p:cNvSpPr>
            <a:spLocks noGrp="1"/>
          </p:cNvSpPr>
          <p:nvPr>
            <p:ph type="dt" sz="half" idx="10"/>
          </p:nvPr>
        </p:nvSpPr>
        <p:spPr/>
        <p:txBody>
          <a:bodyPr/>
          <a:lstStyle/>
          <a:p>
            <a:fld id="{ED2CDC87-140F-4FB9-8131-42EAC3962AF7}" type="datetimeFigureOut">
              <a:rPr lang="es-ES" smtClean="0"/>
              <a:t>20/01/2022</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312575429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6 Marcador de fecha"/>
          <p:cNvSpPr>
            <a:spLocks noGrp="1"/>
          </p:cNvSpPr>
          <p:nvPr>
            <p:ph type="dt" sz="half" idx="10"/>
          </p:nvPr>
        </p:nvSpPr>
        <p:spPr/>
        <p:txBody>
          <a:bodyPr/>
          <a:lstStyle/>
          <a:p>
            <a:fld id="{ED2CDC87-140F-4FB9-8131-42EAC3962AF7}" type="datetimeFigureOut">
              <a:rPr lang="es-ES" smtClean="0"/>
              <a:t>20/01/2022</a:t>
            </a:fld>
            <a:endParaRPr lang="es-ES"/>
          </a:p>
        </p:txBody>
      </p:sp>
      <p:sp>
        <p:nvSpPr>
          <p:cNvPr id="8" name="7 Marcador de pie de página"/>
          <p:cNvSpPr>
            <a:spLocks noGrp="1"/>
          </p:cNvSpPr>
          <p:nvPr>
            <p:ph type="ftr" sz="quarter" idx="11"/>
          </p:nvPr>
        </p:nvSpPr>
        <p:spPr/>
        <p:txBody>
          <a:bodyPr/>
          <a:lstStyle/>
          <a:p>
            <a:endParaRPr lang="es-ES"/>
          </a:p>
        </p:txBody>
      </p:sp>
      <p:sp>
        <p:nvSpPr>
          <p:cNvPr id="9" name="8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89327954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fecha"/>
          <p:cNvSpPr>
            <a:spLocks noGrp="1"/>
          </p:cNvSpPr>
          <p:nvPr>
            <p:ph type="dt" sz="half" idx="10"/>
          </p:nvPr>
        </p:nvSpPr>
        <p:spPr/>
        <p:txBody>
          <a:bodyPr/>
          <a:lstStyle/>
          <a:p>
            <a:fld id="{ED2CDC87-140F-4FB9-8131-42EAC3962AF7}" type="datetimeFigureOut">
              <a:rPr lang="es-ES" smtClean="0"/>
              <a:t>20/01/2022</a:t>
            </a:fld>
            <a:endParaRPr lang="es-ES"/>
          </a:p>
        </p:txBody>
      </p:sp>
      <p:sp>
        <p:nvSpPr>
          <p:cNvPr id="4" name="3 Marcador de pie de página"/>
          <p:cNvSpPr>
            <a:spLocks noGrp="1"/>
          </p:cNvSpPr>
          <p:nvPr>
            <p:ph type="ftr" sz="quarter" idx="11"/>
          </p:nvPr>
        </p:nvSpPr>
        <p:spPr/>
        <p:txBody>
          <a:bodyPr/>
          <a:lstStyle/>
          <a:p>
            <a:endParaRPr lang="es-ES"/>
          </a:p>
        </p:txBody>
      </p:sp>
      <p:sp>
        <p:nvSpPr>
          <p:cNvPr id="5" name="4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235283342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ED2CDC87-140F-4FB9-8131-42EAC3962AF7}" type="datetimeFigureOut">
              <a:rPr lang="es-ES" smtClean="0"/>
              <a:t>20/01/2022</a:t>
            </a:fld>
            <a:endParaRPr lang="es-ES"/>
          </a:p>
        </p:txBody>
      </p:sp>
      <p:sp>
        <p:nvSpPr>
          <p:cNvPr id="3" name="2 Marcador de pie de página"/>
          <p:cNvSpPr>
            <a:spLocks noGrp="1"/>
          </p:cNvSpPr>
          <p:nvPr>
            <p:ph type="ftr" sz="quarter" idx="11"/>
          </p:nvPr>
        </p:nvSpPr>
        <p:spPr/>
        <p:txBody>
          <a:bodyPr/>
          <a:lstStyle/>
          <a:p>
            <a:endParaRPr lang="es-ES"/>
          </a:p>
        </p:txBody>
      </p:sp>
      <p:sp>
        <p:nvSpPr>
          <p:cNvPr id="4" name="3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228149328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ED2CDC87-140F-4FB9-8131-42EAC3962AF7}" type="datetimeFigureOut">
              <a:rPr lang="es-ES" smtClean="0"/>
              <a:t>20/01/2022</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284625245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ED2CDC87-140F-4FB9-8131-42EAC3962AF7}" type="datetimeFigureOut">
              <a:rPr lang="es-ES" smtClean="0"/>
              <a:t>20/01/2022</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58228316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2CDC87-140F-4FB9-8131-42EAC3962AF7}" type="datetimeFigureOut">
              <a:rPr lang="es-ES" smtClean="0"/>
              <a:t>20/01/2022</a:t>
            </a:fld>
            <a:endParaRPr lang="es-ES"/>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C6C538-319D-4353-B6DD-0834C40CB35E}" type="slidenum">
              <a:rPr lang="es-ES" smtClean="0"/>
              <a:t>‹Nº›</a:t>
            </a:fld>
            <a:endParaRPr lang="es-ES"/>
          </a:p>
        </p:txBody>
      </p:sp>
    </p:spTree>
    <p:extLst>
      <p:ext uri="{BB962C8B-B14F-4D97-AF65-F5344CB8AC3E}">
        <p14:creationId xmlns:p14="http://schemas.microsoft.com/office/powerpoint/2010/main" val="29960720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b="0" i="0" u="none"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15.jpe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34.jpeg"/><Relationship Id="rId4" Type="http://schemas.openxmlformats.org/officeDocument/2006/relationships/image" Target="../media/image33.jpeg"/></Relationships>
</file>

<file path=ppt/slides/_rels/slide3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35.jpeg"/></Relationships>
</file>

<file path=ppt/slides/_rels/slide3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36.jpeg"/></Relationships>
</file>

<file path=ppt/slides/_rels/slide3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5.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37.jpg"/></Relationships>
</file>

<file path=ppt/slides/_rels/slide3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38.jpeg"/></Relationships>
</file>

<file path=ppt/slides/_rels/slide3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8.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40.jpe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0.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41.jpeg"/></Relationships>
</file>

<file path=ppt/slides/_rels/slide4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42.jpeg"/></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5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5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2.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5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3.xml"/><Relationship Id="rId1" Type="http://schemas.openxmlformats.org/officeDocument/2006/relationships/slideLayout" Target="../slideLayouts/slideLayout7.xml"/><Relationship Id="rId5" Type="http://schemas.openxmlformats.org/officeDocument/2006/relationships/image" Target="../media/image3.png"/><Relationship Id="rId4" Type="http://schemas.microsoft.com/office/2007/relationships/hdphoto" Target="../media/hdphoto1.wdp"/></Relationships>
</file>

<file path=ppt/slides/_rels/slide5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5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9.png"/></Relationships>
</file>

<file path=ppt/slides/_rels/slide6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8.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6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61.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6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62.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6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63.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0" name="Picture 2" descr="J:\Mis Docs\_Multimedia IMS\Curso Biblico PPS\titulo principa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8 Rectángulo"/>
          <p:cNvSpPr/>
          <p:nvPr/>
        </p:nvSpPr>
        <p:spPr>
          <a:xfrm>
            <a:off x="-6301208" y="4222368"/>
            <a:ext cx="7632848" cy="2349361"/>
          </a:xfrm>
          <a:prstGeom prst="rect">
            <a:avLst/>
          </a:prstGeom>
          <a:noFill/>
          <a:effectLst>
            <a:glow rad="736600">
              <a:schemeClr val="bg1">
                <a:alpha val="54000"/>
              </a:schemeClr>
            </a:glow>
            <a:softEdge rad="190500"/>
          </a:effectLst>
        </p:spPr>
        <p:txBody>
          <a:bodyPr wrap="square">
            <a:spAutoFit/>
            <a:scene3d>
              <a:camera prst="perspectiveHeroicExtremeRightFacing" fov="2700000">
                <a:rot lat="799365" lon="19240058" rev="106935"/>
              </a:camera>
              <a:lightRig rig="contrasting" dir="t">
                <a:rot lat="0" lon="0" rev="6600000"/>
              </a:lightRig>
            </a:scene3d>
            <a:sp3d extrusionH="57150" contourW="6350" prstMaterial="metal">
              <a:bevelT w="127000" h="31750" prst="hardEdge"/>
              <a:contourClr>
                <a:srgbClr val="4471A6"/>
              </a:contourClr>
            </a:sp3d>
          </a:bodyPr>
          <a:lstStyle/>
          <a:p>
            <a:pPr algn="ctr">
              <a:lnSpc>
                <a:spcPts val="8800"/>
              </a:lnSpc>
            </a:pPr>
            <a:r>
              <a:rPr lang="es-ES" sz="8800" b="1" u="none" cap="all" dirty="0">
                <a:ln w="0"/>
                <a:gradFill>
                  <a:gsLst>
                    <a:gs pos="0">
                      <a:srgbClr val="00B0F0"/>
                    </a:gs>
                    <a:gs pos="46000">
                      <a:srgbClr val="4B78BB"/>
                    </a:gs>
                    <a:gs pos="50000">
                      <a:srgbClr val="3268A9"/>
                    </a:gs>
                    <a:gs pos="83000">
                      <a:schemeClr val="tx2">
                        <a:lumMod val="50000"/>
                      </a:schemeClr>
                    </a:gs>
                    <a:gs pos="100000">
                      <a:schemeClr val="tx2">
                        <a:lumMod val="50000"/>
                      </a:schemeClr>
                    </a:gs>
                  </a:gsLst>
                  <a:lin ang="5400000" scaled="0"/>
                </a:gradFill>
                <a:effectLst>
                  <a:glow rad="508000">
                    <a:schemeClr val="bg1">
                      <a:alpha val="50000"/>
                    </a:schemeClr>
                  </a:glow>
                </a:effectLst>
                <a:latin typeface="Swis721 Blk BT" pitchFamily="34" charset="0"/>
              </a:rPr>
              <a:t>“</a:t>
            </a:r>
            <a:r>
              <a:rPr lang="es-ES" sz="8800" b="1" u="none" cap="all" dirty="0" err="1">
                <a:ln w="0"/>
                <a:gradFill>
                  <a:gsLst>
                    <a:gs pos="0">
                      <a:srgbClr val="00B0F0"/>
                    </a:gs>
                    <a:gs pos="46000">
                      <a:srgbClr val="4B78BB"/>
                    </a:gs>
                    <a:gs pos="50000">
                      <a:srgbClr val="3268A9"/>
                    </a:gs>
                    <a:gs pos="83000">
                      <a:schemeClr val="tx2">
                        <a:lumMod val="50000"/>
                      </a:schemeClr>
                    </a:gs>
                    <a:gs pos="100000">
                      <a:schemeClr val="tx2">
                        <a:lumMod val="50000"/>
                      </a:schemeClr>
                    </a:gs>
                  </a:gsLst>
                  <a:lin ang="5400000" scaled="0"/>
                </a:gradFill>
                <a:effectLst>
                  <a:glow rad="508000">
                    <a:schemeClr val="bg1">
                      <a:alpha val="50000"/>
                    </a:schemeClr>
                  </a:glow>
                </a:effectLst>
                <a:latin typeface="Swis721 Blk BT" pitchFamily="34" charset="0"/>
              </a:rPr>
              <a:t>aos</a:t>
            </a:r>
            <a:r>
              <a:rPr lang="es-ES" sz="8800" b="1" u="none" cap="all" dirty="0">
                <a:ln w="0"/>
                <a:gradFill>
                  <a:gsLst>
                    <a:gs pos="0">
                      <a:srgbClr val="00B0F0"/>
                    </a:gs>
                    <a:gs pos="46000">
                      <a:srgbClr val="4B78BB"/>
                    </a:gs>
                    <a:gs pos="50000">
                      <a:srgbClr val="3268A9"/>
                    </a:gs>
                    <a:gs pos="83000">
                      <a:schemeClr val="tx2">
                        <a:lumMod val="50000"/>
                      </a:schemeClr>
                    </a:gs>
                    <a:gs pos="100000">
                      <a:schemeClr val="tx2">
                        <a:lumMod val="50000"/>
                      </a:schemeClr>
                    </a:gs>
                  </a:gsLst>
                  <a:lin ang="5400000" scaled="0"/>
                </a:gradFill>
                <a:effectLst>
                  <a:glow rad="508000">
                    <a:schemeClr val="bg1">
                      <a:alpha val="50000"/>
                    </a:schemeClr>
                  </a:glow>
                </a:effectLst>
                <a:latin typeface="Swis721 Blk BT" pitchFamily="34" charset="0"/>
              </a:rPr>
              <a:t> </a:t>
            </a:r>
            <a:r>
              <a:rPr lang="es-ES" sz="8800" b="1" u="none" cap="all" dirty="0" err="1">
                <a:ln w="0"/>
                <a:gradFill>
                  <a:gsLst>
                    <a:gs pos="0">
                      <a:srgbClr val="00B0F0"/>
                    </a:gs>
                    <a:gs pos="46000">
                      <a:srgbClr val="4B78BB"/>
                    </a:gs>
                    <a:gs pos="50000">
                      <a:srgbClr val="3268A9"/>
                    </a:gs>
                    <a:gs pos="83000">
                      <a:schemeClr val="tx2">
                        <a:lumMod val="50000"/>
                      </a:schemeClr>
                    </a:gs>
                    <a:gs pos="100000">
                      <a:schemeClr val="tx2">
                        <a:lumMod val="50000"/>
                      </a:schemeClr>
                    </a:gs>
                  </a:gsLst>
                  <a:lin ang="5400000" scaled="0"/>
                </a:gradFill>
                <a:effectLst>
                  <a:glow rad="508000">
                    <a:schemeClr val="bg1">
                      <a:alpha val="50000"/>
                    </a:schemeClr>
                  </a:glow>
                </a:effectLst>
                <a:latin typeface="Swis721 Blk BT" pitchFamily="34" charset="0"/>
              </a:rPr>
              <a:t>pÉs</a:t>
            </a:r>
            <a:r>
              <a:rPr lang="es-ES" sz="8800" b="1" u="none" cap="all" dirty="0">
                <a:ln w="0"/>
                <a:gradFill>
                  <a:gsLst>
                    <a:gs pos="0">
                      <a:srgbClr val="00B0F0"/>
                    </a:gs>
                    <a:gs pos="46000">
                      <a:srgbClr val="4B78BB"/>
                    </a:gs>
                    <a:gs pos="50000">
                      <a:srgbClr val="3268A9"/>
                    </a:gs>
                    <a:gs pos="83000">
                      <a:schemeClr val="tx2">
                        <a:lumMod val="50000"/>
                      </a:schemeClr>
                    </a:gs>
                    <a:gs pos="100000">
                      <a:schemeClr val="tx2">
                        <a:lumMod val="50000"/>
                      </a:schemeClr>
                    </a:gs>
                  </a:gsLst>
                  <a:lin ang="5400000" scaled="0"/>
                </a:gradFill>
                <a:effectLst>
                  <a:glow rad="508000">
                    <a:schemeClr val="bg1">
                      <a:alpha val="50000"/>
                    </a:schemeClr>
                  </a:glow>
                </a:effectLst>
                <a:latin typeface="Swis721 Blk BT" pitchFamily="34" charset="0"/>
              </a:rPr>
              <a:t> </a:t>
            </a:r>
            <a:br>
              <a:rPr lang="es-ES" sz="8800" b="1" u="none" cap="all" dirty="0">
                <a:ln w="0"/>
                <a:gradFill>
                  <a:gsLst>
                    <a:gs pos="0">
                      <a:srgbClr val="00B0F0"/>
                    </a:gs>
                    <a:gs pos="46000">
                      <a:srgbClr val="4B78BB"/>
                    </a:gs>
                    <a:gs pos="50000">
                      <a:srgbClr val="3268A9"/>
                    </a:gs>
                    <a:gs pos="83000">
                      <a:schemeClr val="tx2">
                        <a:lumMod val="50000"/>
                      </a:schemeClr>
                    </a:gs>
                    <a:gs pos="100000">
                      <a:schemeClr val="tx2">
                        <a:lumMod val="50000"/>
                      </a:schemeClr>
                    </a:gs>
                  </a:gsLst>
                  <a:lin ang="5400000" scaled="0"/>
                </a:gradFill>
                <a:effectLst>
                  <a:glow rad="508000">
                    <a:schemeClr val="bg1">
                      <a:alpha val="50000"/>
                    </a:schemeClr>
                  </a:glow>
                </a:effectLst>
                <a:latin typeface="Swis721 Blk BT" pitchFamily="34" charset="0"/>
              </a:rPr>
            </a:br>
            <a:r>
              <a:rPr lang="es-ES" sz="8800" b="1" u="none" cap="all" dirty="0">
                <a:ln w="0"/>
                <a:gradFill>
                  <a:gsLst>
                    <a:gs pos="0">
                      <a:srgbClr val="00B0F0"/>
                    </a:gs>
                    <a:gs pos="46000">
                      <a:srgbClr val="4B78BB"/>
                    </a:gs>
                    <a:gs pos="50000">
                      <a:srgbClr val="3268A9"/>
                    </a:gs>
                    <a:gs pos="83000">
                      <a:schemeClr val="tx2">
                        <a:lumMod val="50000"/>
                      </a:schemeClr>
                    </a:gs>
                    <a:gs pos="100000">
                      <a:schemeClr val="tx2">
                        <a:lumMod val="50000"/>
                      </a:schemeClr>
                    </a:gs>
                  </a:gsLst>
                  <a:lin ang="5400000" scaled="0"/>
                </a:gradFill>
                <a:effectLst>
                  <a:glow rad="508000">
                    <a:schemeClr val="bg1">
                      <a:alpha val="50000"/>
                    </a:schemeClr>
                  </a:glow>
                </a:effectLst>
                <a:latin typeface="Swis721 Blk BT" pitchFamily="34" charset="0"/>
              </a:rPr>
              <a:t>de </a:t>
            </a:r>
            <a:r>
              <a:rPr lang="es-ES" sz="8800" b="1" u="none" cap="all" dirty="0" err="1">
                <a:ln w="0"/>
                <a:gradFill>
                  <a:gsLst>
                    <a:gs pos="0">
                      <a:srgbClr val="00B0F0"/>
                    </a:gs>
                    <a:gs pos="46000">
                      <a:srgbClr val="4B78BB"/>
                    </a:gs>
                    <a:gs pos="50000">
                      <a:srgbClr val="3268A9"/>
                    </a:gs>
                    <a:gs pos="83000">
                      <a:schemeClr val="tx2">
                        <a:lumMod val="50000"/>
                      </a:schemeClr>
                    </a:gs>
                    <a:gs pos="100000">
                      <a:schemeClr val="tx2">
                        <a:lumMod val="50000"/>
                      </a:schemeClr>
                    </a:gs>
                  </a:gsLst>
                  <a:lin ang="5400000" scaled="0"/>
                </a:gradFill>
                <a:effectLst>
                  <a:glow rad="508000">
                    <a:schemeClr val="bg1">
                      <a:alpha val="50000"/>
                    </a:schemeClr>
                  </a:glow>
                </a:effectLst>
                <a:latin typeface="Swis721 Blk BT" pitchFamily="34" charset="0"/>
              </a:rPr>
              <a:t>jesus</a:t>
            </a:r>
            <a:r>
              <a:rPr lang="es-ES" sz="8800" b="1" u="none" cap="all" dirty="0">
                <a:ln w="0"/>
                <a:gradFill>
                  <a:gsLst>
                    <a:gs pos="0">
                      <a:srgbClr val="00B0F0"/>
                    </a:gs>
                    <a:gs pos="46000">
                      <a:srgbClr val="4B78BB"/>
                    </a:gs>
                    <a:gs pos="50000">
                      <a:srgbClr val="3268A9"/>
                    </a:gs>
                    <a:gs pos="83000">
                      <a:schemeClr val="tx2">
                        <a:lumMod val="50000"/>
                      </a:schemeClr>
                    </a:gs>
                    <a:gs pos="100000">
                      <a:schemeClr val="tx2">
                        <a:lumMod val="50000"/>
                      </a:schemeClr>
                    </a:gs>
                  </a:gsLst>
                  <a:lin ang="5400000" scaled="0"/>
                </a:gradFill>
                <a:effectLst>
                  <a:glow rad="508000">
                    <a:schemeClr val="bg1">
                      <a:alpha val="50000"/>
                    </a:schemeClr>
                  </a:glow>
                </a:effectLst>
                <a:latin typeface="Swis721 Blk BT" pitchFamily="34" charset="0"/>
              </a:rPr>
              <a:t>”</a:t>
            </a:r>
            <a:endParaRPr lang="es-ES" sz="8800" b="1" cap="all" dirty="0">
              <a:ln w="0"/>
              <a:gradFill>
                <a:gsLst>
                  <a:gs pos="0">
                    <a:srgbClr val="00B0F0"/>
                  </a:gs>
                  <a:gs pos="46000">
                    <a:srgbClr val="4B78BB"/>
                  </a:gs>
                  <a:gs pos="50000">
                    <a:srgbClr val="3268A9"/>
                  </a:gs>
                  <a:gs pos="83000">
                    <a:schemeClr val="tx2">
                      <a:lumMod val="50000"/>
                    </a:schemeClr>
                  </a:gs>
                  <a:gs pos="100000">
                    <a:schemeClr val="tx2">
                      <a:lumMod val="50000"/>
                    </a:schemeClr>
                  </a:gs>
                </a:gsLst>
                <a:lin ang="5400000" scaled="0"/>
              </a:gradFill>
              <a:effectLst>
                <a:glow rad="508000">
                  <a:schemeClr val="bg1">
                    <a:alpha val="50000"/>
                  </a:schemeClr>
                </a:glow>
              </a:effectLst>
              <a:latin typeface="Swis721 Blk BT" pitchFamily="34" charset="0"/>
            </a:endParaRPr>
          </a:p>
        </p:txBody>
      </p:sp>
    </p:spTree>
    <p:extLst>
      <p:ext uri="{BB962C8B-B14F-4D97-AF65-F5344CB8AC3E}">
        <p14:creationId xmlns:p14="http://schemas.microsoft.com/office/powerpoint/2010/main" val="346099646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64" presetClass="path" presetSubtype="0" accel="50000" decel="50000" fill="hold" grpId="0" nodeType="afterEffect">
                                  <p:stCondLst>
                                    <p:cond delay="0"/>
                                  </p:stCondLst>
                                  <p:childTnLst>
                                    <p:animMotion origin="layout" path="M 1.38889E-6 0.01734 L 0.73229 -0.20648 " pathEditMode="relative" rAng="0" ptsTypes="AA">
                                      <p:cBhvr>
                                        <p:cTn id="6" dur="3000" fill="hold"/>
                                        <p:tgtEl>
                                          <p:spTgt spid="9"/>
                                        </p:tgtEl>
                                        <p:attrNameLst>
                                          <p:attrName>ppt_x</p:attrName>
                                          <p:attrName>ppt_y</p:attrName>
                                        </p:attrNameLst>
                                      </p:cBhvr>
                                      <p:rCtr x="36615" y="-1119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J:\Mis Docs\_Multimedia IMS\Curso Biblico PPS\Tema 14\Tema 14 ve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7759" y="3853307"/>
            <a:ext cx="7008638" cy="1864994"/>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683568" y="493512"/>
            <a:ext cx="2247731" cy="523220"/>
          </a:xfrm>
          <a:prstGeom prst="rect">
            <a:avLst/>
          </a:prstGeom>
        </p:spPr>
        <p:txBody>
          <a:bodyPr wrap="none">
            <a:spAutoFit/>
          </a:bodyPr>
          <a:lstStyle/>
          <a:p>
            <a:r>
              <a:rPr lang="en-US" sz="2800" b="1" dirty="0">
                <a:ln w="18000">
                  <a:solidFill>
                    <a:srgbClr val="44281C"/>
                  </a:solidFill>
                  <a:prstDash val="solid"/>
                  <a:miter lim="800000"/>
                </a:ln>
                <a:solidFill>
                  <a:schemeClr val="accent6">
                    <a:lumMod val="75000"/>
                  </a:schemeClr>
                </a:solidFill>
                <a:effectLst>
                  <a:outerShdw blurRad="50800" dist="38100" dir="2700000" algn="tl" rotWithShape="0">
                    <a:prstClr val="black">
                      <a:alpha val="40000"/>
                    </a:prstClr>
                  </a:outerShdw>
                </a:effectLst>
                <a:latin typeface="Trajan Pro" pitchFamily="18" charset="0"/>
                <a:cs typeface="Vijaya" pitchFamily="34" charset="0"/>
              </a:rPr>
              <a:t>Ezequiel 8:17</a:t>
            </a:r>
            <a:endParaRPr lang="es-ES" sz="2000" b="1" dirty="0">
              <a:ln w="18000">
                <a:solidFill>
                  <a:srgbClr val="44281C"/>
                </a:solidFill>
                <a:prstDash val="solid"/>
                <a:miter lim="800000"/>
              </a:ln>
              <a:solidFill>
                <a:schemeClr val="accent6">
                  <a:lumMod val="75000"/>
                </a:schemeClr>
              </a:solidFill>
              <a:effectLst>
                <a:outerShdw blurRad="50800" dist="38100" dir="2700000" algn="tl" rotWithShape="0">
                  <a:prstClr val="black">
                    <a:alpha val="40000"/>
                  </a:prstClr>
                </a:outerShdw>
              </a:effectLst>
            </a:endParaRPr>
          </a:p>
        </p:txBody>
      </p:sp>
      <p:sp>
        <p:nvSpPr>
          <p:cNvPr id="3" name="Rectangle 3" hidden="1"/>
          <p:cNvSpPr>
            <a:spLocks noChangeArrowheads="1"/>
          </p:cNvSpPr>
          <p:nvPr/>
        </p:nvSpPr>
        <p:spPr bwMode="auto">
          <a:xfrm>
            <a:off x="1079612" y="1196752"/>
            <a:ext cx="7272808" cy="4284476"/>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solidFill>
                  <a:srgbClr val="44281C"/>
                </a:solidFill>
                <a:effectLst>
                  <a:outerShdw blurRad="76200" dist="50800" dir="5400000" algn="tl" rotWithShape="0">
                    <a:srgbClr val="000000">
                      <a:alpha val="65000"/>
                    </a:srgbClr>
                  </a:outerShdw>
                </a:effectLst>
                <a:latin typeface="Myriad Pro" pitchFamily="34" charset="0"/>
                <a:cs typeface="Consolas" pitchFamily="49" charset="0"/>
              </a:rPr>
              <a:t>"Y me llevó al atrio de adentro de la casa de Jehová; y he aquí junto a la entrada del templo de Jehová, entre la entrada y el altar, como veinticinco varones, sus espaldas vueltas al templo de Jehová y sus rostros hacia el oriente, </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y adoraban al sol</a:t>
            </a:r>
            <a:r>
              <a:rPr lang="es-ES" sz="3200" b="1" i="1" spc="50" dirty="0">
                <a:ln w="11430"/>
                <a:solidFill>
                  <a:srgbClr val="44281C"/>
                </a:solidFill>
                <a:effectLst>
                  <a:outerShdw blurRad="76200" dist="50800" dir="5400000" algn="tl" rotWithShape="0">
                    <a:srgbClr val="000000">
                      <a:alpha val="65000"/>
                    </a:srgbClr>
                  </a:outerShdw>
                </a:effectLst>
                <a:latin typeface="Myriad Pro" pitchFamily="34" charset="0"/>
                <a:cs typeface="Consolas" pitchFamily="49" charset="0"/>
              </a:rPr>
              <a:t>, postrándose hacia el oriente.</a:t>
            </a:r>
          </a:p>
        </p:txBody>
      </p:sp>
      <p:sp>
        <p:nvSpPr>
          <p:cNvPr id="7" name="Rectangle 3" hidden="1"/>
          <p:cNvSpPr>
            <a:spLocks noChangeArrowheads="1"/>
          </p:cNvSpPr>
          <p:nvPr/>
        </p:nvSpPr>
        <p:spPr bwMode="auto">
          <a:xfrm>
            <a:off x="1151620" y="1196752"/>
            <a:ext cx="6876764" cy="4284476"/>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solidFill>
                  <a:srgbClr val="44281C"/>
                </a:solidFill>
                <a:effectLst>
                  <a:outerShdw blurRad="76200" dist="50800" dir="5400000" algn="tl" rotWithShape="0">
                    <a:srgbClr val="000000">
                      <a:alpha val="65000"/>
                    </a:srgbClr>
                  </a:outerShdw>
                </a:effectLst>
                <a:latin typeface="Myriad Pro" pitchFamily="34" charset="0"/>
                <a:cs typeface="Consolas" pitchFamily="49" charset="0"/>
              </a:rPr>
              <a:t>Y me dijo: ¿No has visto, hijo de hombre? ¿Es cosa liviana para la casa de Judá hacer las abominaciones que hacen aquí? Después que han llenado de maldad la tierra, se volvieron a mí para irritarme; he aquí que aplican el ramo a sus narices.</a:t>
            </a:r>
          </a:p>
        </p:txBody>
      </p:sp>
      <p:sp>
        <p:nvSpPr>
          <p:cNvPr id="8" name="Rectangle 3"/>
          <p:cNvSpPr>
            <a:spLocks noChangeArrowheads="1"/>
          </p:cNvSpPr>
          <p:nvPr/>
        </p:nvSpPr>
        <p:spPr bwMode="auto">
          <a:xfrm>
            <a:off x="827584" y="1196752"/>
            <a:ext cx="7272808" cy="4284476"/>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just"/>
            <a:r>
              <a:rPr lang="es-ES" sz="3200" b="1" i="1" spc="50" dirty="0">
                <a:ln w="11430"/>
                <a:solidFill>
                  <a:srgbClr val="44281C"/>
                </a:solidFill>
                <a:effectLst>
                  <a:outerShdw blurRad="76200" dist="50800" dir="5400000" algn="tl" rotWithShape="0">
                    <a:srgbClr val="000000">
                      <a:alpha val="65000"/>
                    </a:srgbClr>
                  </a:outerShdw>
                </a:effectLst>
                <a:latin typeface="Myriad Pro" pitchFamily="34" charset="0"/>
                <a:cs typeface="Consolas" pitchFamily="49" charset="0"/>
              </a:rPr>
              <a:t>“</a:t>
            </a:r>
            <a:r>
              <a:rPr lang="es-ES" sz="3200" b="1" i="1" spc="50" dirty="0" err="1">
                <a:ln w="11430"/>
                <a:solidFill>
                  <a:srgbClr val="44281C"/>
                </a:solidFill>
                <a:effectLst>
                  <a:outerShdw blurRad="76200" dist="50800" dir="5400000" algn="tl" rotWithShape="0">
                    <a:srgbClr val="000000">
                      <a:alpha val="65000"/>
                    </a:srgbClr>
                  </a:outerShdw>
                </a:effectLst>
                <a:latin typeface="Myriad Pro" pitchFamily="34" charset="0"/>
                <a:cs typeface="Consolas" pitchFamily="49" charset="0"/>
              </a:rPr>
              <a:t>Então</a:t>
            </a:r>
            <a:r>
              <a:rPr lang="es-ES" sz="3200" b="1" i="1" spc="50" dirty="0">
                <a:ln w="11430"/>
                <a:solidFill>
                  <a:srgbClr val="44281C"/>
                </a:solidFill>
                <a:effectLst>
                  <a:outerShdw blurRad="76200" dist="50800" dir="5400000" algn="tl" rotWithShape="0">
                    <a:srgbClr val="000000">
                      <a:alpha val="65000"/>
                    </a:srgbClr>
                  </a:outerShdw>
                </a:effectLst>
                <a:latin typeface="Myriad Pro" pitchFamily="34" charset="0"/>
                <a:cs typeface="Consolas" pitchFamily="49" charset="0"/>
              </a:rPr>
              <a:t> me </a:t>
            </a:r>
            <a:r>
              <a:rPr lang="es-ES" sz="3200" b="1" i="1" spc="50" dirty="0" err="1">
                <a:ln w="11430"/>
                <a:solidFill>
                  <a:srgbClr val="44281C"/>
                </a:solidFill>
                <a:effectLst>
                  <a:outerShdw blurRad="76200" dist="50800" dir="5400000" algn="tl" rotWithShape="0">
                    <a:srgbClr val="000000">
                      <a:alpha val="65000"/>
                    </a:srgbClr>
                  </a:outerShdw>
                </a:effectLst>
                <a:latin typeface="Myriad Pro" pitchFamily="34" charset="0"/>
                <a:cs typeface="Consolas" pitchFamily="49" charset="0"/>
              </a:rPr>
              <a:t>disse</a:t>
            </a:r>
            <a:r>
              <a:rPr lang="es-ES" sz="3200" b="1" i="1" spc="50" dirty="0">
                <a:ln w="11430"/>
                <a:solidFill>
                  <a:srgbClr val="44281C"/>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44281C"/>
                </a:solidFill>
                <a:effectLst>
                  <a:outerShdw blurRad="76200" dist="50800" dir="5400000" algn="tl" rotWithShape="0">
                    <a:srgbClr val="000000">
                      <a:alpha val="65000"/>
                    </a:srgbClr>
                  </a:outerShdw>
                </a:effectLst>
                <a:latin typeface="Myriad Pro" pitchFamily="34" charset="0"/>
                <a:cs typeface="Consolas" pitchFamily="49" charset="0"/>
              </a:rPr>
              <a:t>Vês</a:t>
            </a:r>
            <a:r>
              <a:rPr lang="es-ES" sz="3200" b="1" i="1" spc="50" dirty="0">
                <a:ln w="11430"/>
                <a:solidFill>
                  <a:srgbClr val="44281C"/>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44281C"/>
                </a:solidFill>
                <a:effectLst>
                  <a:outerShdw blurRad="76200" dist="50800" dir="5400000" algn="tl" rotWithShape="0">
                    <a:srgbClr val="000000">
                      <a:alpha val="65000"/>
                    </a:srgbClr>
                  </a:outerShdw>
                </a:effectLst>
                <a:latin typeface="Myriad Pro" pitchFamily="34" charset="0"/>
                <a:cs typeface="Consolas" pitchFamily="49" charset="0"/>
              </a:rPr>
              <a:t>isto</a:t>
            </a:r>
            <a:r>
              <a:rPr lang="es-ES" sz="3200" b="1" i="1" spc="50" dirty="0">
                <a:ln w="11430"/>
                <a:solidFill>
                  <a:srgbClr val="44281C"/>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44281C"/>
                </a:solidFill>
                <a:effectLst>
                  <a:outerShdw blurRad="76200" dist="50800" dir="5400000" algn="tl" rotWithShape="0">
                    <a:srgbClr val="000000">
                      <a:alpha val="65000"/>
                    </a:srgbClr>
                  </a:outerShdw>
                </a:effectLst>
                <a:latin typeface="Myriad Pro" pitchFamily="34" charset="0"/>
                <a:cs typeface="Consolas" pitchFamily="49" charset="0"/>
              </a:rPr>
              <a:t>filho</a:t>
            </a:r>
            <a:r>
              <a:rPr lang="es-ES" sz="3200" b="1" i="1" spc="50" dirty="0">
                <a:ln w="11430"/>
                <a:solidFill>
                  <a:srgbClr val="44281C"/>
                </a:solidFill>
                <a:effectLst>
                  <a:outerShdw blurRad="76200" dist="50800" dir="5400000" algn="tl" rotWithShape="0">
                    <a:srgbClr val="000000">
                      <a:alpha val="65000"/>
                    </a:srgbClr>
                  </a:outerShdw>
                </a:effectLst>
                <a:latin typeface="Myriad Pro" pitchFamily="34" charset="0"/>
                <a:cs typeface="Consolas" pitchFamily="49" charset="0"/>
              </a:rPr>
              <a:t> do </a:t>
            </a:r>
            <a:r>
              <a:rPr lang="es-ES" sz="3200" b="1" i="1" spc="50" dirty="0" err="1">
                <a:ln w="11430"/>
                <a:solidFill>
                  <a:srgbClr val="44281C"/>
                </a:solidFill>
                <a:effectLst>
                  <a:outerShdw blurRad="76200" dist="50800" dir="5400000" algn="tl" rotWithShape="0">
                    <a:srgbClr val="000000">
                      <a:alpha val="65000"/>
                    </a:srgbClr>
                  </a:outerShdw>
                </a:effectLst>
                <a:latin typeface="Myriad Pro" pitchFamily="34" charset="0"/>
                <a:cs typeface="Consolas" pitchFamily="49" charset="0"/>
              </a:rPr>
              <a:t>homem</a:t>
            </a:r>
            <a:r>
              <a:rPr lang="es-ES" sz="3200" b="1" i="1" spc="50" dirty="0">
                <a:ln w="11430"/>
                <a:solidFill>
                  <a:srgbClr val="44281C"/>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44281C"/>
                </a:solidFill>
                <a:effectLst>
                  <a:outerShdw blurRad="76200" dist="50800" dir="5400000" algn="tl" rotWithShape="0">
                    <a:srgbClr val="000000">
                      <a:alpha val="65000"/>
                    </a:srgbClr>
                  </a:outerShdw>
                </a:effectLst>
                <a:latin typeface="Myriad Pro" pitchFamily="34" charset="0"/>
                <a:cs typeface="Consolas" pitchFamily="49" charset="0"/>
              </a:rPr>
              <a:t>Há</a:t>
            </a:r>
            <a:r>
              <a:rPr lang="es-ES" sz="3200" b="1" i="1" spc="50" dirty="0">
                <a:ln w="11430"/>
                <a:solidFill>
                  <a:srgbClr val="44281C"/>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44281C"/>
                </a:solidFill>
                <a:effectLst>
                  <a:outerShdw blurRad="76200" dist="50800" dir="5400000" algn="tl" rotWithShape="0">
                    <a:srgbClr val="000000">
                      <a:alpha val="65000"/>
                    </a:srgbClr>
                  </a:outerShdw>
                </a:effectLst>
                <a:latin typeface="Myriad Pro" pitchFamily="34" charset="0"/>
                <a:cs typeface="Consolas" pitchFamily="49" charset="0"/>
              </a:rPr>
              <a:t>porventura</a:t>
            </a:r>
            <a:r>
              <a:rPr lang="es-ES" sz="3200" b="1" i="1" spc="50" dirty="0">
                <a:ln w="11430"/>
                <a:solidFill>
                  <a:srgbClr val="44281C"/>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44281C"/>
                </a:solidFill>
                <a:effectLst>
                  <a:outerShdw blurRad="76200" dist="50800" dir="5400000" algn="tl" rotWithShape="0">
                    <a:srgbClr val="000000">
                      <a:alpha val="65000"/>
                    </a:srgbClr>
                  </a:outerShdw>
                </a:effectLst>
                <a:latin typeface="Myriad Pro" pitchFamily="34" charset="0"/>
                <a:cs typeface="Consolas" pitchFamily="49" charset="0"/>
              </a:rPr>
              <a:t>coisa</a:t>
            </a:r>
            <a:r>
              <a:rPr lang="es-ES" sz="3200" b="1" i="1" spc="50" dirty="0">
                <a:ln w="11430"/>
                <a:solidFill>
                  <a:srgbClr val="44281C"/>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44281C"/>
                </a:solidFill>
                <a:effectLst>
                  <a:outerShdw blurRad="76200" dist="50800" dir="5400000" algn="tl" rotWithShape="0">
                    <a:srgbClr val="000000">
                      <a:alpha val="65000"/>
                    </a:srgbClr>
                  </a:outerShdw>
                </a:effectLst>
                <a:latin typeface="Myriad Pro" pitchFamily="34" charset="0"/>
                <a:cs typeface="Consolas" pitchFamily="49" charset="0"/>
              </a:rPr>
              <a:t>mais</a:t>
            </a:r>
            <a:r>
              <a:rPr lang="es-ES" sz="3200" b="1" i="1" spc="50" dirty="0">
                <a:ln w="11430"/>
                <a:solidFill>
                  <a:srgbClr val="44281C"/>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44281C"/>
                </a:solidFill>
                <a:effectLst>
                  <a:outerShdw blurRad="76200" dist="50800" dir="5400000" algn="tl" rotWithShape="0">
                    <a:srgbClr val="000000">
                      <a:alpha val="65000"/>
                    </a:srgbClr>
                  </a:outerShdw>
                </a:effectLst>
                <a:latin typeface="Myriad Pro" pitchFamily="34" charset="0"/>
                <a:cs typeface="Consolas" pitchFamily="49" charset="0"/>
              </a:rPr>
              <a:t>leviana</a:t>
            </a:r>
            <a:r>
              <a:rPr lang="es-ES" sz="3200" b="1" i="1" spc="50" dirty="0">
                <a:ln w="11430"/>
                <a:solidFill>
                  <a:srgbClr val="44281C"/>
                </a:solidFill>
                <a:effectLst>
                  <a:outerShdw blurRad="76200" dist="50800" dir="5400000" algn="tl" rotWithShape="0">
                    <a:srgbClr val="000000">
                      <a:alpha val="65000"/>
                    </a:srgbClr>
                  </a:outerShdw>
                </a:effectLst>
                <a:latin typeface="Myriad Pro" pitchFamily="34" charset="0"/>
                <a:cs typeface="Consolas" pitchFamily="49" charset="0"/>
              </a:rPr>
              <a:t> para a casa de Judá, do que </a:t>
            </a:r>
            <a:r>
              <a:rPr lang="es-ES" sz="3200" b="1" i="1" spc="50" dirty="0" err="1">
                <a:ln w="11430"/>
                <a:solidFill>
                  <a:srgbClr val="44281C"/>
                </a:solidFill>
                <a:effectLst>
                  <a:outerShdw blurRad="76200" dist="50800" dir="5400000" algn="tl" rotWithShape="0">
                    <a:srgbClr val="000000">
                      <a:alpha val="65000"/>
                    </a:srgbClr>
                  </a:outerShdw>
                </a:effectLst>
                <a:latin typeface="Myriad Pro" pitchFamily="34" charset="0"/>
                <a:cs typeface="Consolas" pitchFamily="49" charset="0"/>
              </a:rPr>
              <a:t>tais</a:t>
            </a:r>
            <a:r>
              <a:rPr lang="es-ES" sz="3200" b="1" i="1" spc="50" dirty="0">
                <a:ln w="11430"/>
                <a:solidFill>
                  <a:srgbClr val="44281C"/>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44281C"/>
                </a:solidFill>
                <a:effectLst>
                  <a:outerShdw blurRad="76200" dist="50800" dir="5400000" algn="tl" rotWithShape="0">
                    <a:srgbClr val="000000">
                      <a:alpha val="65000"/>
                    </a:srgbClr>
                  </a:outerShdw>
                </a:effectLst>
                <a:latin typeface="Myriad Pro" pitchFamily="34" charset="0"/>
                <a:cs typeface="Consolas" pitchFamily="49" charset="0"/>
              </a:rPr>
              <a:t>abominações</a:t>
            </a:r>
            <a:r>
              <a:rPr lang="es-ES" sz="3200" b="1" i="1" spc="50" dirty="0">
                <a:ln w="11430"/>
                <a:solidFill>
                  <a:srgbClr val="44281C"/>
                </a:solidFill>
                <a:effectLst>
                  <a:outerShdw blurRad="76200" dist="50800" dir="5400000" algn="tl" rotWithShape="0">
                    <a:srgbClr val="000000">
                      <a:alpha val="65000"/>
                    </a:srgbClr>
                  </a:outerShdw>
                </a:effectLst>
                <a:latin typeface="Myriad Pro" pitchFamily="34" charset="0"/>
                <a:cs typeface="Consolas" pitchFamily="49" charset="0"/>
              </a:rPr>
              <a:t>, que </a:t>
            </a:r>
            <a:r>
              <a:rPr lang="es-ES" sz="3200" b="1" i="1" spc="50" dirty="0" err="1">
                <a:ln w="11430"/>
                <a:solidFill>
                  <a:srgbClr val="44281C"/>
                </a:solidFill>
                <a:effectLst>
                  <a:outerShdw blurRad="76200" dist="50800" dir="5400000" algn="tl" rotWithShape="0">
                    <a:srgbClr val="000000">
                      <a:alpha val="65000"/>
                    </a:srgbClr>
                  </a:outerShdw>
                </a:effectLst>
                <a:latin typeface="Myriad Pro" pitchFamily="34" charset="0"/>
                <a:cs typeface="Consolas" pitchFamily="49" charset="0"/>
              </a:rPr>
              <a:t>fazem</a:t>
            </a:r>
            <a:r>
              <a:rPr lang="es-ES" sz="3200" b="1" i="1" spc="50" dirty="0">
                <a:ln w="11430"/>
                <a:solidFill>
                  <a:srgbClr val="44281C"/>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44281C"/>
                </a:solidFill>
                <a:effectLst>
                  <a:outerShdw blurRad="76200" dist="50800" dir="5400000" algn="tl" rotWithShape="0">
                    <a:srgbClr val="000000">
                      <a:alpha val="65000"/>
                    </a:srgbClr>
                  </a:outerShdw>
                </a:effectLst>
                <a:latin typeface="Myriad Pro" pitchFamily="34" charset="0"/>
                <a:cs typeface="Consolas" pitchFamily="49" charset="0"/>
              </a:rPr>
              <a:t>aqui</a:t>
            </a:r>
            <a:r>
              <a:rPr lang="es-ES" sz="3200" b="1" i="1" spc="50" dirty="0">
                <a:ln w="11430"/>
                <a:solidFill>
                  <a:srgbClr val="44281C"/>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44281C"/>
                </a:solidFill>
                <a:effectLst>
                  <a:outerShdw blurRad="76200" dist="50800" dir="5400000" algn="tl" rotWithShape="0">
                    <a:srgbClr val="000000">
                      <a:alpha val="65000"/>
                    </a:srgbClr>
                  </a:outerShdw>
                </a:effectLst>
                <a:latin typeface="Myriad Pro" pitchFamily="34" charset="0"/>
                <a:cs typeface="Consolas" pitchFamily="49" charset="0"/>
              </a:rPr>
              <a:t>Havendo</a:t>
            </a:r>
            <a:r>
              <a:rPr lang="es-ES" sz="3200" b="1" i="1" spc="50" dirty="0">
                <a:ln w="11430"/>
                <a:solidFill>
                  <a:srgbClr val="44281C"/>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44281C"/>
                </a:solidFill>
                <a:effectLst>
                  <a:outerShdw blurRad="76200" dist="50800" dir="5400000" algn="tl" rotWithShape="0">
                    <a:srgbClr val="000000">
                      <a:alpha val="65000"/>
                    </a:srgbClr>
                  </a:outerShdw>
                </a:effectLst>
                <a:latin typeface="Myriad Pro" pitchFamily="34" charset="0"/>
                <a:cs typeface="Consolas" pitchFamily="49" charset="0"/>
              </a:rPr>
              <a:t>enchido</a:t>
            </a:r>
            <a:r>
              <a:rPr lang="es-ES" sz="3200" b="1" i="1" spc="50" dirty="0">
                <a:ln w="11430"/>
                <a:solidFill>
                  <a:srgbClr val="44281C"/>
                </a:solidFill>
                <a:effectLst>
                  <a:outerShdw blurRad="76200" dist="50800" dir="5400000" algn="tl" rotWithShape="0">
                    <a:srgbClr val="000000">
                      <a:alpha val="65000"/>
                    </a:srgbClr>
                  </a:outerShdw>
                </a:effectLst>
                <a:latin typeface="Myriad Pro" pitchFamily="34" charset="0"/>
                <a:cs typeface="Consolas" pitchFamily="49" charset="0"/>
              </a:rPr>
              <a:t> a </a:t>
            </a:r>
            <a:r>
              <a:rPr lang="es-ES" sz="3200" b="1" i="1" spc="50" dirty="0" err="1">
                <a:ln w="11430"/>
                <a:solidFill>
                  <a:srgbClr val="44281C"/>
                </a:solidFill>
                <a:effectLst>
                  <a:outerShdw blurRad="76200" dist="50800" dir="5400000" algn="tl" rotWithShape="0">
                    <a:srgbClr val="000000">
                      <a:alpha val="65000"/>
                    </a:srgbClr>
                  </a:outerShdw>
                </a:effectLst>
                <a:latin typeface="Myriad Pro" pitchFamily="34" charset="0"/>
                <a:cs typeface="Consolas" pitchFamily="49" charset="0"/>
              </a:rPr>
              <a:t>terra</a:t>
            </a:r>
            <a:r>
              <a:rPr lang="es-ES" sz="3200" b="1" i="1" spc="50" dirty="0">
                <a:ln w="11430"/>
                <a:solidFill>
                  <a:srgbClr val="44281C"/>
                </a:solidFill>
                <a:effectLst>
                  <a:outerShdw blurRad="76200" dist="50800" dir="5400000" algn="tl" rotWithShape="0">
                    <a:srgbClr val="000000">
                      <a:alpha val="65000"/>
                    </a:srgbClr>
                  </a:outerShdw>
                </a:effectLst>
                <a:latin typeface="Myriad Pro" pitchFamily="34" charset="0"/>
                <a:cs typeface="Consolas" pitchFamily="49" charset="0"/>
              </a:rPr>
              <a:t> de </a:t>
            </a:r>
            <a:r>
              <a:rPr lang="es-ES" sz="3200" b="1" i="1" spc="50" dirty="0" err="1">
                <a:ln w="11430"/>
                <a:solidFill>
                  <a:srgbClr val="44281C"/>
                </a:solidFill>
                <a:effectLst>
                  <a:outerShdw blurRad="76200" dist="50800" dir="5400000" algn="tl" rotWithShape="0">
                    <a:srgbClr val="000000">
                      <a:alpha val="65000"/>
                    </a:srgbClr>
                  </a:outerShdw>
                </a:effectLst>
                <a:latin typeface="Myriad Pro" pitchFamily="34" charset="0"/>
                <a:cs typeface="Consolas" pitchFamily="49" charset="0"/>
              </a:rPr>
              <a:t>violência</a:t>
            </a:r>
            <a:r>
              <a:rPr lang="es-ES" sz="3200" b="1" i="1" spc="50" dirty="0">
                <a:ln w="11430"/>
                <a:solidFill>
                  <a:srgbClr val="44281C"/>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44281C"/>
                </a:solidFill>
                <a:effectLst>
                  <a:outerShdw blurRad="76200" dist="50800" dir="5400000" algn="tl" rotWithShape="0">
                    <a:srgbClr val="000000">
                      <a:alpha val="65000"/>
                    </a:srgbClr>
                  </a:outerShdw>
                </a:effectLst>
                <a:latin typeface="Myriad Pro" pitchFamily="34" charset="0"/>
                <a:cs typeface="Consolas" pitchFamily="49" charset="0"/>
              </a:rPr>
              <a:t>tornam</a:t>
            </a:r>
            <a:r>
              <a:rPr lang="es-ES" sz="3200" b="1" i="1" spc="50" dirty="0">
                <a:ln w="11430"/>
                <a:solidFill>
                  <a:srgbClr val="44281C"/>
                </a:solidFill>
                <a:effectLst>
                  <a:outerShdw blurRad="76200" dist="50800" dir="5400000" algn="tl" rotWithShape="0">
                    <a:srgbClr val="000000">
                      <a:alpha val="65000"/>
                    </a:srgbClr>
                  </a:outerShdw>
                </a:effectLst>
                <a:latin typeface="Myriad Pro" pitchFamily="34" charset="0"/>
                <a:cs typeface="Consolas" pitchFamily="49" charset="0"/>
              </a:rPr>
              <a:t> a irritar-me; e </a:t>
            </a:r>
            <a:r>
              <a:rPr lang="es-ES" sz="3200" b="1" i="1" spc="50" dirty="0" err="1">
                <a:ln w="11430"/>
                <a:solidFill>
                  <a:srgbClr val="44281C"/>
                </a:solidFill>
                <a:effectLst>
                  <a:outerShdw blurRad="76200" dist="50800" dir="5400000" algn="tl" rotWithShape="0">
                    <a:srgbClr val="000000">
                      <a:alpha val="65000"/>
                    </a:srgbClr>
                  </a:outerShdw>
                </a:effectLst>
                <a:latin typeface="Myriad Pro" pitchFamily="34" charset="0"/>
                <a:cs typeface="Consolas" pitchFamily="49" charset="0"/>
              </a:rPr>
              <a:t>ei</a:t>
            </a:r>
            <a:r>
              <a:rPr lang="es-ES" sz="3200" b="1" i="1" spc="50" dirty="0">
                <a:ln w="11430"/>
                <a:solidFill>
                  <a:srgbClr val="44281C"/>
                </a:solidFill>
                <a:effectLst>
                  <a:outerShdw blurRad="76200" dist="50800" dir="5400000" algn="tl" rotWithShape="0">
                    <a:srgbClr val="000000">
                      <a:alpha val="65000"/>
                    </a:srgbClr>
                  </a:outerShdw>
                </a:effectLst>
                <a:latin typeface="Myriad Pro" pitchFamily="34" charset="0"/>
                <a:cs typeface="Consolas" pitchFamily="49" charset="0"/>
              </a:rPr>
              <a:t>-los a </a:t>
            </a:r>
            <a:r>
              <a:rPr lang="es-ES" sz="3200" b="1" i="1" spc="50" dirty="0" err="1">
                <a:ln w="11430"/>
                <a:solidFill>
                  <a:srgbClr val="44281C"/>
                </a:solidFill>
                <a:effectLst>
                  <a:outerShdw blurRad="76200" dist="50800" dir="5400000" algn="tl" rotWithShape="0">
                    <a:srgbClr val="000000">
                      <a:alpha val="65000"/>
                    </a:srgbClr>
                  </a:outerShdw>
                </a:effectLst>
                <a:latin typeface="Myriad Pro" pitchFamily="34" charset="0"/>
                <a:cs typeface="Consolas" pitchFamily="49" charset="0"/>
              </a:rPr>
              <a:t>chegar</a:t>
            </a:r>
            <a:r>
              <a:rPr lang="es-ES" sz="3200" b="1" i="1" spc="50" dirty="0">
                <a:ln w="11430"/>
                <a:solidFill>
                  <a:srgbClr val="44281C"/>
                </a:solidFill>
                <a:effectLst>
                  <a:outerShdw blurRad="76200" dist="50800" dir="5400000" algn="tl" rotWithShape="0">
                    <a:srgbClr val="000000">
                      <a:alpha val="65000"/>
                    </a:srgbClr>
                  </a:outerShdw>
                </a:effectLst>
                <a:latin typeface="Myriad Pro" pitchFamily="34" charset="0"/>
                <a:cs typeface="Consolas" pitchFamily="49" charset="0"/>
              </a:rPr>
              <a:t> o ramo </a:t>
            </a:r>
            <a:r>
              <a:rPr lang="es-ES" sz="3200" b="1" i="1" spc="50" dirty="0" err="1">
                <a:ln w="11430"/>
                <a:solidFill>
                  <a:srgbClr val="44281C"/>
                </a:solidFill>
                <a:effectLst>
                  <a:outerShdw blurRad="76200" dist="50800" dir="5400000" algn="tl" rotWithShape="0">
                    <a:srgbClr val="000000">
                      <a:alpha val="65000"/>
                    </a:srgbClr>
                  </a:outerShdw>
                </a:effectLst>
                <a:latin typeface="Myriad Pro" pitchFamily="34" charset="0"/>
                <a:cs typeface="Consolas" pitchFamily="49" charset="0"/>
              </a:rPr>
              <a:t>ao</a:t>
            </a:r>
            <a:r>
              <a:rPr lang="es-ES" sz="3200" b="1" i="1" spc="50" dirty="0">
                <a:ln w="11430"/>
                <a:solidFill>
                  <a:srgbClr val="44281C"/>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44281C"/>
                </a:solidFill>
                <a:effectLst>
                  <a:outerShdw blurRad="76200" dist="50800" dir="5400000" algn="tl" rotWithShape="0">
                    <a:srgbClr val="000000">
                      <a:alpha val="65000"/>
                    </a:srgbClr>
                  </a:outerShdw>
                </a:effectLst>
                <a:latin typeface="Myriad Pro" pitchFamily="34" charset="0"/>
                <a:cs typeface="Consolas" pitchFamily="49" charset="0"/>
              </a:rPr>
              <a:t>seu</a:t>
            </a:r>
            <a:r>
              <a:rPr lang="es-ES" sz="3200" b="1" i="1" spc="50" dirty="0">
                <a:ln w="11430"/>
                <a:solidFill>
                  <a:srgbClr val="44281C"/>
                </a:solidFill>
                <a:effectLst>
                  <a:outerShdw blurRad="76200" dist="50800" dir="5400000" algn="tl" rotWithShape="0">
                    <a:srgbClr val="000000">
                      <a:alpha val="65000"/>
                    </a:srgbClr>
                  </a:outerShdw>
                </a:effectLst>
                <a:latin typeface="Myriad Pro" pitchFamily="34" charset="0"/>
                <a:cs typeface="Consolas" pitchFamily="49" charset="0"/>
              </a:rPr>
              <a:t> nariz.”</a:t>
            </a:r>
          </a:p>
        </p:txBody>
      </p:sp>
    </p:spTree>
    <p:extLst>
      <p:ext uri="{BB962C8B-B14F-4D97-AF65-F5344CB8AC3E}">
        <p14:creationId xmlns:p14="http://schemas.microsoft.com/office/powerpoint/2010/main" val="1608530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4000"/>
                                        <p:tgtEl>
                                          <p:spTgt spid="3"/>
                                        </p:tgtEl>
                                      </p:cBhvr>
                                    </p:animEffect>
                                  </p:childTnLst>
                                </p:cTn>
                              </p:par>
                            </p:childTnLst>
                          </p:cTn>
                        </p:par>
                        <p:par>
                          <p:cTn id="8" fill="hold">
                            <p:stCondLst>
                              <p:cond delay="4000"/>
                            </p:stCondLst>
                            <p:childTnLst>
                              <p:par>
                                <p:cTn id="9" presetID="22" presetClass="entr" presetSubtype="1"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4000"/>
                                        <p:tgtEl>
                                          <p:spTgt spid="7"/>
                                        </p:tgtEl>
                                      </p:cBhvr>
                                    </p:animEffect>
                                  </p:childTnLst>
                                </p:cTn>
                              </p:par>
                            </p:childTnLst>
                          </p:cTn>
                        </p:par>
                        <p:par>
                          <p:cTn id="12" fill="hold">
                            <p:stCondLst>
                              <p:cond delay="8000"/>
                            </p:stCondLst>
                            <p:childTnLst>
                              <p:par>
                                <p:cTn id="13" presetID="22" presetClass="entr" presetSubtype="1"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up)">
                                      <p:cBhvr>
                                        <p:cTn id="15" dur="4000"/>
                                        <p:tgtEl>
                                          <p:spTgt spid="8"/>
                                        </p:tgtEl>
                                      </p:cBhvr>
                                    </p:animEffect>
                                  </p:childTnLst>
                                </p:cTn>
                              </p:par>
                            </p:childTnLst>
                          </p:cTn>
                        </p:par>
                        <p:par>
                          <p:cTn id="16" fill="hold">
                            <p:stCondLst>
                              <p:cond delay="12000"/>
                            </p:stCondLst>
                            <p:childTnLst>
                              <p:par>
                                <p:cTn id="17" presetID="22" presetClass="entr" presetSubtype="1"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up)">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J:\Mis Docs\_Multimedia IMS\Curso Biblico PPS\Tema 14\Tema 14 ve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7759" y="3853307"/>
            <a:ext cx="7008638" cy="1864994"/>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683568" y="493512"/>
            <a:ext cx="2247731" cy="523220"/>
          </a:xfrm>
          <a:prstGeom prst="rect">
            <a:avLst/>
          </a:prstGeom>
        </p:spPr>
        <p:txBody>
          <a:bodyPr wrap="none">
            <a:spAutoFit/>
          </a:bodyPr>
          <a:lstStyle/>
          <a:p>
            <a:r>
              <a:rPr lang="en-US" sz="2800" b="1" dirty="0">
                <a:ln w="18000">
                  <a:solidFill>
                    <a:srgbClr val="44281C"/>
                  </a:solidFill>
                  <a:prstDash val="solid"/>
                  <a:miter lim="800000"/>
                </a:ln>
                <a:solidFill>
                  <a:schemeClr val="accent6">
                    <a:lumMod val="75000"/>
                  </a:schemeClr>
                </a:solidFill>
                <a:effectLst>
                  <a:outerShdw blurRad="50800" dist="38100" dir="2700000" algn="tl" rotWithShape="0">
                    <a:prstClr val="black">
                      <a:alpha val="40000"/>
                    </a:prstClr>
                  </a:outerShdw>
                </a:effectLst>
                <a:latin typeface="Trajan Pro" pitchFamily="18" charset="0"/>
                <a:cs typeface="Vijaya" pitchFamily="34" charset="0"/>
              </a:rPr>
              <a:t>Ezequiel 8:18</a:t>
            </a:r>
            <a:endParaRPr lang="es-ES" sz="2000" b="1" dirty="0">
              <a:ln w="18000">
                <a:solidFill>
                  <a:srgbClr val="44281C"/>
                </a:solidFill>
                <a:prstDash val="solid"/>
                <a:miter lim="800000"/>
              </a:ln>
              <a:solidFill>
                <a:schemeClr val="accent6">
                  <a:lumMod val="75000"/>
                </a:schemeClr>
              </a:solidFill>
              <a:effectLst>
                <a:outerShdw blurRad="50800" dist="38100" dir="2700000" algn="tl" rotWithShape="0">
                  <a:prstClr val="black">
                    <a:alpha val="40000"/>
                  </a:prstClr>
                </a:outerShdw>
              </a:effectLst>
            </a:endParaRPr>
          </a:p>
        </p:txBody>
      </p:sp>
      <p:sp>
        <p:nvSpPr>
          <p:cNvPr id="3" name="Rectangle 3" hidden="1"/>
          <p:cNvSpPr>
            <a:spLocks noChangeArrowheads="1"/>
          </p:cNvSpPr>
          <p:nvPr/>
        </p:nvSpPr>
        <p:spPr bwMode="auto">
          <a:xfrm>
            <a:off x="1079612" y="1196752"/>
            <a:ext cx="7272808" cy="4284476"/>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solidFill>
                  <a:srgbClr val="44281C"/>
                </a:solidFill>
                <a:effectLst>
                  <a:outerShdw blurRad="76200" dist="50800" dir="5400000" algn="tl" rotWithShape="0">
                    <a:srgbClr val="000000">
                      <a:alpha val="65000"/>
                    </a:srgbClr>
                  </a:outerShdw>
                </a:effectLst>
                <a:latin typeface="Myriad Pro" pitchFamily="34" charset="0"/>
                <a:cs typeface="Consolas" pitchFamily="49" charset="0"/>
              </a:rPr>
              <a:t>"Y me llevó al atrio de adentro de la casa de Jehová; y he aquí junto a la entrada del templo de Jehová, entre la entrada y el altar, como veinticinco varones, sus espaldas vueltas al templo de Jehová y sus rostros hacia el oriente, </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y adoraban al sol</a:t>
            </a:r>
            <a:r>
              <a:rPr lang="es-ES" sz="3200" b="1" i="1" spc="50" dirty="0">
                <a:ln w="11430"/>
                <a:solidFill>
                  <a:srgbClr val="44281C"/>
                </a:solidFill>
                <a:effectLst>
                  <a:outerShdw blurRad="76200" dist="50800" dir="5400000" algn="tl" rotWithShape="0">
                    <a:srgbClr val="000000">
                      <a:alpha val="65000"/>
                    </a:srgbClr>
                  </a:outerShdw>
                </a:effectLst>
                <a:latin typeface="Myriad Pro" pitchFamily="34" charset="0"/>
                <a:cs typeface="Consolas" pitchFamily="49" charset="0"/>
              </a:rPr>
              <a:t>, postrándose hacia el oriente.</a:t>
            </a:r>
          </a:p>
        </p:txBody>
      </p:sp>
      <p:sp>
        <p:nvSpPr>
          <p:cNvPr id="7" name="Rectangle 3" hidden="1"/>
          <p:cNvSpPr>
            <a:spLocks noChangeArrowheads="1"/>
          </p:cNvSpPr>
          <p:nvPr/>
        </p:nvSpPr>
        <p:spPr bwMode="auto">
          <a:xfrm>
            <a:off x="1151620" y="1196752"/>
            <a:ext cx="6876764" cy="4284476"/>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solidFill>
                  <a:srgbClr val="44281C"/>
                </a:solidFill>
                <a:effectLst>
                  <a:outerShdw blurRad="76200" dist="50800" dir="5400000" algn="tl" rotWithShape="0">
                    <a:srgbClr val="000000">
                      <a:alpha val="65000"/>
                    </a:srgbClr>
                  </a:outerShdw>
                </a:effectLst>
                <a:latin typeface="Myriad Pro" pitchFamily="34" charset="0"/>
                <a:cs typeface="Consolas" pitchFamily="49" charset="0"/>
              </a:rPr>
              <a:t>Y me dijo: ¿No has visto, hijo de hombre? ¿Es cosa liviana para la casa de Judá hacer las abominaciones que hacen aquí? Después que han llenado de maldad la tierra, se volvieron a mí para irritarme; he aquí que aplican el ramo a sus narices.</a:t>
            </a:r>
          </a:p>
        </p:txBody>
      </p:sp>
      <p:sp>
        <p:nvSpPr>
          <p:cNvPr id="8" name="Rectangle 3"/>
          <p:cNvSpPr>
            <a:spLocks noChangeArrowheads="1"/>
          </p:cNvSpPr>
          <p:nvPr/>
        </p:nvSpPr>
        <p:spPr bwMode="auto">
          <a:xfrm>
            <a:off x="1115616" y="1196752"/>
            <a:ext cx="6984776" cy="4284476"/>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endParaRPr lang="es-ES" sz="3200" b="1" i="1" spc="50" dirty="0">
              <a:ln w="11430"/>
              <a:solidFill>
                <a:srgbClr val="44281C"/>
              </a:solidFill>
              <a:effectLst>
                <a:outerShdw blurRad="76200" dist="50800" dir="5400000" algn="tl" rotWithShape="0">
                  <a:srgbClr val="000000">
                    <a:alpha val="65000"/>
                  </a:srgbClr>
                </a:outerShdw>
              </a:effectLst>
              <a:latin typeface="Myriad Pro" pitchFamily="34" charset="0"/>
              <a:cs typeface="Consolas" pitchFamily="49" charset="0"/>
            </a:endParaRPr>
          </a:p>
          <a:p>
            <a:r>
              <a:rPr lang="es-ES" sz="3200" b="1" i="1" spc="50" dirty="0">
                <a:ln w="11430"/>
                <a:solidFill>
                  <a:srgbClr val="44281C"/>
                </a:solidFill>
                <a:effectLst>
                  <a:outerShdw blurRad="76200" dist="50800" dir="5400000" algn="tl" rotWithShape="0">
                    <a:srgbClr val="000000">
                      <a:alpha val="65000"/>
                    </a:srgbClr>
                  </a:outerShdw>
                </a:effectLst>
                <a:latin typeface="Myriad Pro" pitchFamily="34" charset="0"/>
                <a:cs typeface="Consolas" pitchFamily="49" charset="0"/>
              </a:rPr>
              <a:t>“Por </a:t>
            </a:r>
            <a:r>
              <a:rPr lang="es-ES" sz="3200" b="1" i="1" spc="50" dirty="0" err="1">
                <a:ln w="11430"/>
                <a:solidFill>
                  <a:srgbClr val="44281C"/>
                </a:solidFill>
                <a:effectLst>
                  <a:outerShdw blurRad="76200" dist="50800" dir="5400000" algn="tl" rotWithShape="0">
                    <a:srgbClr val="000000">
                      <a:alpha val="65000"/>
                    </a:srgbClr>
                  </a:outerShdw>
                </a:effectLst>
                <a:latin typeface="Myriad Pro" pitchFamily="34" charset="0"/>
                <a:cs typeface="Consolas" pitchFamily="49" charset="0"/>
              </a:rPr>
              <a:t>isso</a:t>
            </a:r>
            <a:r>
              <a:rPr lang="es-ES" sz="3200" b="1" i="1" spc="50" dirty="0">
                <a:ln w="11430"/>
                <a:solidFill>
                  <a:srgbClr val="44281C"/>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44281C"/>
                </a:solidFill>
                <a:effectLst>
                  <a:outerShdw blurRad="76200" dist="50800" dir="5400000" algn="tl" rotWithShape="0">
                    <a:srgbClr val="000000">
                      <a:alpha val="65000"/>
                    </a:srgbClr>
                  </a:outerShdw>
                </a:effectLst>
                <a:latin typeface="Myriad Pro" pitchFamily="34" charset="0"/>
                <a:cs typeface="Consolas" pitchFamily="49" charset="0"/>
              </a:rPr>
              <a:t>também</a:t>
            </a:r>
            <a:r>
              <a:rPr lang="es-ES" sz="3200" b="1" i="1" spc="50" dirty="0">
                <a:ln w="11430"/>
                <a:solidFill>
                  <a:srgbClr val="44281C"/>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44281C"/>
                </a:solidFill>
                <a:effectLst>
                  <a:outerShdw blurRad="76200" dist="50800" dir="5400000" algn="tl" rotWithShape="0">
                    <a:srgbClr val="000000">
                      <a:alpha val="65000"/>
                    </a:srgbClr>
                  </a:outerShdw>
                </a:effectLst>
                <a:latin typeface="Myriad Pro" pitchFamily="34" charset="0"/>
                <a:cs typeface="Consolas" pitchFamily="49" charset="0"/>
              </a:rPr>
              <a:t>eu</a:t>
            </a:r>
            <a:r>
              <a:rPr lang="es-ES" sz="3200" b="1" i="1" spc="50" dirty="0">
                <a:ln w="11430"/>
                <a:solidFill>
                  <a:srgbClr val="44281C"/>
                </a:solidFill>
                <a:effectLst>
                  <a:outerShdw blurRad="76200" dist="50800" dir="5400000" algn="tl" rotWithShape="0">
                    <a:srgbClr val="000000">
                      <a:alpha val="65000"/>
                    </a:srgbClr>
                  </a:outerShdw>
                </a:effectLst>
                <a:latin typeface="Myriad Pro" pitchFamily="34" charset="0"/>
                <a:cs typeface="Consolas" pitchFamily="49" charset="0"/>
              </a:rPr>
              <a:t> os </a:t>
            </a:r>
            <a:r>
              <a:rPr lang="es-ES" sz="3200" b="1" i="1" spc="50" dirty="0" err="1">
                <a:ln w="11430"/>
                <a:solidFill>
                  <a:srgbClr val="44281C"/>
                </a:solidFill>
                <a:effectLst>
                  <a:outerShdw blurRad="76200" dist="50800" dir="5400000" algn="tl" rotWithShape="0">
                    <a:srgbClr val="000000">
                      <a:alpha val="65000"/>
                    </a:srgbClr>
                  </a:outerShdw>
                </a:effectLst>
                <a:latin typeface="Myriad Pro" pitchFamily="34" charset="0"/>
                <a:cs typeface="Consolas" pitchFamily="49" charset="0"/>
              </a:rPr>
              <a:t>tratarei</a:t>
            </a:r>
            <a:r>
              <a:rPr lang="es-ES" sz="3200" b="1" i="1" spc="50" dirty="0">
                <a:ln w="11430"/>
                <a:solidFill>
                  <a:srgbClr val="44281C"/>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44281C"/>
                </a:solidFill>
                <a:effectLst>
                  <a:outerShdw blurRad="76200" dist="50800" dir="5400000" algn="tl" rotWithShape="0">
                    <a:srgbClr val="000000">
                      <a:alpha val="65000"/>
                    </a:srgbClr>
                  </a:outerShdw>
                </a:effectLst>
                <a:latin typeface="Myriad Pro" pitchFamily="34" charset="0"/>
                <a:cs typeface="Consolas" pitchFamily="49" charset="0"/>
              </a:rPr>
              <a:t>com</a:t>
            </a:r>
            <a:r>
              <a:rPr lang="es-ES" sz="3200" b="1" i="1" spc="50" dirty="0">
                <a:ln w="11430"/>
                <a:solidFill>
                  <a:srgbClr val="44281C"/>
                </a:solidFill>
                <a:effectLst>
                  <a:outerShdw blurRad="76200" dist="50800" dir="5400000" algn="tl" rotWithShape="0">
                    <a:srgbClr val="000000">
                      <a:alpha val="65000"/>
                    </a:srgbClr>
                  </a:outerShdw>
                </a:effectLst>
                <a:latin typeface="Myriad Pro" pitchFamily="34" charset="0"/>
                <a:cs typeface="Consolas" pitchFamily="49" charset="0"/>
              </a:rPr>
              <a:t> furor; o </a:t>
            </a:r>
            <a:r>
              <a:rPr lang="es-ES" sz="3200" b="1" i="1" spc="50" dirty="0" err="1">
                <a:ln w="11430"/>
                <a:solidFill>
                  <a:srgbClr val="44281C"/>
                </a:solidFill>
                <a:effectLst>
                  <a:outerShdw blurRad="76200" dist="50800" dir="5400000" algn="tl" rotWithShape="0">
                    <a:srgbClr val="000000">
                      <a:alpha val="65000"/>
                    </a:srgbClr>
                  </a:outerShdw>
                </a:effectLst>
                <a:latin typeface="Myriad Pro" pitchFamily="34" charset="0"/>
                <a:cs typeface="Consolas" pitchFamily="49" charset="0"/>
              </a:rPr>
              <a:t>meu</a:t>
            </a:r>
            <a:r>
              <a:rPr lang="es-ES" sz="3200" b="1" i="1" spc="50" dirty="0">
                <a:ln w="11430"/>
                <a:solidFill>
                  <a:srgbClr val="44281C"/>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44281C"/>
                </a:solidFill>
                <a:effectLst>
                  <a:outerShdw blurRad="76200" dist="50800" dir="5400000" algn="tl" rotWithShape="0">
                    <a:srgbClr val="000000">
                      <a:alpha val="65000"/>
                    </a:srgbClr>
                  </a:outerShdw>
                </a:effectLst>
                <a:latin typeface="Myriad Pro" pitchFamily="34" charset="0"/>
                <a:cs typeface="Consolas" pitchFamily="49" charset="0"/>
              </a:rPr>
              <a:t>olho</a:t>
            </a:r>
            <a:r>
              <a:rPr lang="es-ES" sz="3200" b="1" i="1" spc="50" dirty="0">
                <a:ln w="11430"/>
                <a:solidFill>
                  <a:srgbClr val="44281C"/>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44281C"/>
                </a:solidFill>
                <a:effectLst>
                  <a:outerShdw blurRad="76200" dist="50800" dir="5400000" algn="tl" rotWithShape="0">
                    <a:srgbClr val="000000">
                      <a:alpha val="65000"/>
                    </a:srgbClr>
                  </a:outerShdw>
                </a:effectLst>
                <a:latin typeface="Myriad Pro" pitchFamily="34" charset="0"/>
                <a:cs typeface="Consolas" pitchFamily="49" charset="0"/>
              </a:rPr>
              <a:t>não</a:t>
            </a:r>
            <a:r>
              <a:rPr lang="es-ES" sz="3200" b="1" i="1" spc="50" dirty="0">
                <a:ln w="11430"/>
                <a:solidFill>
                  <a:srgbClr val="44281C"/>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44281C"/>
                </a:solidFill>
                <a:effectLst>
                  <a:outerShdw blurRad="76200" dist="50800" dir="5400000" algn="tl" rotWithShape="0">
                    <a:srgbClr val="000000">
                      <a:alpha val="65000"/>
                    </a:srgbClr>
                  </a:outerShdw>
                </a:effectLst>
                <a:latin typeface="Myriad Pro" pitchFamily="34" charset="0"/>
                <a:cs typeface="Consolas" pitchFamily="49" charset="0"/>
              </a:rPr>
              <a:t>poupará</a:t>
            </a:r>
            <a:r>
              <a:rPr lang="es-ES" sz="3200" b="1" i="1" spc="50" dirty="0">
                <a:ln w="11430"/>
                <a:solidFill>
                  <a:srgbClr val="44281C"/>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44281C"/>
                </a:solidFill>
                <a:effectLst>
                  <a:outerShdw blurRad="76200" dist="50800" dir="5400000" algn="tl" rotWithShape="0">
                    <a:srgbClr val="000000">
                      <a:alpha val="65000"/>
                    </a:srgbClr>
                  </a:outerShdw>
                </a:effectLst>
                <a:latin typeface="Myriad Pro" pitchFamily="34" charset="0"/>
                <a:cs typeface="Consolas" pitchFamily="49" charset="0"/>
              </a:rPr>
              <a:t>nem</a:t>
            </a:r>
            <a:r>
              <a:rPr lang="es-ES" sz="3200" b="1" i="1" spc="50" dirty="0">
                <a:ln w="11430"/>
                <a:solidFill>
                  <a:srgbClr val="44281C"/>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44281C"/>
                </a:solidFill>
                <a:effectLst>
                  <a:outerShdw blurRad="76200" dist="50800" dir="5400000" algn="tl" rotWithShape="0">
                    <a:srgbClr val="000000">
                      <a:alpha val="65000"/>
                    </a:srgbClr>
                  </a:outerShdw>
                </a:effectLst>
                <a:latin typeface="Myriad Pro" pitchFamily="34" charset="0"/>
                <a:cs typeface="Consolas" pitchFamily="49" charset="0"/>
              </a:rPr>
              <a:t>terei</a:t>
            </a:r>
            <a:r>
              <a:rPr lang="es-ES" sz="3200" b="1" i="1" spc="50" dirty="0">
                <a:ln w="11430"/>
                <a:solidFill>
                  <a:srgbClr val="44281C"/>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44281C"/>
                </a:solidFill>
                <a:effectLst>
                  <a:outerShdw blurRad="76200" dist="50800" dir="5400000" algn="tl" rotWithShape="0">
                    <a:srgbClr val="000000">
                      <a:alpha val="65000"/>
                    </a:srgbClr>
                  </a:outerShdw>
                </a:effectLst>
                <a:latin typeface="Myriad Pro" pitchFamily="34" charset="0"/>
                <a:cs typeface="Consolas" pitchFamily="49" charset="0"/>
              </a:rPr>
              <a:t>piedade</a:t>
            </a:r>
            <a:r>
              <a:rPr lang="es-ES" sz="3200" b="1" i="1" spc="50" dirty="0">
                <a:ln w="11430"/>
                <a:solidFill>
                  <a:srgbClr val="44281C"/>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44281C"/>
                </a:solidFill>
                <a:effectLst>
                  <a:outerShdw blurRad="76200" dist="50800" dir="5400000" algn="tl" rotWithShape="0">
                    <a:srgbClr val="000000">
                      <a:alpha val="65000"/>
                    </a:srgbClr>
                  </a:outerShdw>
                </a:effectLst>
                <a:latin typeface="Myriad Pro" pitchFamily="34" charset="0"/>
                <a:cs typeface="Consolas" pitchFamily="49" charset="0"/>
              </a:rPr>
              <a:t>ainda</a:t>
            </a:r>
            <a:r>
              <a:rPr lang="es-ES" sz="3200" b="1" i="1" spc="50" dirty="0">
                <a:ln w="11430"/>
                <a:solidFill>
                  <a:srgbClr val="44281C"/>
                </a:solidFill>
                <a:effectLst>
                  <a:outerShdw blurRad="76200" dist="50800" dir="5400000" algn="tl" rotWithShape="0">
                    <a:srgbClr val="000000">
                      <a:alpha val="65000"/>
                    </a:srgbClr>
                  </a:outerShdw>
                </a:effectLst>
                <a:latin typeface="Myriad Pro" pitchFamily="34" charset="0"/>
                <a:cs typeface="Consolas" pitchFamily="49" charset="0"/>
              </a:rPr>
              <a:t> que me </a:t>
            </a:r>
            <a:r>
              <a:rPr lang="es-ES" sz="3200" b="1" i="1" spc="50" dirty="0" err="1">
                <a:ln w="11430"/>
                <a:solidFill>
                  <a:srgbClr val="44281C"/>
                </a:solidFill>
                <a:effectLst>
                  <a:outerShdw blurRad="76200" dist="50800" dir="5400000" algn="tl" rotWithShape="0">
                    <a:srgbClr val="000000">
                      <a:alpha val="65000"/>
                    </a:srgbClr>
                  </a:outerShdw>
                </a:effectLst>
                <a:latin typeface="Myriad Pro" pitchFamily="34" charset="0"/>
                <a:cs typeface="Consolas" pitchFamily="49" charset="0"/>
              </a:rPr>
              <a:t>gritem</a:t>
            </a:r>
            <a:r>
              <a:rPr lang="es-ES" sz="3200" b="1" i="1" spc="50" dirty="0">
                <a:ln w="11430"/>
                <a:solidFill>
                  <a:srgbClr val="44281C"/>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44281C"/>
                </a:solidFill>
                <a:effectLst>
                  <a:outerShdw blurRad="76200" dist="50800" dir="5400000" algn="tl" rotWithShape="0">
                    <a:srgbClr val="000000">
                      <a:alpha val="65000"/>
                    </a:srgbClr>
                  </a:outerShdw>
                </a:effectLst>
                <a:latin typeface="Myriad Pro" pitchFamily="34" charset="0"/>
                <a:cs typeface="Consolas" pitchFamily="49" charset="0"/>
              </a:rPr>
              <a:t>aos</a:t>
            </a:r>
            <a:r>
              <a:rPr lang="es-ES" sz="3200" b="1" i="1" spc="50" dirty="0">
                <a:ln w="11430"/>
                <a:solidFill>
                  <a:srgbClr val="44281C"/>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44281C"/>
                </a:solidFill>
                <a:effectLst>
                  <a:outerShdw blurRad="76200" dist="50800" dir="5400000" algn="tl" rotWithShape="0">
                    <a:srgbClr val="000000">
                      <a:alpha val="65000"/>
                    </a:srgbClr>
                  </a:outerShdw>
                </a:effectLst>
                <a:latin typeface="Myriad Pro" pitchFamily="34" charset="0"/>
                <a:cs typeface="Consolas" pitchFamily="49" charset="0"/>
              </a:rPr>
              <a:t>ouvidos</a:t>
            </a:r>
            <a:r>
              <a:rPr lang="es-ES" sz="3200" b="1" i="1" spc="50" dirty="0">
                <a:ln w="11430"/>
                <a:solidFill>
                  <a:srgbClr val="44281C"/>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44281C"/>
                </a:solidFill>
                <a:effectLst>
                  <a:outerShdw blurRad="76200" dist="50800" dir="5400000" algn="tl" rotWithShape="0">
                    <a:srgbClr val="000000">
                      <a:alpha val="65000"/>
                    </a:srgbClr>
                  </a:outerShdw>
                </a:effectLst>
                <a:latin typeface="Myriad Pro" pitchFamily="34" charset="0"/>
                <a:cs typeface="Consolas" pitchFamily="49" charset="0"/>
              </a:rPr>
              <a:t>com</a:t>
            </a:r>
            <a:r>
              <a:rPr lang="es-ES" sz="3200" b="1" i="1" spc="50" dirty="0">
                <a:ln w="11430"/>
                <a:solidFill>
                  <a:srgbClr val="44281C"/>
                </a:solidFill>
                <a:effectLst>
                  <a:outerShdw blurRad="76200" dist="50800" dir="5400000" algn="tl" rotWithShape="0">
                    <a:srgbClr val="000000">
                      <a:alpha val="65000"/>
                    </a:srgbClr>
                  </a:outerShdw>
                </a:effectLst>
                <a:latin typeface="Myriad Pro" pitchFamily="34" charset="0"/>
                <a:cs typeface="Consolas" pitchFamily="49" charset="0"/>
              </a:rPr>
              <a:t> grande voz, </a:t>
            </a:r>
            <a:r>
              <a:rPr lang="es-ES" sz="3200" b="1" i="1" spc="50" dirty="0" err="1">
                <a:ln w="11430"/>
                <a:solidFill>
                  <a:srgbClr val="44281C"/>
                </a:solidFill>
                <a:effectLst>
                  <a:outerShdw blurRad="76200" dist="50800" dir="5400000" algn="tl" rotWithShape="0">
                    <a:srgbClr val="000000">
                      <a:alpha val="65000"/>
                    </a:srgbClr>
                  </a:outerShdw>
                </a:effectLst>
                <a:latin typeface="Myriad Pro" pitchFamily="34" charset="0"/>
                <a:cs typeface="Consolas" pitchFamily="49" charset="0"/>
              </a:rPr>
              <a:t>contudo</a:t>
            </a:r>
            <a:r>
              <a:rPr lang="es-ES" sz="3200" b="1" i="1" spc="50" dirty="0">
                <a:ln w="11430"/>
                <a:solidFill>
                  <a:srgbClr val="44281C"/>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44281C"/>
                </a:solidFill>
                <a:effectLst>
                  <a:outerShdw blurRad="76200" dist="50800" dir="5400000" algn="tl" rotWithShape="0">
                    <a:srgbClr val="000000">
                      <a:alpha val="65000"/>
                    </a:srgbClr>
                  </a:outerShdw>
                </a:effectLst>
                <a:latin typeface="Myriad Pro" pitchFamily="34" charset="0"/>
                <a:cs typeface="Consolas" pitchFamily="49" charset="0"/>
              </a:rPr>
              <a:t>não</a:t>
            </a:r>
            <a:r>
              <a:rPr lang="es-ES" sz="3200" b="1" i="1" spc="50" dirty="0">
                <a:ln w="11430"/>
                <a:solidFill>
                  <a:srgbClr val="44281C"/>
                </a:solidFill>
                <a:effectLst>
                  <a:outerShdw blurRad="76200" dist="50800" dir="5400000" algn="tl" rotWithShape="0">
                    <a:srgbClr val="000000">
                      <a:alpha val="65000"/>
                    </a:srgbClr>
                  </a:outerShdw>
                </a:effectLst>
                <a:latin typeface="Myriad Pro" pitchFamily="34" charset="0"/>
                <a:cs typeface="Consolas" pitchFamily="49" charset="0"/>
              </a:rPr>
              <a:t> os </a:t>
            </a:r>
            <a:r>
              <a:rPr lang="es-ES" sz="3200" b="1" i="1" spc="50" dirty="0" err="1">
                <a:ln w="11430"/>
                <a:solidFill>
                  <a:srgbClr val="44281C"/>
                </a:solidFill>
                <a:effectLst>
                  <a:outerShdw blurRad="76200" dist="50800" dir="5400000" algn="tl" rotWithShape="0">
                    <a:srgbClr val="000000">
                      <a:alpha val="65000"/>
                    </a:srgbClr>
                  </a:outerShdw>
                </a:effectLst>
                <a:latin typeface="Myriad Pro" pitchFamily="34" charset="0"/>
                <a:cs typeface="Consolas" pitchFamily="49" charset="0"/>
              </a:rPr>
              <a:t>ouvirei</a:t>
            </a:r>
            <a:r>
              <a:rPr lang="es-ES" sz="3200" b="1" i="1" spc="50" dirty="0">
                <a:ln w="11430"/>
                <a:solidFill>
                  <a:srgbClr val="44281C"/>
                </a:solidFill>
                <a:effectLst>
                  <a:outerShdw blurRad="76200" dist="50800" dir="5400000" algn="tl" rotWithShape="0">
                    <a:srgbClr val="000000">
                      <a:alpha val="65000"/>
                    </a:srgbClr>
                  </a:outerShdw>
                </a:effectLst>
                <a:latin typeface="Myriad Pro" pitchFamily="34" charset="0"/>
                <a:cs typeface="Consolas" pitchFamily="49" charset="0"/>
              </a:rPr>
              <a:t>.”</a:t>
            </a:r>
          </a:p>
        </p:txBody>
      </p:sp>
    </p:spTree>
    <p:extLst>
      <p:ext uri="{BB962C8B-B14F-4D97-AF65-F5344CB8AC3E}">
        <p14:creationId xmlns:p14="http://schemas.microsoft.com/office/powerpoint/2010/main" val="843922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4000"/>
                                        <p:tgtEl>
                                          <p:spTgt spid="3"/>
                                        </p:tgtEl>
                                      </p:cBhvr>
                                    </p:animEffect>
                                  </p:childTnLst>
                                </p:cTn>
                              </p:par>
                            </p:childTnLst>
                          </p:cTn>
                        </p:par>
                        <p:par>
                          <p:cTn id="8" fill="hold">
                            <p:stCondLst>
                              <p:cond delay="4000"/>
                            </p:stCondLst>
                            <p:childTnLst>
                              <p:par>
                                <p:cTn id="9" presetID="22" presetClass="entr" presetSubtype="1"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4000"/>
                                        <p:tgtEl>
                                          <p:spTgt spid="7"/>
                                        </p:tgtEl>
                                      </p:cBhvr>
                                    </p:animEffect>
                                  </p:childTnLst>
                                </p:cTn>
                              </p:par>
                            </p:childTnLst>
                          </p:cTn>
                        </p:par>
                        <p:par>
                          <p:cTn id="12" fill="hold">
                            <p:stCondLst>
                              <p:cond delay="8000"/>
                            </p:stCondLst>
                            <p:childTnLst>
                              <p:par>
                                <p:cTn id="13" presetID="22" presetClass="entr" presetSubtype="1"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up)">
                                      <p:cBhvr>
                                        <p:cTn id="15" dur="4000"/>
                                        <p:tgtEl>
                                          <p:spTgt spid="8"/>
                                        </p:tgtEl>
                                      </p:cBhvr>
                                    </p:animEffect>
                                  </p:childTnLst>
                                </p:cTn>
                              </p:par>
                            </p:childTnLst>
                          </p:cTn>
                        </p:par>
                        <p:par>
                          <p:cTn id="16" fill="hold">
                            <p:stCondLst>
                              <p:cond delay="12000"/>
                            </p:stCondLst>
                            <p:childTnLst>
                              <p:par>
                                <p:cTn id="17" presetID="22" presetClass="entr" presetSubtype="1"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up)">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J:\Mis Docs\_Multimedia IMS\Curso Biblico PPS\Tema 14\Tema 14 ador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4 Rectángulo"/>
          <p:cNvSpPr/>
          <p:nvPr/>
        </p:nvSpPr>
        <p:spPr>
          <a:xfrm>
            <a:off x="1511660" y="1988840"/>
            <a:ext cx="6120680" cy="1938992"/>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000" b="1" spc="50" dirty="0" err="1">
                <a:ln w="11430"/>
                <a:solidFill>
                  <a:schemeClr val="accent2">
                    <a:lumMod val="50000"/>
                  </a:schemeClr>
                </a:solidFill>
                <a:effectLst>
                  <a:outerShdw blurRad="76200" dist="50800" dir="5400000" algn="tl" rotWithShape="0">
                    <a:srgbClr val="000000">
                      <a:alpha val="65000"/>
                    </a:srgbClr>
                  </a:outerShdw>
                </a:effectLst>
                <a:latin typeface="Bernard MT Condensed" pitchFamily="18" charset="0"/>
              </a:rPr>
              <a:t>Quem</a:t>
            </a:r>
            <a:r>
              <a:rPr lang="es-ES" sz="4000" b="1" spc="50" dirty="0">
                <a:ln w="11430"/>
                <a:solidFill>
                  <a:schemeClr val="accent2">
                    <a:lumMod val="50000"/>
                  </a:schemeClr>
                </a:solidFill>
                <a:effectLst>
                  <a:outerShdw blurRad="76200" dist="50800" dir="5400000" algn="tl" rotWithShape="0">
                    <a:srgbClr val="000000">
                      <a:alpha val="65000"/>
                    </a:srgbClr>
                  </a:outerShdw>
                </a:effectLst>
                <a:latin typeface="Bernard MT Condensed" pitchFamily="18" charset="0"/>
              </a:rPr>
              <a:t> </a:t>
            </a:r>
            <a:r>
              <a:rPr lang="es-ES" sz="4000" b="1" spc="50" dirty="0" err="1">
                <a:ln w="11430"/>
                <a:solidFill>
                  <a:schemeClr val="accent2">
                    <a:lumMod val="50000"/>
                  </a:schemeClr>
                </a:solidFill>
                <a:effectLst>
                  <a:outerShdw blurRad="76200" dist="50800" dir="5400000" algn="tl" rotWithShape="0">
                    <a:srgbClr val="000000">
                      <a:alpha val="65000"/>
                    </a:srgbClr>
                  </a:outerShdw>
                </a:effectLst>
                <a:latin typeface="Bernard MT Condensed" pitchFamily="18" charset="0"/>
              </a:rPr>
              <a:t>tratou</a:t>
            </a:r>
            <a:r>
              <a:rPr lang="es-ES" sz="4000" b="1" spc="50" dirty="0">
                <a:ln w="11430"/>
                <a:solidFill>
                  <a:schemeClr val="accent2">
                    <a:lumMod val="50000"/>
                  </a:schemeClr>
                </a:solidFill>
                <a:effectLst>
                  <a:outerShdw blurRad="76200" dist="50800" dir="5400000" algn="tl" rotWithShape="0">
                    <a:srgbClr val="000000">
                      <a:alpha val="65000"/>
                    </a:srgbClr>
                  </a:outerShdw>
                </a:effectLst>
                <a:latin typeface="Bernard MT Condensed" pitchFamily="18" charset="0"/>
              </a:rPr>
              <a:t> de </a:t>
            </a:r>
            <a:r>
              <a:rPr lang="es-ES" sz="4000" b="1" spc="50" dirty="0" err="1">
                <a:ln w="11430"/>
                <a:solidFill>
                  <a:schemeClr val="accent2">
                    <a:lumMod val="50000"/>
                  </a:schemeClr>
                </a:solidFill>
                <a:effectLst>
                  <a:outerShdw blurRad="76200" dist="50800" dir="5400000" algn="tl" rotWithShape="0">
                    <a:srgbClr val="000000">
                      <a:alpha val="65000"/>
                    </a:srgbClr>
                  </a:outerShdw>
                </a:effectLst>
                <a:latin typeface="Bernard MT Condensed" pitchFamily="18" charset="0"/>
              </a:rPr>
              <a:t>introduzir</a:t>
            </a:r>
            <a:r>
              <a:rPr lang="es-ES" sz="4000" b="1" spc="50" dirty="0">
                <a:ln w="11430"/>
                <a:solidFill>
                  <a:schemeClr val="accent2">
                    <a:lumMod val="50000"/>
                  </a:schemeClr>
                </a:solidFill>
                <a:effectLst>
                  <a:outerShdw blurRad="76200" dist="50800" dir="5400000" algn="tl" rotWithShape="0">
                    <a:srgbClr val="000000">
                      <a:alpha val="65000"/>
                    </a:srgbClr>
                  </a:outerShdw>
                </a:effectLst>
                <a:latin typeface="Bernard MT Condensed" pitchFamily="18" charset="0"/>
              </a:rPr>
              <a:t> </a:t>
            </a:r>
            <a:r>
              <a:rPr lang="es-ES" sz="4000" b="1" spc="50" dirty="0" err="1">
                <a:ln w="11430"/>
                <a:solidFill>
                  <a:schemeClr val="accent2">
                    <a:lumMod val="50000"/>
                  </a:schemeClr>
                </a:solidFill>
                <a:effectLst>
                  <a:outerShdw blurRad="76200" dist="50800" dir="5400000" algn="tl" rotWithShape="0">
                    <a:srgbClr val="000000">
                      <a:alpha val="65000"/>
                    </a:srgbClr>
                  </a:outerShdw>
                </a:effectLst>
                <a:latin typeface="Bernard MT Condensed" pitchFamily="18" charset="0"/>
              </a:rPr>
              <a:t>costumes</a:t>
            </a:r>
            <a:r>
              <a:rPr lang="es-ES" sz="4000" b="1" spc="50" dirty="0">
                <a:ln w="11430"/>
                <a:solidFill>
                  <a:schemeClr val="accent2">
                    <a:lumMod val="50000"/>
                  </a:schemeClr>
                </a:solidFill>
                <a:effectLst>
                  <a:outerShdw blurRad="76200" dist="50800" dir="5400000" algn="tl" rotWithShape="0">
                    <a:srgbClr val="000000">
                      <a:alpha val="65000"/>
                    </a:srgbClr>
                  </a:outerShdw>
                </a:effectLst>
                <a:latin typeface="Bernard MT Condensed" pitchFamily="18" charset="0"/>
              </a:rPr>
              <a:t> </a:t>
            </a:r>
            <a:r>
              <a:rPr lang="es-ES" sz="4000" b="1" spc="50" dirty="0" err="1">
                <a:ln w="11430"/>
                <a:solidFill>
                  <a:schemeClr val="accent2">
                    <a:lumMod val="50000"/>
                  </a:schemeClr>
                </a:solidFill>
                <a:effectLst>
                  <a:outerShdw blurRad="76200" dist="50800" dir="5400000" algn="tl" rotWithShape="0">
                    <a:srgbClr val="000000">
                      <a:alpha val="65000"/>
                    </a:srgbClr>
                  </a:outerShdw>
                </a:effectLst>
                <a:latin typeface="Bernard MT Condensed" pitchFamily="18" charset="0"/>
              </a:rPr>
              <a:t>pagãos</a:t>
            </a:r>
            <a:r>
              <a:rPr lang="es-ES" sz="4000" b="1" spc="50" dirty="0">
                <a:ln w="11430"/>
                <a:solidFill>
                  <a:schemeClr val="accent2">
                    <a:lumMod val="50000"/>
                  </a:schemeClr>
                </a:solidFill>
                <a:effectLst>
                  <a:outerShdw blurRad="76200" dist="50800" dir="5400000" algn="tl" rotWithShape="0">
                    <a:srgbClr val="000000">
                      <a:alpha val="65000"/>
                    </a:srgbClr>
                  </a:outerShdw>
                </a:effectLst>
                <a:latin typeface="Bernard MT Condensed" pitchFamily="18" charset="0"/>
              </a:rPr>
              <a:t> no cristianismo e </a:t>
            </a:r>
            <a:r>
              <a:rPr lang="es-ES" sz="4000" b="1" spc="50" dirty="0" err="1">
                <a:ln w="11430"/>
                <a:solidFill>
                  <a:schemeClr val="accent2">
                    <a:lumMod val="50000"/>
                  </a:schemeClr>
                </a:solidFill>
                <a:effectLst>
                  <a:outerShdw blurRad="76200" dist="50800" dir="5400000" algn="tl" rotWithShape="0">
                    <a:srgbClr val="000000">
                      <a:alpha val="65000"/>
                    </a:srgbClr>
                  </a:outerShdw>
                </a:effectLst>
                <a:latin typeface="Bernard MT Condensed" pitchFamily="18" charset="0"/>
              </a:rPr>
              <a:t>porquê</a:t>
            </a:r>
            <a:r>
              <a:rPr lang="es-ES" sz="4000" b="1" spc="50" dirty="0">
                <a:ln w="11430"/>
                <a:solidFill>
                  <a:schemeClr val="accent2">
                    <a:lumMod val="50000"/>
                  </a:schemeClr>
                </a:solidFill>
                <a:effectLst>
                  <a:outerShdw blurRad="76200" dist="50800" dir="5400000" algn="tl" rotWithShape="0">
                    <a:srgbClr val="000000">
                      <a:alpha val="65000"/>
                    </a:srgbClr>
                  </a:outerShdw>
                </a:effectLst>
                <a:latin typeface="Bernard MT Condensed" pitchFamily="18" charset="0"/>
              </a:rPr>
              <a:t>? </a:t>
            </a:r>
          </a:p>
        </p:txBody>
      </p:sp>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7759" y="3853307"/>
            <a:ext cx="7008638" cy="18649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525046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J:\Mis Docs\_Multimedia IMS\Curso Biblico PPS\Tema 14\Tema 14 map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9591" y="4077072"/>
            <a:ext cx="7380821" cy="2131977"/>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1341555" y="797803"/>
            <a:ext cx="2315890" cy="830997"/>
          </a:xfrm>
          <a:prstGeom prst="rect">
            <a:avLst/>
          </a:prstGeom>
          <a:ln/>
        </p:spPr>
        <p:style>
          <a:lnRef idx="1">
            <a:schemeClr val="accent6"/>
          </a:lnRef>
          <a:fillRef idx="2">
            <a:schemeClr val="accent6"/>
          </a:fillRef>
          <a:effectRef idx="1">
            <a:schemeClr val="accent6"/>
          </a:effectRef>
          <a:fontRef idx="minor">
            <a:schemeClr val="dk1"/>
          </a:fontRef>
        </p:style>
        <p:txBody>
          <a:bodyPr wrap="none">
            <a:spAutoFit/>
          </a:bodyPr>
          <a:lstStyle/>
          <a:p>
            <a:pPr algn="ctr"/>
            <a:r>
              <a:rPr lang="es-ES" sz="2400" b="1" dirty="0" err="1">
                <a:ln w="19050" cap="rnd" cmpd="sng">
                  <a:solidFill>
                    <a:schemeClr val="tx1"/>
                  </a:solidFill>
                  <a:prstDash val="solid"/>
                  <a:round/>
                </a:ln>
                <a:solidFill>
                  <a:srgbClr val="FF0000"/>
                </a:solidFill>
                <a:effectLst>
                  <a:glow rad="177800">
                    <a:schemeClr val="accent6">
                      <a:satMod val="175000"/>
                      <a:alpha val="17000"/>
                    </a:schemeClr>
                  </a:glow>
                </a:effectLst>
                <a:latin typeface="Trajan Pro" pitchFamily="18" charset="0"/>
                <a:cs typeface="Vijaya" pitchFamily="34" charset="0"/>
              </a:rPr>
              <a:t>Crescimento</a:t>
            </a:r>
            <a:r>
              <a:rPr lang="es-ES" sz="2400" b="1" dirty="0">
                <a:ln w="19050" cap="rnd" cmpd="sng">
                  <a:solidFill>
                    <a:schemeClr val="tx1"/>
                  </a:solidFill>
                  <a:prstDash val="solid"/>
                  <a:round/>
                </a:ln>
                <a:solidFill>
                  <a:srgbClr val="FF0000"/>
                </a:solidFill>
                <a:effectLst>
                  <a:glow rad="177800">
                    <a:schemeClr val="accent6">
                      <a:satMod val="175000"/>
                      <a:alpha val="17000"/>
                    </a:schemeClr>
                  </a:glow>
                </a:effectLst>
                <a:latin typeface="Trajan Pro" pitchFamily="18" charset="0"/>
                <a:cs typeface="Vijaya" pitchFamily="34" charset="0"/>
              </a:rPr>
              <a:t> do </a:t>
            </a:r>
          </a:p>
          <a:p>
            <a:pPr algn="ctr"/>
            <a:r>
              <a:rPr lang="es-ES" sz="2400" b="1" dirty="0">
                <a:ln w="19050" cap="rnd" cmpd="sng">
                  <a:solidFill>
                    <a:schemeClr val="tx1"/>
                  </a:solidFill>
                  <a:prstDash val="solid"/>
                  <a:round/>
                </a:ln>
                <a:solidFill>
                  <a:srgbClr val="FF0000"/>
                </a:solidFill>
                <a:effectLst>
                  <a:glow rad="177800">
                    <a:schemeClr val="accent6">
                      <a:satMod val="175000"/>
                      <a:alpha val="17000"/>
                    </a:schemeClr>
                  </a:glow>
                </a:effectLst>
                <a:latin typeface="Trajan Pro" pitchFamily="18" charset="0"/>
                <a:cs typeface="Vijaya" pitchFamily="34" charset="0"/>
              </a:rPr>
              <a:t>Cristianismo</a:t>
            </a:r>
            <a:endParaRPr lang="es-ES" sz="2400" dirty="0">
              <a:solidFill>
                <a:srgbClr val="FF0000"/>
              </a:solidFill>
            </a:endParaRPr>
          </a:p>
        </p:txBody>
      </p:sp>
      <p:pic>
        <p:nvPicPr>
          <p:cNvPr id="8194" name="Picture 2" descr="J:\Mis Docs\_Multimedia IMS\Curso Biblico PPS\Tema 14\constantino.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84168" y="869811"/>
            <a:ext cx="1973398" cy="2631197"/>
          </a:xfrm>
          <a:prstGeom prst="rect">
            <a:avLst/>
          </a:prstGeom>
          <a:ln w="38100" cap="sq">
            <a:solidFill>
              <a:srgbClr val="000000"/>
            </a:solidFill>
            <a:prstDash val="solid"/>
            <a:miter lim="800000"/>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 name="4 Rectángulo"/>
          <p:cNvSpPr/>
          <p:nvPr/>
        </p:nvSpPr>
        <p:spPr>
          <a:xfrm>
            <a:off x="6084168" y="3167680"/>
            <a:ext cx="1966564" cy="369332"/>
          </a:xfrm>
          <a:prstGeom prst="rect">
            <a:avLst/>
          </a:prstGeom>
        </p:spPr>
        <p:txBody>
          <a:bodyPr wrap="none">
            <a:spAutoFit/>
          </a:bodyPr>
          <a:lstStyle/>
          <a:p>
            <a:r>
              <a:rPr lang="es-ES" b="1" dirty="0">
                <a:ln w="19050" cap="rnd" cmpd="sng">
                  <a:solidFill>
                    <a:prstClr val="black"/>
                  </a:solidFill>
                  <a:prstDash val="solid"/>
                  <a:round/>
                </a:ln>
                <a:solidFill>
                  <a:srgbClr val="FF0000"/>
                </a:solidFill>
                <a:effectLst>
                  <a:glow rad="177800">
                    <a:srgbClr val="F79646">
                      <a:satMod val="175000"/>
                      <a:alpha val="17000"/>
                    </a:srgbClr>
                  </a:glow>
                </a:effectLst>
                <a:latin typeface="Trajan Pro" pitchFamily="18" charset="0"/>
                <a:cs typeface="Vijaya" pitchFamily="34" charset="0"/>
              </a:rPr>
              <a:t>Constantino</a:t>
            </a:r>
            <a:endParaRPr lang="es-ES" sz="1400" dirty="0"/>
          </a:p>
        </p:txBody>
      </p:sp>
      <p:sp>
        <p:nvSpPr>
          <p:cNvPr id="6" name="5 Flecha derecha"/>
          <p:cNvSpPr/>
          <p:nvPr/>
        </p:nvSpPr>
        <p:spPr>
          <a:xfrm rot="18109601">
            <a:off x="4266158" y="3517244"/>
            <a:ext cx="468052" cy="472698"/>
          </a:xfrm>
          <a:prstGeom prst="rightArrow">
            <a:avLst/>
          </a:prstGeom>
          <a:gradFill>
            <a:gsLst>
              <a:gs pos="0">
                <a:srgbClr val="FF0000">
                  <a:lumMod val="55000"/>
                </a:srgbClr>
              </a:gs>
              <a:gs pos="80000">
                <a:srgbClr val="FF0000">
                  <a:lumMod val="84000"/>
                  <a:lumOff val="16000"/>
                </a:srgbClr>
              </a:gs>
              <a:gs pos="100000">
                <a:schemeClr val="accent2">
                  <a:shade val="94000"/>
                  <a:satMod val="135000"/>
                </a:schemeClr>
              </a:gs>
            </a:gsLst>
          </a:gra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s-ES"/>
          </a:p>
        </p:txBody>
      </p:sp>
      <p:sp>
        <p:nvSpPr>
          <p:cNvPr id="9" name="8 Flecha derecha"/>
          <p:cNvSpPr/>
          <p:nvPr/>
        </p:nvSpPr>
        <p:spPr>
          <a:xfrm rot="15706044">
            <a:off x="3473687" y="2869172"/>
            <a:ext cx="468052" cy="472698"/>
          </a:xfrm>
          <a:prstGeom prst="rightArrow">
            <a:avLst/>
          </a:prstGeom>
          <a:gradFill>
            <a:gsLst>
              <a:gs pos="0">
                <a:srgbClr val="FF0000">
                  <a:lumMod val="55000"/>
                </a:srgbClr>
              </a:gs>
              <a:gs pos="80000">
                <a:srgbClr val="FF0000">
                  <a:lumMod val="84000"/>
                  <a:lumOff val="16000"/>
                </a:srgbClr>
              </a:gs>
              <a:gs pos="100000">
                <a:schemeClr val="accent2">
                  <a:shade val="94000"/>
                  <a:satMod val="135000"/>
                </a:schemeClr>
              </a:gs>
            </a:gsLst>
          </a:gra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s-ES"/>
          </a:p>
        </p:txBody>
      </p:sp>
      <p:sp>
        <p:nvSpPr>
          <p:cNvPr id="10" name="9 Flecha derecha"/>
          <p:cNvSpPr/>
          <p:nvPr/>
        </p:nvSpPr>
        <p:spPr>
          <a:xfrm rot="8350612">
            <a:off x="2947628" y="3503105"/>
            <a:ext cx="468052" cy="472698"/>
          </a:xfrm>
          <a:prstGeom prst="rightArrow">
            <a:avLst/>
          </a:prstGeom>
          <a:gradFill>
            <a:gsLst>
              <a:gs pos="0">
                <a:srgbClr val="FF0000">
                  <a:lumMod val="55000"/>
                </a:srgbClr>
              </a:gs>
              <a:gs pos="80000">
                <a:srgbClr val="FF0000">
                  <a:lumMod val="84000"/>
                  <a:lumOff val="16000"/>
                </a:srgbClr>
              </a:gs>
              <a:gs pos="100000">
                <a:schemeClr val="accent2">
                  <a:shade val="94000"/>
                  <a:satMod val="135000"/>
                </a:schemeClr>
              </a:gs>
            </a:gsLst>
          </a:gra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s-ES"/>
          </a:p>
        </p:txBody>
      </p:sp>
      <p:sp>
        <p:nvSpPr>
          <p:cNvPr id="11" name="10 Flecha derecha"/>
          <p:cNvSpPr/>
          <p:nvPr/>
        </p:nvSpPr>
        <p:spPr>
          <a:xfrm rot="2862845">
            <a:off x="4993804" y="4532605"/>
            <a:ext cx="468052" cy="472698"/>
          </a:xfrm>
          <a:prstGeom prst="rightArrow">
            <a:avLst/>
          </a:prstGeom>
          <a:gradFill>
            <a:gsLst>
              <a:gs pos="0">
                <a:srgbClr val="FF0000">
                  <a:lumMod val="55000"/>
                </a:srgbClr>
              </a:gs>
              <a:gs pos="80000">
                <a:srgbClr val="FF0000">
                  <a:lumMod val="84000"/>
                  <a:lumOff val="16000"/>
                </a:srgbClr>
              </a:gs>
              <a:gs pos="100000">
                <a:schemeClr val="accent2">
                  <a:shade val="94000"/>
                  <a:satMod val="135000"/>
                </a:schemeClr>
              </a:gs>
            </a:gsLst>
          </a:gra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s-ES"/>
          </a:p>
        </p:txBody>
      </p:sp>
      <p:sp>
        <p:nvSpPr>
          <p:cNvPr id="12" name="11 Flecha derecha"/>
          <p:cNvSpPr/>
          <p:nvPr/>
        </p:nvSpPr>
        <p:spPr>
          <a:xfrm rot="20013730">
            <a:off x="5850142" y="4043972"/>
            <a:ext cx="468052" cy="472698"/>
          </a:xfrm>
          <a:prstGeom prst="rightArrow">
            <a:avLst/>
          </a:prstGeom>
          <a:gradFill>
            <a:gsLst>
              <a:gs pos="0">
                <a:srgbClr val="FF0000">
                  <a:lumMod val="55000"/>
                </a:srgbClr>
              </a:gs>
              <a:gs pos="80000">
                <a:srgbClr val="FF0000">
                  <a:lumMod val="84000"/>
                  <a:lumOff val="16000"/>
                </a:srgbClr>
              </a:gs>
              <a:gs pos="100000">
                <a:schemeClr val="accent2">
                  <a:shade val="94000"/>
                  <a:satMod val="135000"/>
                </a:schemeClr>
              </a:gs>
            </a:gsLst>
          </a:gra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s-ES"/>
          </a:p>
        </p:txBody>
      </p:sp>
      <p:sp>
        <p:nvSpPr>
          <p:cNvPr id="13" name="12 Rectángulo"/>
          <p:cNvSpPr/>
          <p:nvPr/>
        </p:nvSpPr>
        <p:spPr>
          <a:xfrm>
            <a:off x="967062" y="5553236"/>
            <a:ext cx="7090503" cy="461665"/>
          </a:xfrm>
          <a:prstGeom prst="rect">
            <a:avLst/>
          </a:prstGeom>
          <a:ln/>
        </p:spPr>
        <p:style>
          <a:lnRef idx="1">
            <a:schemeClr val="accent2"/>
          </a:lnRef>
          <a:fillRef idx="2">
            <a:schemeClr val="accent2"/>
          </a:fillRef>
          <a:effectRef idx="1">
            <a:schemeClr val="accent2"/>
          </a:effectRef>
          <a:fontRef idx="minor">
            <a:schemeClr val="dk1"/>
          </a:fontRef>
        </p:style>
        <p:txBody>
          <a:bodyPr wrap="square">
            <a:spAutoFit/>
          </a:bodyPr>
          <a:lstStyle/>
          <a:p>
            <a:pPr algn="ctr"/>
            <a:r>
              <a:rPr lang="es-ES" sz="2400" b="1" dirty="0">
                <a:ln w="19050" cap="rnd" cmpd="sng">
                  <a:solidFill>
                    <a:schemeClr val="tx1"/>
                  </a:solidFill>
                  <a:prstDash val="solid"/>
                  <a:round/>
                </a:ln>
                <a:solidFill>
                  <a:srgbClr val="FF0000"/>
                </a:solidFill>
                <a:effectLst>
                  <a:glow rad="177800">
                    <a:schemeClr val="accent6">
                      <a:satMod val="175000"/>
                      <a:alpha val="17000"/>
                    </a:schemeClr>
                  </a:glow>
                </a:effectLst>
                <a:latin typeface="Trajan Pro" pitchFamily="18" charset="0"/>
                <a:cs typeface="Vijaya" pitchFamily="34" charset="0"/>
              </a:rPr>
              <a:t>Edito de </a:t>
            </a:r>
            <a:r>
              <a:rPr lang="es-ES" sz="2400" b="1" dirty="0" err="1">
                <a:ln w="19050" cap="rnd" cmpd="sng">
                  <a:solidFill>
                    <a:schemeClr val="tx1"/>
                  </a:solidFill>
                  <a:prstDash val="solid"/>
                  <a:round/>
                </a:ln>
                <a:solidFill>
                  <a:srgbClr val="FF0000"/>
                </a:solidFill>
                <a:effectLst>
                  <a:glow rad="177800">
                    <a:schemeClr val="accent6">
                      <a:satMod val="175000"/>
                      <a:alpha val="17000"/>
                    </a:schemeClr>
                  </a:glow>
                </a:effectLst>
                <a:latin typeface="Trajan Pro" pitchFamily="18" charset="0"/>
                <a:cs typeface="Vijaya" pitchFamily="34" charset="0"/>
              </a:rPr>
              <a:t>Tolerância</a:t>
            </a:r>
            <a:r>
              <a:rPr lang="es-ES" sz="2400" b="1" dirty="0">
                <a:ln w="19050" cap="rnd" cmpd="sng">
                  <a:solidFill>
                    <a:schemeClr val="tx1"/>
                  </a:solidFill>
                  <a:prstDash val="solid"/>
                  <a:round/>
                </a:ln>
                <a:solidFill>
                  <a:srgbClr val="FF0000"/>
                </a:solidFill>
                <a:effectLst>
                  <a:glow rad="177800">
                    <a:schemeClr val="accent6">
                      <a:satMod val="175000"/>
                      <a:alpha val="17000"/>
                    </a:schemeClr>
                  </a:glow>
                </a:effectLst>
                <a:latin typeface="Trajan Pro" pitchFamily="18" charset="0"/>
                <a:cs typeface="Vijaya" pitchFamily="34" charset="0"/>
              </a:rPr>
              <a:t> · </a:t>
            </a:r>
            <a:r>
              <a:rPr lang="es-ES" sz="2400" b="1" dirty="0" err="1">
                <a:ln w="19050" cap="rnd" cmpd="sng">
                  <a:solidFill>
                    <a:schemeClr val="tx1"/>
                  </a:solidFill>
                  <a:prstDash val="solid"/>
                  <a:round/>
                </a:ln>
                <a:solidFill>
                  <a:srgbClr val="FF0000"/>
                </a:solidFill>
                <a:effectLst>
                  <a:glow rad="177800">
                    <a:schemeClr val="accent6">
                      <a:satMod val="175000"/>
                      <a:alpha val="17000"/>
                    </a:schemeClr>
                  </a:glow>
                </a:effectLst>
                <a:latin typeface="Trajan Pro" pitchFamily="18" charset="0"/>
                <a:cs typeface="Vijaya" pitchFamily="34" charset="0"/>
              </a:rPr>
              <a:t>Milão</a:t>
            </a:r>
            <a:r>
              <a:rPr lang="es-ES" sz="2400" b="1" dirty="0">
                <a:ln w="19050" cap="rnd" cmpd="sng">
                  <a:solidFill>
                    <a:schemeClr val="tx1"/>
                  </a:solidFill>
                  <a:prstDash val="solid"/>
                  <a:round/>
                </a:ln>
                <a:solidFill>
                  <a:srgbClr val="FF0000"/>
                </a:solidFill>
                <a:effectLst>
                  <a:glow rad="177800">
                    <a:schemeClr val="accent6">
                      <a:satMod val="175000"/>
                      <a:alpha val="17000"/>
                    </a:schemeClr>
                  </a:glow>
                </a:effectLst>
                <a:latin typeface="Trajan Pro" pitchFamily="18" charset="0"/>
                <a:cs typeface="Vijaya" pitchFamily="34" charset="0"/>
              </a:rPr>
              <a:t> · 313 d.C.</a:t>
            </a:r>
            <a:endParaRPr lang="es-ES" sz="2400" dirty="0">
              <a:solidFill>
                <a:srgbClr val="FF0000"/>
              </a:solidFill>
            </a:endParaRPr>
          </a:p>
        </p:txBody>
      </p:sp>
    </p:spTree>
    <p:extLst>
      <p:ext uri="{BB962C8B-B14F-4D97-AF65-F5344CB8AC3E}">
        <p14:creationId xmlns:p14="http://schemas.microsoft.com/office/powerpoint/2010/main" val="35126670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fade">
                                      <p:cBhvr>
                                        <p:cTn id="7" dur="1000"/>
                                        <p:tgtEl>
                                          <p:spTgt spid="8194"/>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par>
                                <p:cTn id="12" presetID="42" presetClass="path" presetSubtype="0" accel="50000" decel="50000" fill="hold" grpId="0" nodeType="withEffect">
                                  <p:stCondLst>
                                    <p:cond delay="1000"/>
                                  </p:stCondLst>
                                  <p:childTnLst>
                                    <p:animMotion origin="layout" path="M 0 -0.00139 L 0.03542 -0.08002 " pathEditMode="relative" rAng="0" ptsTypes="AA">
                                      <p:cBhvr>
                                        <p:cTn id="13" dur="2000" fill="hold"/>
                                        <p:tgtEl>
                                          <p:spTgt spid="6"/>
                                        </p:tgtEl>
                                        <p:attrNameLst>
                                          <p:attrName>ppt_x</p:attrName>
                                          <p:attrName>ppt_y</p:attrName>
                                        </p:attrNameLst>
                                      </p:cBhvr>
                                      <p:rCtr x="1771" y="-3932"/>
                                    </p:animMotion>
                                  </p:childTnLst>
                                </p:cTn>
                              </p:par>
                              <p:par>
                                <p:cTn id="14" presetID="42" presetClass="path" presetSubtype="0" accel="50000" decel="50000" fill="hold" grpId="0" nodeType="withEffect">
                                  <p:stCondLst>
                                    <p:cond delay="1000"/>
                                  </p:stCondLst>
                                  <p:childTnLst>
                                    <p:animMotion origin="layout" path="M -1.94444E-6 1.07308E-6 L -0.03524 -0.105 " pathEditMode="relative" rAng="0" ptsTypes="AA">
                                      <p:cBhvr>
                                        <p:cTn id="15" dur="2000" fill="hold"/>
                                        <p:tgtEl>
                                          <p:spTgt spid="9"/>
                                        </p:tgtEl>
                                        <p:attrNameLst>
                                          <p:attrName>ppt_x</p:attrName>
                                          <p:attrName>ppt_y</p:attrName>
                                        </p:attrNameLst>
                                      </p:cBhvr>
                                      <p:rCtr x="-1771" y="-5250"/>
                                    </p:animMotion>
                                  </p:childTnLst>
                                </p:cTn>
                              </p:par>
                              <p:par>
                                <p:cTn id="16" presetID="42" presetClass="path" presetSubtype="0" accel="50000" decel="50000" fill="hold" grpId="0" nodeType="withEffect">
                                  <p:stCondLst>
                                    <p:cond delay="1000"/>
                                  </p:stCondLst>
                                  <p:childTnLst>
                                    <p:animMotion origin="layout" path="M 4.16667E-6 4.49584E-6 L -0.03698 0.05457 " pathEditMode="relative" rAng="0" ptsTypes="AA">
                                      <p:cBhvr>
                                        <p:cTn id="17" dur="2000" fill="hold"/>
                                        <p:tgtEl>
                                          <p:spTgt spid="10"/>
                                        </p:tgtEl>
                                        <p:attrNameLst>
                                          <p:attrName>ppt_x</p:attrName>
                                          <p:attrName>ppt_y</p:attrName>
                                        </p:attrNameLst>
                                      </p:cBhvr>
                                      <p:rCtr x="-1858" y="2729"/>
                                    </p:animMotion>
                                  </p:childTnLst>
                                </p:cTn>
                              </p:par>
                              <p:par>
                                <p:cTn id="18" presetID="42" presetClass="path" presetSubtype="0" accel="50000" decel="50000" fill="hold" grpId="0" nodeType="withEffect">
                                  <p:stCondLst>
                                    <p:cond delay="1000"/>
                                  </p:stCondLst>
                                  <p:childTnLst>
                                    <p:animMotion origin="layout" path="M -1.38889E-6 2.89547E-6 L 0.05816 0.06175 " pathEditMode="relative" rAng="0" ptsTypes="AA">
                                      <p:cBhvr>
                                        <p:cTn id="19" dur="2000" fill="hold"/>
                                        <p:tgtEl>
                                          <p:spTgt spid="11"/>
                                        </p:tgtEl>
                                        <p:attrNameLst>
                                          <p:attrName>ppt_x</p:attrName>
                                          <p:attrName>ppt_y</p:attrName>
                                        </p:attrNameLst>
                                      </p:cBhvr>
                                      <p:rCtr x="2899" y="3076"/>
                                    </p:animMotion>
                                  </p:childTnLst>
                                </p:cTn>
                              </p:par>
                              <p:par>
                                <p:cTn id="20" presetID="42" presetClass="path" presetSubtype="0" accel="50000" decel="50000" fill="hold" grpId="0" nodeType="withEffect">
                                  <p:stCondLst>
                                    <p:cond delay="1000"/>
                                  </p:stCondLst>
                                  <p:childTnLst>
                                    <p:animMotion origin="layout" path="M 2.22222E-6 3.23774E-6 L 0.06701 -0.04533 " pathEditMode="relative" rAng="0" ptsTypes="AA">
                                      <p:cBhvr>
                                        <p:cTn id="21" dur="2000" fill="hold"/>
                                        <p:tgtEl>
                                          <p:spTgt spid="12"/>
                                        </p:tgtEl>
                                        <p:attrNameLst>
                                          <p:attrName>ppt_x</p:attrName>
                                          <p:attrName>ppt_y</p:attrName>
                                        </p:attrNameLst>
                                      </p:cBhvr>
                                      <p:rCtr x="3351" y="-2266"/>
                                    </p:animMotion>
                                  </p:childTnLst>
                                </p:cTn>
                              </p:par>
                            </p:childTnLst>
                          </p:cTn>
                        </p:par>
                        <p:par>
                          <p:cTn id="22" fill="hold">
                            <p:stCondLst>
                              <p:cond delay="4000"/>
                            </p:stCondLst>
                            <p:childTnLst>
                              <p:par>
                                <p:cTn id="23" presetID="10" presetClass="entr" presetSubtype="0" fill="hold" grpId="0" nodeType="afterEffect">
                                  <p:stCondLst>
                                    <p:cond delay="100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childTnLst>
                          </p:cTn>
                        </p:par>
                        <p:par>
                          <p:cTn id="26" fill="hold">
                            <p:stCondLst>
                              <p:cond delay="5500"/>
                            </p:stCondLst>
                            <p:childTnLst>
                              <p:par>
                                <p:cTn id="27" presetID="22" presetClass="entr" presetSubtype="1" fill="hold" nodeType="after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up)">
                                      <p:cBhvr>
                                        <p:cTn id="2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9" grpId="0" animBg="1"/>
      <p:bldP spid="10" grpId="0" animBg="1"/>
      <p:bldP spid="11" grpId="0" animBg="1"/>
      <p:bldP spid="12" grpId="0" animBg="1"/>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J:\Mis Docs\_Multimedia IMS\Curso Biblico PPS\Tema 14\Tema 14 sunda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1367644" y="1903475"/>
            <a:ext cx="6444716" cy="769441"/>
          </a:xfrm>
          <a:prstGeom prst="rect">
            <a:avLst/>
          </a:prstGeom>
        </p:spPr>
        <p:txBody>
          <a:bodyPr wrap="square">
            <a:spAutoFit/>
          </a:bodyPr>
          <a:lstStyle/>
          <a:p>
            <a:pPr algn="ctr"/>
            <a:r>
              <a:rPr lang="en-US" sz="4400" b="1" dirty="0">
                <a:ln w="18000">
                  <a:solidFill>
                    <a:schemeClr val="accent2">
                      <a:lumMod val="50000"/>
                    </a:schemeClr>
                  </a:solidFill>
                  <a:prstDash val="solid"/>
                  <a:miter lim="800000"/>
                </a:ln>
                <a:solidFill>
                  <a:srgbClr val="FF000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Sunday = Sonntag</a:t>
            </a:r>
            <a:endParaRPr lang="es-ES" sz="3600" b="1" dirty="0">
              <a:ln w="18000">
                <a:solidFill>
                  <a:schemeClr val="accent2">
                    <a:lumMod val="50000"/>
                  </a:schemeClr>
                </a:solidFill>
                <a:prstDash val="solid"/>
                <a:miter lim="800000"/>
              </a:ln>
              <a:solidFill>
                <a:srgbClr val="FF0000"/>
              </a:solidFill>
              <a:effectLst>
                <a:glow rad="139700">
                  <a:schemeClr val="accent6">
                    <a:satMod val="175000"/>
                    <a:alpha val="40000"/>
                  </a:schemeClr>
                </a:glow>
                <a:outerShdw blurRad="50800" dist="38100" dir="2700000" algn="tl" rotWithShape="0">
                  <a:prstClr val="black">
                    <a:alpha val="40000"/>
                  </a:prstClr>
                </a:outerShdw>
              </a:effectLst>
            </a:endParaRPr>
          </a:p>
        </p:txBody>
      </p:sp>
      <p:sp>
        <p:nvSpPr>
          <p:cNvPr id="4" name="3 Cerrar llave"/>
          <p:cNvSpPr/>
          <p:nvPr/>
        </p:nvSpPr>
        <p:spPr>
          <a:xfrm rot="5400000">
            <a:off x="4238963" y="620688"/>
            <a:ext cx="702078" cy="5346594"/>
          </a:xfrm>
          <a:prstGeom prst="rightBrace">
            <a:avLst>
              <a:gd name="adj1" fmla="val 77655"/>
              <a:gd name="adj2" fmla="val 49448"/>
            </a:avLst>
          </a:prstGeom>
          <a:ln w="76200">
            <a:solidFill>
              <a:srgbClr val="C00000"/>
            </a:solidFill>
          </a:ln>
        </p:spPr>
        <p:style>
          <a:lnRef idx="3">
            <a:schemeClr val="dk1"/>
          </a:lnRef>
          <a:fillRef idx="0">
            <a:schemeClr val="dk1"/>
          </a:fillRef>
          <a:effectRef idx="2">
            <a:schemeClr val="dk1"/>
          </a:effectRef>
          <a:fontRef idx="minor">
            <a:schemeClr val="tx1"/>
          </a:fontRef>
        </p:style>
        <p:txBody>
          <a:bodyPr rtlCol="0" anchor="ctr"/>
          <a:lstStyle/>
          <a:p>
            <a:pPr algn="ctr"/>
            <a:endParaRPr lang="es-ES"/>
          </a:p>
        </p:txBody>
      </p:sp>
      <p:sp>
        <p:nvSpPr>
          <p:cNvPr id="5" name="4 Rectángulo"/>
          <p:cNvSpPr/>
          <p:nvPr/>
        </p:nvSpPr>
        <p:spPr>
          <a:xfrm>
            <a:off x="1372866" y="4063715"/>
            <a:ext cx="6444716" cy="769441"/>
          </a:xfrm>
          <a:prstGeom prst="rect">
            <a:avLst/>
          </a:prstGeom>
        </p:spPr>
        <p:txBody>
          <a:bodyPr wrap="square">
            <a:spAutoFit/>
          </a:bodyPr>
          <a:lstStyle/>
          <a:p>
            <a:pPr algn="ctr"/>
            <a:r>
              <a:rPr lang="en-US" sz="4400" b="1" dirty="0" err="1">
                <a:ln w="18000">
                  <a:solidFill>
                    <a:schemeClr val="accent2">
                      <a:lumMod val="50000"/>
                    </a:schemeClr>
                  </a:solidFill>
                  <a:prstDash val="solid"/>
                  <a:miter lim="800000"/>
                </a:ln>
                <a:solidFill>
                  <a:srgbClr val="FF000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Dia</a:t>
            </a:r>
            <a:r>
              <a:rPr lang="en-US" sz="4400" b="1" dirty="0">
                <a:ln w="18000">
                  <a:solidFill>
                    <a:schemeClr val="accent2">
                      <a:lumMod val="50000"/>
                    </a:schemeClr>
                  </a:solidFill>
                  <a:prstDash val="solid"/>
                  <a:miter lim="800000"/>
                </a:ln>
                <a:solidFill>
                  <a:srgbClr val="FF000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 do Sol</a:t>
            </a:r>
            <a:endParaRPr lang="es-ES" sz="3600" b="1" dirty="0">
              <a:ln w="18000">
                <a:solidFill>
                  <a:schemeClr val="accent2">
                    <a:lumMod val="50000"/>
                  </a:schemeClr>
                </a:solidFill>
                <a:prstDash val="solid"/>
                <a:miter lim="800000"/>
              </a:ln>
              <a:solidFill>
                <a:srgbClr val="FF0000"/>
              </a:solidFill>
              <a:effectLst>
                <a:glow rad="139700">
                  <a:schemeClr val="accent6">
                    <a:satMod val="175000"/>
                    <a:alpha val="40000"/>
                  </a:schemeClr>
                </a:glow>
                <a:outerShdw blurRad="50800" dist="38100" dir="2700000" algn="tl" rotWithShape="0">
                  <a:prstClr val="black">
                    <a:alpha val="40000"/>
                  </a:prstClr>
                </a:outerShdw>
              </a:effectLst>
            </a:endParaRPr>
          </a:p>
        </p:txBody>
      </p:sp>
      <p:pic>
        <p:nvPicPr>
          <p:cNvPr id="6"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5683" y="3771851"/>
            <a:ext cx="7008638" cy="18649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794051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par>
                          <p:cTn id="8" fill="hold">
                            <p:stCondLst>
                              <p:cond delay="1000"/>
                            </p:stCondLst>
                            <p:childTnLst>
                              <p:par>
                                <p:cTn id="9" presetID="47"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500"/>
                                        <p:tgtEl>
                                          <p:spTgt spid="4"/>
                                        </p:tgtEl>
                                      </p:cBhvr>
                                    </p:animEffect>
                                    <p:anim calcmode="lin" valueType="num">
                                      <p:cBhvr>
                                        <p:cTn id="12" dur="1500" fill="hold"/>
                                        <p:tgtEl>
                                          <p:spTgt spid="4"/>
                                        </p:tgtEl>
                                        <p:attrNameLst>
                                          <p:attrName>ppt_x</p:attrName>
                                        </p:attrNameLst>
                                      </p:cBhvr>
                                      <p:tavLst>
                                        <p:tav tm="0">
                                          <p:val>
                                            <p:strVal val="#ppt_x"/>
                                          </p:val>
                                        </p:tav>
                                        <p:tav tm="100000">
                                          <p:val>
                                            <p:strVal val="#ppt_x"/>
                                          </p:val>
                                        </p:tav>
                                      </p:tavLst>
                                    </p:anim>
                                    <p:anim calcmode="lin" valueType="num">
                                      <p:cBhvr>
                                        <p:cTn id="13" dur="1500" fill="hold"/>
                                        <p:tgtEl>
                                          <p:spTgt spid="4"/>
                                        </p:tgtEl>
                                        <p:attrNameLst>
                                          <p:attrName>ppt_y</p:attrName>
                                        </p:attrNameLst>
                                      </p:cBhvr>
                                      <p:tavLst>
                                        <p:tav tm="0">
                                          <p:val>
                                            <p:strVal val="#ppt_y-.1"/>
                                          </p:val>
                                        </p:tav>
                                        <p:tav tm="100000">
                                          <p:val>
                                            <p:strVal val="#ppt_y"/>
                                          </p:val>
                                        </p:tav>
                                      </p:tavLst>
                                    </p:anim>
                                  </p:childTnLst>
                                </p:cTn>
                              </p:par>
                            </p:childTnLst>
                          </p:cTn>
                        </p:par>
                        <p:par>
                          <p:cTn id="14" fill="hold">
                            <p:stCondLst>
                              <p:cond delay="2500"/>
                            </p:stCondLst>
                            <p:childTnLst>
                              <p:par>
                                <p:cTn id="15" presetID="10" presetClass="entr" presetSubtype="0"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childTnLst>
                                </p:cTn>
                              </p:par>
                            </p:childTnLst>
                          </p:cTn>
                        </p:par>
                        <p:par>
                          <p:cTn id="18" fill="hold">
                            <p:stCondLst>
                              <p:cond delay="3500"/>
                            </p:stCondLst>
                            <p:childTnLst>
                              <p:par>
                                <p:cTn id="19" presetID="22" presetClass="entr" presetSubtype="1"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up)">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J:\Mis Docs\_Multimedia IMS\Curso Biblico PPS\Tema 14\Tema 14 constan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5 Rectángulo"/>
          <p:cNvSpPr/>
          <p:nvPr/>
        </p:nvSpPr>
        <p:spPr>
          <a:xfrm>
            <a:off x="1439652" y="1331471"/>
            <a:ext cx="4428492" cy="3600986"/>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800" b="1" spc="50" dirty="0" err="1">
                <a:ln w="11430"/>
                <a:solidFill>
                  <a:schemeClr val="accent2">
                    <a:lumMod val="75000"/>
                  </a:schemeClr>
                </a:solidFill>
                <a:effectLst>
                  <a:outerShdw blurRad="76200" dist="50800" dir="5400000" algn="tl" rotWithShape="0">
                    <a:srgbClr val="000000">
                      <a:alpha val="65000"/>
                    </a:srgbClr>
                  </a:outerShdw>
                </a:effectLst>
                <a:latin typeface="Bernard MT Condensed" pitchFamily="18" charset="0"/>
              </a:rPr>
              <a:t>Sendo</a:t>
            </a:r>
            <a:r>
              <a:rPr lang="es-ES" sz="3800" b="1" spc="50" dirty="0">
                <a:ln w="11430"/>
                <a:solidFill>
                  <a:schemeClr val="accent2">
                    <a:lumMod val="75000"/>
                  </a:schemeClr>
                </a:solidFill>
                <a:effectLst>
                  <a:outerShdw blurRad="76200" dist="50800" dir="5400000" algn="tl" rotWithShape="0">
                    <a:srgbClr val="000000">
                      <a:alpha val="65000"/>
                    </a:srgbClr>
                  </a:outerShdw>
                </a:effectLst>
                <a:latin typeface="Bernard MT Condensed" pitchFamily="18" charset="0"/>
              </a:rPr>
              <a:t> Constantino apenas o </a:t>
            </a:r>
            <a:br>
              <a:rPr lang="es-ES" sz="3800" b="1" spc="50" dirty="0">
                <a:ln w="11430"/>
                <a:solidFill>
                  <a:schemeClr val="accent2">
                    <a:lumMod val="75000"/>
                  </a:schemeClr>
                </a:solidFill>
                <a:effectLst>
                  <a:outerShdw blurRad="76200" dist="50800" dir="5400000" algn="tl" rotWithShape="0">
                    <a:srgbClr val="000000">
                      <a:alpha val="65000"/>
                    </a:srgbClr>
                  </a:outerShdw>
                </a:effectLst>
                <a:latin typeface="Bernard MT Condensed" pitchFamily="18" charset="0"/>
              </a:rPr>
            </a:br>
            <a:r>
              <a:rPr lang="es-ES" sz="3800" b="1" spc="50" dirty="0">
                <a:ln w="11430"/>
                <a:solidFill>
                  <a:schemeClr val="accent2">
                    <a:lumMod val="75000"/>
                  </a:schemeClr>
                </a:solidFill>
                <a:effectLst>
                  <a:outerShdw blurRad="76200" dist="50800" dir="5400000" algn="tl" rotWithShape="0">
                    <a:srgbClr val="000000">
                      <a:alpha val="65000"/>
                    </a:srgbClr>
                  </a:outerShdw>
                </a:effectLst>
                <a:latin typeface="Bernard MT Condensed" pitchFamily="18" charset="0"/>
              </a:rPr>
              <a:t>Imperador, </a:t>
            </a:r>
            <a:br>
              <a:rPr lang="es-ES" sz="3800" b="1" spc="50" dirty="0">
                <a:ln w="11430"/>
                <a:solidFill>
                  <a:schemeClr val="accent2">
                    <a:lumMod val="75000"/>
                  </a:schemeClr>
                </a:solidFill>
                <a:effectLst>
                  <a:outerShdw blurRad="76200" dist="50800" dir="5400000" algn="tl" rotWithShape="0">
                    <a:srgbClr val="000000">
                      <a:alpha val="65000"/>
                    </a:srgbClr>
                  </a:outerShdw>
                </a:effectLst>
                <a:latin typeface="Bernard MT Condensed" pitchFamily="18" charset="0"/>
              </a:rPr>
            </a:br>
            <a:r>
              <a:rPr lang="es-ES" sz="3800" b="1" spc="50" dirty="0">
                <a:ln w="11430"/>
                <a:solidFill>
                  <a:schemeClr val="accent2">
                    <a:lumMod val="75000"/>
                  </a:schemeClr>
                </a:solidFill>
                <a:effectLst>
                  <a:outerShdw blurRad="76200" dist="50800" dir="5400000" algn="tl" rotWithShape="0">
                    <a:srgbClr val="000000">
                      <a:alpha val="65000"/>
                    </a:srgbClr>
                  </a:outerShdw>
                </a:effectLst>
                <a:latin typeface="Bernard MT Condensed" pitchFamily="18" charset="0"/>
              </a:rPr>
              <a:t>como se </a:t>
            </a:r>
            <a:r>
              <a:rPr lang="es-ES" sz="3800" b="1" spc="50" dirty="0" err="1">
                <a:ln w="11430"/>
                <a:solidFill>
                  <a:schemeClr val="accent2">
                    <a:lumMod val="75000"/>
                  </a:schemeClr>
                </a:solidFill>
                <a:effectLst>
                  <a:outerShdw blurRad="76200" dist="50800" dir="5400000" algn="tl" rotWithShape="0">
                    <a:srgbClr val="000000">
                      <a:alpha val="65000"/>
                    </a:srgbClr>
                  </a:outerShdw>
                </a:effectLst>
                <a:latin typeface="Bernard MT Condensed" pitchFamily="18" charset="0"/>
              </a:rPr>
              <a:t>introduziu</a:t>
            </a:r>
            <a:r>
              <a:rPr lang="es-ES" sz="3800" b="1" spc="50" dirty="0">
                <a:ln w="11430"/>
                <a:solidFill>
                  <a:schemeClr val="accent2">
                    <a:lumMod val="75000"/>
                  </a:schemeClr>
                </a:solidFill>
                <a:effectLst>
                  <a:outerShdw blurRad="76200" dist="50800" dir="5400000" algn="tl" rotWithShape="0">
                    <a:srgbClr val="000000">
                      <a:alpha val="65000"/>
                    </a:srgbClr>
                  </a:outerShdw>
                </a:effectLst>
                <a:latin typeface="Bernard MT Condensed" pitchFamily="18" charset="0"/>
              </a:rPr>
              <a:t> </a:t>
            </a:r>
            <a:br>
              <a:rPr lang="es-ES" sz="3800" b="1" spc="50" dirty="0">
                <a:ln w="11430"/>
                <a:solidFill>
                  <a:schemeClr val="accent2">
                    <a:lumMod val="75000"/>
                  </a:schemeClr>
                </a:solidFill>
                <a:effectLst>
                  <a:outerShdw blurRad="76200" dist="50800" dir="5400000" algn="tl" rotWithShape="0">
                    <a:srgbClr val="000000">
                      <a:alpha val="65000"/>
                    </a:srgbClr>
                  </a:outerShdw>
                </a:effectLst>
                <a:latin typeface="Bernard MT Condensed" pitchFamily="18" charset="0"/>
              </a:rPr>
            </a:br>
            <a:r>
              <a:rPr lang="es-ES" sz="3800" b="1" spc="50" dirty="0">
                <a:ln w="11430"/>
                <a:solidFill>
                  <a:schemeClr val="accent2">
                    <a:lumMod val="75000"/>
                  </a:schemeClr>
                </a:solidFill>
                <a:effectLst>
                  <a:outerShdw blurRad="76200" dist="50800" dir="5400000" algn="tl" rotWithShape="0">
                    <a:srgbClr val="000000">
                      <a:alpha val="65000"/>
                    </a:srgbClr>
                  </a:outerShdw>
                </a:effectLst>
                <a:latin typeface="Bernard MT Condensed" pitchFamily="18" charset="0"/>
              </a:rPr>
              <a:t>a </a:t>
            </a:r>
            <a:r>
              <a:rPr lang="es-ES" sz="3800" b="1" spc="50" dirty="0" err="1">
                <a:ln w="11430"/>
                <a:solidFill>
                  <a:schemeClr val="accent2">
                    <a:lumMod val="75000"/>
                  </a:schemeClr>
                </a:solidFill>
                <a:effectLst>
                  <a:outerShdw blurRad="76200" dist="50800" dir="5400000" algn="tl" rotWithShape="0">
                    <a:srgbClr val="000000">
                      <a:alpha val="65000"/>
                    </a:srgbClr>
                  </a:outerShdw>
                </a:effectLst>
                <a:latin typeface="Bernard MT Condensed" pitchFamily="18" charset="0"/>
              </a:rPr>
              <a:t>observância</a:t>
            </a:r>
            <a:r>
              <a:rPr lang="es-ES" sz="3800" b="1" spc="50" dirty="0">
                <a:ln w="11430"/>
                <a:solidFill>
                  <a:schemeClr val="accent2">
                    <a:lumMod val="75000"/>
                  </a:schemeClr>
                </a:solidFill>
                <a:effectLst>
                  <a:outerShdw blurRad="76200" dist="50800" dir="5400000" algn="tl" rotWithShape="0">
                    <a:srgbClr val="000000">
                      <a:alpha val="65000"/>
                    </a:srgbClr>
                  </a:outerShdw>
                </a:effectLst>
                <a:latin typeface="Bernard MT Condensed" pitchFamily="18" charset="0"/>
              </a:rPr>
              <a:t> do domingo na </a:t>
            </a:r>
            <a:r>
              <a:rPr lang="es-ES" sz="3800" b="1" spc="50" dirty="0" err="1">
                <a:ln w="11430"/>
                <a:solidFill>
                  <a:schemeClr val="accent2">
                    <a:lumMod val="75000"/>
                  </a:schemeClr>
                </a:solidFill>
                <a:effectLst>
                  <a:outerShdw blurRad="76200" dist="50800" dir="5400000" algn="tl" rotWithShape="0">
                    <a:srgbClr val="000000">
                      <a:alpha val="65000"/>
                    </a:srgbClr>
                  </a:outerShdw>
                </a:effectLst>
                <a:latin typeface="Bernard MT Condensed" pitchFamily="18" charset="0"/>
              </a:rPr>
              <a:t>igreja</a:t>
            </a:r>
            <a:r>
              <a:rPr lang="es-ES" sz="3800" b="1" spc="50" dirty="0">
                <a:ln w="11430"/>
                <a:solidFill>
                  <a:schemeClr val="accent2">
                    <a:lumMod val="75000"/>
                  </a:schemeClr>
                </a:solidFill>
                <a:effectLst>
                  <a:outerShdw blurRad="76200" dist="50800" dir="5400000" algn="tl" rotWithShape="0">
                    <a:srgbClr val="000000">
                      <a:alpha val="65000"/>
                    </a:srgbClr>
                  </a:outerShdw>
                </a:effectLst>
                <a:latin typeface="Bernard MT Condensed" pitchFamily="18" charset="0"/>
              </a:rPr>
              <a:t>?</a:t>
            </a:r>
          </a:p>
        </p:txBody>
      </p:sp>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7759" y="3853307"/>
            <a:ext cx="7008638" cy="18649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469959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J:\Mis Docs\_Multimedia IMS\Curso Biblico PPS\Tema 14\Tema 14 papel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6 Rectángulo"/>
          <p:cNvSpPr/>
          <p:nvPr/>
        </p:nvSpPr>
        <p:spPr>
          <a:xfrm>
            <a:off x="1763688" y="980728"/>
            <a:ext cx="6516724" cy="369332"/>
          </a:xfrm>
          <a:prstGeom prst="rect">
            <a:avLst/>
          </a:prstGeom>
        </p:spPr>
        <p:txBody>
          <a:bodyPr wrap="square">
            <a:spAutoFit/>
          </a:bodyPr>
          <a:lstStyle/>
          <a:p>
            <a:endParaRPr lang="es-ES" dirty="0"/>
          </a:p>
        </p:txBody>
      </p:sp>
      <p:sp>
        <p:nvSpPr>
          <p:cNvPr id="9" name="8 Rectángulo"/>
          <p:cNvSpPr/>
          <p:nvPr/>
        </p:nvSpPr>
        <p:spPr>
          <a:xfrm>
            <a:off x="1331640" y="1153197"/>
            <a:ext cx="6444716" cy="1015663"/>
          </a:xfrm>
          <a:prstGeom prst="rect">
            <a:avLst/>
          </a:prstGeom>
        </p:spPr>
        <p:txBody>
          <a:bodyPr wrap="square">
            <a:spAutoFit/>
          </a:bodyPr>
          <a:lstStyle/>
          <a:p>
            <a:pPr algn="ctr"/>
            <a:r>
              <a:rPr lang="en-US" sz="3000" b="1" dirty="0">
                <a:ln w="18000">
                  <a:solidFill>
                    <a:schemeClr val="accent2">
                      <a:lumMod val="50000"/>
                    </a:schemeClr>
                  </a:solidFill>
                  <a:prstDash val="solid"/>
                  <a:miter lim="800000"/>
                </a:ln>
                <a:solidFill>
                  <a:srgbClr val="FF000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"The Convert's Catechism </a:t>
            </a:r>
            <a:br>
              <a:rPr lang="en-US" sz="3000" b="1" dirty="0">
                <a:ln w="18000">
                  <a:solidFill>
                    <a:schemeClr val="accent2">
                      <a:lumMod val="50000"/>
                    </a:schemeClr>
                  </a:solidFill>
                  <a:prstDash val="solid"/>
                  <a:miter lim="800000"/>
                </a:ln>
                <a:solidFill>
                  <a:srgbClr val="FF000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br>
            <a:r>
              <a:rPr lang="en-US" sz="3000" b="1" dirty="0">
                <a:ln w="18000">
                  <a:solidFill>
                    <a:schemeClr val="accent2">
                      <a:lumMod val="50000"/>
                    </a:schemeClr>
                  </a:solidFill>
                  <a:prstDash val="solid"/>
                  <a:miter lim="800000"/>
                </a:ln>
                <a:solidFill>
                  <a:srgbClr val="FF000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of Catholic Doctrine"</a:t>
            </a:r>
          </a:p>
        </p:txBody>
      </p:sp>
      <p:pic>
        <p:nvPicPr>
          <p:cNvPr id="8"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9591" y="4077072"/>
            <a:ext cx="7380821" cy="2131977"/>
          </a:xfrm>
          <a:prstGeom prst="rect">
            <a:avLst/>
          </a:prstGeom>
          <a:noFill/>
          <a:extLst>
            <a:ext uri="{909E8E84-426E-40DD-AFC4-6F175D3DCCD1}">
              <a14:hiddenFill xmlns:a14="http://schemas.microsoft.com/office/drawing/2010/main">
                <a:solidFill>
                  <a:srgbClr val="FFFFFF"/>
                </a:solidFill>
              </a14:hiddenFill>
            </a:ext>
          </a:extLst>
        </p:spPr>
      </p:pic>
      <p:sp>
        <p:nvSpPr>
          <p:cNvPr id="6" name="5 Rectángulo"/>
          <p:cNvSpPr/>
          <p:nvPr/>
        </p:nvSpPr>
        <p:spPr>
          <a:xfrm>
            <a:off x="1115616" y="2409850"/>
            <a:ext cx="7200800" cy="3539430"/>
          </a:xfrm>
          <a:prstGeom prst="rect">
            <a:avLst/>
          </a:prstGeom>
        </p:spPr>
        <p:txBody>
          <a:bodyPr wrap="square">
            <a:spAutoFit/>
          </a:bodyPr>
          <a:lstStyle/>
          <a:p>
            <a:r>
              <a:rPr lang="es-ES" sz="2800" b="1" i="1" spc="50" dirty="0" err="1">
                <a:ln w="11430"/>
                <a:solidFill>
                  <a:srgbClr val="C00000"/>
                </a:solidFill>
                <a:effectLst>
                  <a:outerShdw blurRad="76200" dist="50800" dir="5400000" algn="tl" rotWithShape="0">
                    <a:srgbClr val="000000">
                      <a:alpha val="65000"/>
                    </a:srgbClr>
                  </a:outerShdw>
                </a:effectLst>
              </a:rPr>
              <a:t>Pergunta</a:t>
            </a:r>
            <a:r>
              <a:rPr lang="es-ES" sz="2800" b="1" i="1" spc="50" dirty="0">
                <a:ln w="11430"/>
                <a:solidFill>
                  <a:srgbClr val="C00000"/>
                </a:solidFill>
                <a:effectLst>
                  <a:outerShdw blurRad="76200" dist="50800" dir="5400000" algn="tl" rotWithShape="0">
                    <a:srgbClr val="000000">
                      <a:alpha val="65000"/>
                    </a:srgbClr>
                  </a:outerShdw>
                </a:effectLst>
              </a:rPr>
              <a:t>: </a:t>
            </a:r>
            <a:r>
              <a:rPr lang="es-ES" sz="2800" b="1" i="1" spc="50" dirty="0" err="1">
                <a:ln w="11430"/>
                <a:solidFill>
                  <a:srgbClr val="C00000"/>
                </a:solidFill>
                <a:effectLst>
                  <a:outerShdw blurRad="76200" dist="50800" dir="5400000" algn="tl" rotWithShape="0">
                    <a:srgbClr val="000000">
                      <a:alpha val="65000"/>
                    </a:srgbClr>
                  </a:outerShdw>
                </a:effectLst>
              </a:rPr>
              <a:t>Qual</a:t>
            </a:r>
            <a:r>
              <a:rPr lang="es-ES" sz="2800" b="1" i="1" spc="50" dirty="0">
                <a:ln w="11430"/>
                <a:solidFill>
                  <a:srgbClr val="C00000"/>
                </a:solidFill>
                <a:effectLst>
                  <a:outerShdw blurRad="76200" dist="50800" dir="5400000" algn="tl" rotWithShape="0">
                    <a:srgbClr val="000000">
                      <a:alpha val="65000"/>
                    </a:srgbClr>
                  </a:outerShdw>
                </a:effectLst>
              </a:rPr>
              <a:t> é o </a:t>
            </a:r>
            <a:r>
              <a:rPr lang="es-ES" sz="2800" b="1" i="1" spc="50" dirty="0" err="1">
                <a:ln w="11430"/>
                <a:solidFill>
                  <a:srgbClr val="C00000"/>
                </a:solidFill>
                <a:effectLst>
                  <a:outerShdw blurRad="76200" dist="50800" dir="5400000" algn="tl" rotWithShape="0">
                    <a:srgbClr val="000000">
                      <a:alpha val="65000"/>
                    </a:srgbClr>
                  </a:outerShdw>
                </a:effectLst>
              </a:rPr>
              <a:t>dia</a:t>
            </a:r>
            <a:r>
              <a:rPr lang="es-ES" sz="2800" b="1" i="1" spc="50" dirty="0">
                <a:ln w="11430"/>
                <a:solidFill>
                  <a:srgbClr val="C00000"/>
                </a:solidFill>
                <a:effectLst>
                  <a:outerShdw blurRad="76200" dist="50800" dir="5400000" algn="tl" rotWithShape="0">
                    <a:srgbClr val="000000">
                      <a:alpha val="65000"/>
                    </a:srgbClr>
                  </a:outerShdw>
                </a:effectLst>
              </a:rPr>
              <a:t> de </a:t>
            </a:r>
            <a:r>
              <a:rPr lang="es-ES" sz="2800" b="1" i="1" spc="50" dirty="0" err="1">
                <a:ln w="11430"/>
                <a:solidFill>
                  <a:srgbClr val="C00000"/>
                </a:solidFill>
                <a:effectLst>
                  <a:outerShdw blurRad="76200" dist="50800" dir="5400000" algn="tl" rotWithShape="0">
                    <a:srgbClr val="000000">
                      <a:alpha val="65000"/>
                    </a:srgbClr>
                  </a:outerShdw>
                </a:effectLst>
              </a:rPr>
              <a:t>repouso</a:t>
            </a:r>
            <a:r>
              <a:rPr lang="es-ES" sz="2800" b="1" i="1" spc="50" dirty="0">
                <a:ln w="11430"/>
                <a:solidFill>
                  <a:srgbClr val="C00000"/>
                </a:solidFill>
                <a:effectLst>
                  <a:outerShdw blurRad="76200" dist="50800" dir="5400000" algn="tl" rotWithShape="0">
                    <a:srgbClr val="000000">
                      <a:alpha val="65000"/>
                    </a:srgbClr>
                  </a:outerShdw>
                </a:effectLst>
              </a:rPr>
              <a:t>?</a:t>
            </a:r>
          </a:p>
          <a:p>
            <a:r>
              <a:rPr lang="es-ES" sz="2800" b="1" i="1" spc="50" dirty="0" err="1">
                <a:ln w="11430"/>
                <a:solidFill>
                  <a:srgbClr val="002060"/>
                </a:solidFill>
                <a:effectLst>
                  <a:outerShdw blurRad="76200" dist="50800" dir="5400000" algn="tl" rotWithShape="0">
                    <a:srgbClr val="000000">
                      <a:alpha val="65000"/>
                    </a:srgbClr>
                  </a:outerShdw>
                </a:effectLst>
              </a:rPr>
              <a:t>Resposta</a:t>
            </a:r>
            <a:r>
              <a:rPr lang="es-ES" sz="2800" b="1" i="1" spc="50" dirty="0">
                <a:ln w="11430"/>
                <a:solidFill>
                  <a:srgbClr val="002060"/>
                </a:solidFill>
                <a:effectLst>
                  <a:outerShdw blurRad="76200" dist="50800" dir="5400000" algn="tl" rotWithShape="0">
                    <a:srgbClr val="000000">
                      <a:alpha val="65000"/>
                    </a:srgbClr>
                  </a:outerShdw>
                </a:effectLst>
              </a:rPr>
              <a:t>: </a:t>
            </a:r>
            <a:r>
              <a:rPr lang="es-ES" sz="2800" b="1" i="1" spc="50" dirty="0">
                <a:ln w="11430"/>
                <a:solidFill>
                  <a:schemeClr val="accent2">
                    <a:lumMod val="50000"/>
                  </a:schemeClr>
                </a:solidFill>
                <a:effectLst>
                  <a:outerShdw blurRad="76200" dist="50800" dir="5400000" algn="tl" rotWithShape="0">
                    <a:srgbClr val="000000">
                      <a:alpha val="65000"/>
                    </a:srgbClr>
                  </a:outerShdw>
                </a:effectLst>
              </a:rPr>
              <a:t>O </a:t>
            </a:r>
            <a:r>
              <a:rPr lang="es-ES" sz="2800" b="1" i="1" spc="50" dirty="0" err="1">
                <a:ln w="11430"/>
                <a:solidFill>
                  <a:schemeClr val="accent2">
                    <a:lumMod val="50000"/>
                  </a:schemeClr>
                </a:solidFill>
                <a:effectLst>
                  <a:outerShdw blurRad="76200" dist="50800" dir="5400000" algn="tl" rotWithShape="0">
                    <a:srgbClr val="000000">
                      <a:alpha val="65000"/>
                    </a:srgbClr>
                  </a:outerShdw>
                </a:effectLst>
              </a:rPr>
              <a:t>dia</a:t>
            </a:r>
            <a:r>
              <a:rPr lang="es-ES" sz="2800" b="1" i="1" spc="50" dirty="0">
                <a:ln w="11430"/>
                <a:solidFill>
                  <a:schemeClr val="accent2">
                    <a:lumMod val="50000"/>
                  </a:schemeClr>
                </a:solidFill>
                <a:effectLst>
                  <a:outerShdw blurRad="76200" dist="50800" dir="5400000" algn="tl" rotWithShape="0">
                    <a:srgbClr val="000000">
                      <a:alpha val="65000"/>
                    </a:srgbClr>
                  </a:outerShdw>
                </a:effectLst>
              </a:rPr>
              <a:t> de </a:t>
            </a:r>
            <a:r>
              <a:rPr lang="es-ES" sz="2800" b="1" i="1" spc="50" dirty="0" err="1">
                <a:ln w="11430"/>
                <a:solidFill>
                  <a:schemeClr val="accent2">
                    <a:lumMod val="50000"/>
                  </a:schemeClr>
                </a:solidFill>
                <a:effectLst>
                  <a:outerShdw blurRad="76200" dist="50800" dir="5400000" algn="tl" rotWithShape="0">
                    <a:srgbClr val="000000">
                      <a:alpha val="65000"/>
                    </a:srgbClr>
                  </a:outerShdw>
                </a:effectLst>
              </a:rPr>
              <a:t>repouso</a:t>
            </a:r>
            <a:r>
              <a:rPr lang="es-ES" sz="2800" b="1" i="1" spc="50" dirty="0">
                <a:ln w="11430"/>
                <a:solidFill>
                  <a:schemeClr val="accent2">
                    <a:lumMod val="50000"/>
                  </a:schemeClr>
                </a:solidFill>
                <a:effectLst>
                  <a:outerShdw blurRad="76200" dist="50800" dir="5400000" algn="tl" rotWithShape="0">
                    <a:srgbClr val="000000">
                      <a:alpha val="65000"/>
                    </a:srgbClr>
                  </a:outerShdw>
                </a:effectLst>
              </a:rPr>
              <a:t> é o sábado.</a:t>
            </a:r>
          </a:p>
          <a:p>
            <a:r>
              <a:rPr lang="es-ES" sz="2800" b="1" i="1" spc="50" dirty="0" err="1">
                <a:ln w="11430"/>
                <a:solidFill>
                  <a:srgbClr val="C00000"/>
                </a:solidFill>
                <a:effectLst>
                  <a:outerShdw blurRad="76200" dist="50800" dir="5400000" algn="tl" rotWithShape="0">
                    <a:srgbClr val="000000">
                      <a:alpha val="65000"/>
                    </a:srgbClr>
                  </a:outerShdw>
                </a:effectLst>
              </a:rPr>
              <a:t>Pergunta</a:t>
            </a:r>
            <a:r>
              <a:rPr lang="es-ES" sz="2800" b="1" i="1" spc="50" dirty="0">
                <a:ln w="11430"/>
                <a:solidFill>
                  <a:srgbClr val="C00000"/>
                </a:solidFill>
                <a:effectLst>
                  <a:outerShdw blurRad="76200" dist="50800" dir="5400000" algn="tl" rotWithShape="0">
                    <a:srgbClr val="000000">
                      <a:alpha val="65000"/>
                    </a:srgbClr>
                  </a:outerShdw>
                </a:effectLst>
              </a:rPr>
              <a:t>: Por que observamos o domingo </a:t>
            </a:r>
            <a:r>
              <a:rPr lang="es-ES" sz="2800" b="1" i="1" spc="50" dirty="0" err="1">
                <a:ln w="11430"/>
                <a:solidFill>
                  <a:srgbClr val="C00000"/>
                </a:solidFill>
                <a:effectLst>
                  <a:outerShdw blurRad="76200" dist="50800" dir="5400000" algn="tl" rotWithShape="0">
                    <a:srgbClr val="000000">
                      <a:alpha val="65000"/>
                    </a:srgbClr>
                  </a:outerShdw>
                </a:effectLst>
              </a:rPr>
              <a:t>em</a:t>
            </a:r>
            <a:r>
              <a:rPr lang="es-ES" sz="2800" b="1" i="1" spc="50" dirty="0">
                <a:ln w="11430"/>
                <a:solidFill>
                  <a:srgbClr val="C00000"/>
                </a:solidFill>
                <a:effectLst>
                  <a:outerShdw blurRad="76200" dist="50800" dir="5400000" algn="tl" rotWithShape="0">
                    <a:srgbClr val="000000">
                      <a:alpha val="65000"/>
                    </a:srgbClr>
                  </a:outerShdw>
                </a:effectLst>
              </a:rPr>
              <a:t> vez do sábado?</a:t>
            </a:r>
          </a:p>
          <a:p>
            <a:r>
              <a:rPr lang="es-ES" sz="2800" b="1" i="1" spc="50" dirty="0" err="1">
                <a:ln w="11430"/>
                <a:solidFill>
                  <a:srgbClr val="002060"/>
                </a:solidFill>
                <a:effectLst>
                  <a:outerShdw blurRad="76200" dist="50800" dir="5400000" algn="tl" rotWithShape="0">
                    <a:srgbClr val="000000">
                      <a:alpha val="65000"/>
                    </a:srgbClr>
                  </a:outerShdw>
                </a:effectLst>
              </a:rPr>
              <a:t>Resposta</a:t>
            </a:r>
            <a:r>
              <a:rPr lang="es-ES" sz="2800" b="1" i="1" spc="50" dirty="0">
                <a:ln w="11430"/>
                <a:solidFill>
                  <a:srgbClr val="002060"/>
                </a:solidFill>
                <a:effectLst>
                  <a:outerShdw blurRad="76200" dist="50800" dir="5400000" algn="tl" rotWithShape="0">
                    <a:srgbClr val="000000">
                      <a:alpha val="65000"/>
                    </a:srgbClr>
                  </a:outerShdw>
                </a:effectLst>
              </a:rPr>
              <a:t>: </a:t>
            </a:r>
            <a:r>
              <a:rPr lang="es-ES" sz="2800" b="1" i="1" spc="50" dirty="0">
                <a:ln w="11430"/>
                <a:solidFill>
                  <a:schemeClr val="accent2">
                    <a:lumMod val="50000"/>
                  </a:schemeClr>
                </a:solidFill>
                <a:effectLst>
                  <a:outerShdw blurRad="76200" dist="50800" dir="5400000" algn="tl" rotWithShape="0">
                    <a:srgbClr val="000000">
                      <a:alpha val="65000"/>
                    </a:srgbClr>
                  </a:outerShdw>
                </a:effectLst>
              </a:rPr>
              <a:t>Observamos o domingo </a:t>
            </a:r>
            <a:r>
              <a:rPr lang="es-ES" sz="2800" b="1" i="1" spc="50" dirty="0" err="1">
                <a:ln w="11430"/>
                <a:solidFill>
                  <a:schemeClr val="accent2">
                    <a:lumMod val="50000"/>
                  </a:schemeClr>
                </a:solidFill>
                <a:effectLst>
                  <a:outerShdw blurRad="76200" dist="50800" dir="5400000" algn="tl" rotWithShape="0">
                    <a:srgbClr val="000000">
                      <a:alpha val="65000"/>
                    </a:srgbClr>
                  </a:outerShdw>
                </a:effectLst>
              </a:rPr>
              <a:t>em</a:t>
            </a:r>
            <a:r>
              <a:rPr lang="es-ES" sz="2800" b="1" i="1" spc="50" dirty="0">
                <a:ln w="11430"/>
                <a:solidFill>
                  <a:schemeClr val="accent2">
                    <a:lumMod val="50000"/>
                  </a:schemeClr>
                </a:solidFill>
                <a:effectLst>
                  <a:outerShdw blurRad="76200" dist="50800" dir="5400000" algn="tl" rotWithShape="0">
                    <a:srgbClr val="000000">
                      <a:alpha val="65000"/>
                    </a:srgbClr>
                  </a:outerShdw>
                </a:effectLst>
              </a:rPr>
              <a:t> vez do sábado porque a </a:t>
            </a:r>
            <a:r>
              <a:rPr lang="es-ES" sz="2800" b="1" i="1" spc="50" dirty="0" err="1">
                <a:ln w="11430"/>
                <a:solidFill>
                  <a:schemeClr val="accent2">
                    <a:lumMod val="50000"/>
                  </a:schemeClr>
                </a:solidFill>
                <a:effectLst>
                  <a:outerShdw blurRad="76200" dist="50800" dir="5400000" algn="tl" rotWithShape="0">
                    <a:srgbClr val="000000">
                      <a:alpha val="65000"/>
                    </a:srgbClr>
                  </a:outerShdw>
                </a:effectLst>
              </a:rPr>
              <a:t>igreja</a:t>
            </a:r>
            <a:r>
              <a:rPr lang="es-ES" sz="2800" b="1" i="1" spc="50" dirty="0">
                <a:ln w="11430"/>
                <a:solidFill>
                  <a:schemeClr val="accent2">
                    <a:lumMod val="50000"/>
                  </a:schemeClr>
                </a:solidFill>
                <a:effectLst>
                  <a:outerShdw blurRad="76200" dist="50800" dir="5400000" algn="tl" rotWithShape="0">
                    <a:srgbClr val="000000">
                      <a:alpha val="65000"/>
                    </a:srgbClr>
                  </a:outerShdw>
                </a:effectLst>
              </a:rPr>
              <a:t> católica, no </a:t>
            </a:r>
            <a:r>
              <a:rPr lang="es-ES" sz="2800" b="1" i="1" spc="50" dirty="0" err="1">
                <a:ln w="11430"/>
                <a:solidFill>
                  <a:schemeClr val="accent2">
                    <a:lumMod val="50000"/>
                  </a:schemeClr>
                </a:solidFill>
                <a:effectLst>
                  <a:outerShdw blurRad="76200" dist="50800" dir="5400000" algn="tl" rotWithShape="0">
                    <a:srgbClr val="000000">
                      <a:alpha val="65000"/>
                    </a:srgbClr>
                  </a:outerShdw>
                </a:effectLst>
              </a:rPr>
              <a:t>Concílio</a:t>
            </a:r>
            <a:r>
              <a:rPr lang="es-ES" sz="2800" b="1" i="1" spc="50" dirty="0">
                <a:ln w="11430"/>
                <a:solidFill>
                  <a:schemeClr val="accent2">
                    <a:lumMod val="50000"/>
                  </a:schemeClr>
                </a:solidFill>
                <a:effectLst>
                  <a:outerShdw blurRad="76200" dist="50800" dir="5400000" algn="tl" rotWithShape="0">
                    <a:srgbClr val="000000">
                      <a:alpha val="65000"/>
                    </a:srgbClr>
                  </a:outerShdw>
                </a:effectLst>
              </a:rPr>
              <a:t> de </a:t>
            </a:r>
            <a:r>
              <a:rPr lang="es-ES" sz="2800" b="1" i="1" spc="50" dirty="0" err="1">
                <a:ln w="11430"/>
                <a:solidFill>
                  <a:schemeClr val="accent2">
                    <a:lumMod val="50000"/>
                  </a:schemeClr>
                </a:solidFill>
                <a:effectLst>
                  <a:outerShdw blurRad="76200" dist="50800" dir="5400000" algn="tl" rotWithShape="0">
                    <a:srgbClr val="000000">
                      <a:alpha val="65000"/>
                    </a:srgbClr>
                  </a:outerShdw>
                </a:effectLst>
              </a:rPr>
              <a:t>Laodicea</a:t>
            </a:r>
            <a:r>
              <a:rPr lang="es-ES" sz="2800" b="1" i="1" spc="50" dirty="0">
                <a:ln w="11430"/>
                <a:solidFill>
                  <a:schemeClr val="accent2">
                    <a:lumMod val="50000"/>
                  </a:schemeClr>
                </a:solidFill>
                <a:effectLst>
                  <a:outerShdw blurRad="76200" dist="50800" dir="5400000" algn="tl" rotWithShape="0">
                    <a:srgbClr val="000000">
                      <a:alpha val="65000"/>
                    </a:srgbClr>
                  </a:outerShdw>
                </a:effectLst>
              </a:rPr>
              <a:t> (336 d.C.) </a:t>
            </a:r>
            <a:r>
              <a:rPr lang="es-ES" sz="2800" b="1" i="1" spc="50" dirty="0" err="1">
                <a:ln w="11430"/>
                <a:solidFill>
                  <a:schemeClr val="accent2">
                    <a:lumMod val="50000"/>
                  </a:schemeClr>
                </a:solidFill>
                <a:effectLst>
                  <a:outerShdw blurRad="76200" dist="50800" dir="5400000" algn="tl" rotWithShape="0">
                    <a:srgbClr val="000000">
                      <a:alpha val="65000"/>
                    </a:srgbClr>
                  </a:outerShdw>
                </a:effectLst>
              </a:rPr>
              <a:t>transferiu</a:t>
            </a:r>
            <a:r>
              <a:rPr lang="es-ES" sz="2800" b="1" i="1" spc="50" dirty="0">
                <a:ln w="11430"/>
                <a:solidFill>
                  <a:schemeClr val="accent2">
                    <a:lumMod val="50000"/>
                  </a:schemeClr>
                </a:solidFill>
                <a:effectLst>
                  <a:outerShdw blurRad="76200" dist="50800" dir="5400000" algn="tl" rotWithShape="0">
                    <a:srgbClr val="000000">
                      <a:alpha val="65000"/>
                    </a:srgbClr>
                  </a:outerShdw>
                </a:effectLst>
              </a:rPr>
              <a:t> a </a:t>
            </a:r>
            <a:r>
              <a:rPr lang="es-ES" sz="2800" b="1" i="1" spc="50" dirty="0" err="1">
                <a:ln w="11430"/>
                <a:solidFill>
                  <a:schemeClr val="accent2">
                    <a:lumMod val="50000"/>
                  </a:schemeClr>
                </a:solidFill>
                <a:effectLst>
                  <a:outerShdw blurRad="76200" dist="50800" dir="5400000" algn="tl" rotWithShape="0">
                    <a:srgbClr val="000000">
                      <a:alpha val="65000"/>
                    </a:srgbClr>
                  </a:outerShdw>
                </a:effectLst>
              </a:rPr>
              <a:t>solenidade</a:t>
            </a:r>
            <a:r>
              <a:rPr lang="es-ES" sz="2800" b="1" i="1" spc="50" dirty="0">
                <a:ln w="11430"/>
                <a:solidFill>
                  <a:schemeClr val="accent2">
                    <a:lumMod val="50000"/>
                  </a:schemeClr>
                </a:solidFill>
                <a:effectLst>
                  <a:outerShdw blurRad="76200" dist="50800" dir="5400000" algn="tl" rotWithShape="0">
                    <a:srgbClr val="000000">
                      <a:alpha val="65000"/>
                    </a:srgbClr>
                  </a:outerShdw>
                </a:effectLst>
              </a:rPr>
              <a:t> do sábado para o domingo.</a:t>
            </a:r>
            <a:endParaRPr lang="es-ES" sz="2800" dirty="0">
              <a:solidFill>
                <a:schemeClr val="accent2">
                  <a:lumMod val="50000"/>
                </a:schemeClr>
              </a:solidFill>
            </a:endParaRPr>
          </a:p>
        </p:txBody>
      </p:sp>
    </p:spTree>
    <p:extLst>
      <p:ext uri="{BB962C8B-B14F-4D97-AF65-F5344CB8AC3E}">
        <p14:creationId xmlns:p14="http://schemas.microsoft.com/office/powerpoint/2010/main" val="31063011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childTnLst>
                          </p:cTn>
                        </p:par>
                        <p:par>
                          <p:cTn id="8" fill="hold">
                            <p:stCondLst>
                              <p:cond delay="1000"/>
                            </p:stCondLst>
                            <p:childTnLst>
                              <p:par>
                                <p:cTn id="9" presetID="22" presetClass="entr" presetSubtype="1"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up)">
                                      <p:cBhvr>
                                        <p:cTn id="11" dur="1000"/>
                                        <p:tgtEl>
                                          <p:spTgt spid="6">
                                            <p:txEl>
                                              <p:pRg st="0" end="0"/>
                                            </p:txEl>
                                          </p:spTgt>
                                        </p:tgtEl>
                                      </p:cBhvr>
                                    </p:animEffect>
                                  </p:childTnLst>
                                </p:cTn>
                              </p:par>
                            </p:childTnLst>
                          </p:cTn>
                        </p:par>
                        <p:par>
                          <p:cTn id="12" fill="hold">
                            <p:stCondLst>
                              <p:cond delay="2000"/>
                            </p:stCondLst>
                            <p:childTnLst>
                              <p:par>
                                <p:cTn id="13" presetID="22" presetClass="entr" presetSubtype="1" fill="hold" grpId="0" nodeType="afterEffect">
                                  <p:stCondLst>
                                    <p:cond delay="500"/>
                                  </p:stCondLst>
                                  <p:childTnLst>
                                    <p:set>
                                      <p:cBhvr>
                                        <p:cTn id="14" dur="1" fill="hold">
                                          <p:stCondLst>
                                            <p:cond delay="0"/>
                                          </p:stCondLst>
                                        </p:cTn>
                                        <p:tgtEl>
                                          <p:spTgt spid="6">
                                            <p:txEl>
                                              <p:pRg st="1" end="1"/>
                                            </p:txEl>
                                          </p:spTgt>
                                        </p:tgtEl>
                                        <p:attrNameLst>
                                          <p:attrName>style.visibility</p:attrName>
                                        </p:attrNameLst>
                                      </p:cBhvr>
                                      <p:to>
                                        <p:strVal val="visible"/>
                                      </p:to>
                                    </p:set>
                                    <p:animEffect transition="in" filter="wipe(up)">
                                      <p:cBhvr>
                                        <p:cTn id="15" dur="1000"/>
                                        <p:tgtEl>
                                          <p:spTgt spid="6">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6">
                                            <p:txEl>
                                              <p:pRg st="2" end="2"/>
                                            </p:txEl>
                                          </p:spTgt>
                                        </p:tgtEl>
                                        <p:attrNameLst>
                                          <p:attrName>style.visibility</p:attrName>
                                        </p:attrNameLst>
                                      </p:cBhvr>
                                      <p:to>
                                        <p:strVal val="visible"/>
                                      </p:to>
                                    </p:set>
                                    <p:animEffect transition="in" filter="wipe(up)">
                                      <p:cBhvr>
                                        <p:cTn id="20" dur="1000"/>
                                        <p:tgtEl>
                                          <p:spTgt spid="6">
                                            <p:txEl>
                                              <p:pRg st="2" end="2"/>
                                            </p:txEl>
                                          </p:spTgt>
                                        </p:tgtEl>
                                      </p:cBhvr>
                                    </p:animEffect>
                                  </p:childTnLst>
                                </p:cTn>
                              </p:par>
                            </p:childTnLst>
                          </p:cTn>
                        </p:par>
                        <p:par>
                          <p:cTn id="21" fill="hold">
                            <p:stCondLst>
                              <p:cond delay="1000"/>
                            </p:stCondLst>
                            <p:childTnLst>
                              <p:par>
                                <p:cTn id="22" presetID="22" presetClass="entr" presetSubtype="1" fill="hold" grpId="0" nodeType="afterEffect">
                                  <p:stCondLst>
                                    <p:cond delay="500"/>
                                  </p:stCondLst>
                                  <p:childTnLst>
                                    <p:set>
                                      <p:cBhvr>
                                        <p:cTn id="23" dur="1" fill="hold">
                                          <p:stCondLst>
                                            <p:cond delay="0"/>
                                          </p:stCondLst>
                                        </p:cTn>
                                        <p:tgtEl>
                                          <p:spTgt spid="6">
                                            <p:txEl>
                                              <p:pRg st="3" end="3"/>
                                            </p:txEl>
                                          </p:spTgt>
                                        </p:tgtEl>
                                        <p:attrNameLst>
                                          <p:attrName>style.visibility</p:attrName>
                                        </p:attrNameLst>
                                      </p:cBhvr>
                                      <p:to>
                                        <p:strVal val="visible"/>
                                      </p:to>
                                    </p:set>
                                    <p:animEffect transition="in" filter="wipe(up)">
                                      <p:cBhvr>
                                        <p:cTn id="24" dur="1000"/>
                                        <p:tgtEl>
                                          <p:spTgt spid="6">
                                            <p:txEl>
                                              <p:pRg st="3" end="3"/>
                                            </p:txEl>
                                          </p:spTgt>
                                        </p:tgtEl>
                                      </p:cBhvr>
                                    </p:animEffect>
                                  </p:childTnLst>
                                </p:cTn>
                              </p:par>
                            </p:childTnLst>
                          </p:cTn>
                        </p:par>
                        <p:par>
                          <p:cTn id="25" fill="hold">
                            <p:stCondLst>
                              <p:cond delay="2500"/>
                            </p:stCondLst>
                            <p:childTnLst>
                              <p:par>
                                <p:cTn id="26" presetID="22" presetClass="entr" presetSubtype="1" fill="hold"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up)">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6"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J:\Mis Docs\_Multimedia IMS\Curso Biblico PPS\Tema 14\marco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48" y="0"/>
            <a:ext cx="9131852"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1367644" y="2045366"/>
            <a:ext cx="6480720" cy="361588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scene3d>
              <a:camera prst="orthographicFront"/>
              <a:lightRig rig="glow" dir="tl">
                <a:rot lat="0" lon="0" rev="5400000"/>
              </a:lightRig>
            </a:scene3d>
            <a:sp3d contourW="12700">
              <a:bevelT w="25400" h="25400"/>
              <a:contourClr>
                <a:schemeClr val="accent6">
                  <a:shade val="73000"/>
                </a:schemeClr>
              </a:contourClr>
            </a:sp3d>
          </a:bodyPr>
          <a:lstStyle/>
          <a:p>
            <a:pPr algn="ctr"/>
            <a:r>
              <a:rPr lang="es-ES" sz="5400" b="1" dirty="0">
                <a:ln w="11430"/>
                <a:gradFill>
                  <a:gsLst>
                    <a:gs pos="0">
                      <a:srgbClr val="FFF200"/>
                    </a:gs>
                    <a:gs pos="58000">
                      <a:srgbClr val="FF7A00"/>
                    </a:gs>
                    <a:gs pos="93000">
                      <a:srgbClr val="FF0300"/>
                    </a:gs>
                    <a:gs pos="100000">
                      <a:srgbClr val="4D0808"/>
                    </a:gs>
                  </a:gsLst>
                  <a:lin ang="5400000" scaled="0"/>
                </a:gradFill>
                <a:effectLst>
                  <a:outerShdw blurRad="80000" dist="40000" dir="5040000" algn="tl">
                    <a:srgbClr val="000000">
                      <a:alpha val="30000"/>
                    </a:srgbClr>
                  </a:outerShdw>
                  <a:reflection blurRad="6350" stA="55000" endA="300" endPos="45500" dir="5400000" sy="-100000" algn="bl" rotWithShape="0"/>
                </a:effectLst>
                <a:latin typeface="Trajan Pro" pitchFamily="18" charset="0"/>
                <a:cs typeface="Vijaya" pitchFamily="34" charset="0"/>
              </a:rPr>
              <a:t>AUTORIZA DEUS QUE SE MUDE A SUA LEI?</a:t>
            </a:r>
          </a:p>
        </p:txBody>
      </p:sp>
      <p:pic>
        <p:nvPicPr>
          <p:cNvPr id="4" name="Picture 5" descr="J:\Mis Docs\_Multimedia IMS\Curso Biblico PPS\loguito.png"/>
          <p:cNvPicPr>
            <a:picLocks noChangeAspect="1" noChangeArrowheads="1"/>
          </p:cNvPicPr>
          <p:nvPr/>
        </p:nvPicPr>
        <p:blipFill rotWithShape="1">
          <a:blip r:embed="rId4">
            <a:extLst>
              <a:ext uri="{28A0092B-C50C-407E-A947-70E740481C1C}">
                <a14:useLocalDpi xmlns:a14="http://schemas.microsoft.com/office/drawing/2010/main" val="0"/>
              </a:ext>
            </a:extLst>
          </a:blip>
          <a:srcRect t="89111" r="87666"/>
          <a:stretch/>
        </p:blipFill>
        <p:spPr bwMode="auto">
          <a:xfrm>
            <a:off x="0" y="6111240"/>
            <a:ext cx="1127759" cy="74676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Sitio WEB\Recursos\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27759" y="3853307"/>
            <a:ext cx="7008638" cy="18649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920993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3000"/>
                                        <p:tgtEl>
                                          <p:spTgt spid="3"/>
                                        </p:tgtEl>
                                      </p:cBhvr>
                                    </p:animEffect>
                                  </p:childTnLst>
                                </p:cTn>
                              </p:par>
                            </p:childTnLst>
                          </p:cTn>
                        </p:par>
                        <p:par>
                          <p:cTn id="8" fill="hold">
                            <p:stCondLst>
                              <p:cond delay="3500"/>
                            </p:stCondLst>
                            <p:childTnLst>
                              <p:par>
                                <p:cTn id="9" presetID="22" presetClass="entr" presetSubtype="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3" descr="J:\Mis Docs\_Multimedia IMS\Curso Biblico PPS\Tema 14\Tema 14 apoy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683568" y="546936"/>
            <a:ext cx="7308812" cy="1261884"/>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800" b="1" spc="50" dirty="0">
                <a:ln w="11430"/>
                <a:solidFill>
                  <a:srgbClr val="FF0000"/>
                </a:solidFill>
                <a:effectLst>
                  <a:outerShdw blurRad="76200" dist="50800" dir="5400000" algn="tl" rotWithShape="0">
                    <a:srgbClr val="000000">
                      <a:alpha val="65000"/>
                    </a:srgbClr>
                  </a:outerShdw>
                </a:effectLst>
                <a:latin typeface="Bernard MT Condensed" pitchFamily="18" charset="0"/>
              </a:rPr>
              <a:t>Que </a:t>
            </a:r>
            <a:r>
              <a:rPr lang="es-ES" sz="3800" b="1" spc="50" dirty="0" err="1">
                <a:ln w="11430"/>
                <a:solidFill>
                  <a:srgbClr val="FF0000"/>
                </a:solidFill>
                <a:effectLst>
                  <a:outerShdw blurRad="76200" dist="50800" dir="5400000" algn="tl" rotWithShape="0">
                    <a:srgbClr val="000000">
                      <a:alpha val="65000"/>
                    </a:srgbClr>
                  </a:outerShdw>
                </a:effectLst>
                <a:latin typeface="Bernard MT Condensed" pitchFamily="18" charset="0"/>
              </a:rPr>
              <a:t>perigo</a:t>
            </a:r>
            <a:r>
              <a:rPr lang="es-ES" sz="3800" b="1" spc="50" dirty="0">
                <a:ln w="11430"/>
                <a:solidFill>
                  <a:srgbClr val="FF0000"/>
                </a:solidFill>
                <a:effectLst>
                  <a:outerShdw blurRad="76200" dist="50800" dir="5400000" algn="tl" rotWithShape="0">
                    <a:srgbClr val="000000">
                      <a:alpha val="65000"/>
                    </a:srgbClr>
                  </a:outerShdw>
                </a:effectLst>
                <a:latin typeface="Bernard MT Condensed" pitchFamily="18" charset="0"/>
              </a:rPr>
              <a:t> </a:t>
            </a:r>
            <a:r>
              <a:rPr lang="es-ES" sz="3800" b="1" spc="50" dirty="0" err="1">
                <a:ln w="11430"/>
                <a:solidFill>
                  <a:srgbClr val="FF0000"/>
                </a:solidFill>
                <a:effectLst>
                  <a:outerShdw blurRad="76200" dist="50800" dir="5400000" algn="tl" rotWithShape="0">
                    <a:srgbClr val="000000">
                      <a:alpha val="65000"/>
                    </a:srgbClr>
                  </a:outerShdw>
                </a:effectLst>
                <a:latin typeface="Bernard MT Condensed" pitchFamily="18" charset="0"/>
              </a:rPr>
              <a:t>correm</a:t>
            </a:r>
            <a:r>
              <a:rPr lang="es-ES" sz="3800" b="1" spc="50" dirty="0">
                <a:ln w="11430"/>
                <a:solidFill>
                  <a:srgbClr val="FF0000"/>
                </a:solidFill>
                <a:effectLst>
                  <a:outerShdw blurRad="76200" dist="50800" dir="5400000" algn="tl" rotWithShape="0">
                    <a:srgbClr val="000000">
                      <a:alpha val="65000"/>
                    </a:srgbClr>
                  </a:outerShdw>
                </a:effectLst>
                <a:latin typeface="Bernard MT Condensed" pitchFamily="18" charset="0"/>
              </a:rPr>
              <a:t> os que </a:t>
            </a:r>
            <a:r>
              <a:rPr lang="es-ES" sz="3800" b="1" spc="50" dirty="0" err="1">
                <a:ln w="11430"/>
                <a:solidFill>
                  <a:srgbClr val="FF0000"/>
                </a:solidFill>
                <a:effectLst>
                  <a:outerShdw blurRad="76200" dist="50800" dir="5400000" algn="tl" rotWithShape="0">
                    <a:srgbClr val="000000">
                      <a:alpha val="65000"/>
                    </a:srgbClr>
                  </a:outerShdw>
                </a:effectLst>
                <a:latin typeface="Bernard MT Condensed" pitchFamily="18" charset="0"/>
              </a:rPr>
              <a:t>apoiam</a:t>
            </a:r>
            <a:r>
              <a:rPr lang="es-ES" sz="3800" b="1" spc="50" dirty="0">
                <a:ln w="11430"/>
                <a:solidFill>
                  <a:srgbClr val="FF0000"/>
                </a:solidFill>
                <a:effectLst>
                  <a:outerShdw blurRad="76200" dist="50800" dir="5400000" algn="tl" rotWithShape="0">
                    <a:srgbClr val="000000">
                      <a:alpha val="65000"/>
                    </a:srgbClr>
                  </a:outerShdw>
                </a:effectLst>
                <a:latin typeface="Bernard MT Condensed" pitchFamily="18" charset="0"/>
              </a:rPr>
              <a:t> </a:t>
            </a:r>
            <a:r>
              <a:rPr lang="es-ES" sz="3800" b="1" spc="50" dirty="0" err="1">
                <a:ln w="11430"/>
                <a:solidFill>
                  <a:srgbClr val="FF0000"/>
                </a:solidFill>
                <a:effectLst>
                  <a:outerShdw blurRad="76200" dist="50800" dir="5400000" algn="tl" rotWithShape="0">
                    <a:srgbClr val="000000">
                      <a:alpha val="65000"/>
                    </a:srgbClr>
                  </a:outerShdw>
                </a:effectLst>
                <a:latin typeface="Bernard MT Condensed" pitchFamily="18" charset="0"/>
              </a:rPr>
              <a:t>uma</a:t>
            </a:r>
            <a:r>
              <a:rPr lang="es-ES" sz="3800" b="1" spc="50" dirty="0">
                <a:ln w="11430"/>
                <a:solidFill>
                  <a:srgbClr val="FF0000"/>
                </a:solidFill>
                <a:effectLst>
                  <a:outerShdw blurRad="76200" dist="50800" dir="5400000" algn="tl" rotWithShape="0">
                    <a:srgbClr val="000000">
                      <a:alpha val="65000"/>
                    </a:srgbClr>
                  </a:outerShdw>
                </a:effectLst>
                <a:latin typeface="Bernard MT Condensed" pitchFamily="18" charset="0"/>
              </a:rPr>
              <a:t> </a:t>
            </a:r>
            <a:r>
              <a:rPr lang="es-ES" sz="3800" b="1" spc="50" dirty="0" err="1">
                <a:ln w="11430"/>
                <a:solidFill>
                  <a:srgbClr val="FF0000"/>
                </a:solidFill>
                <a:effectLst>
                  <a:outerShdw blurRad="76200" dist="50800" dir="5400000" algn="tl" rotWithShape="0">
                    <a:srgbClr val="000000">
                      <a:alpha val="65000"/>
                    </a:srgbClr>
                  </a:outerShdw>
                </a:effectLst>
                <a:latin typeface="Bernard MT Condensed" pitchFamily="18" charset="0"/>
              </a:rPr>
              <a:t>mudança</a:t>
            </a:r>
            <a:r>
              <a:rPr lang="es-ES" sz="3800" b="1" spc="50" dirty="0">
                <a:ln w="11430"/>
                <a:solidFill>
                  <a:srgbClr val="FF0000"/>
                </a:solidFill>
                <a:effectLst>
                  <a:outerShdw blurRad="76200" dist="50800" dir="5400000" algn="tl" rotWithShape="0">
                    <a:srgbClr val="000000">
                      <a:alpha val="65000"/>
                    </a:srgbClr>
                  </a:outerShdw>
                </a:effectLst>
                <a:latin typeface="Bernard MT Condensed" pitchFamily="18" charset="0"/>
              </a:rPr>
              <a:t> na </a:t>
            </a:r>
            <a:r>
              <a:rPr lang="es-ES" sz="3800" b="1" spc="50" dirty="0" err="1">
                <a:ln w="11430"/>
                <a:solidFill>
                  <a:srgbClr val="FF0000"/>
                </a:solidFill>
                <a:effectLst>
                  <a:outerShdw blurRad="76200" dist="50800" dir="5400000" algn="tl" rotWithShape="0">
                    <a:srgbClr val="000000">
                      <a:alpha val="65000"/>
                    </a:srgbClr>
                  </a:outerShdw>
                </a:effectLst>
                <a:latin typeface="Bernard MT Condensed" pitchFamily="18" charset="0"/>
              </a:rPr>
              <a:t>Lei</a:t>
            </a:r>
            <a:r>
              <a:rPr lang="es-ES" sz="3800" b="1" spc="50" dirty="0">
                <a:ln w="11430"/>
                <a:solidFill>
                  <a:srgbClr val="FF0000"/>
                </a:solidFill>
                <a:effectLst>
                  <a:outerShdw blurRad="76200" dist="50800" dir="5400000" algn="tl" rotWithShape="0">
                    <a:srgbClr val="000000">
                      <a:alpha val="65000"/>
                    </a:srgbClr>
                  </a:outerShdw>
                </a:effectLst>
                <a:latin typeface="Bernard MT Condensed" pitchFamily="18" charset="0"/>
              </a:rPr>
              <a:t> de Deus? </a:t>
            </a:r>
          </a:p>
        </p:txBody>
      </p:sp>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013" y="3356992"/>
            <a:ext cx="8820471" cy="33076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776811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J:\Mis Docs\_Multimedia IMS\Curso Biblico PPS\Tema 14\Tema 14 rompiend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683568" y="493512"/>
            <a:ext cx="2787943" cy="523220"/>
          </a:xfrm>
          <a:prstGeom prst="rect">
            <a:avLst/>
          </a:prstGeom>
        </p:spPr>
        <p:txBody>
          <a:bodyPr wrap="none">
            <a:spAutoFit/>
          </a:bodyPr>
          <a:lstStyle/>
          <a:p>
            <a:r>
              <a:rPr lang="en-US" sz="2800" b="1" dirty="0" err="1">
                <a:ln w="18000">
                  <a:solidFill>
                    <a:srgbClr val="44281C"/>
                  </a:solidFill>
                  <a:prstDash val="solid"/>
                  <a:miter lim="800000"/>
                </a:ln>
                <a:solidFill>
                  <a:schemeClr val="accent6">
                    <a:lumMod val="75000"/>
                  </a:schemeClr>
                </a:solidFill>
                <a:effectLst>
                  <a:outerShdw blurRad="50800" dist="38100" dir="2700000" algn="tl" rotWithShape="0">
                    <a:prstClr val="black">
                      <a:alpha val="40000"/>
                    </a:prstClr>
                  </a:outerShdw>
                </a:effectLst>
                <a:latin typeface="Trajan Pro" pitchFamily="18" charset="0"/>
                <a:cs typeface="Vijaya" pitchFamily="34" charset="0"/>
              </a:rPr>
              <a:t>Apocalipse</a:t>
            </a:r>
            <a:r>
              <a:rPr lang="en-US" sz="2800" b="1" dirty="0">
                <a:ln w="18000">
                  <a:solidFill>
                    <a:srgbClr val="44281C"/>
                  </a:solidFill>
                  <a:prstDash val="solid"/>
                  <a:miter lim="800000"/>
                </a:ln>
                <a:solidFill>
                  <a:schemeClr val="accent6">
                    <a:lumMod val="75000"/>
                  </a:schemeClr>
                </a:solidFill>
                <a:effectLst>
                  <a:outerShdw blurRad="50800" dist="38100" dir="2700000" algn="tl" rotWithShape="0">
                    <a:prstClr val="black">
                      <a:alpha val="40000"/>
                    </a:prstClr>
                  </a:outerShdw>
                </a:effectLst>
                <a:latin typeface="Trajan Pro" pitchFamily="18" charset="0"/>
                <a:cs typeface="Vijaya" pitchFamily="34" charset="0"/>
              </a:rPr>
              <a:t> 22:19</a:t>
            </a:r>
          </a:p>
        </p:txBody>
      </p:sp>
      <p:sp>
        <p:nvSpPr>
          <p:cNvPr id="4" name="Rectangle 3"/>
          <p:cNvSpPr>
            <a:spLocks noChangeArrowheads="1"/>
          </p:cNvSpPr>
          <p:nvPr/>
        </p:nvSpPr>
        <p:spPr bwMode="auto">
          <a:xfrm>
            <a:off x="1013041" y="1016732"/>
            <a:ext cx="5760640" cy="4284476"/>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gradFill flip="none" rotWithShape="1">
                  <a:gsLst>
                    <a:gs pos="0">
                      <a:srgbClr val="7030A0">
                        <a:shade val="30000"/>
                        <a:satMod val="115000"/>
                      </a:srgbClr>
                    </a:gs>
                    <a:gs pos="50000">
                      <a:srgbClr val="7030A0">
                        <a:shade val="67500"/>
                        <a:satMod val="115000"/>
                      </a:srgbClr>
                    </a:gs>
                    <a:gs pos="100000">
                      <a:srgbClr val="7030A0">
                        <a:shade val="100000"/>
                        <a:satMod val="115000"/>
                      </a:srgbClr>
                    </a:gs>
                  </a:gsLst>
                  <a:lin ang="2700000" scaled="1"/>
                  <a:tileRect/>
                </a:gradFill>
                <a:effectLst>
                  <a:outerShdw blurRad="76200" dist="50800" dir="5400000" algn="tl" rotWithShape="0">
                    <a:srgbClr val="000000">
                      <a:alpha val="65000"/>
                    </a:srgbClr>
                  </a:outerShdw>
                </a:effectLst>
                <a:latin typeface="Myriad Pro" pitchFamily="34" charset="0"/>
                <a:cs typeface="Consolas" pitchFamily="49" charset="0"/>
              </a:rPr>
              <a:t>“E, se </a:t>
            </a:r>
            <a:r>
              <a:rPr lang="es-ES" sz="3200" b="1" i="1" spc="50" dirty="0" err="1">
                <a:ln w="11430"/>
                <a:gradFill flip="none" rotWithShape="1">
                  <a:gsLst>
                    <a:gs pos="0">
                      <a:srgbClr val="7030A0">
                        <a:shade val="30000"/>
                        <a:satMod val="115000"/>
                      </a:srgbClr>
                    </a:gs>
                    <a:gs pos="50000">
                      <a:srgbClr val="7030A0">
                        <a:shade val="67500"/>
                        <a:satMod val="115000"/>
                      </a:srgbClr>
                    </a:gs>
                    <a:gs pos="100000">
                      <a:srgbClr val="7030A0">
                        <a:shade val="100000"/>
                        <a:satMod val="115000"/>
                      </a:srgbClr>
                    </a:gs>
                  </a:gsLst>
                  <a:lin ang="2700000" scaled="1"/>
                  <a:tileRect/>
                </a:gradFill>
                <a:effectLst>
                  <a:outerShdw blurRad="76200" dist="50800" dir="5400000" algn="tl" rotWithShape="0">
                    <a:srgbClr val="000000">
                      <a:alpha val="65000"/>
                    </a:srgbClr>
                  </a:outerShdw>
                </a:effectLst>
                <a:latin typeface="Myriad Pro" pitchFamily="34" charset="0"/>
                <a:cs typeface="Consolas" pitchFamily="49" charset="0"/>
              </a:rPr>
              <a:t>alguém</a:t>
            </a:r>
            <a:r>
              <a:rPr lang="es-ES" sz="3200" b="1" i="1" spc="50" dirty="0">
                <a:ln w="11430"/>
                <a:gradFill flip="none" rotWithShape="1">
                  <a:gsLst>
                    <a:gs pos="0">
                      <a:srgbClr val="7030A0">
                        <a:shade val="30000"/>
                        <a:satMod val="115000"/>
                      </a:srgbClr>
                    </a:gs>
                    <a:gs pos="50000">
                      <a:srgbClr val="7030A0">
                        <a:shade val="67500"/>
                        <a:satMod val="115000"/>
                      </a:srgbClr>
                    </a:gs>
                    <a:gs pos="100000">
                      <a:srgbClr val="7030A0">
                        <a:shade val="100000"/>
                        <a:satMod val="115000"/>
                      </a:srgbClr>
                    </a:gs>
                  </a:gsLst>
                  <a:lin ang="2700000" scaled="1"/>
                  <a:tileRect/>
                </a:gradFill>
                <a:effectLst>
                  <a:outerShdw blurRad="76200" dist="50800" dir="5400000" algn="tl" rotWithShape="0">
                    <a:srgbClr val="000000">
                      <a:alpha val="65000"/>
                    </a:srgbClr>
                  </a:outerShdw>
                </a:effectLst>
                <a:latin typeface="Myriad Pro" pitchFamily="34" charset="0"/>
                <a:cs typeface="Consolas" pitchFamily="49" charset="0"/>
              </a:rPr>
              <a:t> tirar </a:t>
            </a:r>
            <a:r>
              <a:rPr lang="es-ES" sz="3200" b="1" i="1" spc="50" dirty="0" err="1">
                <a:ln w="11430"/>
                <a:gradFill flip="none" rotWithShape="1">
                  <a:gsLst>
                    <a:gs pos="0">
                      <a:srgbClr val="7030A0">
                        <a:shade val="30000"/>
                        <a:satMod val="115000"/>
                      </a:srgbClr>
                    </a:gs>
                    <a:gs pos="50000">
                      <a:srgbClr val="7030A0">
                        <a:shade val="67500"/>
                        <a:satMod val="115000"/>
                      </a:srgbClr>
                    </a:gs>
                    <a:gs pos="100000">
                      <a:srgbClr val="7030A0">
                        <a:shade val="100000"/>
                        <a:satMod val="115000"/>
                      </a:srgbClr>
                    </a:gs>
                  </a:gsLst>
                  <a:lin ang="2700000" scaled="1"/>
                  <a:tileRect/>
                </a:gradFill>
                <a:effectLst>
                  <a:outerShdw blurRad="76200" dist="50800" dir="5400000" algn="tl" rotWithShape="0">
                    <a:srgbClr val="000000">
                      <a:alpha val="65000"/>
                    </a:srgbClr>
                  </a:outerShdw>
                </a:effectLst>
                <a:latin typeface="Myriad Pro" pitchFamily="34" charset="0"/>
                <a:cs typeface="Consolas" pitchFamily="49" charset="0"/>
              </a:rPr>
              <a:t>quaisquer</a:t>
            </a:r>
            <a:r>
              <a:rPr lang="es-ES" sz="3200" b="1" i="1" spc="50" dirty="0">
                <a:ln w="11430"/>
                <a:gradFill flip="none" rotWithShape="1">
                  <a:gsLst>
                    <a:gs pos="0">
                      <a:srgbClr val="7030A0">
                        <a:shade val="30000"/>
                        <a:satMod val="115000"/>
                      </a:srgbClr>
                    </a:gs>
                    <a:gs pos="50000">
                      <a:srgbClr val="7030A0">
                        <a:shade val="67500"/>
                        <a:satMod val="115000"/>
                      </a:srgbClr>
                    </a:gs>
                    <a:gs pos="100000">
                      <a:srgbClr val="7030A0">
                        <a:shade val="100000"/>
                        <a:satMod val="115000"/>
                      </a:srgbClr>
                    </a:gs>
                  </a:gsLst>
                  <a:lin ang="27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gradFill flip="none" rotWithShape="1">
                  <a:gsLst>
                    <a:gs pos="0">
                      <a:srgbClr val="7030A0">
                        <a:shade val="30000"/>
                        <a:satMod val="115000"/>
                      </a:srgbClr>
                    </a:gs>
                    <a:gs pos="50000">
                      <a:srgbClr val="7030A0">
                        <a:shade val="67500"/>
                        <a:satMod val="115000"/>
                      </a:srgbClr>
                    </a:gs>
                    <a:gs pos="100000">
                      <a:srgbClr val="7030A0">
                        <a:shade val="100000"/>
                        <a:satMod val="115000"/>
                      </a:srgbClr>
                    </a:gs>
                  </a:gsLst>
                  <a:lin ang="2700000" scaled="1"/>
                  <a:tileRect/>
                </a:gradFill>
                <a:effectLst>
                  <a:outerShdw blurRad="76200" dist="50800" dir="5400000" algn="tl" rotWithShape="0">
                    <a:srgbClr val="000000">
                      <a:alpha val="65000"/>
                    </a:srgbClr>
                  </a:outerShdw>
                </a:effectLst>
                <a:latin typeface="Myriad Pro" pitchFamily="34" charset="0"/>
                <a:cs typeface="Consolas" pitchFamily="49" charset="0"/>
              </a:rPr>
              <a:t>palavas</a:t>
            </a:r>
            <a:r>
              <a:rPr lang="es-ES" sz="3200" b="1" i="1" spc="50" dirty="0">
                <a:ln w="11430"/>
                <a:gradFill flip="none" rotWithShape="1">
                  <a:gsLst>
                    <a:gs pos="0">
                      <a:srgbClr val="7030A0">
                        <a:shade val="30000"/>
                        <a:satMod val="115000"/>
                      </a:srgbClr>
                    </a:gs>
                    <a:gs pos="50000">
                      <a:srgbClr val="7030A0">
                        <a:shade val="67500"/>
                        <a:satMod val="115000"/>
                      </a:srgbClr>
                    </a:gs>
                    <a:gs pos="100000">
                      <a:srgbClr val="7030A0">
                        <a:shade val="100000"/>
                        <a:satMod val="115000"/>
                      </a:srgbClr>
                    </a:gs>
                  </a:gsLst>
                  <a:lin ang="2700000" scaled="1"/>
                  <a:tileRect/>
                </a:gradFill>
                <a:effectLst>
                  <a:outerShdw blurRad="76200" dist="50800" dir="5400000" algn="tl" rotWithShape="0">
                    <a:srgbClr val="000000">
                      <a:alpha val="65000"/>
                    </a:srgbClr>
                  </a:outerShdw>
                </a:effectLst>
                <a:latin typeface="Myriad Pro" pitchFamily="34" charset="0"/>
                <a:cs typeface="Consolas" pitchFamily="49" charset="0"/>
              </a:rPr>
              <a:t> do </a:t>
            </a:r>
            <a:r>
              <a:rPr lang="es-ES" sz="3200" b="1" i="1" spc="50" dirty="0" err="1">
                <a:ln w="11430"/>
                <a:gradFill flip="none" rotWithShape="1">
                  <a:gsLst>
                    <a:gs pos="0">
                      <a:srgbClr val="7030A0">
                        <a:shade val="30000"/>
                        <a:satMod val="115000"/>
                      </a:srgbClr>
                    </a:gs>
                    <a:gs pos="50000">
                      <a:srgbClr val="7030A0">
                        <a:shade val="67500"/>
                        <a:satMod val="115000"/>
                      </a:srgbClr>
                    </a:gs>
                    <a:gs pos="100000">
                      <a:srgbClr val="7030A0">
                        <a:shade val="100000"/>
                        <a:satMod val="115000"/>
                      </a:srgbClr>
                    </a:gs>
                  </a:gsLst>
                  <a:lin ang="2700000" scaled="1"/>
                  <a:tileRect/>
                </a:gradFill>
                <a:effectLst>
                  <a:outerShdw blurRad="76200" dist="50800" dir="5400000" algn="tl" rotWithShape="0">
                    <a:srgbClr val="000000">
                      <a:alpha val="65000"/>
                    </a:srgbClr>
                  </a:outerShdw>
                </a:effectLst>
                <a:latin typeface="Myriad Pro" pitchFamily="34" charset="0"/>
                <a:cs typeface="Consolas" pitchFamily="49" charset="0"/>
              </a:rPr>
              <a:t>livro</a:t>
            </a:r>
            <a:r>
              <a:rPr lang="es-ES" sz="3200" b="1" i="1" spc="50" dirty="0">
                <a:ln w="11430"/>
                <a:gradFill flip="none" rotWithShape="1">
                  <a:gsLst>
                    <a:gs pos="0">
                      <a:srgbClr val="7030A0">
                        <a:shade val="30000"/>
                        <a:satMod val="115000"/>
                      </a:srgbClr>
                    </a:gs>
                    <a:gs pos="50000">
                      <a:srgbClr val="7030A0">
                        <a:shade val="67500"/>
                        <a:satMod val="115000"/>
                      </a:srgbClr>
                    </a:gs>
                    <a:gs pos="100000">
                      <a:srgbClr val="7030A0">
                        <a:shade val="100000"/>
                        <a:satMod val="115000"/>
                      </a:srgbClr>
                    </a:gs>
                  </a:gsLst>
                  <a:lin ang="27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gradFill flip="none" rotWithShape="1">
                  <a:gsLst>
                    <a:gs pos="0">
                      <a:srgbClr val="7030A0">
                        <a:shade val="30000"/>
                        <a:satMod val="115000"/>
                      </a:srgbClr>
                    </a:gs>
                    <a:gs pos="50000">
                      <a:srgbClr val="7030A0">
                        <a:shade val="67500"/>
                        <a:satMod val="115000"/>
                      </a:srgbClr>
                    </a:gs>
                    <a:gs pos="100000">
                      <a:srgbClr val="7030A0">
                        <a:shade val="100000"/>
                        <a:satMod val="115000"/>
                      </a:srgbClr>
                    </a:gs>
                  </a:gsLst>
                  <a:lin ang="2700000" scaled="1"/>
                  <a:tileRect/>
                </a:gradFill>
                <a:effectLst>
                  <a:outerShdw blurRad="76200" dist="50800" dir="5400000" algn="tl" rotWithShape="0">
                    <a:srgbClr val="000000">
                      <a:alpha val="65000"/>
                    </a:srgbClr>
                  </a:outerShdw>
                </a:effectLst>
                <a:latin typeface="Myriad Pro" pitchFamily="34" charset="0"/>
                <a:cs typeface="Consolas" pitchFamily="49" charset="0"/>
              </a:rPr>
              <a:t>desta</a:t>
            </a:r>
            <a:r>
              <a:rPr lang="es-ES" sz="3200" b="1" i="1" spc="50" dirty="0">
                <a:ln w="11430"/>
                <a:gradFill flip="none" rotWithShape="1">
                  <a:gsLst>
                    <a:gs pos="0">
                      <a:srgbClr val="7030A0">
                        <a:shade val="30000"/>
                        <a:satMod val="115000"/>
                      </a:srgbClr>
                    </a:gs>
                    <a:gs pos="50000">
                      <a:srgbClr val="7030A0">
                        <a:shade val="67500"/>
                        <a:satMod val="115000"/>
                      </a:srgbClr>
                    </a:gs>
                    <a:gs pos="100000">
                      <a:srgbClr val="7030A0">
                        <a:shade val="100000"/>
                        <a:satMod val="115000"/>
                      </a:srgbClr>
                    </a:gs>
                  </a:gsLst>
                  <a:lin ang="27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gradFill flip="none" rotWithShape="1">
                  <a:gsLst>
                    <a:gs pos="0">
                      <a:srgbClr val="7030A0">
                        <a:shade val="30000"/>
                        <a:satMod val="115000"/>
                      </a:srgbClr>
                    </a:gs>
                    <a:gs pos="50000">
                      <a:srgbClr val="7030A0">
                        <a:shade val="67500"/>
                        <a:satMod val="115000"/>
                      </a:srgbClr>
                    </a:gs>
                    <a:gs pos="100000">
                      <a:srgbClr val="7030A0">
                        <a:shade val="100000"/>
                        <a:satMod val="115000"/>
                      </a:srgbClr>
                    </a:gs>
                  </a:gsLst>
                  <a:lin ang="2700000" scaled="1"/>
                  <a:tileRect/>
                </a:gradFill>
                <a:effectLst>
                  <a:outerShdw blurRad="76200" dist="50800" dir="5400000" algn="tl" rotWithShape="0">
                    <a:srgbClr val="000000">
                      <a:alpha val="65000"/>
                    </a:srgbClr>
                  </a:outerShdw>
                </a:effectLst>
                <a:latin typeface="Myriad Pro" pitchFamily="34" charset="0"/>
                <a:cs typeface="Consolas" pitchFamily="49" charset="0"/>
              </a:rPr>
              <a:t>profecia</a:t>
            </a:r>
            <a:r>
              <a:rPr lang="es-ES" sz="3200" b="1" i="1" spc="50" dirty="0">
                <a:ln w="11430"/>
                <a:gradFill flip="none" rotWithShape="1">
                  <a:gsLst>
                    <a:gs pos="0">
                      <a:srgbClr val="7030A0">
                        <a:shade val="30000"/>
                        <a:satMod val="115000"/>
                      </a:srgbClr>
                    </a:gs>
                    <a:gs pos="50000">
                      <a:srgbClr val="7030A0">
                        <a:shade val="67500"/>
                        <a:satMod val="115000"/>
                      </a:srgbClr>
                    </a:gs>
                    <a:gs pos="100000">
                      <a:srgbClr val="7030A0">
                        <a:shade val="100000"/>
                        <a:satMod val="115000"/>
                      </a:srgbClr>
                    </a:gs>
                  </a:gsLst>
                  <a:lin ang="27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Deus tirará a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sua</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parte do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livro</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da vida</a:t>
            </a:r>
            <a:r>
              <a:rPr lang="es-ES" sz="3200" b="1" i="1" spc="50" dirty="0">
                <a:ln w="11430"/>
                <a:gradFill flip="none" rotWithShape="1">
                  <a:gsLst>
                    <a:gs pos="0">
                      <a:srgbClr val="7030A0">
                        <a:shade val="30000"/>
                        <a:satMod val="115000"/>
                      </a:srgbClr>
                    </a:gs>
                    <a:gs pos="50000">
                      <a:srgbClr val="7030A0">
                        <a:shade val="67500"/>
                        <a:satMod val="115000"/>
                      </a:srgbClr>
                    </a:gs>
                    <a:gs pos="100000">
                      <a:srgbClr val="7030A0">
                        <a:shade val="100000"/>
                        <a:satMod val="115000"/>
                      </a:srgbClr>
                    </a:gs>
                  </a:gsLst>
                  <a:lin ang="2700000" scaled="1"/>
                  <a:tileRect/>
                </a:gradFill>
                <a:effectLst>
                  <a:outerShdw blurRad="76200" dist="50800" dir="5400000" algn="tl" rotWithShape="0">
                    <a:srgbClr val="000000">
                      <a:alpha val="65000"/>
                    </a:srgbClr>
                  </a:outerShdw>
                </a:effectLst>
                <a:latin typeface="Myriad Pro" pitchFamily="34" charset="0"/>
                <a:cs typeface="Consolas" pitchFamily="49" charset="0"/>
              </a:rPr>
              <a:t>, e da </a:t>
            </a:r>
            <a:r>
              <a:rPr lang="es-ES" sz="3200" b="1" i="1" spc="50" dirty="0" err="1">
                <a:ln w="11430"/>
                <a:gradFill flip="none" rotWithShape="1">
                  <a:gsLst>
                    <a:gs pos="0">
                      <a:srgbClr val="7030A0">
                        <a:shade val="30000"/>
                        <a:satMod val="115000"/>
                      </a:srgbClr>
                    </a:gs>
                    <a:gs pos="50000">
                      <a:srgbClr val="7030A0">
                        <a:shade val="67500"/>
                        <a:satMod val="115000"/>
                      </a:srgbClr>
                    </a:gs>
                    <a:gs pos="100000">
                      <a:srgbClr val="7030A0">
                        <a:shade val="100000"/>
                        <a:satMod val="115000"/>
                      </a:srgbClr>
                    </a:gs>
                  </a:gsLst>
                  <a:lin ang="2700000" scaled="1"/>
                  <a:tileRect/>
                </a:gradFill>
                <a:effectLst>
                  <a:outerShdw blurRad="76200" dist="50800" dir="5400000" algn="tl" rotWithShape="0">
                    <a:srgbClr val="000000">
                      <a:alpha val="65000"/>
                    </a:srgbClr>
                  </a:outerShdw>
                </a:effectLst>
                <a:latin typeface="Myriad Pro" pitchFamily="34" charset="0"/>
                <a:cs typeface="Consolas" pitchFamily="49" charset="0"/>
              </a:rPr>
              <a:t>cidade</a:t>
            </a:r>
            <a:r>
              <a:rPr lang="es-ES" sz="3200" b="1" i="1" spc="50" dirty="0">
                <a:ln w="11430"/>
                <a:gradFill flip="none" rotWithShape="1">
                  <a:gsLst>
                    <a:gs pos="0">
                      <a:srgbClr val="7030A0">
                        <a:shade val="30000"/>
                        <a:satMod val="115000"/>
                      </a:srgbClr>
                    </a:gs>
                    <a:gs pos="50000">
                      <a:srgbClr val="7030A0">
                        <a:shade val="67500"/>
                        <a:satMod val="115000"/>
                      </a:srgbClr>
                    </a:gs>
                    <a:gs pos="100000">
                      <a:srgbClr val="7030A0">
                        <a:shade val="100000"/>
                        <a:satMod val="115000"/>
                      </a:srgbClr>
                    </a:gs>
                  </a:gsLst>
                  <a:lin ang="2700000" scaled="1"/>
                  <a:tileRect/>
                </a:gradFill>
                <a:effectLst>
                  <a:outerShdw blurRad="76200" dist="50800" dir="5400000" algn="tl" rotWithShape="0">
                    <a:srgbClr val="000000">
                      <a:alpha val="65000"/>
                    </a:srgbClr>
                  </a:outerShdw>
                </a:effectLst>
                <a:latin typeface="Myriad Pro" pitchFamily="34" charset="0"/>
                <a:cs typeface="Consolas" pitchFamily="49" charset="0"/>
              </a:rPr>
              <a:t> santa, e das </a:t>
            </a:r>
            <a:r>
              <a:rPr lang="es-ES" sz="3200" b="1" i="1" spc="50" dirty="0" err="1">
                <a:ln w="11430"/>
                <a:gradFill flip="none" rotWithShape="1">
                  <a:gsLst>
                    <a:gs pos="0">
                      <a:srgbClr val="7030A0">
                        <a:shade val="30000"/>
                        <a:satMod val="115000"/>
                      </a:srgbClr>
                    </a:gs>
                    <a:gs pos="50000">
                      <a:srgbClr val="7030A0">
                        <a:shade val="67500"/>
                        <a:satMod val="115000"/>
                      </a:srgbClr>
                    </a:gs>
                    <a:gs pos="100000">
                      <a:srgbClr val="7030A0">
                        <a:shade val="100000"/>
                        <a:satMod val="115000"/>
                      </a:srgbClr>
                    </a:gs>
                  </a:gsLst>
                  <a:lin ang="2700000" scaled="1"/>
                  <a:tileRect/>
                </a:gradFill>
                <a:effectLst>
                  <a:outerShdw blurRad="76200" dist="50800" dir="5400000" algn="tl" rotWithShape="0">
                    <a:srgbClr val="000000">
                      <a:alpha val="65000"/>
                    </a:srgbClr>
                  </a:outerShdw>
                </a:effectLst>
                <a:latin typeface="Myriad Pro" pitchFamily="34" charset="0"/>
                <a:cs typeface="Consolas" pitchFamily="49" charset="0"/>
              </a:rPr>
              <a:t>coisas</a:t>
            </a:r>
            <a:r>
              <a:rPr lang="es-ES" sz="3200" b="1" i="1" spc="50" dirty="0">
                <a:ln w="11430"/>
                <a:gradFill flip="none" rotWithShape="1">
                  <a:gsLst>
                    <a:gs pos="0">
                      <a:srgbClr val="7030A0">
                        <a:shade val="30000"/>
                        <a:satMod val="115000"/>
                      </a:srgbClr>
                    </a:gs>
                    <a:gs pos="50000">
                      <a:srgbClr val="7030A0">
                        <a:shade val="67500"/>
                        <a:satMod val="115000"/>
                      </a:srgbClr>
                    </a:gs>
                    <a:gs pos="100000">
                      <a:srgbClr val="7030A0">
                        <a:shade val="100000"/>
                        <a:satMod val="115000"/>
                      </a:srgbClr>
                    </a:gs>
                  </a:gsLst>
                  <a:lin ang="2700000" scaled="1"/>
                  <a:tileRect/>
                </a:gradFill>
                <a:effectLst>
                  <a:outerShdw blurRad="76200" dist="50800" dir="5400000" algn="tl" rotWithShape="0">
                    <a:srgbClr val="000000">
                      <a:alpha val="65000"/>
                    </a:srgbClr>
                  </a:outerShdw>
                </a:effectLst>
                <a:latin typeface="Myriad Pro" pitchFamily="34" charset="0"/>
                <a:cs typeface="Consolas" pitchFamily="49" charset="0"/>
              </a:rPr>
              <a:t> que </a:t>
            </a:r>
            <a:r>
              <a:rPr lang="es-ES" sz="3200" b="1" i="1" spc="50" dirty="0" err="1">
                <a:ln w="11430"/>
                <a:gradFill flip="none" rotWithShape="1">
                  <a:gsLst>
                    <a:gs pos="0">
                      <a:srgbClr val="7030A0">
                        <a:shade val="30000"/>
                        <a:satMod val="115000"/>
                      </a:srgbClr>
                    </a:gs>
                    <a:gs pos="50000">
                      <a:srgbClr val="7030A0">
                        <a:shade val="67500"/>
                        <a:satMod val="115000"/>
                      </a:srgbClr>
                    </a:gs>
                    <a:gs pos="100000">
                      <a:srgbClr val="7030A0">
                        <a:shade val="100000"/>
                        <a:satMod val="115000"/>
                      </a:srgbClr>
                    </a:gs>
                  </a:gsLst>
                  <a:lin ang="2700000" scaled="1"/>
                  <a:tileRect/>
                </a:gradFill>
                <a:effectLst>
                  <a:outerShdw blurRad="76200" dist="50800" dir="5400000" algn="tl" rotWithShape="0">
                    <a:srgbClr val="000000">
                      <a:alpha val="65000"/>
                    </a:srgbClr>
                  </a:outerShdw>
                </a:effectLst>
                <a:latin typeface="Myriad Pro" pitchFamily="34" charset="0"/>
                <a:cs typeface="Consolas" pitchFamily="49" charset="0"/>
              </a:rPr>
              <a:t>estão</a:t>
            </a:r>
            <a:r>
              <a:rPr lang="es-ES" sz="3200" b="1" i="1" spc="50" dirty="0">
                <a:ln w="11430"/>
                <a:gradFill flip="none" rotWithShape="1">
                  <a:gsLst>
                    <a:gs pos="0">
                      <a:srgbClr val="7030A0">
                        <a:shade val="30000"/>
                        <a:satMod val="115000"/>
                      </a:srgbClr>
                    </a:gs>
                    <a:gs pos="50000">
                      <a:srgbClr val="7030A0">
                        <a:shade val="67500"/>
                        <a:satMod val="115000"/>
                      </a:srgbClr>
                    </a:gs>
                    <a:gs pos="100000">
                      <a:srgbClr val="7030A0">
                        <a:shade val="100000"/>
                        <a:satMod val="115000"/>
                      </a:srgbClr>
                    </a:gs>
                  </a:gsLst>
                  <a:lin ang="2700000" scaled="1"/>
                  <a:tileRect/>
                </a:gradFill>
                <a:effectLst>
                  <a:outerShdw blurRad="76200" dist="50800" dir="5400000" algn="tl" rotWithShape="0">
                    <a:srgbClr val="000000">
                      <a:alpha val="65000"/>
                    </a:srgbClr>
                  </a:outerShdw>
                </a:effectLst>
                <a:latin typeface="Myriad Pro" pitchFamily="34" charset="0"/>
                <a:cs typeface="Consolas" pitchFamily="49" charset="0"/>
              </a:rPr>
              <a:t> escritas </a:t>
            </a:r>
            <a:r>
              <a:rPr lang="es-ES" sz="3200" b="1" i="1" spc="50" dirty="0" err="1">
                <a:ln w="11430"/>
                <a:gradFill flip="none" rotWithShape="1">
                  <a:gsLst>
                    <a:gs pos="0">
                      <a:srgbClr val="7030A0">
                        <a:shade val="30000"/>
                        <a:satMod val="115000"/>
                      </a:srgbClr>
                    </a:gs>
                    <a:gs pos="50000">
                      <a:srgbClr val="7030A0">
                        <a:shade val="67500"/>
                        <a:satMod val="115000"/>
                      </a:srgbClr>
                    </a:gs>
                    <a:gs pos="100000">
                      <a:srgbClr val="7030A0">
                        <a:shade val="100000"/>
                        <a:satMod val="115000"/>
                      </a:srgbClr>
                    </a:gs>
                  </a:gsLst>
                  <a:lin ang="2700000" scaled="1"/>
                  <a:tileRect/>
                </a:gradFill>
                <a:effectLst>
                  <a:outerShdw blurRad="76200" dist="50800" dir="5400000" algn="tl" rotWithShape="0">
                    <a:srgbClr val="000000">
                      <a:alpha val="65000"/>
                    </a:srgbClr>
                  </a:outerShdw>
                </a:effectLst>
                <a:latin typeface="Myriad Pro" pitchFamily="34" charset="0"/>
                <a:cs typeface="Consolas" pitchFamily="49" charset="0"/>
              </a:rPr>
              <a:t>neste</a:t>
            </a:r>
            <a:r>
              <a:rPr lang="es-ES" sz="3200" b="1" i="1" spc="50" dirty="0">
                <a:ln w="11430"/>
                <a:gradFill flip="none" rotWithShape="1">
                  <a:gsLst>
                    <a:gs pos="0">
                      <a:srgbClr val="7030A0">
                        <a:shade val="30000"/>
                        <a:satMod val="115000"/>
                      </a:srgbClr>
                    </a:gs>
                    <a:gs pos="50000">
                      <a:srgbClr val="7030A0">
                        <a:shade val="67500"/>
                        <a:satMod val="115000"/>
                      </a:srgbClr>
                    </a:gs>
                    <a:gs pos="100000">
                      <a:srgbClr val="7030A0">
                        <a:shade val="100000"/>
                        <a:satMod val="115000"/>
                      </a:srgbClr>
                    </a:gs>
                  </a:gsLst>
                  <a:lin ang="27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gradFill flip="none" rotWithShape="1">
                  <a:gsLst>
                    <a:gs pos="0">
                      <a:srgbClr val="7030A0">
                        <a:shade val="30000"/>
                        <a:satMod val="115000"/>
                      </a:srgbClr>
                    </a:gs>
                    <a:gs pos="50000">
                      <a:srgbClr val="7030A0">
                        <a:shade val="67500"/>
                        <a:satMod val="115000"/>
                      </a:srgbClr>
                    </a:gs>
                    <a:gs pos="100000">
                      <a:srgbClr val="7030A0">
                        <a:shade val="100000"/>
                        <a:satMod val="115000"/>
                      </a:srgbClr>
                    </a:gs>
                  </a:gsLst>
                  <a:lin ang="2700000" scaled="1"/>
                  <a:tileRect/>
                </a:gradFill>
                <a:effectLst>
                  <a:outerShdw blurRad="76200" dist="50800" dir="5400000" algn="tl" rotWithShape="0">
                    <a:srgbClr val="000000">
                      <a:alpha val="65000"/>
                    </a:srgbClr>
                  </a:outerShdw>
                </a:effectLst>
                <a:latin typeface="Myriad Pro" pitchFamily="34" charset="0"/>
                <a:cs typeface="Consolas" pitchFamily="49" charset="0"/>
              </a:rPr>
              <a:t>livro</a:t>
            </a:r>
            <a:r>
              <a:rPr lang="es-ES" sz="3200" b="1" i="1" spc="50" dirty="0">
                <a:ln w="11430"/>
                <a:gradFill flip="none" rotWithShape="1">
                  <a:gsLst>
                    <a:gs pos="0">
                      <a:srgbClr val="7030A0">
                        <a:shade val="30000"/>
                        <a:satMod val="115000"/>
                      </a:srgbClr>
                    </a:gs>
                    <a:gs pos="50000">
                      <a:srgbClr val="7030A0">
                        <a:shade val="67500"/>
                        <a:satMod val="115000"/>
                      </a:srgbClr>
                    </a:gs>
                    <a:gs pos="100000">
                      <a:srgbClr val="7030A0">
                        <a:shade val="100000"/>
                        <a:satMod val="115000"/>
                      </a:srgbClr>
                    </a:gs>
                  </a:gsLst>
                  <a:lin ang="2700000" scaled="1"/>
                  <a:tileRect/>
                </a:gradFill>
                <a:effectLst>
                  <a:outerShdw blurRad="76200" dist="50800" dir="5400000" algn="tl" rotWithShape="0">
                    <a:srgbClr val="000000">
                      <a:alpha val="65000"/>
                    </a:srgbClr>
                  </a:outerShdw>
                </a:effectLst>
                <a:latin typeface="Myriad Pro" pitchFamily="34" charset="0"/>
                <a:cs typeface="Consolas" pitchFamily="49" charset="0"/>
              </a:rPr>
              <a:t>.</a:t>
            </a: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7759" y="3853307"/>
            <a:ext cx="7008638" cy="18649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957203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childTnLst>
                                </p:cTn>
                              </p:par>
                            </p:childTnLst>
                          </p:cTn>
                        </p:par>
                        <p:par>
                          <p:cTn id="8" fill="hold">
                            <p:stCondLst>
                              <p:cond delay="75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4000"/>
                                        <p:tgtEl>
                                          <p:spTgt spid="4"/>
                                        </p:tgtEl>
                                      </p:cBhvr>
                                    </p:animEffect>
                                  </p:childTnLst>
                                </p:cTn>
                              </p:par>
                            </p:childTnLst>
                          </p:cTn>
                        </p:par>
                        <p:par>
                          <p:cTn id="12" fill="hold">
                            <p:stCondLst>
                              <p:cond delay="4750"/>
                            </p:stCondLst>
                            <p:childTnLst>
                              <p:par>
                                <p:cTn id="13" presetID="22" presetClass="entr" presetSubtype="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050" name="Picture 2" descr="J:\Mis Docs\_Multimedia IMS\Curso Biblico PPS\Tema 14\Tema 14 oraci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3011" name="Rectangle 3"/>
          <p:cNvSpPr>
            <a:spLocks noChangeArrowheads="1"/>
          </p:cNvSpPr>
          <p:nvPr/>
        </p:nvSpPr>
        <p:spPr bwMode="auto">
          <a:xfrm>
            <a:off x="1367644" y="4221088"/>
            <a:ext cx="6480720" cy="2304256"/>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6"/>
              </a:contourClr>
            </a:sp3d>
          </a:bodyPr>
          <a:lstStyle/>
          <a:p>
            <a:r>
              <a:rPr lang="en-US" sz="4800" b="1" u="none" spc="50" dirty="0">
                <a:ln w="11430"/>
                <a:gradFill flip="none" rotWithShape="1">
                  <a:gsLst>
                    <a:gs pos="19000">
                      <a:srgbClr val="FFF200"/>
                    </a:gs>
                    <a:gs pos="38000">
                      <a:srgbClr val="FF7A00"/>
                    </a:gs>
                    <a:gs pos="53000">
                      <a:srgbClr val="FF0300"/>
                    </a:gs>
                    <a:gs pos="66000">
                      <a:srgbClr val="4D0808"/>
                    </a:gs>
                  </a:gsLst>
                  <a:lin ang="5400000" scaled="0"/>
                  <a:tileRect r="-100000" b="-100000"/>
                </a:gradFill>
                <a:effectLst>
                  <a:outerShdw blurRad="76200" dist="50800" dir="5400000" algn="tl" rotWithShape="0">
                    <a:srgbClr val="000000">
                      <a:alpha val="65000"/>
                    </a:srgbClr>
                  </a:outerShdw>
                </a:effectLst>
                <a:latin typeface="Bernard MT Condensed" pitchFamily="18" charset="0"/>
                <a:cs typeface="Vijaya" pitchFamily="34" charset="0"/>
              </a:rPr>
              <a:t>Um </a:t>
            </a:r>
            <a:r>
              <a:rPr lang="en-US" sz="4800" b="1" spc="50" dirty="0" err="1">
                <a:ln w="11430"/>
                <a:gradFill flip="none" rotWithShape="1">
                  <a:gsLst>
                    <a:gs pos="19000">
                      <a:srgbClr val="FFF200"/>
                    </a:gs>
                    <a:gs pos="38000">
                      <a:srgbClr val="FF7A00"/>
                    </a:gs>
                    <a:gs pos="53000">
                      <a:srgbClr val="FF0300"/>
                    </a:gs>
                    <a:gs pos="66000">
                      <a:srgbClr val="4D0808"/>
                    </a:gs>
                  </a:gsLst>
                  <a:lin ang="5400000" scaled="0"/>
                  <a:tileRect r="-100000" b="-100000"/>
                </a:gradFill>
                <a:effectLst>
                  <a:outerShdw blurRad="76200" dist="50800" dir="5400000" algn="tl" rotWithShape="0">
                    <a:srgbClr val="000000">
                      <a:alpha val="65000"/>
                    </a:srgbClr>
                  </a:outerShdw>
                </a:effectLst>
                <a:latin typeface="Bernard MT Condensed" pitchFamily="18" charset="0"/>
                <a:cs typeface="Vijaya" pitchFamily="34" charset="0"/>
              </a:rPr>
              <a:t>M</a:t>
            </a:r>
            <a:r>
              <a:rPr lang="en-US" sz="4800" b="1" u="none" spc="50" dirty="0" err="1">
                <a:ln w="11430"/>
                <a:gradFill flip="none" rotWithShape="1">
                  <a:gsLst>
                    <a:gs pos="19000">
                      <a:srgbClr val="FFF200"/>
                    </a:gs>
                    <a:gs pos="38000">
                      <a:srgbClr val="FF7A00"/>
                    </a:gs>
                    <a:gs pos="53000">
                      <a:srgbClr val="FF0300"/>
                    </a:gs>
                    <a:gs pos="66000">
                      <a:srgbClr val="4D0808"/>
                    </a:gs>
                  </a:gsLst>
                  <a:lin ang="5400000" scaled="0"/>
                  <a:tileRect r="-100000" b="-100000"/>
                </a:gradFill>
                <a:effectLst>
                  <a:outerShdw blurRad="76200" dist="50800" dir="5400000" algn="tl" rotWithShape="0">
                    <a:srgbClr val="000000">
                      <a:alpha val="65000"/>
                    </a:srgbClr>
                  </a:outerShdw>
                </a:effectLst>
                <a:latin typeface="Bernard MT Condensed" pitchFamily="18" charset="0"/>
                <a:cs typeface="Vijaya" pitchFamily="34" charset="0"/>
              </a:rPr>
              <a:t>omento</a:t>
            </a:r>
            <a:r>
              <a:rPr lang="en-US" sz="4800" b="1" u="none" spc="50" dirty="0">
                <a:ln w="11430"/>
                <a:gradFill flip="none" rotWithShape="1">
                  <a:gsLst>
                    <a:gs pos="19000">
                      <a:srgbClr val="FFF200"/>
                    </a:gs>
                    <a:gs pos="38000">
                      <a:srgbClr val="FF7A00"/>
                    </a:gs>
                    <a:gs pos="53000">
                      <a:srgbClr val="FF0300"/>
                    </a:gs>
                    <a:gs pos="66000">
                      <a:srgbClr val="4D0808"/>
                    </a:gs>
                  </a:gsLst>
                  <a:lin ang="5400000" scaled="0"/>
                  <a:tileRect r="-100000" b="-100000"/>
                </a:gradFill>
                <a:effectLst>
                  <a:outerShdw blurRad="76200" dist="50800" dir="5400000" algn="tl" rotWithShape="0">
                    <a:srgbClr val="000000">
                      <a:alpha val="65000"/>
                    </a:srgbClr>
                  </a:outerShdw>
                </a:effectLst>
                <a:latin typeface="Bernard MT Condensed" pitchFamily="18" charset="0"/>
                <a:cs typeface="Vijaya" pitchFamily="34" charset="0"/>
              </a:rPr>
              <a:t> de </a:t>
            </a:r>
            <a:r>
              <a:rPr lang="en-US" sz="4800" b="1" spc="50" dirty="0" err="1">
                <a:ln w="11430"/>
                <a:gradFill flip="none" rotWithShape="1">
                  <a:gsLst>
                    <a:gs pos="19000">
                      <a:srgbClr val="FFF200"/>
                    </a:gs>
                    <a:gs pos="38000">
                      <a:srgbClr val="FF7A00"/>
                    </a:gs>
                    <a:gs pos="53000">
                      <a:srgbClr val="FF0300"/>
                    </a:gs>
                    <a:gs pos="66000">
                      <a:srgbClr val="4D0808"/>
                    </a:gs>
                  </a:gsLst>
                  <a:lin ang="5400000" scaled="0"/>
                  <a:tileRect r="-100000" b="-100000"/>
                </a:gradFill>
                <a:effectLst>
                  <a:outerShdw blurRad="76200" dist="50800" dir="5400000" algn="tl" rotWithShape="0">
                    <a:srgbClr val="000000">
                      <a:alpha val="65000"/>
                    </a:srgbClr>
                  </a:outerShdw>
                </a:effectLst>
                <a:latin typeface="Bernard MT Condensed" pitchFamily="18" charset="0"/>
                <a:cs typeface="Vijaya" pitchFamily="34" charset="0"/>
              </a:rPr>
              <a:t>O</a:t>
            </a:r>
            <a:r>
              <a:rPr lang="en-US" sz="4800" b="1" u="none" spc="50" dirty="0" err="1">
                <a:ln w="11430"/>
                <a:gradFill flip="none" rotWithShape="1">
                  <a:gsLst>
                    <a:gs pos="19000">
                      <a:srgbClr val="FFF200"/>
                    </a:gs>
                    <a:gs pos="38000">
                      <a:srgbClr val="FF7A00"/>
                    </a:gs>
                    <a:gs pos="53000">
                      <a:srgbClr val="FF0300"/>
                    </a:gs>
                    <a:gs pos="66000">
                      <a:srgbClr val="4D0808"/>
                    </a:gs>
                  </a:gsLst>
                  <a:lin ang="5400000" scaled="0"/>
                  <a:tileRect r="-100000" b="-100000"/>
                </a:gradFill>
                <a:effectLst>
                  <a:outerShdw blurRad="76200" dist="50800" dir="5400000" algn="tl" rotWithShape="0">
                    <a:srgbClr val="000000">
                      <a:alpha val="65000"/>
                    </a:srgbClr>
                  </a:outerShdw>
                </a:effectLst>
                <a:latin typeface="Bernard MT Condensed" pitchFamily="18" charset="0"/>
                <a:cs typeface="Vijaya" pitchFamily="34" charset="0"/>
              </a:rPr>
              <a:t>ração</a:t>
            </a:r>
            <a:endParaRPr lang="en-US" sz="4800" b="1" u="none" spc="50" dirty="0">
              <a:ln w="11430"/>
              <a:gradFill flip="none" rotWithShape="1">
                <a:gsLst>
                  <a:gs pos="19000">
                    <a:srgbClr val="FFF200"/>
                  </a:gs>
                  <a:gs pos="38000">
                    <a:srgbClr val="FF7A00"/>
                  </a:gs>
                  <a:gs pos="53000">
                    <a:srgbClr val="FF0300"/>
                  </a:gs>
                  <a:gs pos="66000">
                    <a:srgbClr val="4D0808"/>
                  </a:gs>
                </a:gsLst>
                <a:lin ang="5400000" scaled="0"/>
                <a:tileRect r="-100000" b="-100000"/>
              </a:gradFill>
              <a:effectLst>
                <a:outerShdw blurRad="76200" dist="50800" dir="5400000" algn="tl" rotWithShape="0">
                  <a:srgbClr val="000000">
                    <a:alpha val="65000"/>
                  </a:srgbClr>
                </a:outerShdw>
              </a:effectLst>
              <a:latin typeface="Bernard MT Condensed" pitchFamily="18" charset="0"/>
              <a:cs typeface="Vijaya" pitchFamily="34" charset="0"/>
            </a:endParaRPr>
          </a:p>
        </p:txBody>
      </p:sp>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270" y="3320988"/>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08049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3011"/>
                                        </p:tgtEl>
                                        <p:attrNameLst>
                                          <p:attrName>style.visibility</p:attrName>
                                        </p:attrNameLst>
                                      </p:cBhvr>
                                      <p:to>
                                        <p:strVal val="visible"/>
                                      </p:to>
                                    </p:set>
                                    <p:animEffect transition="in" filter="wipe(left)">
                                      <p:cBhvr>
                                        <p:cTn id="7" dur="2000"/>
                                        <p:tgtEl>
                                          <p:spTgt spid="43011"/>
                                        </p:tgtEl>
                                      </p:cBhvr>
                                    </p:animEffect>
                                  </p:childTnLst>
                                </p:cTn>
                              </p:par>
                            </p:childTnLst>
                          </p:cTn>
                        </p:par>
                        <p:par>
                          <p:cTn id="8" fill="hold">
                            <p:stCondLst>
                              <p:cond delay="20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J:\Mis Docs\_Multimedia IMS\Curso Biblico PPS\Tema 14\Tema 14 cambio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6 Rectángulo"/>
          <p:cNvSpPr/>
          <p:nvPr/>
        </p:nvSpPr>
        <p:spPr>
          <a:xfrm>
            <a:off x="1763688" y="980728"/>
            <a:ext cx="6516724" cy="369332"/>
          </a:xfrm>
          <a:prstGeom prst="rect">
            <a:avLst/>
          </a:prstGeom>
        </p:spPr>
        <p:txBody>
          <a:bodyPr wrap="square">
            <a:spAutoFit/>
          </a:bodyPr>
          <a:lstStyle/>
          <a:p>
            <a:endParaRPr lang="es-ES" dirty="0"/>
          </a:p>
        </p:txBody>
      </p:sp>
      <p:pic>
        <p:nvPicPr>
          <p:cNvPr id="6"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9591" y="4077072"/>
            <a:ext cx="7380821" cy="2131977"/>
          </a:xfrm>
          <a:prstGeom prst="rect">
            <a:avLst/>
          </a:prstGeom>
          <a:noFill/>
          <a:extLst>
            <a:ext uri="{909E8E84-426E-40DD-AFC4-6F175D3DCCD1}">
              <a14:hiddenFill xmlns:a14="http://schemas.microsoft.com/office/drawing/2010/main">
                <a:solidFill>
                  <a:srgbClr val="FFFFFF"/>
                </a:solidFill>
              </a14:hiddenFill>
            </a:ext>
          </a:extLst>
        </p:spPr>
      </p:pic>
      <p:sp>
        <p:nvSpPr>
          <p:cNvPr id="8" name="7 Rectángulo"/>
          <p:cNvSpPr/>
          <p:nvPr/>
        </p:nvSpPr>
        <p:spPr>
          <a:xfrm>
            <a:off x="2339752" y="2528900"/>
            <a:ext cx="5616624" cy="3046988"/>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r"/>
            <a:r>
              <a:rPr lang="es-ES" sz="4800" b="1" spc="50" dirty="0">
                <a:ln w="11430"/>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13500000" scaled="1"/>
                  <a:tileRect/>
                </a:gradFill>
                <a:effectLst>
                  <a:outerShdw blurRad="76200" dist="50800" dir="5400000" algn="tl" rotWithShape="0">
                    <a:srgbClr val="000000">
                      <a:alpha val="65000"/>
                    </a:srgbClr>
                  </a:outerShdw>
                </a:effectLst>
                <a:latin typeface="Bernard MT Condensed" pitchFamily="18" charset="0"/>
              </a:rPr>
              <a:t>O que </a:t>
            </a:r>
            <a:r>
              <a:rPr lang="es-ES" sz="4800" b="1" spc="50" dirty="0" err="1">
                <a:ln w="11430"/>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13500000" scaled="1"/>
                  <a:tileRect/>
                </a:gradFill>
                <a:effectLst>
                  <a:outerShdw blurRad="76200" dist="50800" dir="5400000" algn="tl" rotWithShape="0">
                    <a:srgbClr val="000000">
                      <a:alpha val="65000"/>
                    </a:srgbClr>
                  </a:outerShdw>
                </a:effectLst>
                <a:latin typeface="Bernard MT Condensed" pitchFamily="18" charset="0"/>
              </a:rPr>
              <a:t>não</a:t>
            </a:r>
            <a:r>
              <a:rPr lang="es-ES" sz="4800" b="1" spc="50" dirty="0">
                <a:ln w="11430"/>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13500000" scaled="1"/>
                  <a:tileRect/>
                </a:gradFill>
                <a:effectLst>
                  <a:outerShdw blurRad="76200" dist="50800" dir="5400000" algn="tl" rotWithShape="0">
                    <a:srgbClr val="000000">
                      <a:alpha val="65000"/>
                    </a:srgbClr>
                  </a:outerShdw>
                </a:effectLst>
                <a:latin typeface="Bernard MT Condensed" pitchFamily="18" charset="0"/>
              </a:rPr>
              <a:t> está permitido </a:t>
            </a:r>
            <a:br>
              <a:rPr lang="es-ES" sz="4800" b="1" spc="50" dirty="0">
                <a:ln w="11430"/>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13500000" scaled="1"/>
                  <a:tileRect/>
                </a:gradFill>
                <a:effectLst>
                  <a:outerShdw blurRad="76200" dist="50800" dir="5400000" algn="tl" rotWithShape="0">
                    <a:srgbClr val="000000">
                      <a:alpha val="65000"/>
                    </a:srgbClr>
                  </a:outerShdw>
                </a:effectLst>
                <a:latin typeface="Bernard MT Condensed" pitchFamily="18" charset="0"/>
              </a:rPr>
            </a:br>
            <a:r>
              <a:rPr lang="es-ES" sz="4800" b="1" spc="50" dirty="0" err="1">
                <a:ln w="11430"/>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13500000" scaled="1"/>
                  <a:tileRect/>
                </a:gradFill>
                <a:effectLst>
                  <a:outerShdw blurRad="76200" dist="50800" dir="5400000" algn="tl" rotWithShape="0">
                    <a:srgbClr val="000000">
                      <a:alpha val="65000"/>
                    </a:srgbClr>
                  </a:outerShdw>
                </a:effectLst>
                <a:latin typeface="Bernard MT Condensed" pitchFamily="18" charset="0"/>
              </a:rPr>
              <a:t>fazer</a:t>
            </a:r>
            <a:r>
              <a:rPr lang="es-ES" sz="4800" b="1" spc="50" dirty="0">
                <a:ln w="11430"/>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13500000" scaled="1"/>
                  <a:tileRect/>
                </a:gradFill>
                <a:effectLst>
                  <a:outerShdw blurRad="76200" dist="50800" dir="5400000" algn="tl" rotWithShape="0">
                    <a:srgbClr val="000000">
                      <a:alpha val="65000"/>
                    </a:srgbClr>
                  </a:outerShdw>
                </a:effectLst>
                <a:latin typeface="Bernard MT Condensed" pitchFamily="18" charset="0"/>
              </a:rPr>
              <a:t> </a:t>
            </a:r>
            <a:r>
              <a:rPr lang="es-ES" sz="4800" b="1" spc="50" dirty="0" err="1">
                <a:ln w="11430"/>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13500000" scaled="1"/>
                  <a:tileRect/>
                </a:gradFill>
                <a:effectLst>
                  <a:outerShdw blurRad="76200" dist="50800" dir="5400000" algn="tl" rotWithShape="0">
                    <a:srgbClr val="000000">
                      <a:alpha val="65000"/>
                    </a:srgbClr>
                  </a:outerShdw>
                </a:effectLst>
                <a:latin typeface="Bernard MT Condensed" pitchFamily="18" charset="0"/>
              </a:rPr>
              <a:t>com</a:t>
            </a:r>
            <a:r>
              <a:rPr lang="es-ES" sz="4800" b="1" spc="50" dirty="0">
                <a:ln w="11430"/>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13500000" scaled="1"/>
                  <a:tileRect/>
                </a:gradFill>
                <a:effectLst>
                  <a:outerShdw blurRad="76200" dist="50800" dir="5400000" algn="tl" rotWithShape="0">
                    <a:srgbClr val="000000">
                      <a:alpha val="65000"/>
                    </a:srgbClr>
                  </a:outerShdw>
                </a:effectLst>
                <a:latin typeface="Bernard MT Condensed" pitchFamily="18" charset="0"/>
              </a:rPr>
              <a:t> a </a:t>
            </a:r>
            <a:br>
              <a:rPr lang="es-ES" sz="4800" b="1" spc="50" dirty="0">
                <a:ln w="11430"/>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13500000" scaled="1"/>
                  <a:tileRect/>
                </a:gradFill>
                <a:effectLst>
                  <a:outerShdw blurRad="76200" dist="50800" dir="5400000" algn="tl" rotWithShape="0">
                    <a:srgbClr val="000000">
                      <a:alpha val="65000"/>
                    </a:srgbClr>
                  </a:outerShdw>
                </a:effectLst>
                <a:latin typeface="Bernard MT Condensed" pitchFamily="18" charset="0"/>
              </a:rPr>
            </a:br>
            <a:r>
              <a:rPr lang="es-ES" sz="4800" b="1" spc="50" dirty="0">
                <a:ln w="11430"/>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13500000" scaled="1"/>
                  <a:tileRect/>
                </a:gradFill>
                <a:effectLst>
                  <a:outerShdw blurRad="76200" dist="50800" dir="5400000" algn="tl" rotWithShape="0">
                    <a:srgbClr val="000000">
                      <a:alpha val="65000"/>
                    </a:srgbClr>
                  </a:outerShdw>
                </a:effectLst>
                <a:latin typeface="Bernard MT Condensed" pitchFamily="18" charset="0"/>
              </a:rPr>
              <a:t>Santa </a:t>
            </a:r>
            <a:r>
              <a:rPr lang="es-ES" sz="4800" b="1" spc="50" dirty="0" err="1">
                <a:ln w="11430"/>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13500000" scaled="1"/>
                  <a:tileRect/>
                </a:gradFill>
                <a:effectLst>
                  <a:outerShdw blurRad="76200" dist="50800" dir="5400000" algn="tl" rotWithShape="0">
                    <a:srgbClr val="000000">
                      <a:alpha val="65000"/>
                    </a:srgbClr>
                  </a:outerShdw>
                </a:effectLst>
                <a:latin typeface="Bernard MT Condensed" pitchFamily="18" charset="0"/>
              </a:rPr>
              <a:t>Lei</a:t>
            </a:r>
            <a:r>
              <a:rPr lang="es-ES" sz="4800" b="1" spc="50" dirty="0">
                <a:ln w="11430"/>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13500000" scaled="1"/>
                  <a:tileRect/>
                </a:gradFill>
                <a:effectLst>
                  <a:outerShdw blurRad="76200" dist="50800" dir="5400000" algn="tl" rotWithShape="0">
                    <a:srgbClr val="000000">
                      <a:alpha val="65000"/>
                    </a:srgbClr>
                  </a:outerShdw>
                </a:effectLst>
                <a:latin typeface="Bernard MT Condensed" pitchFamily="18" charset="0"/>
              </a:rPr>
              <a:t> de Deus?</a:t>
            </a:r>
          </a:p>
        </p:txBody>
      </p:sp>
    </p:spTree>
    <p:extLst>
      <p:ext uri="{BB962C8B-B14F-4D97-AF65-F5344CB8AC3E}">
        <p14:creationId xmlns:p14="http://schemas.microsoft.com/office/powerpoint/2010/main" val="54056295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J:\Mis Docs\_Multimedia IMS\Curso Biblico PPS\Tema 14\Tema 14 rompiendo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683568" y="493512"/>
            <a:ext cx="2565126" cy="523220"/>
          </a:xfrm>
          <a:prstGeom prst="rect">
            <a:avLst/>
          </a:prstGeom>
        </p:spPr>
        <p:txBody>
          <a:bodyPr wrap="none">
            <a:spAutoFit/>
          </a:bodyPr>
          <a:lstStyle/>
          <a:p>
            <a:r>
              <a:rPr lang="en-US" sz="2800" b="1" dirty="0" err="1">
                <a:ln w="18000">
                  <a:solidFill>
                    <a:srgbClr val="44281C"/>
                  </a:solidFill>
                  <a:prstDash val="solid"/>
                  <a:miter lim="800000"/>
                </a:ln>
                <a:solidFill>
                  <a:schemeClr val="accent6">
                    <a:lumMod val="75000"/>
                  </a:schemeClr>
                </a:solidFill>
                <a:effectLst>
                  <a:outerShdw blurRad="50800" dist="38100" dir="2700000" algn="tl" rotWithShape="0">
                    <a:prstClr val="black">
                      <a:alpha val="40000"/>
                    </a:prstClr>
                  </a:outerShdw>
                </a:effectLst>
                <a:latin typeface="Trajan Pro" pitchFamily="18" charset="0"/>
                <a:cs typeface="Vijaya" pitchFamily="34" charset="0"/>
              </a:rPr>
              <a:t>Eclesiastes</a:t>
            </a:r>
            <a:r>
              <a:rPr lang="en-US" sz="2800" b="1" dirty="0">
                <a:ln w="18000">
                  <a:solidFill>
                    <a:srgbClr val="44281C"/>
                  </a:solidFill>
                  <a:prstDash val="solid"/>
                  <a:miter lim="800000"/>
                </a:ln>
                <a:solidFill>
                  <a:schemeClr val="accent6">
                    <a:lumMod val="75000"/>
                  </a:schemeClr>
                </a:solidFill>
                <a:effectLst>
                  <a:outerShdw blurRad="50800" dist="38100" dir="2700000" algn="tl" rotWithShape="0">
                    <a:prstClr val="black">
                      <a:alpha val="40000"/>
                    </a:prstClr>
                  </a:outerShdw>
                </a:effectLst>
                <a:latin typeface="Trajan Pro" pitchFamily="18" charset="0"/>
                <a:cs typeface="Vijaya" pitchFamily="34" charset="0"/>
              </a:rPr>
              <a:t> 3:14</a:t>
            </a:r>
          </a:p>
        </p:txBody>
      </p:sp>
      <p:sp>
        <p:nvSpPr>
          <p:cNvPr id="4" name="Rectangle 3"/>
          <p:cNvSpPr>
            <a:spLocks noChangeArrowheads="1"/>
          </p:cNvSpPr>
          <p:nvPr/>
        </p:nvSpPr>
        <p:spPr bwMode="auto">
          <a:xfrm>
            <a:off x="1223628" y="1448780"/>
            <a:ext cx="5544616" cy="4284476"/>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“Eu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sei</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que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tudo</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quando</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Deus faz durará eternamente; </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nada se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lhe</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deve</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acrescentar</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e nada se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lhe</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deve</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tirar</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e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isto</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faz Deus para que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haja</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temor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diante</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dele.”</a:t>
            </a: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7759" y="3853307"/>
            <a:ext cx="7008638" cy="18649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145232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childTnLst>
                                </p:cTn>
                              </p:par>
                            </p:childTnLst>
                          </p:cTn>
                        </p:par>
                        <p:par>
                          <p:cTn id="8" fill="hold">
                            <p:stCondLst>
                              <p:cond delay="75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4000"/>
                                        <p:tgtEl>
                                          <p:spTgt spid="4"/>
                                        </p:tgtEl>
                                      </p:cBhvr>
                                    </p:animEffect>
                                  </p:childTnLst>
                                </p:cTn>
                              </p:par>
                            </p:childTnLst>
                          </p:cTn>
                        </p:par>
                        <p:par>
                          <p:cTn id="12" fill="hold">
                            <p:stCondLst>
                              <p:cond delay="4750"/>
                            </p:stCondLst>
                            <p:childTnLst>
                              <p:par>
                                <p:cTn id="13" presetID="22" presetClass="entr" presetSubtype="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J:\Mis Docs\_Multimedia IMS\Curso Biblico PPS\Tema 14\Tema 14 fondo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7" name="6 Rectángulo"/>
          <p:cNvSpPr/>
          <p:nvPr/>
        </p:nvSpPr>
        <p:spPr>
          <a:xfrm>
            <a:off x="1763688" y="980728"/>
            <a:ext cx="6516724" cy="369332"/>
          </a:xfrm>
          <a:prstGeom prst="rect">
            <a:avLst/>
          </a:prstGeom>
        </p:spPr>
        <p:txBody>
          <a:bodyPr wrap="square">
            <a:spAutoFit/>
          </a:bodyPr>
          <a:lstStyle/>
          <a:p>
            <a:endParaRPr lang="es-ES" dirty="0"/>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9591" y="4077072"/>
            <a:ext cx="7380821" cy="2131977"/>
          </a:xfrm>
          <a:prstGeom prst="rect">
            <a:avLst/>
          </a:prstGeom>
          <a:noFill/>
          <a:extLst>
            <a:ext uri="{909E8E84-426E-40DD-AFC4-6F175D3DCCD1}">
              <a14:hiddenFill xmlns:a14="http://schemas.microsoft.com/office/drawing/2010/main">
                <a:solidFill>
                  <a:srgbClr val="FFFFFF"/>
                </a:solidFill>
              </a14:hiddenFill>
            </a:ext>
          </a:extLst>
        </p:spPr>
      </p:pic>
      <p:sp>
        <p:nvSpPr>
          <p:cNvPr id="9" name="8 Rectángulo"/>
          <p:cNvSpPr/>
          <p:nvPr/>
        </p:nvSpPr>
        <p:spPr>
          <a:xfrm>
            <a:off x="899592" y="1035308"/>
            <a:ext cx="7236804" cy="4493538"/>
          </a:xfrm>
          <a:prstGeom prst="rect">
            <a:avLst/>
          </a:prstGeom>
        </p:spPr>
        <p:txBody>
          <a:bodyPr wrap="square">
            <a:spAutoFit/>
          </a:bodyPr>
          <a:lstStyle/>
          <a:p>
            <a:pPr marL="342900" indent="-342900">
              <a:spcAft>
                <a:spcPts val="1200"/>
              </a:spcAft>
              <a:buFont typeface="Arial" pitchFamily="34" charset="0"/>
              <a:buChar char="•"/>
            </a:pPr>
            <a:r>
              <a:rPr lang="es-ES" sz="2400" b="1" dirty="0">
                <a:ln w="18000">
                  <a:solidFill>
                    <a:schemeClr val="accent2">
                      <a:lumMod val="50000"/>
                    </a:schemeClr>
                  </a:solidFill>
                  <a:prstDash val="solid"/>
                  <a:miter lim="800000"/>
                </a:ln>
                <a:solidFill>
                  <a:srgbClr val="FF000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Deus </a:t>
            </a:r>
            <a:r>
              <a:rPr lang="es-ES" sz="2400" b="1" dirty="0" err="1">
                <a:ln w="18000">
                  <a:solidFill>
                    <a:schemeClr val="accent2">
                      <a:lumMod val="50000"/>
                    </a:schemeClr>
                  </a:solidFill>
                  <a:prstDash val="solid"/>
                  <a:miter lim="800000"/>
                </a:ln>
                <a:solidFill>
                  <a:srgbClr val="FF000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não</a:t>
            </a:r>
            <a:r>
              <a:rPr lang="es-ES" sz="2400" b="1" dirty="0">
                <a:ln w="18000">
                  <a:solidFill>
                    <a:schemeClr val="accent2">
                      <a:lumMod val="50000"/>
                    </a:schemeClr>
                  </a:solidFill>
                  <a:prstDash val="solid"/>
                  <a:miter lim="800000"/>
                </a:ln>
                <a:solidFill>
                  <a:srgbClr val="FF000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 muda a </a:t>
            </a:r>
            <a:r>
              <a:rPr lang="es-ES" sz="2400" b="1" dirty="0" err="1">
                <a:ln w="18000">
                  <a:solidFill>
                    <a:schemeClr val="accent2">
                      <a:lumMod val="50000"/>
                    </a:schemeClr>
                  </a:solidFill>
                  <a:prstDash val="solid"/>
                  <a:miter lim="800000"/>
                </a:ln>
                <a:solidFill>
                  <a:srgbClr val="FF000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Sua</a:t>
            </a:r>
            <a:r>
              <a:rPr lang="es-ES" sz="2400" b="1" dirty="0">
                <a:ln w="18000">
                  <a:solidFill>
                    <a:schemeClr val="accent2">
                      <a:lumMod val="50000"/>
                    </a:schemeClr>
                  </a:solidFill>
                  <a:prstDash val="solid"/>
                  <a:miter lim="800000"/>
                </a:ln>
                <a:solidFill>
                  <a:srgbClr val="FF000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 Santa </a:t>
            </a:r>
            <a:r>
              <a:rPr lang="es-ES" sz="2400" b="1" dirty="0" err="1">
                <a:ln w="18000">
                  <a:solidFill>
                    <a:schemeClr val="accent2">
                      <a:lumMod val="50000"/>
                    </a:schemeClr>
                  </a:solidFill>
                  <a:prstDash val="solid"/>
                  <a:miter lim="800000"/>
                </a:ln>
                <a:solidFill>
                  <a:srgbClr val="FF000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Lei</a:t>
            </a:r>
            <a:r>
              <a:rPr lang="es-ES" sz="2400" b="1" dirty="0">
                <a:ln w="18000">
                  <a:solidFill>
                    <a:schemeClr val="accent2">
                      <a:lumMod val="50000"/>
                    </a:schemeClr>
                  </a:solidFill>
                  <a:prstDash val="solid"/>
                  <a:miter lim="800000"/>
                </a:ln>
                <a:solidFill>
                  <a:srgbClr val="FF000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                         </a:t>
            </a:r>
            <a:r>
              <a:rPr lang="es-ES" sz="2400" b="1" dirty="0" err="1">
                <a:ln w="18000">
                  <a:solidFill>
                    <a:schemeClr val="accent2">
                      <a:lumMod val="50000"/>
                    </a:schemeClr>
                  </a:solidFill>
                  <a:prstDash val="solid"/>
                  <a:miter lim="800000"/>
                </a:ln>
                <a:solidFill>
                  <a:srgbClr val="FF000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Malaquias</a:t>
            </a:r>
            <a:r>
              <a:rPr lang="es-ES" sz="2400" b="1" dirty="0">
                <a:ln w="18000">
                  <a:solidFill>
                    <a:schemeClr val="accent2">
                      <a:lumMod val="50000"/>
                    </a:schemeClr>
                  </a:solidFill>
                  <a:prstDash val="solid"/>
                  <a:miter lim="800000"/>
                </a:ln>
                <a:solidFill>
                  <a:srgbClr val="FF000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 3:6 p.p. </a:t>
            </a:r>
            <a:r>
              <a:rPr lang="es-ES" sz="2000" b="1" dirty="0">
                <a:ln w="18000">
                  <a:solidFill>
                    <a:schemeClr val="accent2">
                      <a:lumMod val="50000"/>
                    </a:schemeClr>
                  </a:solidFill>
                  <a:prstDash val="solid"/>
                  <a:miter lim="800000"/>
                </a:ln>
                <a:solidFill>
                  <a:srgbClr val="FF000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a:t>
            </a:r>
            <a:r>
              <a:rPr lang="es-ES" sz="2000" b="1" dirty="0" err="1">
                <a:ln w="18000">
                  <a:solidFill>
                    <a:schemeClr val="accent2">
                      <a:lumMod val="50000"/>
                    </a:schemeClr>
                  </a:solidFill>
                  <a:prstDash val="solid"/>
                  <a:miter lim="800000"/>
                </a:ln>
                <a:solidFill>
                  <a:srgbClr val="FF000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Tiago</a:t>
            </a:r>
            <a:r>
              <a:rPr lang="es-ES" sz="2000" b="1" dirty="0">
                <a:ln w="18000">
                  <a:solidFill>
                    <a:schemeClr val="accent2">
                      <a:lumMod val="50000"/>
                    </a:schemeClr>
                  </a:solidFill>
                  <a:prstDash val="solid"/>
                  <a:miter lim="800000"/>
                </a:ln>
                <a:solidFill>
                  <a:srgbClr val="FF000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 1:17)</a:t>
            </a:r>
          </a:p>
          <a:p>
            <a:pPr marL="342900" indent="-342900">
              <a:spcAft>
                <a:spcPts val="1200"/>
              </a:spcAft>
              <a:buFont typeface="Arial" pitchFamily="34" charset="0"/>
              <a:buChar char="•"/>
            </a:pPr>
            <a:r>
              <a:rPr lang="es-ES" sz="2400" b="1" dirty="0" err="1">
                <a:ln w="18000">
                  <a:solidFill>
                    <a:schemeClr val="accent2">
                      <a:lumMod val="50000"/>
                    </a:schemeClr>
                  </a:solidFill>
                  <a:prstDash val="solid"/>
                  <a:miter lim="800000"/>
                </a:ln>
                <a:solidFill>
                  <a:srgbClr val="00206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Sua</a:t>
            </a:r>
            <a:r>
              <a:rPr lang="es-ES" sz="2400" b="1" dirty="0">
                <a:ln w="18000">
                  <a:solidFill>
                    <a:schemeClr val="accent2">
                      <a:lumMod val="50000"/>
                    </a:schemeClr>
                  </a:solidFill>
                  <a:prstDash val="solid"/>
                  <a:miter lim="800000"/>
                </a:ln>
                <a:solidFill>
                  <a:srgbClr val="00206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 </a:t>
            </a:r>
            <a:r>
              <a:rPr lang="es-ES" sz="2400" b="1" dirty="0" err="1">
                <a:ln w="18000">
                  <a:solidFill>
                    <a:schemeClr val="accent2">
                      <a:lumMod val="50000"/>
                    </a:schemeClr>
                  </a:solidFill>
                  <a:prstDash val="solid"/>
                  <a:miter lim="800000"/>
                </a:ln>
                <a:solidFill>
                  <a:srgbClr val="00206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Lei</a:t>
            </a:r>
            <a:r>
              <a:rPr lang="es-ES" sz="2400" b="1" dirty="0">
                <a:ln w="18000">
                  <a:solidFill>
                    <a:schemeClr val="accent2">
                      <a:lumMod val="50000"/>
                    </a:schemeClr>
                  </a:solidFill>
                  <a:prstDash val="solid"/>
                  <a:miter lim="800000"/>
                </a:ln>
                <a:solidFill>
                  <a:srgbClr val="00206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 seria válida por mil </a:t>
            </a:r>
            <a:r>
              <a:rPr lang="es-ES" sz="2400" b="1" dirty="0" err="1">
                <a:ln w="18000">
                  <a:solidFill>
                    <a:schemeClr val="accent2">
                      <a:lumMod val="50000"/>
                    </a:schemeClr>
                  </a:solidFill>
                  <a:prstDash val="solid"/>
                  <a:miter lim="800000"/>
                </a:ln>
                <a:solidFill>
                  <a:srgbClr val="00206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gerações</a:t>
            </a:r>
            <a:r>
              <a:rPr lang="es-ES" sz="2400" b="1" dirty="0">
                <a:ln w="18000">
                  <a:solidFill>
                    <a:schemeClr val="accent2">
                      <a:lumMod val="50000"/>
                    </a:schemeClr>
                  </a:solidFill>
                  <a:prstDash val="solid"/>
                  <a:miter lim="800000"/>
                </a:ln>
                <a:solidFill>
                  <a:srgbClr val="00206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           </a:t>
            </a:r>
            <a:r>
              <a:rPr lang="es-ES" sz="2000" b="1" dirty="0">
                <a:ln w="18000">
                  <a:solidFill>
                    <a:schemeClr val="accent2">
                      <a:lumMod val="50000"/>
                    </a:schemeClr>
                  </a:solidFill>
                  <a:prstDash val="solid"/>
                  <a:miter lim="800000"/>
                </a:ln>
                <a:solidFill>
                  <a:srgbClr val="00206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a:t>
            </a:r>
            <a:r>
              <a:rPr lang="es-ES" sz="2000" b="1" dirty="0" err="1">
                <a:ln w="18000">
                  <a:solidFill>
                    <a:schemeClr val="accent2">
                      <a:lumMod val="50000"/>
                    </a:schemeClr>
                  </a:solidFill>
                  <a:prstDash val="solid"/>
                  <a:miter lim="800000"/>
                </a:ln>
                <a:solidFill>
                  <a:srgbClr val="00206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Deuteronómio</a:t>
            </a:r>
            <a:r>
              <a:rPr lang="es-ES" sz="2000" b="1" dirty="0">
                <a:ln w="18000">
                  <a:solidFill>
                    <a:schemeClr val="accent2">
                      <a:lumMod val="50000"/>
                    </a:schemeClr>
                  </a:solidFill>
                  <a:prstDash val="solid"/>
                  <a:miter lim="800000"/>
                </a:ln>
                <a:solidFill>
                  <a:srgbClr val="00206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 7:9).</a:t>
            </a:r>
          </a:p>
          <a:p>
            <a:pPr marL="342900" indent="-342900">
              <a:spcAft>
                <a:spcPts val="1200"/>
              </a:spcAft>
              <a:buFont typeface="Arial" pitchFamily="34" charset="0"/>
              <a:buChar char="•"/>
            </a:pPr>
            <a:r>
              <a:rPr lang="es-ES" sz="2400" b="1" dirty="0">
                <a:ln w="18000">
                  <a:solidFill>
                    <a:schemeClr val="accent2">
                      <a:lumMod val="50000"/>
                    </a:schemeClr>
                  </a:solidFill>
                  <a:prstDash val="solid"/>
                  <a:miter lim="800000"/>
                </a:ln>
                <a:solidFill>
                  <a:srgbClr val="FF000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O facto dos </a:t>
            </a:r>
            <a:r>
              <a:rPr lang="es-ES" sz="2400" b="1" dirty="0" err="1">
                <a:ln w="18000">
                  <a:solidFill>
                    <a:schemeClr val="accent2">
                      <a:lumMod val="50000"/>
                    </a:schemeClr>
                  </a:solidFill>
                  <a:prstDash val="solid"/>
                  <a:miter lim="800000"/>
                </a:ln>
                <a:solidFill>
                  <a:srgbClr val="FF000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Dez</a:t>
            </a:r>
            <a:r>
              <a:rPr lang="es-ES" sz="2400" b="1" dirty="0">
                <a:ln w="18000">
                  <a:solidFill>
                    <a:schemeClr val="accent2">
                      <a:lumMod val="50000"/>
                    </a:schemeClr>
                  </a:solidFill>
                  <a:prstDash val="solid"/>
                  <a:miter lim="800000"/>
                </a:ln>
                <a:solidFill>
                  <a:srgbClr val="FF000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 </a:t>
            </a:r>
            <a:r>
              <a:rPr lang="es-ES" sz="2400" b="1" dirty="0" err="1">
                <a:ln w="18000">
                  <a:solidFill>
                    <a:schemeClr val="accent2">
                      <a:lumMod val="50000"/>
                    </a:schemeClr>
                  </a:solidFill>
                  <a:prstDash val="solid"/>
                  <a:miter lim="800000"/>
                </a:ln>
                <a:solidFill>
                  <a:srgbClr val="FF000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Mandamentos</a:t>
            </a:r>
            <a:r>
              <a:rPr lang="es-ES" sz="2400" b="1" dirty="0">
                <a:ln w="18000">
                  <a:solidFill>
                    <a:schemeClr val="accent2">
                      <a:lumMod val="50000"/>
                    </a:schemeClr>
                  </a:solidFill>
                  <a:prstDash val="solid"/>
                  <a:miter lim="800000"/>
                </a:ln>
                <a:solidFill>
                  <a:srgbClr val="FF000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 </a:t>
            </a:r>
            <a:r>
              <a:rPr lang="es-ES" sz="2400" b="1" dirty="0" err="1">
                <a:ln w="18000">
                  <a:solidFill>
                    <a:schemeClr val="accent2">
                      <a:lumMod val="50000"/>
                    </a:schemeClr>
                  </a:solidFill>
                  <a:prstDash val="solid"/>
                  <a:miter lim="800000"/>
                </a:ln>
                <a:solidFill>
                  <a:srgbClr val="FF000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terem</a:t>
            </a:r>
            <a:r>
              <a:rPr lang="es-ES" sz="2400" b="1" dirty="0">
                <a:ln w="18000">
                  <a:solidFill>
                    <a:schemeClr val="accent2">
                      <a:lumMod val="50000"/>
                    </a:schemeClr>
                  </a:solidFill>
                  <a:prstDash val="solid"/>
                  <a:miter lim="800000"/>
                </a:ln>
                <a:solidFill>
                  <a:srgbClr val="FF000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 sido escritos pelo </a:t>
            </a:r>
            <a:r>
              <a:rPr lang="es-ES" sz="2400" b="1" dirty="0" err="1">
                <a:ln w="18000">
                  <a:solidFill>
                    <a:schemeClr val="accent2">
                      <a:lumMod val="50000"/>
                    </a:schemeClr>
                  </a:solidFill>
                  <a:prstDash val="solid"/>
                  <a:miter lim="800000"/>
                </a:ln>
                <a:solidFill>
                  <a:srgbClr val="FF000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próprio</a:t>
            </a:r>
            <a:r>
              <a:rPr lang="es-ES" sz="2400" b="1" dirty="0">
                <a:ln w="18000">
                  <a:solidFill>
                    <a:schemeClr val="accent2">
                      <a:lumMod val="50000"/>
                    </a:schemeClr>
                  </a:solidFill>
                  <a:prstDash val="solid"/>
                  <a:miter lim="800000"/>
                </a:ln>
                <a:solidFill>
                  <a:srgbClr val="FF000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 dedo de Deus </a:t>
            </a:r>
            <a:r>
              <a:rPr lang="es-ES" sz="2400" b="1" dirty="0" err="1">
                <a:ln w="18000">
                  <a:solidFill>
                    <a:schemeClr val="accent2">
                      <a:lumMod val="50000"/>
                    </a:schemeClr>
                  </a:solidFill>
                  <a:prstDash val="solid"/>
                  <a:miter lim="800000"/>
                </a:ln>
                <a:solidFill>
                  <a:srgbClr val="FF000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em</a:t>
            </a:r>
            <a:r>
              <a:rPr lang="es-ES" sz="2400" b="1" dirty="0">
                <a:ln w="18000">
                  <a:solidFill>
                    <a:schemeClr val="accent2">
                      <a:lumMod val="50000"/>
                    </a:schemeClr>
                  </a:solidFill>
                  <a:prstDash val="solid"/>
                  <a:miter lim="800000"/>
                </a:ln>
                <a:solidFill>
                  <a:srgbClr val="FF000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 </a:t>
            </a:r>
            <a:r>
              <a:rPr lang="es-ES" sz="2400" b="1" dirty="0" err="1">
                <a:ln w="18000">
                  <a:solidFill>
                    <a:schemeClr val="accent2">
                      <a:lumMod val="50000"/>
                    </a:schemeClr>
                  </a:solidFill>
                  <a:prstDash val="solid"/>
                  <a:miter lim="800000"/>
                </a:ln>
                <a:solidFill>
                  <a:srgbClr val="FF000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duas</a:t>
            </a:r>
            <a:r>
              <a:rPr lang="es-ES" sz="2400" b="1" dirty="0">
                <a:ln w="18000">
                  <a:solidFill>
                    <a:schemeClr val="accent2">
                      <a:lumMod val="50000"/>
                    </a:schemeClr>
                  </a:solidFill>
                  <a:prstDash val="solid"/>
                  <a:miter lim="800000"/>
                </a:ln>
                <a:solidFill>
                  <a:srgbClr val="FF000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 </a:t>
            </a:r>
            <a:r>
              <a:rPr lang="es-ES" sz="2400" b="1" dirty="0" err="1">
                <a:ln w="18000">
                  <a:solidFill>
                    <a:schemeClr val="accent2">
                      <a:lumMod val="50000"/>
                    </a:schemeClr>
                  </a:solidFill>
                  <a:prstDash val="solid"/>
                  <a:miter lim="800000"/>
                </a:ln>
                <a:solidFill>
                  <a:srgbClr val="FF000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tábuas</a:t>
            </a:r>
            <a:r>
              <a:rPr lang="es-ES" sz="2400" b="1" dirty="0">
                <a:ln w="18000">
                  <a:solidFill>
                    <a:schemeClr val="accent2">
                      <a:lumMod val="50000"/>
                    </a:schemeClr>
                  </a:solidFill>
                  <a:prstDash val="solid"/>
                  <a:miter lim="800000"/>
                </a:ln>
                <a:solidFill>
                  <a:srgbClr val="FF000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 de </a:t>
            </a:r>
            <a:r>
              <a:rPr lang="es-ES" sz="2400" b="1" dirty="0" err="1">
                <a:ln w="18000">
                  <a:solidFill>
                    <a:schemeClr val="accent2">
                      <a:lumMod val="50000"/>
                    </a:schemeClr>
                  </a:solidFill>
                  <a:prstDash val="solid"/>
                  <a:miter lim="800000"/>
                </a:ln>
                <a:solidFill>
                  <a:srgbClr val="FF000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pedra</a:t>
            </a:r>
            <a:r>
              <a:rPr lang="es-ES" sz="2400" b="1" dirty="0">
                <a:ln w="18000">
                  <a:solidFill>
                    <a:schemeClr val="accent2">
                      <a:lumMod val="50000"/>
                    </a:schemeClr>
                  </a:solidFill>
                  <a:prstDash val="solid"/>
                  <a:miter lim="800000"/>
                </a:ln>
                <a:solidFill>
                  <a:srgbClr val="FF000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 </a:t>
            </a:r>
            <a:r>
              <a:rPr lang="es-ES" sz="2000" b="1" dirty="0">
                <a:ln w="18000">
                  <a:solidFill>
                    <a:schemeClr val="accent2">
                      <a:lumMod val="50000"/>
                    </a:schemeClr>
                  </a:solidFill>
                  <a:prstDash val="solid"/>
                  <a:miter lim="800000"/>
                </a:ln>
                <a:solidFill>
                  <a:srgbClr val="FF000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(Éxodo 31:18)</a:t>
            </a:r>
            <a:r>
              <a:rPr lang="es-ES" sz="2400" b="1" dirty="0">
                <a:ln w="18000">
                  <a:solidFill>
                    <a:schemeClr val="accent2">
                      <a:lumMod val="50000"/>
                    </a:schemeClr>
                  </a:solidFill>
                  <a:prstDash val="solid"/>
                  <a:miter lim="800000"/>
                </a:ln>
                <a:solidFill>
                  <a:srgbClr val="FF000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 </a:t>
            </a:r>
            <a:r>
              <a:rPr lang="es-ES" sz="2400" b="1" dirty="0" err="1">
                <a:ln w="18000">
                  <a:solidFill>
                    <a:schemeClr val="accent2">
                      <a:lumMod val="50000"/>
                    </a:schemeClr>
                  </a:solidFill>
                  <a:prstDash val="solid"/>
                  <a:miter lim="800000"/>
                </a:ln>
                <a:solidFill>
                  <a:srgbClr val="FF000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demonstra</a:t>
            </a:r>
            <a:r>
              <a:rPr lang="es-ES" sz="2400" b="1" dirty="0">
                <a:ln w="18000">
                  <a:solidFill>
                    <a:schemeClr val="accent2">
                      <a:lumMod val="50000"/>
                    </a:schemeClr>
                  </a:solidFill>
                  <a:prstDash val="solid"/>
                  <a:miter lim="800000"/>
                </a:ln>
                <a:solidFill>
                  <a:srgbClr val="FF000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 a </a:t>
            </a:r>
            <a:r>
              <a:rPr lang="es-ES" sz="2400" b="1" dirty="0" err="1">
                <a:ln w="18000">
                  <a:solidFill>
                    <a:schemeClr val="accent2">
                      <a:lumMod val="50000"/>
                    </a:schemeClr>
                  </a:solidFill>
                  <a:prstDash val="solid"/>
                  <a:miter lim="800000"/>
                </a:ln>
                <a:solidFill>
                  <a:srgbClr val="FF000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sua</a:t>
            </a:r>
            <a:r>
              <a:rPr lang="es-ES" sz="2400" b="1" dirty="0">
                <a:ln w="18000">
                  <a:solidFill>
                    <a:schemeClr val="accent2">
                      <a:lumMod val="50000"/>
                    </a:schemeClr>
                  </a:solidFill>
                  <a:prstDash val="solid"/>
                  <a:miter lim="800000"/>
                </a:ln>
                <a:solidFill>
                  <a:srgbClr val="FF000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 </a:t>
            </a:r>
            <a:r>
              <a:rPr lang="es-ES" sz="2400" b="1" dirty="0" err="1">
                <a:ln w="18000">
                  <a:solidFill>
                    <a:schemeClr val="accent2">
                      <a:lumMod val="50000"/>
                    </a:schemeClr>
                  </a:solidFill>
                  <a:prstDash val="solid"/>
                  <a:miter lim="800000"/>
                </a:ln>
                <a:solidFill>
                  <a:srgbClr val="FF000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importância</a:t>
            </a:r>
            <a:r>
              <a:rPr lang="es-ES" sz="2400" b="1" dirty="0">
                <a:ln w="18000">
                  <a:solidFill>
                    <a:schemeClr val="accent2">
                      <a:lumMod val="50000"/>
                    </a:schemeClr>
                  </a:solidFill>
                  <a:prstDash val="solid"/>
                  <a:miter lim="800000"/>
                </a:ln>
                <a:solidFill>
                  <a:srgbClr val="FF000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 </a:t>
            </a:r>
            <a:br>
              <a:rPr lang="es-ES" sz="2400" b="1" dirty="0">
                <a:ln w="18000">
                  <a:solidFill>
                    <a:schemeClr val="accent2">
                      <a:lumMod val="50000"/>
                    </a:schemeClr>
                  </a:solidFill>
                  <a:prstDash val="solid"/>
                  <a:miter lim="800000"/>
                </a:ln>
                <a:solidFill>
                  <a:srgbClr val="FF000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br>
            <a:r>
              <a:rPr lang="es-ES" sz="2400" b="1" dirty="0">
                <a:ln w="18000">
                  <a:solidFill>
                    <a:schemeClr val="accent2">
                      <a:lumMod val="50000"/>
                    </a:schemeClr>
                  </a:solidFill>
                  <a:prstDash val="solid"/>
                  <a:miter lim="800000"/>
                </a:ln>
                <a:solidFill>
                  <a:srgbClr val="FF000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e o </a:t>
            </a:r>
            <a:r>
              <a:rPr lang="es-ES" sz="2400" b="1" dirty="0" err="1">
                <a:ln w="18000">
                  <a:solidFill>
                    <a:schemeClr val="accent2">
                      <a:lumMod val="50000"/>
                    </a:schemeClr>
                  </a:solidFill>
                  <a:prstDash val="solid"/>
                  <a:miter lim="800000"/>
                </a:ln>
                <a:solidFill>
                  <a:srgbClr val="FF000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Seu</a:t>
            </a:r>
            <a:r>
              <a:rPr lang="es-ES" sz="2400" b="1" dirty="0">
                <a:ln w="18000">
                  <a:solidFill>
                    <a:schemeClr val="accent2">
                      <a:lumMod val="50000"/>
                    </a:schemeClr>
                  </a:solidFill>
                  <a:prstDash val="solid"/>
                  <a:miter lim="800000"/>
                </a:ln>
                <a:solidFill>
                  <a:srgbClr val="FF000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 </a:t>
            </a:r>
            <a:r>
              <a:rPr lang="es-ES" sz="2400" b="1" dirty="0" err="1">
                <a:ln w="18000">
                  <a:solidFill>
                    <a:schemeClr val="accent2">
                      <a:lumMod val="50000"/>
                    </a:schemeClr>
                  </a:solidFill>
                  <a:prstDash val="solid"/>
                  <a:miter lim="800000"/>
                </a:ln>
                <a:solidFill>
                  <a:srgbClr val="FF000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caráter</a:t>
            </a:r>
            <a:r>
              <a:rPr lang="es-ES" sz="2400" b="1" dirty="0">
                <a:ln w="18000">
                  <a:solidFill>
                    <a:schemeClr val="accent2">
                      <a:lumMod val="50000"/>
                    </a:schemeClr>
                  </a:solidFill>
                  <a:prstDash val="solid"/>
                  <a:miter lim="800000"/>
                </a:ln>
                <a:solidFill>
                  <a:srgbClr val="FF000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 </a:t>
            </a:r>
            <a:r>
              <a:rPr lang="es-ES" sz="2400" b="1" dirty="0" err="1">
                <a:ln w="18000">
                  <a:solidFill>
                    <a:schemeClr val="accent2">
                      <a:lumMod val="50000"/>
                    </a:schemeClr>
                  </a:solidFill>
                  <a:prstDash val="solid"/>
                  <a:miter lim="800000"/>
                </a:ln>
                <a:solidFill>
                  <a:srgbClr val="FF000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imutável</a:t>
            </a:r>
            <a:r>
              <a:rPr lang="es-ES" sz="2400" b="1" dirty="0">
                <a:ln w="18000">
                  <a:solidFill>
                    <a:schemeClr val="accent2">
                      <a:lumMod val="50000"/>
                    </a:schemeClr>
                  </a:solidFill>
                  <a:prstDash val="solid"/>
                  <a:miter lim="800000"/>
                </a:ln>
                <a:solidFill>
                  <a:srgbClr val="FF000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a:t>
            </a:r>
          </a:p>
          <a:p>
            <a:pPr marL="342900" indent="-342900">
              <a:spcAft>
                <a:spcPts val="1200"/>
              </a:spcAft>
              <a:buFont typeface="Arial" pitchFamily="34" charset="0"/>
              <a:buChar char="•"/>
            </a:pPr>
            <a:r>
              <a:rPr lang="es-ES" sz="2400" b="1" dirty="0">
                <a:ln w="18000">
                  <a:solidFill>
                    <a:schemeClr val="accent2">
                      <a:lumMod val="50000"/>
                    </a:schemeClr>
                  </a:solidFill>
                  <a:prstDash val="solid"/>
                  <a:miter lim="800000"/>
                </a:ln>
                <a:solidFill>
                  <a:srgbClr val="00206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O </a:t>
            </a:r>
            <a:r>
              <a:rPr lang="es-ES" sz="2400" b="1" dirty="0" err="1">
                <a:ln w="18000">
                  <a:solidFill>
                    <a:schemeClr val="accent2">
                      <a:lumMod val="50000"/>
                    </a:schemeClr>
                  </a:solidFill>
                  <a:prstDash val="solid"/>
                  <a:miter lim="800000"/>
                </a:ln>
                <a:solidFill>
                  <a:srgbClr val="00206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mandamento</a:t>
            </a:r>
            <a:r>
              <a:rPr lang="es-ES" sz="2400" b="1" dirty="0">
                <a:ln w="18000">
                  <a:solidFill>
                    <a:schemeClr val="accent2">
                      <a:lumMod val="50000"/>
                    </a:schemeClr>
                  </a:solidFill>
                  <a:prstDash val="solid"/>
                  <a:miter lim="800000"/>
                </a:ln>
                <a:solidFill>
                  <a:srgbClr val="00206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 da Santa </a:t>
            </a:r>
            <a:r>
              <a:rPr lang="es-ES" sz="2400" b="1" dirty="0" err="1">
                <a:ln w="18000">
                  <a:solidFill>
                    <a:schemeClr val="accent2">
                      <a:lumMod val="50000"/>
                    </a:schemeClr>
                  </a:solidFill>
                  <a:prstDash val="solid"/>
                  <a:miter lim="800000"/>
                </a:ln>
                <a:solidFill>
                  <a:srgbClr val="00206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Lei</a:t>
            </a:r>
            <a:r>
              <a:rPr lang="es-ES" sz="2400" b="1" dirty="0">
                <a:ln w="18000">
                  <a:solidFill>
                    <a:schemeClr val="accent2">
                      <a:lumMod val="50000"/>
                    </a:schemeClr>
                  </a:solidFill>
                  <a:prstDash val="solid"/>
                  <a:miter lim="800000"/>
                </a:ln>
                <a:solidFill>
                  <a:srgbClr val="00206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 que ordena guardar o Sábado como </a:t>
            </a:r>
            <a:r>
              <a:rPr lang="es-ES" sz="2400" b="1" dirty="0" err="1">
                <a:ln w="18000">
                  <a:solidFill>
                    <a:schemeClr val="accent2">
                      <a:lumMod val="50000"/>
                    </a:schemeClr>
                  </a:solidFill>
                  <a:prstDash val="solid"/>
                  <a:miter lim="800000"/>
                </a:ln>
                <a:solidFill>
                  <a:srgbClr val="00206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dia</a:t>
            </a:r>
            <a:r>
              <a:rPr lang="es-ES" sz="2400" b="1" dirty="0">
                <a:ln w="18000">
                  <a:solidFill>
                    <a:schemeClr val="accent2">
                      <a:lumMod val="50000"/>
                    </a:schemeClr>
                  </a:solidFill>
                  <a:prstDash val="solid"/>
                  <a:miter lim="800000"/>
                </a:ln>
                <a:solidFill>
                  <a:srgbClr val="00206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 de </a:t>
            </a:r>
            <a:r>
              <a:rPr lang="es-ES" sz="2400" b="1" dirty="0" err="1">
                <a:ln w="18000">
                  <a:solidFill>
                    <a:schemeClr val="accent2">
                      <a:lumMod val="50000"/>
                    </a:schemeClr>
                  </a:solidFill>
                  <a:prstDash val="solid"/>
                  <a:miter lim="800000"/>
                </a:ln>
                <a:solidFill>
                  <a:srgbClr val="00206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repouso</a:t>
            </a:r>
            <a:r>
              <a:rPr lang="es-ES" sz="2400" b="1" dirty="0">
                <a:ln w="18000">
                  <a:solidFill>
                    <a:schemeClr val="accent2">
                      <a:lumMod val="50000"/>
                    </a:schemeClr>
                  </a:solidFill>
                  <a:prstDash val="solid"/>
                  <a:miter lim="800000"/>
                </a:ln>
                <a:solidFill>
                  <a:srgbClr val="00206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 é o </a:t>
            </a:r>
            <a:r>
              <a:rPr lang="es-ES" sz="2400" b="1" dirty="0" err="1">
                <a:ln w="18000">
                  <a:solidFill>
                    <a:schemeClr val="accent2">
                      <a:lumMod val="50000"/>
                    </a:schemeClr>
                  </a:solidFill>
                  <a:prstDash val="solid"/>
                  <a:miter lim="800000"/>
                </a:ln>
                <a:solidFill>
                  <a:srgbClr val="00206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quarto</a:t>
            </a:r>
            <a:r>
              <a:rPr lang="es-ES" sz="2400" b="1" dirty="0">
                <a:ln w="18000">
                  <a:solidFill>
                    <a:schemeClr val="accent2">
                      <a:lumMod val="50000"/>
                    </a:schemeClr>
                  </a:solidFill>
                  <a:prstDash val="solid"/>
                  <a:miter lim="800000"/>
                </a:ln>
                <a:solidFill>
                  <a:srgbClr val="00206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 </a:t>
            </a:r>
            <a:r>
              <a:rPr lang="es-ES" sz="2000" b="1" dirty="0">
                <a:ln w="18000">
                  <a:solidFill>
                    <a:schemeClr val="accent2">
                      <a:lumMod val="50000"/>
                    </a:schemeClr>
                  </a:solidFill>
                  <a:prstDash val="solid"/>
                  <a:miter lim="800000"/>
                </a:ln>
                <a:solidFill>
                  <a:srgbClr val="00206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a:t>
            </a:r>
            <a:r>
              <a:rPr lang="es-ES" sz="2000" b="1" dirty="0" err="1">
                <a:ln w="18000">
                  <a:solidFill>
                    <a:schemeClr val="accent2">
                      <a:lumMod val="50000"/>
                    </a:schemeClr>
                  </a:solidFill>
                  <a:prstDash val="solid"/>
                  <a:miter lim="800000"/>
                </a:ln>
                <a:solidFill>
                  <a:srgbClr val="00206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Êxodo</a:t>
            </a:r>
            <a:r>
              <a:rPr lang="es-ES" sz="2000" b="1" dirty="0">
                <a:ln w="18000">
                  <a:solidFill>
                    <a:schemeClr val="accent2">
                      <a:lumMod val="50000"/>
                    </a:schemeClr>
                  </a:solidFill>
                  <a:prstDash val="solid"/>
                  <a:miter lim="800000"/>
                </a:ln>
                <a:solidFill>
                  <a:srgbClr val="00206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 20:8-11).</a:t>
            </a:r>
          </a:p>
        </p:txBody>
      </p:sp>
    </p:spTree>
    <p:extLst>
      <p:ext uri="{BB962C8B-B14F-4D97-AF65-F5344CB8AC3E}">
        <p14:creationId xmlns:p14="http://schemas.microsoft.com/office/powerpoint/2010/main" val="217187050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25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125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fade">
                                      <p:cBhvr>
                                        <p:cTn id="17" dur="125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fade">
                                      <p:cBhvr>
                                        <p:cTn id="22" dur="1250"/>
                                        <p:tgtEl>
                                          <p:spTgt spid="9">
                                            <p:txEl>
                                              <p:pRg st="3" end="3"/>
                                            </p:txEl>
                                          </p:spTgt>
                                        </p:tgtEl>
                                      </p:cBhvr>
                                    </p:animEffect>
                                  </p:childTnLst>
                                </p:cTn>
                              </p:par>
                            </p:childTnLst>
                          </p:cTn>
                        </p:par>
                        <p:par>
                          <p:cTn id="23" fill="hold">
                            <p:stCondLst>
                              <p:cond delay="1250"/>
                            </p:stCondLst>
                            <p:childTnLst>
                              <p:par>
                                <p:cTn id="24" presetID="22" presetClass="entr" presetSubtype="1" fill="hold"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ipe(up)">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J:\Mis Docs\_Multimedia IMS\Curso Biblico PPS\Tema 14\Tema 14 jesu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4 Rectángulo"/>
          <p:cNvSpPr/>
          <p:nvPr/>
        </p:nvSpPr>
        <p:spPr>
          <a:xfrm>
            <a:off x="1655676" y="1643313"/>
            <a:ext cx="2952328" cy="3477875"/>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4400" b="1" spc="50" dirty="0" err="1">
                <a:ln w="11430"/>
                <a:solidFill>
                  <a:srgbClr val="C00000"/>
                </a:solidFill>
                <a:effectLst>
                  <a:outerShdw blurRad="76200" dist="50800" dir="5400000" algn="tl" rotWithShape="0">
                    <a:srgbClr val="000000">
                      <a:alpha val="65000"/>
                    </a:srgbClr>
                  </a:outerShdw>
                </a:effectLst>
                <a:latin typeface="Bernard MT Condensed" pitchFamily="18" charset="0"/>
              </a:rPr>
              <a:t>Mudou</a:t>
            </a:r>
            <a:r>
              <a:rPr lang="es-ES" sz="4400" b="1" spc="50" dirty="0">
                <a:ln w="11430"/>
                <a:solidFill>
                  <a:srgbClr val="C00000"/>
                </a:solidFill>
                <a:effectLst>
                  <a:outerShdw blurRad="76200" dist="50800" dir="5400000" algn="tl" rotWithShape="0">
                    <a:srgbClr val="000000">
                      <a:alpha val="65000"/>
                    </a:srgbClr>
                  </a:outerShdw>
                </a:effectLst>
                <a:latin typeface="Bernard MT Condensed" pitchFamily="18" charset="0"/>
              </a:rPr>
              <a:t> </a:t>
            </a:r>
            <a:r>
              <a:rPr lang="es-ES" sz="4400" b="1" spc="50" dirty="0" err="1">
                <a:ln w="11430"/>
                <a:solidFill>
                  <a:srgbClr val="C00000"/>
                </a:solidFill>
                <a:effectLst>
                  <a:outerShdw blurRad="76200" dist="50800" dir="5400000" algn="tl" rotWithShape="0">
                    <a:srgbClr val="000000">
                      <a:alpha val="65000"/>
                    </a:srgbClr>
                  </a:outerShdw>
                </a:effectLst>
                <a:latin typeface="Bernard MT Condensed" pitchFamily="18" charset="0"/>
              </a:rPr>
              <a:t>Jesus</a:t>
            </a:r>
            <a:r>
              <a:rPr lang="es-ES" sz="4400" b="1" spc="50" dirty="0">
                <a:ln w="11430"/>
                <a:solidFill>
                  <a:srgbClr val="C00000"/>
                </a:solidFill>
                <a:effectLst>
                  <a:outerShdw blurRad="76200" dist="50800" dir="5400000" algn="tl" rotWithShape="0">
                    <a:srgbClr val="000000">
                      <a:alpha val="65000"/>
                    </a:srgbClr>
                  </a:outerShdw>
                </a:effectLst>
                <a:latin typeface="Bernard MT Condensed" pitchFamily="18" charset="0"/>
              </a:rPr>
              <a:t>  a </a:t>
            </a:r>
            <a:r>
              <a:rPr lang="es-ES" sz="4400" b="1" spc="50" dirty="0" err="1">
                <a:ln w="11430"/>
                <a:solidFill>
                  <a:srgbClr val="C00000"/>
                </a:solidFill>
                <a:effectLst>
                  <a:outerShdw blurRad="76200" dist="50800" dir="5400000" algn="tl" rotWithShape="0">
                    <a:srgbClr val="000000">
                      <a:alpha val="65000"/>
                    </a:srgbClr>
                  </a:outerShdw>
                </a:effectLst>
                <a:latin typeface="Bernard MT Condensed" pitchFamily="18" charset="0"/>
              </a:rPr>
              <a:t>Lei</a:t>
            </a:r>
            <a:r>
              <a:rPr lang="es-ES" sz="4400" b="1" spc="50" dirty="0">
                <a:ln w="11430"/>
                <a:solidFill>
                  <a:srgbClr val="C00000"/>
                </a:solidFill>
                <a:effectLst>
                  <a:outerShdw blurRad="76200" dist="50800" dir="5400000" algn="tl" rotWithShape="0">
                    <a:srgbClr val="000000">
                      <a:alpha val="65000"/>
                    </a:srgbClr>
                  </a:outerShdw>
                </a:effectLst>
                <a:latin typeface="Bernard MT Condensed" pitchFamily="18" charset="0"/>
              </a:rPr>
              <a:t> de Deus </a:t>
            </a:r>
            <a:r>
              <a:rPr lang="es-ES" sz="4400" b="1" spc="50" dirty="0" err="1">
                <a:ln w="11430"/>
                <a:solidFill>
                  <a:srgbClr val="C00000"/>
                </a:solidFill>
                <a:effectLst>
                  <a:outerShdw blurRad="76200" dist="50800" dir="5400000" algn="tl" rotWithShape="0">
                    <a:srgbClr val="000000">
                      <a:alpha val="65000"/>
                    </a:srgbClr>
                  </a:outerShdw>
                </a:effectLst>
                <a:latin typeface="Bernard MT Condensed" pitchFamily="18" charset="0"/>
              </a:rPr>
              <a:t>ou</a:t>
            </a:r>
            <a:r>
              <a:rPr lang="es-ES" sz="4400" b="1" spc="50" dirty="0">
                <a:ln w="11430"/>
                <a:solidFill>
                  <a:srgbClr val="C00000"/>
                </a:solidFill>
                <a:effectLst>
                  <a:outerShdw blurRad="76200" dist="50800" dir="5400000" algn="tl" rotWithShape="0">
                    <a:srgbClr val="000000">
                      <a:alpha val="65000"/>
                    </a:srgbClr>
                  </a:outerShdw>
                </a:effectLst>
                <a:latin typeface="Bernard MT Condensed" pitchFamily="18" charset="0"/>
              </a:rPr>
              <a:t> o </a:t>
            </a:r>
            <a:r>
              <a:rPr lang="es-ES" sz="4400" b="1" spc="50" dirty="0" err="1">
                <a:ln w="11430"/>
                <a:solidFill>
                  <a:srgbClr val="C00000"/>
                </a:solidFill>
                <a:effectLst>
                  <a:outerShdw blurRad="76200" dist="50800" dir="5400000" algn="tl" rotWithShape="0">
                    <a:srgbClr val="000000">
                      <a:alpha val="65000"/>
                    </a:srgbClr>
                  </a:outerShdw>
                </a:effectLst>
                <a:latin typeface="Bernard MT Condensed" pitchFamily="18" charset="0"/>
              </a:rPr>
              <a:t>dia</a:t>
            </a:r>
            <a:r>
              <a:rPr lang="es-ES" sz="4400" b="1" spc="50" dirty="0">
                <a:ln w="11430"/>
                <a:solidFill>
                  <a:srgbClr val="C00000"/>
                </a:solidFill>
                <a:effectLst>
                  <a:outerShdw blurRad="76200" dist="50800" dir="5400000" algn="tl" rotWithShape="0">
                    <a:srgbClr val="000000">
                      <a:alpha val="65000"/>
                    </a:srgbClr>
                  </a:outerShdw>
                </a:effectLst>
                <a:latin typeface="Bernard MT Condensed" pitchFamily="18" charset="0"/>
              </a:rPr>
              <a:t> de </a:t>
            </a:r>
            <a:r>
              <a:rPr lang="es-ES" sz="4400" b="1" spc="50" dirty="0" err="1">
                <a:ln w="11430"/>
                <a:solidFill>
                  <a:srgbClr val="C00000"/>
                </a:solidFill>
                <a:effectLst>
                  <a:outerShdw blurRad="76200" dist="50800" dir="5400000" algn="tl" rotWithShape="0">
                    <a:srgbClr val="000000">
                      <a:alpha val="65000"/>
                    </a:srgbClr>
                  </a:outerShdw>
                </a:effectLst>
                <a:latin typeface="Bernard MT Condensed" pitchFamily="18" charset="0"/>
              </a:rPr>
              <a:t>repouso</a:t>
            </a:r>
            <a:r>
              <a:rPr lang="es-ES" sz="4400" b="1" spc="50" dirty="0">
                <a:ln w="11430"/>
                <a:solidFill>
                  <a:srgbClr val="C00000"/>
                </a:solidFill>
                <a:effectLst>
                  <a:outerShdw blurRad="76200" dist="50800" dir="5400000" algn="tl" rotWithShape="0">
                    <a:srgbClr val="000000">
                      <a:alpha val="65000"/>
                    </a:srgbClr>
                  </a:outerShdw>
                </a:effectLst>
                <a:latin typeface="Bernard MT Condensed" pitchFamily="18" charset="0"/>
              </a:rPr>
              <a:t>?</a:t>
            </a:r>
          </a:p>
        </p:txBody>
      </p:sp>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7759" y="3853307"/>
            <a:ext cx="7008638" cy="18649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968601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J:\Mis Docs\_Multimedia IMS\Curso Biblico PPS\Tema 14\Tema 14 jesus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683568" y="493512"/>
            <a:ext cx="2549096" cy="523220"/>
          </a:xfrm>
          <a:prstGeom prst="rect">
            <a:avLst/>
          </a:prstGeom>
        </p:spPr>
        <p:txBody>
          <a:bodyPr wrap="none">
            <a:spAutoFit/>
          </a:bodyPr>
          <a:lstStyle/>
          <a:p>
            <a:r>
              <a:rPr lang="en-US" sz="2800" b="1" dirty="0" err="1">
                <a:ln w="18000">
                  <a:solidFill>
                    <a:srgbClr val="44281C"/>
                  </a:solidFill>
                  <a:prstDash val="solid"/>
                  <a:miter lim="800000"/>
                </a:ln>
                <a:solidFill>
                  <a:schemeClr val="accent6">
                    <a:lumMod val="75000"/>
                  </a:schemeClr>
                </a:solidFill>
                <a:effectLst>
                  <a:outerShdw blurRad="50800" dist="38100" dir="2700000" algn="tl" rotWithShape="0">
                    <a:prstClr val="black">
                      <a:alpha val="40000"/>
                    </a:prstClr>
                  </a:outerShdw>
                </a:effectLst>
                <a:latin typeface="Trajan Pro" pitchFamily="18" charset="0"/>
                <a:cs typeface="Vijaya" pitchFamily="34" charset="0"/>
              </a:rPr>
              <a:t>Mateus</a:t>
            </a:r>
            <a:r>
              <a:rPr lang="en-US" sz="2800" b="1" dirty="0">
                <a:ln w="18000">
                  <a:solidFill>
                    <a:srgbClr val="44281C"/>
                  </a:solidFill>
                  <a:prstDash val="solid"/>
                  <a:miter lim="800000"/>
                </a:ln>
                <a:solidFill>
                  <a:schemeClr val="accent6">
                    <a:lumMod val="75000"/>
                  </a:schemeClr>
                </a:solidFill>
                <a:effectLst>
                  <a:outerShdw blurRad="50800" dist="38100" dir="2700000" algn="tl" rotWithShape="0">
                    <a:prstClr val="black">
                      <a:alpha val="40000"/>
                    </a:prstClr>
                  </a:outerShdw>
                </a:effectLst>
                <a:latin typeface="Trajan Pro" pitchFamily="18" charset="0"/>
                <a:cs typeface="Vijaya" pitchFamily="34" charset="0"/>
              </a:rPr>
              <a:t> 5:17-18</a:t>
            </a:r>
          </a:p>
        </p:txBody>
      </p:sp>
      <p:sp>
        <p:nvSpPr>
          <p:cNvPr id="4" name="Rectangle 3"/>
          <p:cNvSpPr>
            <a:spLocks noChangeArrowheads="1"/>
          </p:cNvSpPr>
          <p:nvPr/>
        </p:nvSpPr>
        <p:spPr bwMode="auto">
          <a:xfrm>
            <a:off x="1007604" y="1196752"/>
            <a:ext cx="6012668" cy="4284476"/>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28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a:t>
            </a:r>
            <a:r>
              <a:rPr lang="es-ES" sz="28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Não</a:t>
            </a:r>
            <a:r>
              <a:rPr lang="es-ES" sz="28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cuideis</a:t>
            </a:r>
            <a:r>
              <a:rPr lang="es-ES" sz="28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que </a:t>
            </a:r>
            <a:r>
              <a:rPr lang="es-ES" sz="28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vim</a:t>
            </a:r>
            <a:r>
              <a:rPr lang="es-ES" sz="28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destruir a </a:t>
            </a:r>
            <a:r>
              <a:rPr lang="es-ES" sz="28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lei</a:t>
            </a:r>
            <a:r>
              <a:rPr lang="es-ES" sz="28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ou</a:t>
            </a:r>
            <a:r>
              <a:rPr lang="es-ES" sz="28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os profetas: </a:t>
            </a:r>
            <a:r>
              <a:rPr lang="es-ES" sz="28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não</a:t>
            </a:r>
            <a:r>
              <a:rPr lang="es-ES" sz="28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vim</a:t>
            </a:r>
            <a:r>
              <a:rPr lang="es-ES" sz="28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abrogar, mas </a:t>
            </a:r>
            <a:r>
              <a:rPr lang="es-ES" sz="28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cumprir</a:t>
            </a:r>
            <a:r>
              <a:rPr lang="es-ES" sz="28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Porque </a:t>
            </a:r>
            <a:r>
              <a:rPr lang="es-ES" sz="28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em</a:t>
            </a:r>
            <a:r>
              <a:rPr lang="es-ES" sz="28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verdade</a:t>
            </a:r>
            <a:r>
              <a:rPr lang="es-ES" sz="28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vos digo que, até que o </a:t>
            </a:r>
            <a:r>
              <a:rPr lang="es-ES" sz="28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céu</a:t>
            </a:r>
            <a:r>
              <a:rPr lang="es-ES" sz="28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e a </a:t>
            </a:r>
            <a:r>
              <a:rPr lang="es-ES" sz="28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terra</a:t>
            </a:r>
            <a:r>
              <a:rPr lang="es-ES" sz="28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passem</a:t>
            </a:r>
            <a:r>
              <a:rPr lang="es-ES" sz="28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nem</a:t>
            </a:r>
            <a:r>
              <a:rPr lang="es-ES" sz="28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um</a:t>
            </a:r>
            <a:r>
              <a:rPr lang="es-ES" sz="28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jota </a:t>
            </a:r>
            <a:r>
              <a:rPr lang="es-ES" sz="28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ou</a:t>
            </a:r>
            <a:r>
              <a:rPr lang="es-ES" sz="28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um</a:t>
            </a:r>
            <a:r>
              <a:rPr lang="es-ES" sz="28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til</a:t>
            </a:r>
            <a:r>
              <a:rPr lang="es-ES" sz="28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se omitirá da </a:t>
            </a:r>
            <a:r>
              <a:rPr lang="es-ES" sz="28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lei</a:t>
            </a:r>
            <a:r>
              <a:rPr lang="es-ES" sz="28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sem</a:t>
            </a:r>
            <a:r>
              <a:rPr lang="es-ES" sz="28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que </a:t>
            </a:r>
            <a:r>
              <a:rPr lang="es-ES" sz="28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tudo</a:t>
            </a:r>
            <a:r>
              <a:rPr lang="es-ES" sz="28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seja</a:t>
            </a:r>
            <a:r>
              <a:rPr lang="es-ES" sz="28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cumprido</a:t>
            </a:r>
            <a:r>
              <a:rPr lang="es-ES" sz="28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a:t>
            </a: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7759" y="3853307"/>
            <a:ext cx="7008638" cy="18649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710784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childTnLst>
                                </p:cTn>
                              </p:par>
                            </p:childTnLst>
                          </p:cTn>
                        </p:par>
                        <p:par>
                          <p:cTn id="8" fill="hold">
                            <p:stCondLst>
                              <p:cond delay="75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4000"/>
                                        <p:tgtEl>
                                          <p:spTgt spid="4"/>
                                        </p:tgtEl>
                                      </p:cBhvr>
                                    </p:animEffect>
                                  </p:childTnLst>
                                </p:cTn>
                              </p:par>
                            </p:childTnLst>
                          </p:cTn>
                        </p:par>
                        <p:par>
                          <p:cTn id="12" fill="hold">
                            <p:stCondLst>
                              <p:cond delay="4750"/>
                            </p:stCondLst>
                            <p:childTnLst>
                              <p:par>
                                <p:cTn id="13" presetID="22" presetClass="entr" presetSubtype="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J:\Mis Docs\_Multimedia IMS\Curso Biblico PPS\Tema 14\Tema 14 cambi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611560" y="1016732"/>
            <a:ext cx="4428492" cy="3016210"/>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800" b="1" spc="50" dirty="0">
                <a:ln w="11430"/>
                <a:solidFill>
                  <a:srgbClr val="FF0000"/>
                </a:solidFill>
                <a:effectLst>
                  <a:outerShdw blurRad="76200" dist="50800" dir="5400000" algn="tl" rotWithShape="0">
                    <a:srgbClr val="000000">
                      <a:alpha val="65000"/>
                    </a:srgbClr>
                  </a:outerShdw>
                </a:effectLst>
                <a:latin typeface="Bernard MT Condensed" pitchFamily="18" charset="0"/>
              </a:rPr>
              <a:t>Segundo as </a:t>
            </a:r>
            <a:r>
              <a:rPr lang="es-ES" sz="3800" b="1" spc="50" dirty="0" err="1">
                <a:ln w="11430"/>
                <a:solidFill>
                  <a:srgbClr val="FF0000"/>
                </a:solidFill>
                <a:effectLst>
                  <a:outerShdw blurRad="76200" dist="50800" dir="5400000" algn="tl" rotWithShape="0">
                    <a:srgbClr val="000000">
                      <a:alpha val="65000"/>
                    </a:srgbClr>
                  </a:outerShdw>
                </a:effectLst>
                <a:latin typeface="Bernard MT Condensed" pitchFamily="18" charset="0"/>
              </a:rPr>
              <a:t>profecias</a:t>
            </a:r>
            <a:r>
              <a:rPr lang="es-ES" sz="3800" b="1" spc="50" dirty="0">
                <a:ln w="11430"/>
                <a:solidFill>
                  <a:srgbClr val="FF0000"/>
                </a:solidFill>
                <a:effectLst>
                  <a:outerShdw blurRad="76200" dist="50800" dir="5400000" algn="tl" rotWithShape="0">
                    <a:srgbClr val="000000">
                      <a:alpha val="65000"/>
                    </a:srgbClr>
                  </a:outerShdw>
                </a:effectLst>
                <a:latin typeface="Bernard MT Condensed" pitchFamily="18" charset="0"/>
              </a:rPr>
              <a:t> de Daniel, o que </a:t>
            </a:r>
            <a:r>
              <a:rPr lang="es-ES" sz="3800" b="1" spc="50" dirty="0" err="1">
                <a:ln w="11430"/>
                <a:solidFill>
                  <a:srgbClr val="FF0000"/>
                </a:solidFill>
                <a:effectLst>
                  <a:outerShdw blurRad="76200" dist="50800" dir="5400000" algn="tl" rotWithShape="0">
                    <a:srgbClr val="000000">
                      <a:alpha val="65000"/>
                    </a:srgbClr>
                  </a:outerShdw>
                </a:effectLst>
                <a:latin typeface="Bernard MT Condensed" pitchFamily="18" charset="0"/>
              </a:rPr>
              <a:t>tentaria</a:t>
            </a:r>
            <a:r>
              <a:rPr lang="es-ES" sz="3800" b="1" spc="50" dirty="0">
                <a:ln w="11430"/>
                <a:solidFill>
                  <a:srgbClr val="FF0000"/>
                </a:solidFill>
                <a:effectLst>
                  <a:outerShdw blurRad="76200" dist="50800" dir="5400000" algn="tl" rotWithShape="0">
                    <a:srgbClr val="000000">
                      <a:alpha val="65000"/>
                    </a:srgbClr>
                  </a:outerShdw>
                </a:effectLst>
                <a:latin typeface="Bernard MT Condensed" pitchFamily="18" charset="0"/>
              </a:rPr>
              <a:t> </a:t>
            </a:r>
            <a:r>
              <a:rPr lang="es-ES" sz="3800" b="1" spc="50" dirty="0" err="1">
                <a:ln w="11430"/>
                <a:solidFill>
                  <a:srgbClr val="FF0000"/>
                </a:solidFill>
                <a:effectLst>
                  <a:outerShdw blurRad="76200" dist="50800" dir="5400000" algn="tl" rotWithShape="0">
                    <a:srgbClr val="000000">
                      <a:alpha val="65000"/>
                    </a:srgbClr>
                  </a:outerShdw>
                </a:effectLst>
                <a:latin typeface="Bernard MT Condensed" pitchFamily="18" charset="0"/>
              </a:rPr>
              <a:t>fazer</a:t>
            </a:r>
            <a:r>
              <a:rPr lang="es-ES" sz="3800" b="1" spc="50" dirty="0">
                <a:ln w="11430"/>
                <a:solidFill>
                  <a:srgbClr val="FF0000"/>
                </a:solidFill>
                <a:effectLst>
                  <a:outerShdw blurRad="76200" dist="50800" dir="5400000" algn="tl" rotWithShape="0">
                    <a:srgbClr val="000000">
                      <a:alpha val="65000"/>
                    </a:srgbClr>
                  </a:outerShdw>
                </a:effectLst>
                <a:latin typeface="Bernard MT Condensed" pitchFamily="18" charset="0"/>
              </a:rPr>
              <a:t> </a:t>
            </a:r>
            <a:r>
              <a:rPr lang="es-ES" sz="3800" b="1" spc="50" dirty="0" err="1">
                <a:ln w="11430"/>
                <a:solidFill>
                  <a:srgbClr val="FF0000"/>
                </a:solidFill>
                <a:effectLst>
                  <a:outerShdw blurRad="76200" dist="50800" dir="5400000" algn="tl" rotWithShape="0">
                    <a:srgbClr val="000000">
                      <a:alpha val="65000"/>
                    </a:srgbClr>
                  </a:outerShdw>
                </a:effectLst>
                <a:latin typeface="Bernard MT Condensed" pitchFamily="18" charset="0"/>
              </a:rPr>
              <a:t>um</a:t>
            </a:r>
            <a:r>
              <a:rPr lang="es-ES" sz="3800" b="1" spc="50" dirty="0">
                <a:ln w="11430"/>
                <a:solidFill>
                  <a:srgbClr val="FF0000"/>
                </a:solidFill>
                <a:effectLst>
                  <a:outerShdw blurRad="76200" dist="50800" dir="5400000" algn="tl" rotWithShape="0">
                    <a:srgbClr val="000000">
                      <a:alpha val="65000"/>
                    </a:srgbClr>
                  </a:outerShdw>
                </a:effectLst>
                <a:latin typeface="Bernard MT Condensed" pitchFamily="18" charset="0"/>
              </a:rPr>
              <a:t> poder humano </a:t>
            </a:r>
            <a:r>
              <a:rPr lang="es-ES" sz="3800" b="1" spc="50" dirty="0" err="1">
                <a:ln w="11430"/>
                <a:solidFill>
                  <a:srgbClr val="FF0000"/>
                </a:solidFill>
                <a:effectLst>
                  <a:outerShdw blurRad="76200" dist="50800" dir="5400000" algn="tl" rotWithShape="0">
                    <a:srgbClr val="000000">
                      <a:alpha val="65000"/>
                    </a:srgbClr>
                  </a:outerShdw>
                </a:effectLst>
                <a:latin typeface="Bernard MT Condensed" pitchFamily="18" charset="0"/>
              </a:rPr>
              <a:t>com</a:t>
            </a:r>
            <a:r>
              <a:rPr lang="es-ES" sz="3800" b="1" spc="50" dirty="0">
                <a:ln w="11430"/>
                <a:solidFill>
                  <a:srgbClr val="FF0000"/>
                </a:solidFill>
                <a:effectLst>
                  <a:outerShdw blurRad="76200" dist="50800" dir="5400000" algn="tl" rotWithShape="0">
                    <a:srgbClr val="000000">
                      <a:alpha val="65000"/>
                    </a:srgbClr>
                  </a:outerShdw>
                </a:effectLst>
                <a:latin typeface="Bernard MT Condensed" pitchFamily="18" charset="0"/>
              </a:rPr>
              <a:t> a </a:t>
            </a:r>
            <a:r>
              <a:rPr lang="es-ES" sz="3800" b="1" spc="50" dirty="0" err="1">
                <a:ln w="11430"/>
                <a:solidFill>
                  <a:srgbClr val="FF0000"/>
                </a:solidFill>
                <a:effectLst>
                  <a:outerShdw blurRad="76200" dist="50800" dir="5400000" algn="tl" rotWithShape="0">
                    <a:srgbClr val="000000">
                      <a:alpha val="65000"/>
                    </a:srgbClr>
                  </a:outerShdw>
                </a:effectLst>
                <a:latin typeface="Bernard MT Condensed" pitchFamily="18" charset="0"/>
              </a:rPr>
              <a:t>Lei</a:t>
            </a:r>
            <a:r>
              <a:rPr lang="es-ES" sz="3800" b="1" spc="50" dirty="0">
                <a:ln w="11430"/>
                <a:solidFill>
                  <a:srgbClr val="FF0000"/>
                </a:solidFill>
                <a:effectLst>
                  <a:outerShdw blurRad="76200" dist="50800" dir="5400000" algn="tl" rotWithShape="0">
                    <a:srgbClr val="000000">
                      <a:alpha val="65000"/>
                    </a:srgbClr>
                  </a:outerShdw>
                </a:effectLst>
                <a:latin typeface="Bernard MT Condensed" pitchFamily="18" charset="0"/>
              </a:rPr>
              <a:t> de Deus? </a:t>
            </a:r>
          </a:p>
        </p:txBody>
      </p:sp>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013" y="3356992"/>
            <a:ext cx="8820471" cy="33076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138540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J:\Mis Docs\_Multimedia IMS\Curso Biblico PPS\Tema 14\Tema 14 cambi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503548" y="565520"/>
            <a:ext cx="2436116" cy="523220"/>
          </a:xfrm>
          <a:prstGeom prst="rect">
            <a:avLst/>
          </a:prstGeom>
        </p:spPr>
        <p:txBody>
          <a:bodyPr wrap="none">
            <a:spAutoFit/>
          </a:bodyPr>
          <a:lstStyle/>
          <a:p>
            <a:r>
              <a:rPr lang="en-US" sz="2800" b="1" dirty="0">
                <a:ln w="9525">
                  <a:solidFill>
                    <a:srgbClr val="FFC000"/>
                  </a:solidFill>
                  <a:prstDash val="solid"/>
                  <a:miter lim="800000"/>
                </a:ln>
                <a:solidFill>
                  <a:srgbClr val="002060"/>
                </a:solidFill>
                <a:effectLst>
                  <a:outerShdw blurRad="50800" dist="38100" dir="2700000" algn="tl" rotWithShape="0">
                    <a:prstClr val="black">
                      <a:alpha val="40000"/>
                    </a:prstClr>
                  </a:outerShdw>
                </a:effectLst>
                <a:latin typeface="Trajan Pro" pitchFamily="18" charset="0"/>
                <a:cs typeface="Vijaya" pitchFamily="34" charset="0"/>
              </a:rPr>
              <a:t>Daniel 7:25</a:t>
            </a:r>
          </a:p>
        </p:txBody>
      </p:sp>
      <p:sp>
        <p:nvSpPr>
          <p:cNvPr id="5" name="Rectangle 3"/>
          <p:cNvSpPr>
            <a:spLocks noChangeArrowheads="1"/>
          </p:cNvSpPr>
          <p:nvPr/>
        </p:nvSpPr>
        <p:spPr bwMode="auto">
          <a:xfrm>
            <a:off x="575556" y="1520788"/>
            <a:ext cx="6372708" cy="4752528"/>
          </a:xfrm>
          <a:prstGeom prst="rect">
            <a:avLst/>
          </a:prstGeom>
          <a:solidFill>
            <a:schemeClr val="bg1">
              <a:alpha val="50000"/>
            </a:schemeClr>
          </a:solidFill>
          <a:ln>
            <a:noFill/>
          </a:ln>
          <a:effectLst>
            <a:outerShdw dist="35921" dir="2700000" algn="ctr" rotWithShape="0">
              <a:schemeClr val="tx1">
                <a:alpha val="50000"/>
              </a:schemeClr>
            </a:outerShdw>
          </a:effec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“E proferirá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palavras</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contra o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Altíssimo</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e destruirá os santos do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Altíssimo</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e cuidará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em</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mudar os tempos e a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lei</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e eles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serão</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entregues na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sua</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mão</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por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um</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tempo, e tempos, e a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metade</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de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um</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tempo.”</a:t>
            </a:r>
          </a:p>
        </p:txBody>
      </p:sp>
      <p:pic>
        <p:nvPicPr>
          <p:cNvPr id="6"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3410177"/>
            <a:ext cx="8712968" cy="3240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241263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childTnLst>
                                </p:cTn>
                              </p:par>
                            </p:childTnLst>
                          </p:cTn>
                        </p:par>
                        <p:par>
                          <p:cTn id="8" fill="hold">
                            <p:stCondLst>
                              <p:cond delay="750"/>
                            </p:stCondLst>
                            <p:childTnLst>
                              <p:par>
                                <p:cTn id="9" presetID="22" presetClass="entr" presetSubtype="1"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4000"/>
                                        <p:tgtEl>
                                          <p:spTgt spid="5"/>
                                        </p:tgtEl>
                                      </p:cBhvr>
                                    </p:animEffect>
                                  </p:childTnLst>
                                </p:cTn>
                              </p:par>
                            </p:childTnLst>
                          </p:cTn>
                        </p:par>
                        <p:par>
                          <p:cTn id="12" fill="hold">
                            <p:stCondLst>
                              <p:cond delay="4750"/>
                            </p:stCondLst>
                            <p:childTnLst>
                              <p:par>
                                <p:cTn id="13" presetID="22" presetClass="entr" presetSubtype="1"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up)">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J:\Mis Docs\_Multimedia IMS\Curso Biblico PPS\Tema 12\tema 12 subs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9144001" cy="685800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6" name="5 Rectángulo"/>
          <p:cNvSpPr/>
          <p:nvPr/>
        </p:nvSpPr>
        <p:spPr>
          <a:xfrm>
            <a:off x="180020" y="188640"/>
            <a:ext cx="8784468" cy="6408712"/>
          </a:xfrm>
          <a:prstGeom prst="rect">
            <a:avLst/>
          </a:prstGeom>
          <a:solidFill>
            <a:srgbClr val="FFFFFF">
              <a:alpha val="50196"/>
            </a:srgbClr>
          </a:solidFill>
          <a:ln>
            <a:noFill/>
          </a:ln>
          <a:effectLst>
            <a:outerShdw blurRad="40000" dist="20000" dir="5400000" rotWithShape="0">
              <a:srgbClr val="000000">
                <a:alpha val="38000"/>
              </a:srgbClr>
            </a:outerShdw>
            <a:softEdge rad="63500"/>
          </a:effectLst>
        </p:spPr>
        <p:style>
          <a:lnRef idx="1">
            <a:schemeClr val="accent6"/>
          </a:lnRef>
          <a:fillRef idx="2">
            <a:schemeClr val="accent6"/>
          </a:fillRef>
          <a:effectRef idx="1">
            <a:schemeClr val="accent6"/>
          </a:effectRef>
          <a:fontRef idx="minor">
            <a:schemeClr val="dk1"/>
          </a:fontRef>
        </p:style>
        <p:txBody>
          <a:bodyPr rtlCol="0" anchor="ctr"/>
          <a:lstStyle/>
          <a:p>
            <a:pPr algn="ctr"/>
            <a:endParaRPr lang="es-AR"/>
          </a:p>
        </p:txBody>
      </p:sp>
      <p:sp>
        <p:nvSpPr>
          <p:cNvPr id="4" name="3 Rectángulo"/>
          <p:cNvSpPr/>
          <p:nvPr/>
        </p:nvSpPr>
        <p:spPr>
          <a:xfrm>
            <a:off x="359532" y="292810"/>
            <a:ext cx="5040560" cy="6401753"/>
          </a:xfrm>
          <a:prstGeom prst="rect">
            <a:avLst/>
          </a:prstGeom>
          <a:ln>
            <a:noFill/>
          </a:ln>
        </p:spPr>
        <p:txBody>
          <a:bodyPr wrap="square">
            <a:spAutoFit/>
          </a:bodyPr>
          <a:lstStyle/>
          <a:p>
            <a:r>
              <a:rPr lang="es-ES" sz="2400" b="1" spc="50" dirty="0">
                <a:ln w="12700" cmpd="sng">
                  <a:solidFill>
                    <a:srgbClr val="420B0A"/>
                  </a:solidFill>
                  <a:prstDash val="solid"/>
                </a:ln>
                <a:solidFill>
                  <a:schemeClr val="accent6">
                    <a:tint val="1000"/>
                  </a:schemeClr>
                </a:solidFill>
                <a:effectLst>
                  <a:glow rad="53100">
                    <a:schemeClr val="accent6">
                      <a:satMod val="180000"/>
                      <a:alpha val="30000"/>
                    </a:schemeClr>
                  </a:glow>
                </a:effectLst>
                <a:latin typeface="Swis721 Hv BT" panose="020B0804020202020204" pitchFamily="34" charset="0"/>
              </a:rPr>
              <a:t>OS DEZ MANDAMENTOS</a:t>
            </a:r>
            <a:endParaRPr lang="es-AR" sz="2400" b="1" spc="50" dirty="0">
              <a:ln w="12700" cmpd="sng">
                <a:solidFill>
                  <a:srgbClr val="420B0A"/>
                </a:solidFill>
                <a:prstDash val="solid"/>
              </a:ln>
              <a:solidFill>
                <a:schemeClr val="accent6">
                  <a:tint val="1000"/>
                </a:schemeClr>
              </a:solidFill>
              <a:effectLst>
                <a:glow rad="53100">
                  <a:schemeClr val="accent6">
                    <a:satMod val="180000"/>
                    <a:alpha val="30000"/>
                  </a:schemeClr>
                </a:glow>
              </a:effectLst>
              <a:latin typeface="Swis721 Hv BT" panose="020B0804020202020204" pitchFamily="34" charset="0"/>
            </a:endParaRPr>
          </a:p>
          <a:p>
            <a:r>
              <a:rPr lang="es-ES" b="1" dirty="0">
                <a:solidFill>
                  <a:srgbClr val="C00000"/>
                </a:solidFill>
                <a:latin typeface="Franklin Gothic Medium Cond" panose="020B0606030402020204" pitchFamily="34" charset="0"/>
              </a:rPr>
              <a:t>Segundo a Biblia: </a:t>
            </a:r>
            <a:r>
              <a:rPr lang="es-ES" b="1" dirty="0" err="1">
                <a:solidFill>
                  <a:srgbClr val="C00000"/>
                </a:solidFill>
                <a:latin typeface="Franklin Gothic Medium Cond" panose="020B0606030402020204" pitchFamily="34" charset="0"/>
              </a:rPr>
              <a:t>Êxodo</a:t>
            </a:r>
            <a:r>
              <a:rPr lang="es-ES" b="1" dirty="0">
                <a:solidFill>
                  <a:srgbClr val="C00000"/>
                </a:solidFill>
                <a:latin typeface="Franklin Gothic Medium Cond" panose="020B0606030402020204" pitchFamily="34" charset="0"/>
              </a:rPr>
              <a:t> 20:3-17</a:t>
            </a:r>
            <a:endParaRPr lang="es-AR" b="1" dirty="0">
              <a:solidFill>
                <a:srgbClr val="C00000"/>
              </a:solidFill>
              <a:latin typeface="Franklin Gothic Medium Cond" panose="020B0606030402020204" pitchFamily="34" charset="0"/>
            </a:endParaRPr>
          </a:p>
          <a:p>
            <a:pPr fontAlgn="base"/>
            <a:r>
              <a:rPr lang="pt-PT" sz="1600" b="1" dirty="0">
                <a:solidFill>
                  <a:srgbClr val="FF0000"/>
                </a:solidFill>
              </a:rPr>
              <a:t>1. </a:t>
            </a:r>
            <a:r>
              <a:rPr lang="pt-PT" sz="1600" dirty="0"/>
              <a:t>Não terás outros deuses diante de mim.</a:t>
            </a:r>
          </a:p>
          <a:p>
            <a:pPr fontAlgn="base"/>
            <a:endParaRPr lang="pt-PT" sz="800" dirty="0"/>
          </a:p>
          <a:p>
            <a:pPr fontAlgn="base"/>
            <a:r>
              <a:rPr lang="pt-PT" sz="1600" b="1" dirty="0">
                <a:solidFill>
                  <a:srgbClr val="FF0000"/>
                </a:solidFill>
              </a:rPr>
              <a:t>2.</a:t>
            </a:r>
            <a:r>
              <a:rPr lang="pt-PT" sz="1600" dirty="0"/>
              <a:t>Não farás para ti imagem de escultura, nem alguma semelhança do que há em cima nos céus, nem em baixo na terra, nem nas águas debaixo da terra. Não te encurvarás a elas nem as servirás; porque eu, o SENHOR teu Deus, sou Deus zeloso, que visito a iniquidade dos pais nos filhos, até a terceira e quarta geração daqueles que me odeiam. E faço misericórdia a milhares dos que me amam e aos que guardam os meus mandamentos.</a:t>
            </a:r>
          </a:p>
          <a:p>
            <a:pPr fontAlgn="base"/>
            <a:endParaRPr lang="pt-PT" sz="800" dirty="0"/>
          </a:p>
          <a:p>
            <a:pPr fontAlgn="base"/>
            <a:r>
              <a:rPr lang="pt-PT" sz="1600" b="1" dirty="0">
                <a:solidFill>
                  <a:srgbClr val="FF0000"/>
                </a:solidFill>
              </a:rPr>
              <a:t>3. </a:t>
            </a:r>
            <a:r>
              <a:rPr lang="pt-PT" sz="1600" dirty="0"/>
              <a:t>Não tomarás o nome do SENHOR teu Deus em vão; porque o SENHOR não terá por inocente o que tomar o seu nome em vão.</a:t>
            </a:r>
          </a:p>
          <a:p>
            <a:pPr fontAlgn="base"/>
            <a:endParaRPr lang="pt-PT" sz="800" dirty="0"/>
          </a:p>
          <a:p>
            <a:pPr fontAlgn="base"/>
            <a:r>
              <a:rPr lang="pt-PT" sz="1600" b="1" dirty="0">
                <a:solidFill>
                  <a:srgbClr val="FF0000"/>
                </a:solidFill>
              </a:rPr>
              <a:t>4. </a:t>
            </a:r>
            <a:r>
              <a:rPr lang="pt-PT" sz="1600" dirty="0"/>
              <a:t>Lembra-te do dia do sábado, para o santificar. Seis dias trabalharás, e farás toda a tua obra. Mas o sétimo dia é o sábado do SENHOR teu Deus; não farás nenhuma obra, nem tu, nem teu filho, nem tua filha, nem o teu servo, nem a tua serva, nem o teu animal, nem o teu estrangeiro, que está dentro das tuas portas. Porque em seis dias fez o SENHOR os céus e a terra, o mar e tudo que neles há, e ao sétimo dia descansou; portanto abençoou o SENHOR o dia do sábado, e o santificou.</a:t>
            </a:r>
          </a:p>
        </p:txBody>
      </p:sp>
      <p:sp>
        <p:nvSpPr>
          <p:cNvPr id="5" name="4 Rectángulo"/>
          <p:cNvSpPr/>
          <p:nvPr/>
        </p:nvSpPr>
        <p:spPr>
          <a:xfrm>
            <a:off x="5760132" y="632291"/>
            <a:ext cx="3060340" cy="3970318"/>
          </a:xfrm>
          <a:prstGeom prst="rect">
            <a:avLst/>
          </a:prstGeom>
        </p:spPr>
        <p:txBody>
          <a:bodyPr wrap="square">
            <a:spAutoFit/>
          </a:bodyPr>
          <a:lstStyle/>
          <a:p>
            <a:r>
              <a:rPr lang="pt-PT" b="1" dirty="0">
                <a:solidFill>
                  <a:srgbClr val="C00000"/>
                </a:solidFill>
                <a:latin typeface="Franklin Gothic Medium Cond" panose="020B0606030402020204" pitchFamily="34" charset="0"/>
              </a:rPr>
              <a:t>Segundo o catolicismo</a:t>
            </a:r>
            <a:endParaRPr lang="es-AR" b="1" dirty="0">
              <a:solidFill>
                <a:srgbClr val="C00000"/>
              </a:solidFill>
              <a:latin typeface="Franklin Gothic Medium Cond" panose="020B0606030402020204" pitchFamily="34" charset="0"/>
            </a:endParaRPr>
          </a:p>
          <a:p>
            <a:r>
              <a:rPr lang="es-ES" b="1" dirty="0">
                <a:solidFill>
                  <a:srgbClr val="FF0000"/>
                </a:solidFill>
                <a:latin typeface="Franklin Gothic Medium Cond" panose="020B0606030402020204" pitchFamily="34" charset="0"/>
              </a:rPr>
              <a:t>1. </a:t>
            </a:r>
            <a:r>
              <a:rPr lang="es-ES" b="1" dirty="0">
                <a:latin typeface="Franklin Gothic Medium Cond" panose="020B0606030402020204" pitchFamily="34" charset="0"/>
              </a:rPr>
              <a:t>Amarás a Deus sobre todas as </a:t>
            </a:r>
            <a:r>
              <a:rPr lang="es-ES" b="1" dirty="0" err="1">
                <a:latin typeface="Franklin Gothic Medium Cond" panose="020B0606030402020204" pitchFamily="34" charset="0"/>
              </a:rPr>
              <a:t>coisas</a:t>
            </a:r>
            <a:r>
              <a:rPr lang="es-ES" b="1" dirty="0">
                <a:latin typeface="Franklin Gothic Medium Cond" panose="020B0606030402020204" pitchFamily="34" charset="0"/>
              </a:rPr>
              <a:t>.</a:t>
            </a:r>
            <a:endParaRPr lang="es-AR" b="1" dirty="0">
              <a:latin typeface="Franklin Gothic Medium Cond" panose="020B0606030402020204" pitchFamily="34" charset="0"/>
            </a:endParaRPr>
          </a:p>
          <a:p>
            <a:r>
              <a:rPr lang="es-ES" b="1" dirty="0">
                <a:latin typeface="Franklin Gothic Medium Cond" panose="020B0606030402020204" pitchFamily="34" charset="0"/>
              </a:rPr>
              <a:t> </a:t>
            </a:r>
            <a:endParaRPr lang="es-AR" b="1" dirty="0">
              <a:latin typeface="Franklin Gothic Medium Cond" panose="020B0606030402020204" pitchFamily="34" charset="0"/>
            </a:endParaRPr>
          </a:p>
          <a:p>
            <a:r>
              <a:rPr lang="es-ES" b="1" dirty="0">
                <a:solidFill>
                  <a:srgbClr val="FF0000"/>
                </a:solidFill>
                <a:latin typeface="Franklin Gothic Medium Cond" panose="020B0606030402020204" pitchFamily="34" charset="0"/>
              </a:rPr>
              <a:t>2. </a:t>
            </a:r>
            <a:r>
              <a:rPr lang="es-ES" b="1" dirty="0" err="1">
                <a:latin typeface="Franklin Gothic Medium Cond" panose="020B0606030402020204" pitchFamily="34" charset="0"/>
              </a:rPr>
              <a:t>Não</a:t>
            </a:r>
            <a:r>
              <a:rPr lang="es-ES" b="1" dirty="0">
                <a:latin typeface="Franklin Gothic Medium Cond" panose="020B0606030402020204" pitchFamily="34" charset="0"/>
              </a:rPr>
              <a:t> tomarás o </a:t>
            </a:r>
            <a:r>
              <a:rPr lang="es-ES" b="1" dirty="0" err="1">
                <a:latin typeface="Franklin Gothic Medium Cond" panose="020B0606030402020204" pitchFamily="34" charset="0"/>
              </a:rPr>
              <a:t>nome</a:t>
            </a:r>
            <a:r>
              <a:rPr lang="es-ES" b="1" dirty="0">
                <a:latin typeface="Franklin Gothic Medium Cond" panose="020B0606030402020204" pitchFamily="34" charset="0"/>
              </a:rPr>
              <a:t> de Deus </a:t>
            </a:r>
            <a:r>
              <a:rPr lang="es-ES" b="1" dirty="0" err="1">
                <a:latin typeface="Franklin Gothic Medium Cond" panose="020B0606030402020204" pitchFamily="34" charset="0"/>
              </a:rPr>
              <a:t>em</a:t>
            </a:r>
            <a:r>
              <a:rPr lang="es-ES" b="1" dirty="0">
                <a:latin typeface="Franklin Gothic Medium Cond" panose="020B0606030402020204" pitchFamily="34" charset="0"/>
              </a:rPr>
              <a:t> </a:t>
            </a:r>
            <a:r>
              <a:rPr lang="es-ES" b="1" dirty="0" err="1">
                <a:latin typeface="Franklin Gothic Medium Cond" panose="020B0606030402020204" pitchFamily="34" charset="0"/>
              </a:rPr>
              <a:t>vão</a:t>
            </a:r>
            <a:r>
              <a:rPr lang="es-ES" b="1" dirty="0">
                <a:latin typeface="Franklin Gothic Medium Cond" panose="020B0606030402020204" pitchFamily="34" charset="0"/>
              </a:rPr>
              <a:t>.</a:t>
            </a:r>
            <a:endParaRPr lang="es-AR" b="1" dirty="0">
              <a:latin typeface="Franklin Gothic Medium Cond" panose="020B0606030402020204" pitchFamily="34" charset="0"/>
            </a:endParaRPr>
          </a:p>
          <a:p>
            <a:r>
              <a:rPr lang="es-ES" b="1" dirty="0">
                <a:latin typeface="Franklin Gothic Medium Cond" panose="020B0606030402020204" pitchFamily="34" charset="0"/>
              </a:rPr>
              <a:t> </a:t>
            </a:r>
          </a:p>
          <a:p>
            <a:endParaRPr lang="es-ES" b="1" dirty="0">
              <a:latin typeface="Franklin Gothic Medium Cond" panose="020B0606030402020204" pitchFamily="34" charset="0"/>
            </a:endParaRPr>
          </a:p>
          <a:p>
            <a:endParaRPr lang="es-ES" b="1" dirty="0">
              <a:latin typeface="Franklin Gothic Medium Cond" panose="020B0606030402020204" pitchFamily="34" charset="0"/>
            </a:endParaRPr>
          </a:p>
          <a:p>
            <a:endParaRPr lang="es-AR" b="1" dirty="0">
              <a:latin typeface="Franklin Gothic Medium Cond" panose="020B0606030402020204" pitchFamily="34" charset="0"/>
            </a:endParaRPr>
          </a:p>
          <a:p>
            <a:r>
              <a:rPr lang="es-ES" b="1" dirty="0">
                <a:solidFill>
                  <a:srgbClr val="FF0000"/>
                </a:solidFill>
                <a:latin typeface="Franklin Gothic Medium Cond" panose="020B0606030402020204" pitchFamily="34" charset="0"/>
              </a:rPr>
              <a:t>3. </a:t>
            </a:r>
            <a:r>
              <a:rPr lang="es-ES" b="1" dirty="0">
                <a:latin typeface="Franklin Gothic Medium Cond" panose="020B0606030402020204" pitchFamily="34" charset="0"/>
              </a:rPr>
              <a:t>Santificarás as </a:t>
            </a:r>
            <a:r>
              <a:rPr lang="es-ES" b="1" dirty="0" err="1">
                <a:latin typeface="Franklin Gothic Medium Cond" panose="020B0606030402020204" pitchFamily="34" charset="0"/>
              </a:rPr>
              <a:t>festas</a:t>
            </a:r>
            <a:endParaRPr lang="es-AR" b="1" dirty="0">
              <a:latin typeface="Franklin Gothic Medium Cond" panose="020B0606030402020204" pitchFamily="34" charset="0"/>
            </a:endParaRPr>
          </a:p>
          <a:p>
            <a:r>
              <a:rPr lang="es-ES" b="1" i="1" dirty="0">
                <a:latin typeface="Franklin Gothic Medium Cond" panose="020B0606030402020204" pitchFamily="34" charset="0"/>
              </a:rPr>
              <a:t> </a:t>
            </a:r>
            <a:endParaRPr lang="es-AR" b="1" dirty="0">
              <a:latin typeface="Franklin Gothic Medium Cond" panose="020B0606030402020204" pitchFamily="34" charset="0"/>
            </a:endParaRPr>
          </a:p>
          <a:p>
            <a:r>
              <a:rPr lang="es-ES" b="1" i="1" dirty="0">
                <a:latin typeface="Franklin Gothic Medium Cond" panose="020B0606030402020204" pitchFamily="34" charset="0"/>
              </a:rPr>
              <a:t> </a:t>
            </a:r>
            <a:endParaRPr lang="es-AR" b="1" dirty="0">
              <a:latin typeface="Franklin Gothic Medium Cond" panose="020B0606030402020204" pitchFamily="34" charset="0"/>
            </a:endParaRPr>
          </a:p>
          <a:p>
            <a:r>
              <a:rPr lang="es-ES" b="1" dirty="0">
                <a:solidFill>
                  <a:srgbClr val="FF0000"/>
                </a:solidFill>
                <a:latin typeface="Franklin Gothic Medium Cond" panose="020B0606030402020204" pitchFamily="34" charset="0"/>
              </a:rPr>
              <a:t>4. </a:t>
            </a:r>
            <a:r>
              <a:rPr lang="es-ES" b="1" dirty="0">
                <a:latin typeface="Franklin Gothic Medium Cond" panose="020B0606030402020204" pitchFamily="34" charset="0"/>
              </a:rPr>
              <a:t>Honrarás a </a:t>
            </a:r>
            <a:r>
              <a:rPr lang="es-ES" b="1" dirty="0" err="1">
                <a:latin typeface="Franklin Gothic Medium Cond" panose="020B0606030402020204" pitchFamily="34" charset="0"/>
              </a:rPr>
              <a:t>teu</a:t>
            </a:r>
            <a:r>
              <a:rPr lang="es-ES" b="1" dirty="0">
                <a:latin typeface="Franklin Gothic Medium Cond" panose="020B0606030402020204" pitchFamily="34" charset="0"/>
              </a:rPr>
              <a:t> </a:t>
            </a:r>
            <a:r>
              <a:rPr lang="es-ES" b="1" dirty="0" err="1">
                <a:latin typeface="Franklin Gothic Medium Cond" panose="020B0606030402020204" pitchFamily="34" charset="0"/>
              </a:rPr>
              <a:t>pai</a:t>
            </a:r>
            <a:r>
              <a:rPr lang="es-ES" b="1" dirty="0">
                <a:latin typeface="Franklin Gothic Medium Cond" panose="020B0606030402020204" pitchFamily="34" charset="0"/>
              </a:rPr>
              <a:t> e a </a:t>
            </a:r>
            <a:r>
              <a:rPr lang="es-ES" b="1" dirty="0" err="1">
                <a:latin typeface="Franklin Gothic Medium Cond" panose="020B0606030402020204" pitchFamily="34" charset="0"/>
              </a:rPr>
              <a:t>tua</a:t>
            </a:r>
            <a:r>
              <a:rPr lang="es-ES" b="1" dirty="0">
                <a:latin typeface="Franklin Gothic Medium Cond" panose="020B0606030402020204" pitchFamily="34" charset="0"/>
              </a:rPr>
              <a:t> </a:t>
            </a:r>
            <a:r>
              <a:rPr lang="es-ES" b="1" dirty="0" err="1">
                <a:latin typeface="Franklin Gothic Medium Cond" panose="020B0606030402020204" pitchFamily="34" charset="0"/>
              </a:rPr>
              <a:t>mãe</a:t>
            </a:r>
            <a:endParaRPr lang="es-AR" b="1" dirty="0">
              <a:latin typeface="Franklin Gothic Medium Cond" panose="020B0606030402020204" pitchFamily="34" charset="0"/>
            </a:endParaRPr>
          </a:p>
        </p:txBody>
      </p:sp>
      <p:cxnSp>
        <p:nvCxnSpPr>
          <p:cNvPr id="9" name="8 Conector recto"/>
          <p:cNvCxnSpPr/>
          <p:nvPr/>
        </p:nvCxnSpPr>
        <p:spPr>
          <a:xfrm>
            <a:off x="507" y="980728"/>
            <a:ext cx="9144001" cy="0"/>
          </a:xfrm>
          <a:prstGeom prst="line">
            <a:avLst/>
          </a:prstGeom>
          <a:ln>
            <a:solidFill>
              <a:srgbClr val="C00000"/>
            </a:solidFill>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372755768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fade">
                                      <p:cBhvr>
                                        <p:cTn id="11" dur="500"/>
                                        <p:tgtEl>
                                          <p:spTgt spid="4">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fade">
                                      <p:cBhvr>
                                        <p:cTn id="15" dur="500"/>
                                        <p:tgtEl>
                                          <p:spTgt spid="5">
                                            <p:txEl>
                                              <p:pRg st="0" end="0"/>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Effect transition="in" filter="fade">
                                      <p:cBhvr>
                                        <p:cTn id="19" dur="500"/>
                                        <p:tgtEl>
                                          <p:spTgt spid="5">
                                            <p:txEl>
                                              <p:pRg st="1" end="1"/>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animEffect transition="in" filter="fade">
                                      <p:cBhvr>
                                        <p:cTn id="23" dur="500"/>
                                        <p:tgtEl>
                                          <p:spTgt spid="5">
                                            <p:txEl>
                                              <p:pRg st="3" end="3"/>
                                            </p:tx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5">
                                            <p:txEl>
                                              <p:pRg st="8" end="8"/>
                                            </p:txEl>
                                          </p:spTgt>
                                        </p:tgtEl>
                                        <p:attrNameLst>
                                          <p:attrName>style.visibility</p:attrName>
                                        </p:attrNameLst>
                                      </p:cBhvr>
                                      <p:to>
                                        <p:strVal val="visible"/>
                                      </p:to>
                                    </p:set>
                                    <p:animEffect transition="in" filter="fade">
                                      <p:cBhvr>
                                        <p:cTn id="27" dur="500"/>
                                        <p:tgtEl>
                                          <p:spTgt spid="5">
                                            <p:txEl>
                                              <p:pRg st="8" end="8"/>
                                            </p:txEl>
                                          </p:spTgt>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5">
                                            <p:txEl>
                                              <p:pRg st="11" end="11"/>
                                            </p:txEl>
                                          </p:spTgt>
                                        </p:tgtEl>
                                        <p:attrNameLst>
                                          <p:attrName>style.visibility</p:attrName>
                                        </p:attrNameLst>
                                      </p:cBhvr>
                                      <p:to>
                                        <p:strVal val="visible"/>
                                      </p:to>
                                    </p:set>
                                    <p:animEffect transition="in" filter="fade">
                                      <p:cBhvr>
                                        <p:cTn id="31" dur="500"/>
                                        <p:tgtEl>
                                          <p:spTgt spid="5">
                                            <p:txEl>
                                              <p:pRg st="11" end="11"/>
                                            </p:txEl>
                                          </p:spTgt>
                                        </p:tgtEl>
                                      </p:cBhvr>
                                    </p:animEffect>
                                  </p:childTnLst>
                                </p:cTn>
                              </p:par>
                            </p:childTnLst>
                          </p:cTn>
                        </p:par>
                        <p:par>
                          <p:cTn id="32" fill="hold">
                            <p:stCondLst>
                              <p:cond delay="3500"/>
                            </p:stCondLst>
                            <p:childTnLst>
                              <p:par>
                                <p:cTn id="33" presetID="22" presetClass="entr" presetSubtype="1" fill="hold" nodeType="after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wipe(up)">
                                      <p:cBhvr>
                                        <p:cTn id="3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J:\Mis Docs\_Multimedia IMS\Curso Biblico PPS\Tema 12\tema 12 subs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9144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6" name="5 Rectángulo"/>
          <p:cNvSpPr/>
          <p:nvPr/>
        </p:nvSpPr>
        <p:spPr>
          <a:xfrm>
            <a:off x="180020" y="548680"/>
            <a:ext cx="8784468" cy="5472608"/>
          </a:xfrm>
          <a:prstGeom prst="rect">
            <a:avLst/>
          </a:prstGeom>
          <a:solidFill>
            <a:srgbClr val="FFFFFF">
              <a:alpha val="50196"/>
            </a:srgbClr>
          </a:solidFill>
          <a:ln>
            <a:noFill/>
          </a:ln>
          <a:effectLst>
            <a:outerShdw blurRad="40000" dist="20000" dir="5400000" rotWithShape="0">
              <a:srgbClr val="000000">
                <a:alpha val="38000"/>
              </a:srgbClr>
            </a:outerShdw>
            <a:softEdge rad="63500"/>
          </a:effectLst>
        </p:spPr>
        <p:style>
          <a:lnRef idx="1">
            <a:schemeClr val="accent6"/>
          </a:lnRef>
          <a:fillRef idx="2">
            <a:schemeClr val="accent6"/>
          </a:fillRef>
          <a:effectRef idx="1">
            <a:schemeClr val="accent6"/>
          </a:effectRef>
          <a:fontRef idx="minor">
            <a:schemeClr val="dk1"/>
          </a:fontRef>
        </p:style>
        <p:txBody>
          <a:bodyPr rtlCol="0" anchor="ctr"/>
          <a:lstStyle/>
          <a:p>
            <a:pPr algn="ctr"/>
            <a:endParaRPr lang="es-AR"/>
          </a:p>
        </p:txBody>
      </p:sp>
      <p:sp>
        <p:nvSpPr>
          <p:cNvPr id="4" name="3 Rectángulo"/>
          <p:cNvSpPr/>
          <p:nvPr/>
        </p:nvSpPr>
        <p:spPr>
          <a:xfrm>
            <a:off x="359532" y="800708"/>
            <a:ext cx="5040560" cy="4832092"/>
          </a:xfrm>
          <a:prstGeom prst="rect">
            <a:avLst/>
          </a:prstGeom>
          <a:ln>
            <a:noFill/>
          </a:ln>
        </p:spPr>
        <p:txBody>
          <a:bodyPr wrap="square">
            <a:spAutoFit/>
          </a:bodyPr>
          <a:lstStyle/>
          <a:p>
            <a:r>
              <a:rPr lang="es-ES" sz="2400" b="1" spc="50" dirty="0">
                <a:ln w="12700" cmpd="sng">
                  <a:solidFill>
                    <a:srgbClr val="420B0A"/>
                  </a:solidFill>
                  <a:prstDash val="solid"/>
                </a:ln>
                <a:solidFill>
                  <a:schemeClr val="accent6">
                    <a:tint val="1000"/>
                  </a:schemeClr>
                </a:solidFill>
                <a:effectLst>
                  <a:glow rad="53100">
                    <a:schemeClr val="accent6">
                      <a:satMod val="180000"/>
                      <a:alpha val="30000"/>
                    </a:schemeClr>
                  </a:glow>
                </a:effectLst>
                <a:latin typeface="Swis721 Hv BT" panose="020B0804020202020204" pitchFamily="34" charset="0"/>
              </a:rPr>
              <a:t>OS DEZ MANDAMENTOS</a:t>
            </a:r>
            <a:endParaRPr lang="es-AR" sz="2400" b="1" spc="50" dirty="0">
              <a:ln w="12700" cmpd="sng">
                <a:solidFill>
                  <a:srgbClr val="420B0A"/>
                </a:solidFill>
                <a:prstDash val="solid"/>
              </a:ln>
              <a:solidFill>
                <a:schemeClr val="accent6">
                  <a:tint val="1000"/>
                </a:schemeClr>
              </a:solidFill>
              <a:effectLst>
                <a:glow rad="53100">
                  <a:schemeClr val="accent6">
                    <a:satMod val="180000"/>
                    <a:alpha val="30000"/>
                  </a:schemeClr>
                </a:glow>
              </a:effectLst>
              <a:latin typeface="Swis721 Hv BT" panose="020B0804020202020204" pitchFamily="34" charset="0"/>
            </a:endParaRPr>
          </a:p>
          <a:p>
            <a:r>
              <a:rPr lang="es-ES" b="1" dirty="0">
                <a:solidFill>
                  <a:srgbClr val="C00000"/>
                </a:solidFill>
                <a:latin typeface="Franklin Gothic Medium Cond" panose="020B0606030402020204" pitchFamily="34" charset="0"/>
              </a:rPr>
              <a:t>Segundo a </a:t>
            </a:r>
            <a:r>
              <a:rPr lang="es-ES" b="1" dirty="0" err="1">
                <a:solidFill>
                  <a:srgbClr val="C00000"/>
                </a:solidFill>
                <a:latin typeface="Franklin Gothic Medium Cond" panose="020B0606030402020204" pitchFamily="34" charset="0"/>
              </a:rPr>
              <a:t>Bíblia</a:t>
            </a:r>
            <a:r>
              <a:rPr lang="es-ES" b="1" dirty="0">
                <a:solidFill>
                  <a:srgbClr val="C00000"/>
                </a:solidFill>
                <a:latin typeface="Franklin Gothic Medium Cond" panose="020B0606030402020204" pitchFamily="34" charset="0"/>
              </a:rPr>
              <a:t>: </a:t>
            </a:r>
            <a:r>
              <a:rPr lang="es-ES" b="1" dirty="0" err="1">
                <a:solidFill>
                  <a:srgbClr val="C00000"/>
                </a:solidFill>
                <a:latin typeface="Franklin Gothic Medium Cond" panose="020B0606030402020204" pitchFamily="34" charset="0"/>
              </a:rPr>
              <a:t>Êxodo</a:t>
            </a:r>
            <a:r>
              <a:rPr lang="es-ES" b="1" dirty="0">
                <a:solidFill>
                  <a:srgbClr val="C00000"/>
                </a:solidFill>
                <a:latin typeface="Franklin Gothic Medium Cond" panose="020B0606030402020204" pitchFamily="34" charset="0"/>
              </a:rPr>
              <a:t> 20:3-17</a:t>
            </a:r>
            <a:endParaRPr lang="es-AR" b="1" dirty="0">
              <a:solidFill>
                <a:srgbClr val="C00000"/>
              </a:solidFill>
              <a:latin typeface="Franklin Gothic Medium Cond" panose="020B0606030402020204" pitchFamily="34" charset="0"/>
            </a:endParaRPr>
          </a:p>
          <a:p>
            <a:endParaRPr lang="es-ES" b="1" dirty="0">
              <a:latin typeface="Franklin Gothic Medium Cond" panose="020B0606030402020204" pitchFamily="34" charset="0"/>
            </a:endParaRPr>
          </a:p>
          <a:p>
            <a:pPr fontAlgn="base"/>
            <a:r>
              <a:rPr lang="pt-PT" b="1" dirty="0">
                <a:solidFill>
                  <a:srgbClr val="FF0000"/>
                </a:solidFill>
              </a:rPr>
              <a:t>5. </a:t>
            </a:r>
            <a:r>
              <a:rPr lang="pt-PT" dirty="0"/>
              <a:t>Honra a teu pai e a tua mãe, para que se prolonguem os teus dias na terra que o SENHOR teu Deus te dá.</a:t>
            </a:r>
          </a:p>
          <a:p>
            <a:pPr fontAlgn="base"/>
            <a:endParaRPr lang="pt-PT" sz="800" dirty="0"/>
          </a:p>
          <a:p>
            <a:pPr fontAlgn="base"/>
            <a:r>
              <a:rPr lang="pt-PT" b="1" dirty="0">
                <a:solidFill>
                  <a:srgbClr val="FF0000"/>
                </a:solidFill>
              </a:rPr>
              <a:t>6. </a:t>
            </a:r>
            <a:r>
              <a:rPr lang="pt-PT" dirty="0"/>
              <a:t>Não matarás.</a:t>
            </a:r>
          </a:p>
          <a:p>
            <a:pPr fontAlgn="base"/>
            <a:endParaRPr lang="pt-PT" sz="800" dirty="0"/>
          </a:p>
          <a:p>
            <a:pPr fontAlgn="base"/>
            <a:r>
              <a:rPr lang="pt-PT" b="1" dirty="0">
                <a:solidFill>
                  <a:srgbClr val="FF0000"/>
                </a:solidFill>
              </a:rPr>
              <a:t>7. </a:t>
            </a:r>
            <a:r>
              <a:rPr lang="pt-PT" dirty="0"/>
              <a:t>Não adulterarás.</a:t>
            </a:r>
          </a:p>
          <a:p>
            <a:pPr fontAlgn="base"/>
            <a:endParaRPr lang="pt-PT" sz="800" dirty="0"/>
          </a:p>
          <a:p>
            <a:pPr fontAlgn="base"/>
            <a:r>
              <a:rPr lang="pt-PT" b="1" dirty="0">
                <a:solidFill>
                  <a:srgbClr val="FF0000"/>
                </a:solidFill>
              </a:rPr>
              <a:t>8. </a:t>
            </a:r>
            <a:r>
              <a:rPr lang="pt-PT" dirty="0"/>
              <a:t>Não furtarás.</a:t>
            </a:r>
          </a:p>
          <a:p>
            <a:pPr fontAlgn="base"/>
            <a:endParaRPr lang="pt-PT" sz="800" dirty="0"/>
          </a:p>
          <a:p>
            <a:pPr fontAlgn="base"/>
            <a:r>
              <a:rPr lang="pt-PT" b="1" dirty="0">
                <a:solidFill>
                  <a:srgbClr val="FF0000"/>
                </a:solidFill>
              </a:rPr>
              <a:t>9. </a:t>
            </a:r>
            <a:r>
              <a:rPr lang="pt-PT" dirty="0"/>
              <a:t>Não dirás falso testemunho contra o teu próximo.</a:t>
            </a:r>
          </a:p>
          <a:p>
            <a:pPr fontAlgn="base"/>
            <a:endParaRPr lang="pt-PT" dirty="0"/>
          </a:p>
          <a:p>
            <a:pPr fontAlgn="base"/>
            <a:r>
              <a:rPr lang="pt-PT" b="1" dirty="0">
                <a:solidFill>
                  <a:srgbClr val="FF0000"/>
                </a:solidFill>
              </a:rPr>
              <a:t>10. </a:t>
            </a:r>
            <a:r>
              <a:rPr lang="pt-PT" dirty="0"/>
              <a:t>Não cobiçarás a casa do teu próximo, não cobiçarás a mulher do teu próximo, nem o seu servo, nem a sua serva, nem o seu boi, nem o seu jumento, nem coisa alguma do teu próximo.</a:t>
            </a:r>
          </a:p>
        </p:txBody>
      </p:sp>
      <p:sp>
        <p:nvSpPr>
          <p:cNvPr id="5" name="4 Rectángulo"/>
          <p:cNvSpPr/>
          <p:nvPr/>
        </p:nvSpPr>
        <p:spPr>
          <a:xfrm>
            <a:off x="5760132" y="1140189"/>
            <a:ext cx="3060340" cy="4493538"/>
          </a:xfrm>
          <a:prstGeom prst="rect">
            <a:avLst/>
          </a:prstGeom>
        </p:spPr>
        <p:txBody>
          <a:bodyPr wrap="square">
            <a:spAutoFit/>
          </a:bodyPr>
          <a:lstStyle/>
          <a:p>
            <a:r>
              <a:rPr lang="pt-PT" b="1" dirty="0">
                <a:solidFill>
                  <a:srgbClr val="C00000"/>
                </a:solidFill>
                <a:latin typeface="Franklin Gothic Medium Cond" panose="020B0606030402020204" pitchFamily="34" charset="0"/>
              </a:rPr>
              <a:t>Segundo o catolicismo</a:t>
            </a:r>
            <a:endParaRPr lang="es-AR" b="1" dirty="0">
              <a:solidFill>
                <a:srgbClr val="C00000"/>
              </a:solidFill>
              <a:latin typeface="Franklin Gothic Medium Cond" panose="020B0606030402020204" pitchFamily="34" charset="0"/>
            </a:endParaRPr>
          </a:p>
          <a:p>
            <a:endParaRPr lang="es-ES" b="1" dirty="0">
              <a:latin typeface="Franklin Gothic Medium Cond" panose="020B0606030402020204" pitchFamily="34" charset="0"/>
            </a:endParaRPr>
          </a:p>
          <a:p>
            <a:r>
              <a:rPr lang="es-ES" b="1" dirty="0">
                <a:solidFill>
                  <a:srgbClr val="FF0000"/>
                </a:solidFill>
                <a:latin typeface="Franklin Gothic Medium Cond" panose="020B0606030402020204" pitchFamily="34" charset="0"/>
              </a:rPr>
              <a:t>5. </a:t>
            </a:r>
            <a:r>
              <a:rPr lang="es-ES" b="1" dirty="0" err="1">
                <a:latin typeface="Franklin Gothic Medium Cond" panose="020B0606030402020204" pitchFamily="34" charset="0"/>
              </a:rPr>
              <a:t>Não</a:t>
            </a:r>
            <a:r>
              <a:rPr lang="es-ES" b="1" dirty="0">
                <a:latin typeface="Franklin Gothic Medium Cond" panose="020B0606030402020204" pitchFamily="34" charset="0"/>
              </a:rPr>
              <a:t> matarás.</a:t>
            </a:r>
          </a:p>
          <a:p>
            <a:endParaRPr lang="es-AR" b="1" dirty="0">
              <a:latin typeface="Franklin Gothic Medium Cond" panose="020B0606030402020204" pitchFamily="34" charset="0"/>
            </a:endParaRPr>
          </a:p>
          <a:p>
            <a:endParaRPr lang="es-AR" b="1" dirty="0">
              <a:latin typeface="Franklin Gothic Medium Cond" panose="020B0606030402020204" pitchFamily="34" charset="0"/>
            </a:endParaRPr>
          </a:p>
          <a:p>
            <a:r>
              <a:rPr lang="es-ES" b="1" dirty="0">
                <a:solidFill>
                  <a:srgbClr val="FF0000"/>
                </a:solidFill>
                <a:latin typeface="Franklin Gothic Medium Cond" panose="020B0606030402020204" pitchFamily="34" charset="0"/>
              </a:rPr>
              <a:t>6. </a:t>
            </a:r>
            <a:r>
              <a:rPr lang="es-ES" b="1" dirty="0" err="1">
                <a:latin typeface="Franklin Gothic Medium Cond" panose="020B0606030402020204" pitchFamily="34" charset="0"/>
              </a:rPr>
              <a:t>Não</a:t>
            </a:r>
            <a:r>
              <a:rPr lang="es-ES" b="1" dirty="0">
                <a:latin typeface="Franklin Gothic Medium Cond" panose="020B0606030402020204" pitchFamily="34" charset="0"/>
              </a:rPr>
              <a:t> cometerás </a:t>
            </a:r>
            <a:r>
              <a:rPr lang="es-ES" b="1" dirty="0" err="1">
                <a:latin typeface="Franklin Gothic Medium Cond" panose="020B0606030402020204" pitchFamily="34" charset="0"/>
              </a:rPr>
              <a:t>atos</a:t>
            </a:r>
            <a:r>
              <a:rPr lang="es-ES" b="1" dirty="0">
                <a:latin typeface="Franklin Gothic Medium Cond" panose="020B0606030402020204" pitchFamily="34" charset="0"/>
              </a:rPr>
              <a:t> impuros.</a:t>
            </a:r>
          </a:p>
          <a:p>
            <a:endParaRPr lang="es-AR" sz="1200" b="1" dirty="0">
              <a:latin typeface="Franklin Gothic Medium Cond" panose="020B0606030402020204" pitchFamily="34" charset="0"/>
            </a:endParaRPr>
          </a:p>
          <a:p>
            <a:r>
              <a:rPr lang="es-ES" b="1" dirty="0">
                <a:solidFill>
                  <a:srgbClr val="FF0000"/>
                </a:solidFill>
                <a:latin typeface="Franklin Gothic Medium Cond" panose="020B0606030402020204" pitchFamily="34" charset="0"/>
              </a:rPr>
              <a:t>7. </a:t>
            </a:r>
            <a:r>
              <a:rPr lang="es-ES" b="1" dirty="0" err="1">
                <a:latin typeface="Franklin Gothic Medium Cond" panose="020B0606030402020204" pitchFamily="34" charset="0"/>
              </a:rPr>
              <a:t>Não</a:t>
            </a:r>
            <a:r>
              <a:rPr lang="es-ES" b="1" dirty="0">
                <a:latin typeface="Franklin Gothic Medium Cond" panose="020B0606030402020204" pitchFamily="34" charset="0"/>
              </a:rPr>
              <a:t> </a:t>
            </a:r>
            <a:r>
              <a:rPr lang="es-ES" b="1" dirty="0" err="1">
                <a:latin typeface="Franklin Gothic Medium Cond" panose="020B0606030402020204" pitchFamily="34" charset="0"/>
              </a:rPr>
              <a:t>roubarás</a:t>
            </a:r>
            <a:endParaRPr lang="es-ES" b="1" dirty="0">
              <a:latin typeface="Franklin Gothic Medium Cond" panose="020B0606030402020204" pitchFamily="34" charset="0"/>
            </a:endParaRPr>
          </a:p>
          <a:p>
            <a:endParaRPr lang="es-ES" sz="800" b="1" dirty="0">
              <a:latin typeface="Franklin Gothic Medium Cond" panose="020B0606030402020204" pitchFamily="34" charset="0"/>
            </a:endParaRPr>
          </a:p>
          <a:p>
            <a:endParaRPr lang="es-AR" sz="800" b="1" dirty="0">
              <a:latin typeface="Franklin Gothic Medium Cond" panose="020B0606030402020204" pitchFamily="34" charset="0"/>
            </a:endParaRPr>
          </a:p>
          <a:p>
            <a:r>
              <a:rPr lang="es-ES" b="1" dirty="0">
                <a:solidFill>
                  <a:srgbClr val="FF0000"/>
                </a:solidFill>
                <a:latin typeface="Franklin Gothic Medium Cond" panose="020B0606030402020204" pitchFamily="34" charset="0"/>
              </a:rPr>
              <a:t>8. </a:t>
            </a:r>
            <a:r>
              <a:rPr lang="es-ES" b="1" dirty="0" err="1">
                <a:latin typeface="Franklin Gothic Medium Cond" panose="020B0606030402020204" pitchFamily="34" charset="0"/>
              </a:rPr>
              <a:t>Não</a:t>
            </a:r>
            <a:r>
              <a:rPr lang="es-ES" b="1" dirty="0">
                <a:latin typeface="Franklin Gothic Medium Cond" panose="020B0606030402020204" pitchFamily="34" charset="0"/>
              </a:rPr>
              <a:t> levantarás falso </a:t>
            </a:r>
            <a:r>
              <a:rPr lang="es-ES" b="1" dirty="0" err="1">
                <a:latin typeface="Franklin Gothic Medium Cond" panose="020B0606030402020204" pitchFamily="34" charset="0"/>
              </a:rPr>
              <a:t>testemunho</a:t>
            </a:r>
            <a:r>
              <a:rPr lang="es-ES" b="1" dirty="0">
                <a:latin typeface="Franklin Gothic Medium Cond" panose="020B0606030402020204" pitchFamily="34" charset="0"/>
              </a:rPr>
              <a:t> </a:t>
            </a:r>
            <a:r>
              <a:rPr lang="es-ES" b="1" dirty="0" err="1">
                <a:latin typeface="Franklin Gothic Medium Cond" panose="020B0606030402020204" pitchFamily="34" charset="0"/>
              </a:rPr>
              <a:t>nem</a:t>
            </a:r>
            <a:r>
              <a:rPr lang="es-ES" b="1" dirty="0">
                <a:latin typeface="Franklin Gothic Medium Cond" panose="020B0606030402020204" pitchFamily="34" charset="0"/>
              </a:rPr>
              <a:t> mentirás</a:t>
            </a:r>
          </a:p>
          <a:p>
            <a:endParaRPr lang="es-AR" b="1" dirty="0">
              <a:latin typeface="Franklin Gothic Medium Cond" panose="020B0606030402020204" pitchFamily="34" charset="0"/>
            </a:endParaRPr>
          </a:p>
          <a:p>
            <a:r>
              <a:rPr lang="es-ES" b="1" dirty="0">
                <a:solidFill>
                  <a:srgbClr val="FF0000"/>
                </a:solidFill>
                <a:latin typeface="Franklin Gothic Medium Cond" panose="020B0606030402020204" pitchFamily="34" charset="0"/>
              </a:rPr>
              <a:t>9. </a:t>
            </a:r>
            <a:r>
              <a:rPr lang="es-ES" b="1" dirty="0" err="1">
                <a:latin typeface="Franklin Gothic Medium Cond" panose="020B0606030402020204" pitchFamily="34" charset="0"/>
              </a:rPr>
              <a:t>Não</a:t>
            </a:r>
            <a:r>
              <a:rPr lang="es-ES" b="1" dirty="0">
                <a:latin typeface="Franklin Gothic Medium Cond" panose="020B0606030402020204" pitchFamily="34" charset="0"/>
              </a:rPr>
              <a:t> </a:t>
            </a:r>
            <a:r>
              <a:rPr lang="es-ES" b="1" dirty="0" err="1">
                <a:latin typeface="Franklin Gothic Medium Cond" panose="020B0606030402020204" pitchFamily="34" charset="0"/>
              </a:rPr>
              <a:t>desejar</a:t>
            </a:r>
            <a:r>
              <a:rPr lang="es-ES" b="1" dirty="0">
                <a:latin typeface="Franklin Gothic Medium Cond" panose="020B0606030402020204" pitchFamily="34" charset="0"/>
              </a:rPr>
              <a:t> a </a:t>
            </a:r>
            <a:r>
              <a:rPr lang="es-ES" b="1" dirty="0" err="1">
                <a:latin typeface="Franklin Gothic Medium Cond" panose="020B0606030402020204" pitchFamily="34" charset="0"/>
              </a:rPr>
              <a:t>mulher</a:t>
            </a:r>
            <a:r>
              <a:rPr lang="es-ES" b="1" dirty="0">
                <a:latin typeface="Franklin Gothic Medium Cond" panose="020B0606030402020204" pitchFamily="34" charset="0"/>
              </a:rPr>
              <a:t> do próximo</a:t>
            </a:r>
          </a:p>
          <a:p>
            <a:endParaRPr lang="es-AR" b="1" dirty="0">
              <a:latin typeface="Franklin Gothic Medium Cond" panose="020B0606030402020204" pitchFamily="34" charset="0"/>
            </a:endParaRPr>
          </a:p>
          <a:p>
            <a:r>
              <a:rPr lang="es-ES" b="1" dirty="0">
                <a:solidFill>
                  <a:srgbClr val="FF0000"/>
                </a:solidFill>
                <a:latin typeface="Franklin Gothic Medium Cond" panose="020B0606030402020204" pitchFamily="34" charset="0"/>
              </a:rPr>
              <a:t>10. </a:t>
            </a:r>
            <a:r>
              <a:rPr lang="es-ES" b="1" dirty="0" err="1">
                <a:latin typeface="Franklin Gothic Medium Cond" panose="020B0606030402020204" pitchFamily="34" charset="0"/>
              </a:rPr>
              <a:t>Não</a:t>
            </a:r>
            <a:r>
              <a:rPr lang="es-ES" b="1" dirty="0">
                <a:latin typeface="Franklin Gothic Medium Cond" panose="020B0606030402020204" pitchFamily="34" charset="0"/>
              </a:rPr>
              <a:t> </a:t>
            </a:r>
            <a:r>
              <a:rPr lang="es-ES" b="1" dirty="0" err="1">
                <a:latin typeface="Franklin Gothic Medium Cond" panose="020B0606030402020204" pitchFamily="34" charset="0"/>
              </a:rPr>
              <a:t>cobiçar</a:t>
            </a:r>
            <a:r>
              <a:rPr lang="es-ES" b="1" dirty="0">
                <a:latin typeface="Franklin Gothic Medium Cond" panose="020B0606030402020204" pitchFamily="34" charset="0"/>
              </a:rPr>
              <a:t> as </a:t>
            </a:r>
            <a:r>
              <a:rPr lang="es-ES" b="1" dirty="0" err="1">
                <a:latin typeface="Franklin Gothic Medium Cond" panose="020B0606030402020204" pitchFamily="34" charset="0"/>
              </a:rPr>
              <a:t>coisas</a:t>
            </a:r>
            <a:r>
              <a:rPr lang="es-ES" b="1" dirty="0">
                <a:latin typeface="Franklin Gothic Medium Cond" panose="020B0606030402020204" pitchFamily="34" charset="0"/>
              </a:rPr>
              <a:t> </a:t>
            </a:r>
            <a:r>
              <a:rPr lang="es-ES" b="1" dirty="0" err="1">
                <a:latin typeface="Franklin Gothic Medium Cond" panose="020B0606030402020204" pitchFamily="34" charset="0"/>
              </a:rPr>
              <a:t>alheias</a:t>
            </a:r>
            <a:r>
              <a:rPr lang="es-ES" b="1" dirty="0">
                <a:latin typeface="Franklin Gothic Medium Cond" panose="020B0606030402020204" pitchFamily="34" charset="0"/>
              </a:rPr>
              <a:t>.</a:t>
            </a:r>
            <a:endParaRPr lang="es-AR" b="1" dirty="0">
              <a:latin typeface="Franklin Gothic Medium Cond" panose="020B0606030402020204" pitchFamily="34" charset="0"/>
            </a:endParaRPr>
          </a:p>
        </p:txBody>
      </p:sp>
      <p:cxnSp>
        <p:nvCxnSpPr>
          <p:cNvPr id="9" name="8 Conector recto"/>
          <p:cNvCxnSpPr/>
          <p:nvPr/>
        </p:nvCxnSpPr>
        <p:spPr>
          <a:xfrm>
            <a:off x="507" y="1632642"/>
            <a:ext cx="9144001" cy="0"/>
          </a:xfrm>
          <a:prstGeom prst="line">
            <a:avLst/>
          </a:prstGeom>
          <a:ln>
            <a:solidFill>
              <a:srgbClr val="C00000"/>
            </a:solidFill>
          </a:ln>
        </p:spPr>
        <p:style>
          <a:lnRef idx="1">
            <a:schemeClr val="accent6"/>
          </a:lnRef>
          <a:fillRef idx="0">
            <a:schemeClr val="accent6"/>
          </a:fillRef>
          <a:effectRef idx="0">
            <a:schemeClr val="accent6"/>
          </a:effectRef>
          <a:fontRef idx="minor">
            <a:schemeClr val="tx1"/>
          </a:fontRef>
        </p:style>
      </p:cxnSp>
      <p:pic>
        <p:nvPicPr>
          <p:cNvPr id="7"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 y="6765864"/>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242949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fade">
                                      <p:cBhvr>
                                        <p:cTn id="7" dur="500"/>
                                        <p:tgtEl>
                                          <p:spTgt spid="5">
                                            <p:txEl>
                                              <p:pRg st="2" end="2"/>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xEl>
                                              <p:pRg st="5" end="5"/>
                                            </p:txEl>
                                          </p:spTgt>
                                        </p:tgtEl>
                                        <p:attrNameLst>
                                          <p:attrName>style.visibility</p:attrName>
                                        </p:attrNameLst>
                                      </p:cBhvr>
                                      <p:to>
                                        <p:strVal val="visible"/>
                                      </p:to>
                                    </p:set>
                                    <p:animEffect transition="in" filter="fade">
                                      <p:cBhvr>
                                        <p:cTn id="11" dur="500"/>
                                        <p:tgtEl>
                                          <p:spTgt spid="5">
                                            <p:txEl>
                                              <p:pRg st="5" end="5"/>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
                                            <p:txEl>
                                              <p:pRg st="7" end="7"/>
                                            </p:txEl>
                                          </p:spTgt>
                                        </p:tgtEl>
                                        <p:attrNameLst>
                                          <p:attrName>style.visibility</p:attrName>
                                        </p:attrNameLst>
                                      </p:cBhvr>
                                      <p:to>
                                        <p:strVal val="visible"/>
                                      </p:to>
                                    </p:set>
                                    <p:animEffect transition="in" filter="fade">
                                      <p:cBhvr>
                                        <p:cTn id="15" dur="500"/>
                                        <p:tgtEl>
                                          <p:spTgt spid="5">
                                            <p:txEl>
                                              <p:pRg st="7" end="7"/>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5">
                                            <p:txEl>
                                              <p:pRg st="10" end="10"/>
                                            </p:txEl>
                                          </p:spTgt>
                                        </p:tgtEl>
                                        <p:attrNameLst>
                                          <p:attrName>style.visibility</p:attrName>
                                        </p:attrNameLst>
                                      </p:cBhvr>
                                      <p:to>
                                        <p:strVal val="visible"/>
                                      </p:to>
                                    </p:set>
                                    <p:animEffect transition="in" filter="fade">
                                      <p:cBhvr>
                                        <p:cTn id="19" dur="500"/>
                                        <p:tgtEl>
                                          <p:spTgt spid="5">
                                            <p:txEl>
                                              <p:pRg st="10" end="10"/>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5">
                                            <p:txEl>
                                              <p:pRg st="12" end="12"/>
                                            </p:txEl>
                                          </p:spTgt>
                                        </p:tgtEl>
                                        <p:attrNameLst>
                                          <p:attrName>style.visibility</p:attrName>
                                        </p:attrNameLst>
                                      </p:cBhvr>
                                      <p:to>
                                        <p:strVal val="visible"/>
                                      </p:to>
                                    </p:set>
                                    <p:animEffect transition="in" filter="fade">
                                      <p:cBhvr>
                                        <p:cTn id="23" dur="500"/>
                                        <p:tgtEl>
                                          <p:spTgt spid="5">
                                            <p:txEl>
                                              <p:pRg st="12" end="1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Effect transition="in" filter="fade">
                                      <p:cBhvr>
                                        <p:cTn id="28" dur="500"/>
                                        <p:tgtEl>
                                          <p:spTgt spid="4">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4">
                                            <p:txEl>
                                              <p:pRg st="5" end="5"/>
                                            </p:txEl>
                                          </p:spTgt>
                                        </p:tgtEl>
                                        <p:attrNameLst>
                                          <p:attrName>style.visibility</p:attrName>
                                        </p:attrNameLst>
                                      </p:cBhvr>
                                      <p:to>
                                        <p:strVal val="visible"/>
                                      </p:to>
                                    </p:set>
                                    <p:animEffect transition="in" filter="fade">
                                      <p:cBhvr>
                                        <p:cTn id="33" dur="500"/>
                                        <p:tgtEl>
                                          <p:spTgt spid="4">
                                            <p:txEl>
                                              <p:pRg st="5" end="5"/>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4">
                                            <p:txEl>
                                              <p:pRg st="7" end="7"/>
                                            </p:txEl>
                                          </p:spTgt>
                                        </p:tgtEl>
                                        <p:attrNameLst>
                                          <p:attrName>style.visibility</p:attrName>
                                        </p:attrNameLst>
                                      </p:cBhvr>
                                      <p:to>
                                        <p:strVal val="visible"/>
                                      </p:to>
                                    </p:set>
                                    <p:animEffect transition="in" filter="fade">
                                      <p:cBhvr>
                                        <p:cTn id="38" dur="500"/>
                                        <p:tgtEl>
                                          <p:spTgt spid="4">
                                            <p:txEl>
                                              <p:pRg st="7" end="7"/>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4">
                                            <p:txEl>
                                              <p:pRg st="9" end="9"/>
                                            </p:txEl>
                                          </p:spTgt>
                                        </p:tgtEl>
                                        <p:attrNameLst>
                                          <p:attrName>style.visibility</p:attrName>
                                        </p:attrNameLst>
                                      </p:cBhvr>
                                      <p:to>
                                        <p:strVal val="visible"/>
                                      </p:to>
                                    </p:set>
                                    <p:animEffect transition="in" filter="fade">
                                      <p:cBhvr>
                                        <p:cTn id="43" dur="500"/>
                                        <p:tgtEl>
                                          <p:spTgt spid="4">
                                            <p:txEl>
                                              <p:pRg st="9" end="9"/>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4">
                                            <p:txEl>
                                              <p:pRg st="11" end="11"/>
                                            </p:txEl>
                                          </p:spTgt>
                                        </p:tgtEl>
                                        <p:attrNameLst>
                                          <p:attrName>style.visibility</p:attrName>
                                        </p:attrNameLst>
                                      </p:cBhvr>
                                      <p:to>
                                        <p:strVal val="visible"/>
                                      </p:to>
                                    </p:set>
                                    <p:animEffect transition="in" filter="fade">
                                      <p:cBhvr>
                                        <p:cTn id="48" dur="500"/>
                                        <p:tgtEl>
                                          <p:spTgt spid="4">
                                            <p:txEl>
                                              <p:pRg st="11" end="11"/>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4">
                                            <p:txEl>
                                              <p:pRg st="13" end="13"/>
                                            </p:txEl>
                                          </p:spTgt>
                                        </p:tgtEl>
                                        <p:attrNameLst>
                                          <p:attrName>style.visibility</p:attrName>
                                        </p:attrNameLst>
                                      </p:cBhvr>
                                      <p:to>
                                        <p:strVal val="visible"/>
                                      </p:to>
                                    </p:set>
                                    <p:animEffect transition="in" filter="fade">
                                      <p:cBhvr>
                                        <p:cTn id="53" dur="500"/>
                                        <p:tgtEl>
                                          <p:spTgt spid="4">
                                            <p:txEl>
                                              <p:pRg st="13" end="13"/>
                                            </p:txEl>
                                          </p:spTgt>
                                        </p:tgtEl>
                                      </p:cBhvr>
                                    </p:animEffect>
                                  </p:childTnLst>
                                </p:cTn>
                              </p:par>
                            </p:childTnLst>
                          </p:cTn>
                        </p:par>
                        <p:par>
                          <p:cTn id="54" fill="hold">
                            <p:stCondLst>
                              <p:cond delay="500"/>
                            </p:stCondLst>
                            <p:childTnLst>
                              <p:par>
                                <p:cTn id="55" presetID="10" presetClass="entr" presetSubtype="0" fill="hold" grpId="0" nodeType="afterEffect">
                                  <p:stCondLst>
                                    <p:cond delay="0"/>
                                  </p:stCondLst>
                                  <p:childTnLst>
                                    <p:set>
                                      <p:cBhvr>
                                        <p:cTn id="56" dur="1" fill="hold">
                                          <p:stCondLst>
                                            <p:cond delay="0"/>
                                          </p:stCondLst>
                                        </p:cTn>
                                        <p:tgtEl>
                                          <p:spTgt spid="5">
                                            <p:txEl>
                                              <p:pRg st="14" end="14"/>
                                            </p:txEl>
                                          </p:spTgt>
                                        </p:tgtEl>
                                        <p:attrNameLst>
                                          <p:attrName>style.visibility</p:attrName>
                                        </p:attrNameLst>
                                      </p:cBhvr>
                                      <p:to>
                                        <p:strVal val="visible"/>
                                      </p:to>
                                    </p:set>
                                    <p:animEffect transition="in" filter="fade">
                                      <p:cBhvr>
                                        <p:cTn id="57" dur="500"/>
                                        <p:tgtEl>
                                          <p:spTgt spid="5">
                                            <p:txEl>
                                              <p:pRg st="14" end="14"/>
                                            </p:txEl>
                                          </p:spTgt>
                                        </p:tgtEl>
                                      </p:cBhvr>
                                    </p:animEffect>
                                  </p:childTnLst>
                                </p:cTn>
                              </p:par>
                            </p:childTnLst>
                          </p:cTn>
                        </p:par>
                        <p:par>
                          <p:cTn id="58" fill="hold">
                            <p:stCondLst>
                              <p:cond delay="1000"/>
                            </p:stCondLst>
                            <p:childTnLst>
                              <p:par>
                                <p:cTn id="59" presetID="22" presetClass="entr" presetSubtype="1" fill="hold" nodeType="afterEffect">
                                  <p:stCondLst>
                                    <p:cond delay="0"/>
                                  </p:stCondLst>
                                  <p:childTnLst>
                                    <p:set>
                                      <p:cBhvr>
                                        <p:cTn id="60" dur="1" fill="hold">
                                          <p:stCondLst>
                                            <p:cond delay="0"/>
                                          </p:stCondLst>
                                        </p:cTn>
                                        <p:tgtEl>
                                          <p:spTgt spid="7"/>
                                        </p:tgtEl>
                                        <p:attrNameLst>
                                          <p:attrName>style.visibility</p:attrName>
                                        </p:attrNameLst>
                                      </p:cBhvr>
                                      <p:to>
                                        <p:strVal val="visible"/>
                                      </p:to>
                                    </p:set>
                                    <p:animEffect transition="in" filter="wipe(up)">
                                      <p:cBhvr>
                                        <p:cTn id="6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J:\Mis Docs\_Multimedia IMS\Curso Biblico PPS\Tema 14\fondo papel.jpg"/>
          <p:cNvPicPr>
            <a:picLocks noChangeAspect="1" noChangeArrowheads="1"/>
          </p:cNvPicPr>
          <p:nvPr/>
        </p:nvPicPr>
        <p:blipFill rotWithShape="1">
          <a:blip r:embed="rId3">
            <a:extLst>
              <a:ext uri="{28A0092B-C50C-407E-A947-70E740481C1C}">
                <a14:useLocalDpi xmlns:a14="http://schemas.microsoft.com/office/drawing/2010/main" val="0"/>
              </a:ext>
            </a:extLst>
          </a:blip>
          <a:srcRect b="1936"/>
          <a:stretch/>
        </p:blipFill>
        <p:spPr bwMode="auto">
          <a:xfrm>
            <a:off x="0" y="0"/>
            <a:ext cx="9139944" cy="6858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J:\Mis Docs\_Multimedia IMS\Curso Biblico PPS\Tema 14\sello-oro.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2920" y="585164"/>
            <a:ext cx="4320000" cy="4320000"/>
          </a:xfrm>
          <a:prstGeom prst="rect">
            <a:avLst/>
          </a:prstGeom>
          <a:noFill/>
          <a:effectLst>
            <a:outerShdw blurRad="190500" dist="165100" dir="2700000" algn="tl" rotWithShape="0">
              <a:prstClr val="black">
                <a:alpha val="49000"/>
              </a:prstClr>
            </a:outerShdw>
          </a:effectLst>
          <a:extLst>
            <a:ext uri="{909E8E84-426E-40DD-AFC4-6F175D3DCCD1}">
              <a14:hiddenFill xmlns:a14="http://schemas.microsoft.com/office/drawing/2010/main">
                <a:solidFill>
                  <a:srgbClr val="FFFFFF"/>
                </a:solidFill>
              </a14:hiddenFill>
            </a:ext>
          </a:extLst>
        </p:spPr>
      </p:pic>
      <p:pic>
        <p:nvPicPr>
          <p:cNvPr id="1028" name="Picture 4" descr="J:\Mis Docs\_Multimedia IMS\Curso Biblico PPS\Tema 14\sellodomingo.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59884" y="584684"/>
            <a:ext cx="4320000" cy="4320000"/>
          </a:xfrm>
          <a:prstGeom prst="rect">
            <a:avLst/>
          </a:prstGeom>
          <a:noFill/>
          <a:effectLst>
            <a:outerShdw blurRad="190500" dist="165100" dir="2700000" algn="tl" rotWithShape="0">
              <a:prstClr val="black">
                <a:alpha val="49000"/>
              </a:prstClr>
            </a:outerShdw>
          </a:effectLst>
          <a:extLst>
            <a:ext uri="{909E8E84-426E-40DD-AFC4-6F175D3DCCD1}">
              <a14:hiddenFill xmlns:a14="http://schemas.microsoft.com/office/drawing/2010/main">
                <a:solidFill>
                  <a:srgbClr val="FFFFFF"/>
                </a:solidFill>
              </a14:hiddenFill>
            </a:ext>
          </a:extLst>
        </p:spPr>
      </p:pic>
      <p:sp>
        <p:nvSpPr>
          <p:cNvPr id="3" name="2 Rectángulo"/>
          <p:cNvSpPr/>
          <p:nvPr/>
        </p:nvSpPr>
        <p:spPr>
          <a:xfrm>
            <a:off x="302920" y="4977172"/>
            <a:ext cx="4267052" cy="1446550"/>
          </a:xfrm>
          <a:prstGeom prst="rect">
            <a:avLst/>
          </a:prstGeom>
        </p:spPr>
        <p:txBody>
          <a:bodyPr wrap="square">
            <a:spAutoFit/>
          </a:bodyPr>
          <a:lstStyle/>
          <a:p>
            <a:pPr algn="ctr"/>
            <a:r>
              <a:rPr lang="es-ES" sz="4400" b="1" dirty="0">
                <a:ln w="11430"/>
                <a:gradFill>
                  <a:gsLst>
                    <a:gs pos="0">
                      <a:srgbClr val="FFF200"/>
                    </a:gs>
                    <a:gs pos="58000">
                      <a:srgbClr val="FF7A00"/>
                    </a:gs>
                    <a:gs pos="93000">
                      <a:srgbClr val="FF0300"/>
                    </a:gs>
                    <a:gs pos="100000">
                      <a:srgbClr val="4D0808"/>
                    </a:gs>
                  </a:gsLst>
                  <a:lin ang="5400000" scaled="0"/>
                </a:gradFill>
                <a:effectLst>
                  <a:outerShdw blurRad="80000" dist="40000" dir="5040000" algn="tl">
                    <a:srgbClr val="000000">
                      <a:alpha val="30000"/>
                    </a:srgbClr>
                  </a:outerShdw>
                  <a:reflection blurRad="6350" stA="55000" endA="300" endPos="45500" dir="5400000" sy="-100000" algn="bl" rotWithShape="0"/>
                </a:effectLst>
                <a:latin typeface="Bernard MT Condensed" pitchFamily="18" charset="0"/>
                <a:cs typeface="Vijaya" pitchFamily="34" charset="0"/>
              </a:rPr>
              <a:t>Selo de </a:t>
            </a:r>
          </a:p>
          <a:p>
            <a:pPr algn="ctr"/>
            <a:r>
              <a:rPr lang="es-ES" sz="4400" b="1" dirty="0" err="1">
                <a:ln w="11430"/>
                <a:gradFill>
                  <a:gsLst>
                    <a:gs pos="0">
                      <a:srgbClr val="FFF200"/>
                    </a:gs>
                    <a:gs pos="58000">
                      <a:srgbClr val="FF7A00"/>
                    </a:gs>
                    <a:gs pos="93000">
                      <a:srgbClr val="FF0300"/>
                    </a:gs>
                    <a:gs pos="100000">
                      <a:srgbClr val="4D0808"/>
                    </a:gs>
                  </a:gsLst>
                  <a:lin ang="5400000" scaled="0"/>
                </a:gradFill>
                <a:effectLst>
                  <a:outerShdw blurRad="80000" dist="40000" dir="5040000" algn="tl">
                    <a:srgbClr val="000000">
                      <a:alpha val="30000"/>
                    </a:srgbClr>
                  </a:outerShdw>
                  <a:reflection blurRad="6350" stA="55000" endA="300" endPos="45500" dir="5400000" sy="-100000" algn="bl" rotWithShape="0"/>
                </a:effectLst>
                <a:latin typeface="Bernard MT Condensed" pitchFamily="18" charset="0"/>
                <a:cs typeface="Vijaya" pitchFamily="34" charset="0"/>
              </a:rPr>
              <a:t>Autoridade</a:t>
            </a:r>
            <a:r>
              <a:rPr lang="es-ES" sz="4400" b="1" dirty="0">
                <a:ln w="11430"/>
                <a:gradFill>
                  <a:gsLst>
                    <a:gs pos="0">
                      <a:srgbClr val="FFF200"/>
                    </a:gs>
                    <a:gs pos="58000">
                      <a:srgbClr val="FF7A00"/>
                    </a:gs>
                    <a:gs pos="93000">
                      <a:srgbClr val="FF0300"/>
                    </a:gs>
                    <a:gs pos="100000">
                      <a:srgbClr val="4D0808"/>
                    </a:gs>
                  </a:gsLst>
                  <a:lin ang="5400000" scaled="0"/>
                </a:gradFill>
                <a:effectLst>
                  <a:outerShdw blurRad="80000" dist="40000" dir="5040000" algn="tl">
                    <a:srgbClr val="000000">
                      <a:alpha val="30000"/>
                    </a:srgbClr>
                  </a:outerShdw>
                  <a:reflection blurRad="6350" stA="55000" endA="300" endPos="45500" dir="5400000" sy="-100000" algn="bl" rotWithShape="0"/>
                </a:effectLst>
                <a:latin typeface="Bernard MT Condensed" pitchFamily="18" charset="0"/>
                <a:cs typeface="Vijaya" pitchFamily="34" charset="0"/>
              </a:rPr>
              <a:t> Divina</a:t>
            </a:r>
            <a:endParaRPr lang="es-ES" dirty="0">
              <a:latin typeface="Bernard MT Condensed" pitchFamily="18" charset="0"/>
            </a:endParaRPr>
          </a:p>
        </p:txBody>
      </p:sp>
      <p:sp>
        <p:nvSpPr>
          <p:cNvPr id="7" name="6 Rectángulo"/>
          <p:cNvSpPr/>
          <p:nvPr/>
        </p:nvSpPr>
        <p:spPr>
          <a:xfrm>
            <a:off x="4569972" y="4977172"/>
            <a:ext cx="4499316" cy="1446550"/>
          </a:xfrm>
          <a:prstGeom prst="rect">
            <a:avLst/>
          </a:prstGeom>
        </p:spPr>
        <p:txBody>
          <a:bodyPr wrap="square">
            <a:spAutoFit/>
          </a:bodyPr>
          <a:lstStyle/>
          <a:p>
            <a:pPr algn="ctr"/>
            <a:r>
              <a:rPr lang="es-ES" sz="4400" b="1" dirty="0">
                <a:ln w="11430"/>
                <a:gradFill>
                  <a:gsLst>
                    <a:gs pos="0">
                      <a:srgbClr val="FFF200"/>
                    </a:gs>
                    <a:gs pos="58000">
                      <a:srgbClr val="FF7A00"/>
                    </a:gs>
                    <a:gs pos="93000">
                      <a:srgbClr val="FF0300"/>
                    </a:gs>
                    <a:gs pos="100000">
                      <a:srgbClr val="4D0808"/>
                    </a:gs>
                  </a:gsLst>
                  <a:lin ang="5400000" scaled="0"/>
                </a:gradFill>
                <a:effectLst>
                  <a:outerShdw blurRad="80000" dist="40000" dir="5040000" algn="tl">
                    <a:srgbClr val="000000">
                      <a:alpha val="30000"/>
                    </a:srgbClr>
                  </a:outerShdw>
                  <a:reflection blurRad="6350" stA="55000" endA="300" endPos="45500" dir="5400000" sy="-100000" algn="bl" rotWithShape="0"/>
                </a:effectLst>
                <a:latin typeface="Bernard MT Condensed" pitchFamily="18" charset="0"/>
                <a:cs typeface="Vijaya" pitchFamily="34" charset="0"/>
              </a:rPr>
              <a:t>Selo de </a:t>
            </a:r>
          </a:p>
          <a:p>
            <a:pPr algn="ctr"/>
            <a:r>
              <a:rPr lang="es-ES" sz="4400" b="1" dirty="0" err="1">
                <a:ln w="11430"/>
                <a:gradFill>
                  <a:gsLst>
                    <a:gs pos="0">
                      <a:srgbClr val="FFF200"/>
                    </a:gs>
                    <a:gs pos="58000">
                      <a:srgbClr val="FF7A00"/>
                    </a:gs>
                    <a:gs pos="93000">
                      <a:srgbClr val="FF0300"/>
                    </a:gs>
                    <a:gs pos="100000">
                      <a:srgbClr val="4D0808"/>
                    </a:gs>
                  </a:gsLst>
                  <a:lin ang="5400000" scaled="0"/>
                </a:gradFill>
                <a:effectLst>
                  <a:outerShdw blurRad="80000" dist="40000" dir="5040000" algn="tl">
                    <a:srgbClr val="000000">
                      <a:alpha val="30000"/>
                    </a:srgbClr>
                  </a:outerShdw>
                  <a:reflection blurRad="6350" stA="55000" endA="300" endPos="45500" dir="5400000" sy="-100000" algn="bl" rotWithShape="0"/>
                </a:effectLst>
                <a:latin typeface="Bernard MT Condensed" pitchFamily="18" charset="0"/>
                <a:cs typeface="Vijaya" pitchFamily="34" charset="0"/>
              </a:rPr>
              <a:t>Autoridade</a:t>
            </a:r>
            <a:r>
              <a:rPr lang="es-ES" sz="4400" b="1" dirty="0">
                <a:ln w="11430"/>
                <a:gradFill>
                  <a:gsLst>
                    <a:gs pos="0">
                      <a:srgbClr val="FFF200"/>
                    </a:gs>
                    <a:gs pos="58000">
                      <a:srgbClr val="FF7A00"/>
                    </a:gs>
                    <a:gs pos="93000">
                      <a:srgbClr val="FF0300"/>
                    </a:gs>
                    <a:gs pos="100000">
                      <a:srgbClr val="4D0808"/>
                    </a:gs>
                  </a:gsLst>
                  <a:lin ang="5400000" scaled="0"/>
                </a:gradFill>
                <a:effectLst>
                  <a:outerShdw blurRad="80000" dist="40000" dir="5040000" algn="tl">
                    <a:srgbClr val="000000">
                      <a:alpha val="30000"/>
                    </a:srgbClr>
                  </a:outerShdw>
                  <a:reflection blurRad="6350" stA="55000" endA="300" endPos="45500" dir="5400000" sy="-100000" algn="bl" rotWithShape="0"/>
                </a:effectLst>
                <a:latin typeface="Bernard MT Condensed" pitchFamily="18" charset="0"/>
                <a:cs typeface="Vijaya" pitchFamily="34" charset="0"/>
              </a:rPr>
              <a:t> humana</a:t>
            </a:r>
            <a:endParaRPr lang="es-ES" dirty="0">
              <a:latin typeface="Bernard MT Condensed" pitchFamily="18" charset="0"/>
            </a:endParaRPr>
          </a:p>
        </p:txBody>
      </p:sp>
    </p:spTree>
    <p:extLst>
      <p:ext uri="{BB962C8B-B14F-4D97-AF65-F5344CB8AC3E}">
        <p14:creationId xmlns:p14="http://schemas.microsoft.com/office/powerpoint/2010/main" val="239323557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fade">
                                      <p:cBhvr>
                                        <p:cTn id="7" dur="1000"/>
                                        <p:tgtEl>
                                          <p:spTgt spid="1027"/>
                                        </p:tgtEl>
                                      </p:cBhvr>
                                    </p:animEffect>
                                  </p:childTnLst>
                                </p:cTn>
                              </p:par>
                            </p:childTnLst>
                          </p:cTn>
                        </p:par>
                        <p:par>
                          <p:cTn id="8" fill="hold">
                            <p:stCondLst>
                              <p:cond delay="1000"/>
                            </p:stCondLst>
                            <p:childTnLst>
                              <p:par>
                                <p:cTn id="9" presetID="42"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10" presetClass="entr" presetSubtype="0" fill="hold" nodeType="afterEffect">
                                  <p:stCondLst>
                                    <p:cond delay="500"/>
                                  </p:stCondLst>
                                  <p:childTnLst>
                                    <p:set>
                                      <p:cBhvr>
                                        <p:cTn id="16" dur="1" fill="hold">
                                          <p:stCondLst>
                                            <p:cond delay="0"/>
                                          </p:stCondLst>
                                        </p:cTn>
                                        <p:tgtEl>
                                          <p:spTgt spid="1028"/>
                                        </p:tgtEl>
                                        <p:attrNameLst>
                                          <p:attrName>style.visibility</p:attrName>
                                        </p:attrNameLst>
                                      </p:cBhvr>
                                      <p:to>
                                        <p:strVal val="visible"/>
                                      </p:to>
                                    </p:set>
                                    <p:animEffect transition="in" filter="fade">
                                      <p:cBhvr>
                                        <p:cTn id="17" dur="1000"/>
                                        <p:tgtEl>
                                          <p:spTgt spid="1028"/>
                                        </p:tgtEl>
                                      </p:cBhvr>
                                    </p:animEffect>
                                  </p:childTnLst>
                                </p:cTn>
                              </p:par>
                            </p:childTnLst>
                          </p:cTn>
                        </p:par>
                        <p:par>
                          <p:cTn id="18" fill="hold">
                            <p:stCondLst>
                              <p:cond delay="3500"/>
                            </p:stCondLst>
                            <p:childTnLst>
                              <p:par>
                                <p:cTn id="19" presetID="42" presetClass="entr" presetSubtype="0" fill="hold" grpId="0"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par>
                          <p:cTn id="24" fill="hold">
                            <p:stCondLst>
                              <p:cond delay="4500"/>
                            </p:stCondLst>
                            <p:childTnLst>
                              <p:par>
                                <p:cTn id="25" presetID="22" presetClass="entr" presetSubtype="1" fill="hold"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up)">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Picture 3" descr="J:\Mis Docs\_Multimedia IMS\Curso Biblico PPS\Tema 14\marco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2912" y="904931"/>
            <a:ext cx="7925512" cy="571158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pic>
        <p:nvPicPr>
          <p:cNvPr id="15364" name="Picture 4" descr="J:\Mis Docs\_Multimedia IMS\Curso Biblico PPS\Tema 14\titulo tema 14.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7009"/>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8"/>
          <p:cNvSpPr>
            <a:spLocks noChangeArrowheads="1"/>
          </p:cNvSpPr>
          <p:nvPr/>
        </p:nvSpPr>
        <p:spPr bwMode="auto">
          <a:xfrm>
            <a:off x="7056276" y="333077"/>
            <a:ext cx="2268252" cy="1655763"/>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lstStyle/>
          <a:p>
            <a:pPr algn="ctr"/>
            <a:r>
              <a:rPr lang="en-US" sz="72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Impact" pitchFamily="34" charset="0"/>
              </a:rPr>
              <a:t>14</a:t>
            </a:r>
          </a:p>
        </p:txBody>
      </p:sp>
      <p:sp>
        <p:nvSpPr>
          <p:cNvPr id="6" name="5 Rectángulo"/>
          <p:cNvSpPr/>
          <p:nvPr/>
        </p:nvSpPr>
        <p:spPr>
          <a:xfrm>
            <a:off x="935596" y="1736812"/>
            <a:ext cx="7128792" cy="4154984"/>
          </a:xfrm>
          <a:prstGeom prst="rect">
            <a:avLst/>
          </a:prstGeom>
          <a:noFill/>
        </p:spPr>
        <p:txBody>
          <a:bodyPr wrap="square" lIns="91440" tIns="45720" rIns="91440" bIns="45720">
            <a:spAutoFit/>
            <a:scene3d>
              <a:camera prst="perspectiveContrastingRightFacing" fov="1500000">
                <a:rot lat="24916" lon="18720000" rev="21419984"/>
              </a:camera>
              <a:lightRig rig="glow" dir="tl">
                <a:rot lat="0" lon="0" rev="1800000"/>
              </a:lightRig>
            </a:scene3d>
            <a:sp3d contourW="12700">
              <a:bevelT w="25400" h="101600"/>
              <a:contourClr>
                <a:schemeClr val="tx1"/>
              </a:contourClr>
            </a:sp3d>
          </a:bodyPr>
          <a:lstStyle/>
          <a:p>
            <a:pPr algn="ctr"/>
            <a:r>
              <a:rPr lang="es-ES" sz="8800" b="1" dirty="0">
                <a:ln w="11430">
                  <a:gradFill flip="none" rotWithShape="1">
                    <a:gsLst>
                      <a:gs pos="0">
                        <a:srgbClr val="FFF200"/>
                      </a:gs>
                      <a:gs pos="23000">
                        <a:srgbClr val="FF7A00"/>
                      </a:gs>
                      <a:gs pos="43000">
                        <a:srgbClr val="FF0300">
                          <a:lumMod val="51000"/>
                        </a:srgbClr>
                      </a:gs>
                      <a:gs pos="73000">
                        <a:schemeClr val="tx1"/>
                      </a:gs>
                      <a:gs pos="56000">
                        <a:srgbClr val="4D0808"/>
                      </a:gs>
                    </a:gsLst>
                    <a:lin ang="5400000" scaled="1"/>
                    <a:tileRect/>
                  </a:gradFill>
                </a:ln>
                <a:gradFill>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2700000" scaled="0"/>
                </a:gradFill>
                <a:effectLst>
                  <a:glow rad="76200">
                    <a:schemeClr val="bg1">
                      <a:alpha val="17000"/>
                    </a:schemeClr>
                  </a:glow>
                  <a:outerShdw blurRad="80000" dist="40000" dir="5040000" algn="tl">
                    <a:srgbClr val="000000">
                      <a:alpha val="30000"/>
                    </a:srgbClr>
                  </a:outerShdw>
                </a:effectLst>
                <a:latin typeface="Bernard MT Condensed" pitchFamily="18" charset="0"/>
              </a:rPr>
              <a:t>A MAIOR</a:t>
            </a:r>
          </a:p>
          <a:p>
            <a:pPr algn="ctr"/>
            <a:r>
              <a:rPr lang="es-ES" sz="8800" b="1" dirty="0">
                <a:ln w="11430">
                  <a:gradFill flip="none" rotWithShape="1">
                    <a:gsLst>
                      <a:gs pos="0">
                        <a:srgbClr val="FFF200"/>
                      </a:gs>
                      <a:gs pos="23000">
                        <a:srgbClr val="FF7A00"/>
                      </a:gs>
                      <a:gs pos="43000">
                        <a:srgbClr val="FF0300">
                          <a:lumMod val="51000"/>
                        </a:srgbClr>
                      </a:gs>
                      <a:gs pos="73000">
                        <a:schemeClr val="tx1"/>
                      </a:gs>
                      <a:gs pos="56000">
                        <a:srgbClr val="4D0808"/>
                      </a:gs>
                    </a:gsLst>
                    <a:lin ang="5400000" scaled="1"/>
                    <a:tileRect/>
                  </a:gradFill>
                </a:ln>
                <a:gradFill>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2700000" scaled="0"/>
                </a:gradFill>
                <a:effectLst>
                  <a:glow rad="76200">
                    <a:schemeClr val="bg1">
                      <a:alpha val="17000"/>
                    </a:schemeClr>
                  </a:glow>
                  <a:outerShdw blurRad="80000" dist="40000" dir="5040000" algn="tl">
                    <a:srgbClr val="000000">
                      <a:alpha val="30000"/>
                    </a:srgbClr>
                  </a:outerShdw>
                </a:effectLst>
                <a:latin typeface="Bernard MT Condensed" pitchFamily="18" charset="0"/>
              </a:rPr>
              <a:t>FALSIFICAÇÃO </a:t>
            </a:r>
          </a:p>
          <a:p>
            <a:pPr algn="ctr"/>
            <a:r>
              <a:rPr lang="es-ES" sz="8800" b="1" dirty="0">
                <a:ln w="11430">
                  <a:gradFill flip="none" rotWithShape="1">
                    <a:gsLst>
                      <a:gs pos="0">
                        <a:srgbClr val="FFF200"/>
                      </a:gs>
                      <a:gs pos="23000">
                        <a:srgbClr val="FF7A00"/>
                      </a:gs>
                      <a:gs pos="43000">
                        <a:srgbClr val="FF0300">
                          <a:lumMod val="51000"/>
                        </a:srgbClr>
                      </a:gs>
                      <a:gs pos="73000">
                        <a:schemeClr val="tx1"/>
                      </a:gs>
                      <a:gs pos="56000">
                        <a:srgbClr val="4D0808"/>
                      </a:gs>
                    </a:gsLst>
                    <a:lin ang="5400000" scaled="1"/>
                    <a:tileRect/>
                  </a:gradFill>
                </a:ln>
                <a:gradFill>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2700000" scaled="0"/>
                </a:gradFill>
                <a:effectLst>
                  <a:glow rad="76200">
                    <a:schemeClr val="bg1">
                      <a:alpha val="17000"/>
                    </a:schemeClr>
                  </a:glow>
                  <a:outerShdw blurRad="80000" dist="40000" dir="5040000" algn="tl">
                    <a:srgbClr val="000000">
                      <a:alpha val="30000"/>
                    </a:srgbClr>
                  </a:outerShdw>
                </a:effectLst>
                <a:latin typeface="Bernard MT Condensed" pitchFamily="18" charset="0"/>
              </a:rPr>
              <a:t>DA HISTÓRIA</a:t>
            </a:r>
          </a:p>
        </p:txBody>
      </p:sp>
    </p:spTree>
    <p:extLst>
      <p:ext uri="{BB962C8B-B14F-4D97-AF65-F5344CB8AC3E}">
        <p14:creationId xmlns:p14="http://schemas.microsoft.com/office/powerpoint/2010/main" val="71621733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5363"/>
                                        </p:tgtEl>
                                        <p:attrNameLst>
                                          <p:attrName>style.visibility</p:attrName>
                                        </p:attrNameLst>
                                      </p:cBhvr>
                                      <p:to>
                                        <p:strVal val="visible"/>
                                      </p:to>
                                    </p:set>
                                    <p:anim calcmode="lin" valueType="num">
                                      <p:cBhvr additive="base">
                                        <p:cTn id="7" dur="1250" fill="hold"/>
                                        <p:tgtEl>
                                          <p:spTgt spid="15363"/>
                                        </p:tgtEl>
                                        <p:attrNameLst>
                                          <p:attrName>ppt_x</p:attrName>
                                        </p:attrNameLst>
                                      </p:cBhvr>
                                      <p:tavLst>
                                        <p:tav tm="0">
                                          <p:val>
                                            <p:strVal val="0-#ppt_w/2"/>
                                          </p:val>
                                        </p:tav>
                                        <p:tav tm="100000">
                                          <p:val>
                                            <p:strVal val="#ppt_x"/>
                                          </p:val>
                                        </p:tav>
                                      </p:tavLst>
                                    </p:anim>
                                    <p:anim calcmode="lin" valueType="num">
                                      <p:cBhvr additive="base">
                                        <p:cTn id="8" dur="1250" fill="hold"/>
                                        <p:tgtEl>
                                          <p:spTgt spid="15363"/>
                                        </p:tgtEl>
                                        <p:attrNameLst>
                                          <p:attrName>ppt_y</p:attrName>
                                        </p:attrNameLst>
                                      </p:cBhvr>
                                      <p:tavLst>
                                        <p:tav tm="0">
                                          <p:val>
                                            <p:strVal val="#ppt_y"/>
                                          </p:val>
                                        </p:tav>
                                        <p:tav tm="100000">
                                          <p:val>
                                            <p:strVal val="#ppt_y"/>
                                          </p:val>
                                        </p:tav>
                                      </p:tavLst>
                                    </p:anim>
                                  </p:childTnLst>
                                </p:cTn>
                              </p:par>
                            </p:childTnLst>
                          </p:cTn>
                        </p:par>
                        <p:par>
                          <p:cTn id="9" fill="hold">
                            <p:stCondLst>
                              <p:cond delay="1250"/>
                            </p:stCondLst>
                            <p:childTnLst>
                              <p:par>
                                <p:cTn id="10" presetID="10" presetClass="entr" presetSubtype="0"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childTnLst>
                                </p:cTn>
                              </p:par>
                            </p:childTnLst>
                          </p:cTn>
                        </p:par>
                        <p:par>
                          <p:cTn id="13" fill="hold">
                            <p:stCondLst>
                              <p:cond delay="2250"/>
                            </p:stCondLst>
                            <p:childTnLst>
                              <p:par>
                                <p:cTn id="14" presetID="53" presetClass="entr" presetSubtype="16"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J:\Mis Docs\_Multimedia IMS\Curso Biblico PPS\Tema 14\Tema 14 templ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1337714" y="1433298"/>
            <a:ext cx="6480720" cy="393991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scene3d>
              <a:camera prst="orthographicFront"/>
              <a:lightRig rig="glow" dir="tl">
                <a:rot lat="0" lon="0" rev="5400000"/>
              </a:lightRig>
            </a:scene3d>
            <a:sp3d contourW="12700">
              <a:bevelT w="25400" h="25400"/>
              <a:contourClr>
                <a:schemeClr val="accent6">
                  <a:shade val="73000"/>
                </a:schemeClr>
              </a:contourClr>
            </a:sp3d>
          </a:bodyPr>
          <a:lstStyle/>
          <a:p>
            <a:pPr algn="ctr"/>
            <a:r>
              <a:rPr lang="es-ES" sz="3200" b="1" dirty="0">
                <a:ln w="11430">
                  <a:solidFill>
                    <a:schemeClr val="accent6">
                      <a:lumMod val="50000"/>
                    </a:schemeClr>
                  </a:solidFill>
                </a:ln>
                <a:solidFill>
                  <a:srgbClr val="FFC000"/>
                </a:solidFill>
                <a:effectLst>
                  <a:outerShdw blurRad="80000" dist="40000" dir="5040000" algn="tl">
                    <a:srgbClr val="000000">
                      <a:alpha val="30000"/>
                    </a:srgbClr>
                  </a:outerShdw>
                  <a:reflection blurRad="6350" stA="55000" endA="300" endPos="45500" dir="5400000" sy="-100000" algn="bl" rotWithShape="0"/>
                </a:effectLst>
                <a:latin typeface="Bernard MT Condensed" pitchFamily="18" charset="0"/>
                <a:cs typeface="Vijaya" pitchFamily="34" charset="0"/>
              </a:rPr>
              <a:t>OS OITO TEXTOS DA BÍBLIA QUE MENCIONAM O PRIMEIRO DIA DA SEMANA</a:t>
            </a:r>
          </a:p>
          <a:p>
            <a:pPr algn="ctr"/>
            <a:endParaRPr lang="es-ES" sz="1400" b="1" dirty="0">
              <a:ln w="11430">
                <a:solidFill>
                  <a:schemeClr val="accent6">
                    <a:lumMod val="50000"/>
                  </a:schemeClr>
                </a:solidFill>
              </a:ln>
              <a:solidFill>
                <a:srgbClr val="FFC000"/>
              </a:solidFill>
              <a:effectLst>
                <a:outerShdw blurRad="80000" dist="40000" dir="5040000" algn="tl">
                  <a:srgbClr val="000000">
                    <a:alpha val="30000"/>
                  </a:srgbClr>
                </a:outerShdw>
                <a:reflection blurRad="6350" stA="55000" endA="300" endPos="45500" dir="5400000" sy="-100000" algn="bl" rotWithShape="0"/>
              </a:effectLst>
              <a:latin typeface="Bernard MT Condensed" pitchFamily="18" charset="0"/>
              <a:cs typeface="Vijaya" pitchFamily="34" charset="0"/>
            </a:endParaRPr>
          </a:p>
          <a:p>
            <a:pPr algn="ctr"/>
            <a:r>
              <a:rPr lang="es-ES" sz="4400" b="1" dirty="0">
                <a:ln w="11430"/>
                <a:gradFill>
                  <a:gsLst>
                    <a:gs pos="0">
                      <a:srgbClr val="FFF200"/>
                    </a:gs>
                    <a:gs pos="58000">
                      <a:srgbClr val="FF7A00"/>
                    </a:gs>
                    <a:gs pos="93000">
                      <a:srgbClr val="FF0300"/>
                    </a:gs>
                    <a:gs pos="100000">
                      <a:srgbClr val="4D0808"/>
                    </a:gs>
                  </a:gsLst>
                  <a:lin ang="5400000" scaled="0"/>
                </a:gradFill>
                <a:effectLst>
                  <a:outerShdw blurRad="80000" dist="40000" dir="5040000" algn="tl">
                    <a:srgbClr val="000000">
                      <a:alpha val="30000"/>
                    </a:srgbClr>
                  </a:outerShdw>
                  <a:reflection blurRad="6350" stA="55000" endA="300" endPos="45500" dir="5400000" sy="-100000" algn="bl" rotWithShape="0"/>
                </a:effectLst>
                <a:latin typeface="Trajan Pro" pitchFamily="18" charset="0"/>
                <a:cs typeface="Vijaya" pitchFamily="34" charset="0"/>
              </a:rPr>
              <a:t>FALAM DE ALGUMA MUDANÇA DE DIA DE REPOUSO?</a:t>
            </a:r>
          </a:p>
        </p:txBody>
      </p:sp>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7759" y="3853307"/>
            <a:ext cx="7008638" cy="18649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738696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fade">
                                      <p:cBhvr>
                                        <p:cTn id="11" dur="1000"/>
                                        <p:tgtEl>
                                          <p:spTgt spid="3">
                                            <p:txEl>
                                              <p:pRg st="2" end="2"/>
                                            </p:txEl>
                                          </p:spTgt>
                                        </p:tgtEl>
                                      </p:cBhvr>
                                    </p:animEffect>
                                  </p:childTnLst>
                                </p:cTn>
                              </p:par>
                            </p:childTnLst>
                          </p:cTn>
                        </p:par>
                        <p:par>
                          <p:cTn id="12" fill="hold">
                            <p:stCondLst>
                              <p:cond delay="2000"/>
                            </p:stCondLst>
                            <p:childTnLst>
                              <p:par>
                                <p:cTn id="13" presetID="22" presetClass="entr" presetSubtype="1"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up)">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J:\Mis Docs\_Multimedia IMS\Curso Biblico PPS\Tema 14\Tema 14 templo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483" name="Picture 3" descr="J:\Mis Docs\_Multimedia IMS\Curso Biblico PPS\Tema 14\Tema 14 templo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484" name="Picture 4" descr="J:\Mis Docs\_Multimedia IMS\Curso Biblico PPS\Tema 14\Tema 14 templo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Sitio WEB\Recursos\ondaWEB.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7604" y="5517232"/>
            <a:ext cx="7884877" cy="10441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967927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500"/>
                                  </p:stCondLst>
                                  <p:childTnLst>
                                    <p:set>
                                      <p:cBhvr>
                                        <p:cTn id="6" dur="1" fill="hold">
                                          <p:stCondLst>
                                            <p:cond delay="0"/>
                                          </p:stCondLst>
                                        </p:cTn>
                                        <p:tgtEl>
                                          <p:spTgt spid="20483"/>
                                        </p:tgtEl>
                                        <p:attrNameLst>
                                          <p:attrName>style.visibility</p:attrName>
                                        </p:attrNameLst>
                                      </p:cBhvr>
                                      <p:to>
                                        <p:strVal val="visible"/>
                                      </p:to>
                                    </p:set>
                                    <p:animEffect transition="in" filter="wipe(up)">
                                      <p:cBhvr>
                                        <p:cTn id="7" dur="2000"/>
                                        <p:tgtEl>
                                          <p:spTgt spid="20483"/>
                                        </p:tgtEl>
                                      </p:cBhvr>
                                    </p:animEffect>
                                  </p:childTnLst>
                                </p:cTn>
                              </p:par>
                            </p:childTnLst>
                          </p:cTn>
                        </p:par>
                        <p:par>
                          <p:cTn id="8" fill="hold">
                            <p:stCondLst>
                              <p:cond delay="2500"/>
                            </p:stCondLst>
                            <p:childTnLst>
                              <p:par>
                                <p:cTn id="9" presetID="22" presetClass="entr" presetSubtype="8" fill="hold" nodeType="afterEffect">
                                  <p:stCondLst>
                                    <p:cond delay="500"/>
                                  </p:stCondLst>
                                  <p:childTnLst>
                                    <p:set>
                                      <p:cBhvr>
                                        <p:cTn id="10" dur="1" fill="hold">
                                          <p:stCondLst>
                                            <p:cond delay="0"/>
                                          </p:stCondLst>
                                        </p:cTn>
                                        <p:tgtEl>
                                          <p:spTgt spid="20484"/>
                                        </p:tgtEl>
                                        <p:attrNameLst>
                                          <p:attrName>style.visibility</p:attrName>
                                        </p:attrNameLst>
                                      </p:cBhvr>
                                      <p:to>
                                        <p:strVal val="visible"/>
                                      </p:to>
                                    </p:set>
                                    <p:animEffect transition="in" filter="wipe(left)">
                                      <p:cBhvr>
                                        <p:cTn id="11" dur="2500"/>
                                        <p:tgtEl>
                                          <p:spTgt spid="20484"/>
                                        </p:tgtEl>
                                      </p:cBhvr>
                                    </p:animEffect>
                                  </p:childTnLst>
                                </p:cTn>
                              </p:par>
                            </p:childTnLst>
                          </p:cTn>
                        </p:par>
                        <p:par>
                          <p:cTn id="12" fill="hold">
                            <p:stCondLst>
                              <p:cond delay="5500"/>
                            </p:stCondLst>
                            <p:childTnLst>
                              <p:par>
                                <p:cTn id="13" presetID="26" presetClass="emph" presetSubtype="0" fill="hold" nodeType="afterEffect">
                                  <p:stCondLst>
                                    <p:cond delay="0"/>
                                  </p:stCondLst>
                                  <p:childTnLst>
                                    <p:animEffect transition="out" filter="fade">
                                      <p:cBhvr>
                                        <p:cTn id="14" dur="500" tmFilter="0, 0; .2, .5; .8, .5; 1, 0"/>
                                        <p:tgtEl>
                                          <p:spTgt spid="20484"/>
                                        </p:tgtEl>
                                      </p:cBhvr>
                                    </p:animEffect>
                                    <p:animScale>
                                      <p:cBhvr>
                                        <p:cTn id="15" dur="250" autoRev="1" fill="hold"/>
                                        <p:tgtEl>
                                          <p:spTgt spid="20484"/>
                                        </p:tgtEl>
                                      </p:cBhvr>
                                      <p:by x="105000" y="105000"/>
                                    </p:animScale>
                                  </p:childTnLst>
                                </p:cTn>
                              </p:par>
                            </p:childTnLst>
                          </p:cTn>
                        </p:par>
                        <p:par>
                          <p:cTn id="16" fill="hold">
                            <p:stCondLst>
                              <p:cond delay="6000"/>
                            </p:stCondLst>
                            <p:childTnLst>
                              <p:par>
                                <p:cTn id="17" presetID="22" presetClass="entr" presetSubtype="1"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up)">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J:\Mis Docs\_Multimedia IMS\Curso Biblico PPS\Tema 14\Tema 14 templo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7604" y="5517232"/>
            <a:ext cx="7884877" cy="1044116"/>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1223628" y="2888940"/>
            <a:ext cx="720080" cy="2628292"/>
          </a:xfrm>
          <a:prstGeom prst="rect">
            <a:avLst/>
          </a:prstGeom>
          <a:noFill/>
          <a:ln w="57150">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S"/>
          </a:p>
        </p:txBody>
      </p:sp>
      <p:sp>
        <p:nvSpPr>
          <p:cNvPr id="4" name="Rectangle 3"/>
          <p:cNvSpPr>
            <a:spLocks noChangeArrowheads="1"/>
          </p:cNvSpPr>
          <p:nvPr/>
        </p:nvSpPr>
        <p:spPr bwMode="auto">
          <a:xfrm>
            <a:off x="2159732" y="2096852"/>
            <a:ext cx="5904656" cy="3420380"/>
          </a:xfrm>
          <a:prstGeom prst="rect">
            <a:avLst/>
          </a:prstGeom>
          <a:solidFill>
            <a:schemeClr val="bg1">
              <a:alpha val="50000"/>
            </a:schemeClr>
          </a:solidFill>
          <a:ln>
            <a:noFill/>
          </a:ln>
          <a:effectLst>
            <a:outerShdw dist="35921" dir="2700000" algn="ctr" rotWithShape="0">
              <a:schemeClr val="tx1">
                <a:alpha val="50000"/>
              </a:schemeClr>
            </a:outerShdw>
          </a:effec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solidFill>
                  <a:srgbClr val="C00000"/>
                </a:solidFill>
                <a:effectLst>
                  <a:outerShdw blurRad="76200" dist="50800" dir="5400000" algn="tl" rotWithShape="0">
                    <a:srgbClr val="000000">
                      <a:alpha val="65000"/>
                    </a:srgbClr>
                  </a:outerShdw>
                </a:effectLst>
                <a:latin typeface="Myriad Pro" pitchFamily="34" charset="0"/>
                <a:cs typeface="Consolas" pitchFamily="49" charset="0"/>
              </a:rPr>
              <a:t>“E, no </a:t>
            </a:r>
            <a:r>
              <a:rPr lang="es-ES" sz="3200" b="1" i="1" spc="50" dirty="0" err="1">
                <a:ln w="11430"/>
                <a:solidFill>
                  <a:srgbClr val="C00000"/>
                </a:solidFill>
                <a:effectLst>
                  <a:outerShdw blurRad="76200" dist="50800" dir="5400000" algn="tl" rotWithShape="0">
                    <a:srgbClr val="000000">
                      <a:alpha val="65000"/>
                    </a:srgbClr>
                  </a:outerShdw>
                </a:effectLst>
                <a:latin typeface="Myriad Pro" pitchFamily="34" charset="0"/>
                <a:cs typeface="Consolas" pitchFamily="49" charset="0"/>
              </a:rPr>
              <a:t>fim</a:t>
            </a:r>
            <a:r>
              <a:rPr lang="es-ES" sz="3200" b="1" i="1" spc="50" dirty="0">
                <a:ln w="11430"/>
                <a:solidFill>
                  <a:srgbClr val="C00000"/>
                </a:solidFill>
                <a:effectLst>
                  <a:outerShdw blurRad="76200" dist="50800" dir="5400000" algn="tl" rotWithShape="0">
                    <a:srgbClr val="000000">
                      <a:alpha val="65000"/>
                    </a:srgbClr>
                  </a:outerShdw>
                </a:effectLst>
                <a:latin typeface="Myriad Pro" pitchFamily="34" charset="0"/>
                <a:cs typeface="Consolas" pitchFamily="49" charset="0"/>
              </a:rPr>
              <a:t> do sábado, </a:t>
            </a:r>
            <a:r>
              <a:rPr lang="es-ES" sz="3200" b="1" i="1" spc="50" dirty="0" err="1">
                <a:ln w="11430"/>
                <a:solidFill>
                  <a:srgbClr val="C00000"/>
                </a:solidFill>
                <a:effectLst>
                  <a:outerShdw blurRad="76200" dist="50800" dir="5400000" algn="tl" rotWithShape="0">
                    <a:srgbClr val="000000">
                      <a:alpha val="65000"/>
                    </a:srgbClr>
                  </a:outerShdw>
                </a:effectLst>
                <a:latin typeface="Myriad Pro" pitchFamily="34" charset="0"/>
                <a:cs typeface="Consolas" pitchFamily="49" charset="0"/>
              </a:rPr>
              <a:t>quando</a:t>
            </a:r>
            <a:r>
              <a:rPr lang="es-ES" sz="3200" b="1" i="1" spc="50" dirty="0">
                <a:ln w="11430"/>
                <a:solidFill>
                  <a:srgbClr val="C0000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C00000"/>
                </a:solidFill>
                <a:effectLst>
                  <a:outerShdw blurRad="76200" dist="50800" dir="5400000" algn="tl" rotWithShape="0">
                    <a:srgbClr val="000000">
                      <a:alpha val="65000"/>
                    </a:srgbClr>
                  </a:outerShdw>
                </a:effectLst>
                <a:latin typeface="Myriad Pro" pitchFamily="34" charset="0"/>
                <a:cs typeface="Consolas" pitchFamily="49" charset="0"/>
              </a:rPr>
              <a:t>já</a:t>
            </a:r>
            <a:r>
              <a:rPr lang="es-ES" sz="3200" b="1" i="1" spc="50" dirty="0">
                <a:ln w="11430"/>
                <a:solidFill>
                  <a:srgbClr val="C0000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C00000"/>
                </a:solidFill>
                <a:effectLst>
                  <a:outerShdw blurRad="76200" dist="50800" dir="5400000" algn="tl" rotWithShape="0">
                    <a:srgbClr val="000000">
                      <a:alpha val="65000"/>
                    </a:srgbClr>
                  </a:outerShdw>
                </a:effectLst>
                <a:latin typeface="Myriad Pro" pitchFamily="34" charset="0"/>
                <a:cs typeface="Consolas" pitchFamily="49" charset="0"/>
              </a:rPr>
              <a:t>despontava</a:t>
            </a:r>
            <a:r>
              <a:rPr lang="es-ES" sz="3200" b="1" i="1" spc="50" dirty="0">
                <a:ln w="11430"/>
                <a:solidFill>
                  <a:srgbClr val="C00000"/>
                </a:solidFill>
                <a:effectLst>
                  <a:outerShdw blurRad="76200" dist="50800" dir="5400000" algn="tl" rotWithShape="0">
                    <a:srgbClr val="000000">
                      <a:alpha val="65000"/>
                    </a:srgbClr>
                  </a:outerShdw>
                </a:effectLst>
                <a:latin typeface="Myriad Pro" pitchFamily="34" charset="0"/>
                <a:cs typeface="Consolas" pitchFamily="49" charset="0"/>
              </a:rPr>
              <a:t> o </a:t>
            </a:r>
            <a:r>
              <a:rPr lang="es-ES" sz="3200" b="1" i="1" spc="50" dirty="0" err="1">
                <a:ln w="11430"/>
                <a:solidFill>
                  <a:srgbClr val="C00000"/>
                </a:solidFill>
                <a:effectLst>
                  <a:outerShdw blurRad="76200" dist="50800" dir="5400000" algn="tl" rotWithShape="0">
                    <a:srgbClr val="000000">
                      <a:alpha val="65000"/>
                    </a:srgbClr>
                  </a:outerShdw>
                </a:effectLst>
                <a:latin typeface="Myriad Pro" pitchFamily="34" charset="0"/>
                <a:cs typeface="Consolas" pitchFamily="49" charset="0"/>
              </a:rPr>
              <a:t>primeiro</a:t>
            </a:r>
            <a:r>
              <a:rPr lang="es-ES" sz="3200" b="1" i="1" spc="50" dirty="0">
                <a:ln w="11430"/>
                <a:solidFill>
                  <a:srgbClr val="C0000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C00000"/>
                </a:solidFill>
                <a:effectLst>
                  <a:outerShdw blurRad="76200" dist="50800" dir="5400000" algn="tl" rotWithShape="0">
                    <a:srgbClr val="000000">
                      <a:alpha val="65000"/>
                    </a:srgbClr>
                  </a:outerShdw>
                </a:effectLst>
                <a:latin typeface="Myriad Pro" pitchFamily="34" charset="0"/>
                <a:cs typeface="Consolas" pitchFamily="49" charset="0"/>
              </a:rPr>
              <a:t>dia</a:t>
            </a:r>
            <a:r>
              <a:rPr lang="es-ES" sz="3200" b="1" i="1" spc="50" dirty="0">
                <a:ln w="11430"/>
                <a:solidFill>
                  <a:srgbClr val="C00000"/>
                </a:solidFill>
                <a:effectLst>
                  <a:outerShdw blurRad="76200" dist="50800" dir="5400000" algn="tl" rotWithShape="0">
                    <a:srgbClr val="000000">
                      <a:alpha val="65000"/>
                    </a:srgbClr>
                  </a:outerShdw>
                </a:effectLst>
                <a:latin typeface="Myriad Pro" pitchFamily="34" charset="0"/>
                <a:cs typeface="Consolas" pitchFamily="49" charset="0"/>
              </a:rPr>
              <a:t> da semana, </a:t>
            </a:r>
            <a:r>
              <a:rPr lang="es-ES" sz="3200" b="1" i="1" spc="50" dirty="0" err="1">
                <a:ln w="11430"/>
                <a:solidFill>
                  <a:srgbClr val="C00000"/>
                </a:solidFill>
                <a:effectLst>
                  <a:outerShdw blurRad="76200" dist="50800" dir="5400000" algn="tl" rotWithShape="0">
                    <a:srgbClr val="000000">
                      <a:alpha val="65000"/>
                    </a:srgbClr>
                  </a:outerShdw>
                </a:effectLst>
                <a:latin typeface="Myriad Pro" pitchFamily="34" charset="0"/>
                <a:cs typeface="Consolas" pitchFamily="49" charset="0"/>
              </a:rPr>
              <a:t>Maria</a:t>
            </a:r>
            <a:r>
              <a:rPr lang="es-ES" sz="3200" b="1" i="1" spc="50" dirty="0">
                <a:ln w="11430"/>
                <a:solidFill>
                  <a:srgbClr val="C00000"/>
                </a:solidFill>
                <a:effectLst>
                  <a:outerShdw blurRad="76200" dist="50800" dir="5400000" algn="tl" rotWithShape="0">
                    <a:srgbClr val="000000">
                      <a:alpha val="65000"/>
                    </a:srgbClr>
                  </a:outerShdw>
                </a:effectLst>
                <a:latin typeface="Myriad Pro" pitchFamily="34" charset="0"/>
                <a:cs typeface="Consolas" pitchFamily="49" charset="0"/>
              </a:rPr>
              <a:t> Madalena e a </a:t>
            </a:r>
            <a:r>
              <a:rPr lang="es-ES" sz="3200" b="1" i="1" spc="50" dirty="0" err="1">
                <a:ln w="11430"/>
                <a:solidFill>
                  <a:srgbClr val="C00000"/>
                </a:solidFill>
                <a:effectLst>
                  <a:outerShdw blurRad="76200" dist="50800" dir="5400000" algn="tl" rotWithShape="0">
                    <a:srgbClr val="000000">
                      <a:alpha val="65000"/>
                    </a:srgbClr>
                  </a:outerShdw>
                </a:effectLst>
                <a:latin typeface="Myriad Pro" pitchFamily="34" charset="0"/>
                <a:cs typeface="Consolas" pitchFamily="49" charset="0"/>
              </a:rPr>
              <a:t>outra</a:t>
            </a:r>
            <a:r>
              <a:rPr lang="es-ES" sz="3200" b="1" i="1" spc="50" dirty="0">
                <a:ln w="11430"/>
                <a:solidFill>
                  <a:srgbClr val="C0000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C00000"/>
                </a:solidFill>
                <a:effectLst>
                  <a:outerShdw blurRad="76200" dist="50800" dir="5400000" algn="tl" rotWithShape="0">
                    <a:srgbClr val="000000">
                      <a:alpha val="65000"/>
                    </a:srgbClr>
                  </a:outerShdw>
                </a:effectLst>
                <a:latin typeface="Myriad Pro" pitchFamily="34" charset="0"/>
                <a:cs typeface="Consolas" pitchFamily="49" charset="0"/>
              </a:rPr>
              <a:t>Maria</a:t>
            </a:r>
            <a:r>
              <a:rPr lang="es-ES" sz="3200" b="1" i="1" spc="50" dirty="0">
                <a:ln w="11430"/>
                <a:solidFill>
                  <a:srgbClr val="C0000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C00000"/>
                </a:solidFill>
                <a:effectLst>
                  <a:outerShdw blurRad="76200" dist="50800" dir="5400000" algn="tl" rotWithShape="0">
                    <a:srgbClr val="000000">
                      <a:alpha val="65000"/>
                    </a:srgbClr>
                  </a:outerShdw>
                </a:effectLst>
                <a:latin typeface="Myriad Pro" pitchFamily="34" charset="0"/>
                <a:cs typeface="Consolas" pitchFamily="49" charset="0"/>
              </a:rPr>
              <a:t>foram</a:t>
            </a:r>
            <a:r>
              <a:rPr lang="es-ES" sz="3200" b="1" i="1" spc="50" dirty="0">
                <a:ln w="11430"/>
                <a:solidFill>
                  <a:srgbClr val="C00000"/>
                </a:solidFill>
                <a:effectLst>
                  <a:outerShdw blurRad="76200" dist="50800" dir="5400000" algn="tl" rotWithShape="0">
                    <a:srgbClr val="000000">
                      <a:alpha val="65000"/>
                    </a:srgbClr>
                  </a:outerShdw>
                </a:effectLst>
                <a:latin typeface="Myriad Pro" pitchFamily="34" charset="0"/>
                <a:cs typeface="Consolas" pitchFamily="49" charset="0"/>
              </a:rPr>
              <a:t> ver o sepulcro.”</a:t>
            </a:r>
          </a:p>
        </p:txBody>
      </p:sp>
      <p:sp>
        <p:nvSpPr>
          <p:cNvPr id="6" name="5 Rectángulo"/>
          <p:cNvSpPr/>
          <p:nvPr/>
        </p:nvSpPr>
        <p:spPr>
          <a:xfrm>
            <a:off x="395536" y="6093296"/>
            <a:ext cx="8402105" cy="461665"/>
          </a:xfrm>
          <a:prstGeom prst="rect">
            <a:avLst/>
          </a:prstGeom>
        </p:spPr>
        <p:txBody>
          <a:bodyPr wrap="square">
            <a:spAutoFit/>
          </a:bodyPr>
          <a:lstStyle/>
          <a:p>
            <a:pPr algn="ctr"/>
            <a:r>
              <a:rPr lang="es-ES" sz="2400" b="1" dirty="0">
                <a:ln w="19050" cap="rnd" cmpd="sng">
                  <a:solidFill>
                    <a:srgbClr val="FFC000"/>
                  </a:solidFill>
                  <a:prstDash val="solid"/>
                  <a:round/>
                </a:ln>
                <a:solidFill>
                  <a:srgbClr val="FFC000"/>
                </a:solidFill>
                <a:effectLst>
                  <a:glow rad="177800">
                    <a:srgbClr val="F79646">
                      <a:satMod val="175000"/>
                      <a:alpha val="17000"/>
                    </a:srgbClr>
                  </a:glow>
                  <a:outerShdw blurRad="50800" dist="38100" dir="2700000" algn="tl" rotWithShape="0">
                    <a:prstClr val="black">
                      <a:alpha val="88000"/>
                    </a:prstClr>
                  </a:outerShdw>
                </a:effectLst>
                <a:latin typeface="Trajan Pro" pitchFamily="18" charset="0"/>
                <a:cs typeface="Vijaya" pitchFamily="34" charset="0"/>
              </a:rPr>
              <a:t>NÃO FALA DE NENHUMA MUDANÇA</a:t>
            </a:r>
            <a:endParaRPr lang="es-ES" dirty="0">
              <a:ln w="19050" cap="rnd" cmpd="sng">
                <a:solidFill>
                  <a:srgbClr val="FFC000"/>
                </a:solidFill>
                <a:prstDash val="solid"/>
                <a:round/>
              </a:ln>
              <a:solidFill>
                <a:srgbClr val="FFC000"/>
              </a:solidFill>
              <a:effectLst>
                <a:glow rad="177800">
                  <a:srgbClr val="F79646">
                    <a:satMod val="175000"/>
                    <a:alpha val="17000"/>
                  </a:srgbClr>
                </a:glow>
                <a:outerShdw blurRad="50800" dist="38100" dir="2700000" algn="tl" rotWithShape="0">
                  <a:prstClr val="black">
                    <a:alpha val="88000"/>
                  </a:prstClr>
                </a:outerShdw>
              </a:effectLst>
            </a:endParaRPr>
          </a:p>
        </p:txBody>
      </p:sp>
    </p:spTree>
    <p:extLst>
      <p:ext uri="{BB962C8B-B14F-4D97-AF65-F5344CB8AC3E}">
        <p14:creationId xmlns:p14="http://schemas.microsoft.com/office/powerpoint/2010/main" val="3927876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par>
                          <p:cTn id="8" fill="hold">
                            <p:stCondLst>
                              <p:cond delay="200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2750"/>
                                        <p:tgtEl>
                                          <p:spTgt spid="4"/>
                                        </p:tgtEl>
                                      </p:cBhvr>
                                    </p:animEffect>
                                  </p:childTnLst>
                                </p:cTn>
                              </p:par>
                            </p:childTnLst>
                          </p:cTn>
                        </p:par>
                        <p:par>
                          <p:cTn id="12" fill="hold">
                            <p:stCondLst>
                              <p:cond delay="4750"/>
                            </p:stCondLst>
                            <p:childTnLst>
                              <p:par>
                                <p:cTn id="13" presetID="53" presetClass="entr" presetSubtype="528" fill="hold" grpId="0" nodeType="afterEffect">
                                  <p:stCondLst>
                                    <p:cond delay="0"/>
                                  </p:stCondLst>
                                  <p:iterate type="lt">
                                    <p:tmPct val="10000"/>
                                  </p:iterate>
                                  <p:childTnLst>
                                    <p:set>
                                      <p:cBhvr>
                                        <p:cTn id="14" dur="1" fill="hold">
                                          <p:stCondLst>
                                            <p:cond delay="0"/>
                                          </p:stCondLst>
                                        </p:cTn>
                                        <p:tgtEl>
                                          <p:spTgt spid="6"/>
                                        </p:tgtEl>
                                        <p:attrNameLst>
                                          <p:attrName>style.visibility</p:attrName>
                                        </p:attrNameLst>
                                      </p:cBhvr>
                                      <p:to>
                                        <p:strVal val="visible"/>
                                      </p:to>
                                    </p:set>
                                    <p:anim calcmode="lin" valueType="num">
                                      <p:cBhvr>
                                        <p:cTn id="15" dur="1000" fill="hold"/>
                                        <p:tgtEl>
                                          <p:spTgt spid="6"/>
                                        </p:tgtEl>
                                        <p:attrNameLst>
                                          <p:attrName>ppt_w</p:attrName>
                                        </p:attrNameLst>
                                      </p:cBhvr>
                                      <p:tavLst>
                                        <p:tav tm="0">
                                          <p:val>
                                            <p:fltVal val="0"/>
                                          </p:val>
                                        </p:tav>
                                        <p:tav tm="100000">
                                          <p:val>
                                            <p:strVal val="#ppt_w"/>
                                          </p:val>
                                        </p:tav>
                                      </p:tavLst>
                                    </p:anim>
                                    <p:anim calcmode="lin" valueType="num">
                                      <p:cBhvr>
                                        <p:cTn id="16" dur="1000" fill="hold"/>
                                        <p:tgtEl>
                                          <p:spTgt spid="6"/>
                                        </p:tgtEl>
                                        <p:attrNameLst>
                                          <p:attrName>ppt_h</p:attrName>
                                        </p:attrNameLst>
                                      </p:cBhvr>
                                      <p:tavLst>
                                        <p:tav tm="0">
                                          <p:val>
                                            <p:fltVal val="0"/>
                                          </p:val>
                                        </p:tav>
                                        <p:tav tm="100000">
                                          <p:val>
                                            <p:strVal val="#ppt_h"/>
                                          </p:val>
                                        </p:tav>
                                      </p:tavLst>
                                    </p:anim>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fltVal val="0.5"/>
                                          </p:val>
                                        </p:tav>
                                        <p:tav tm="100000">
                                          <p:val>
                                            <p:strVal val="#ppt_x"/>
                                          </p:val>
                                        </p:tav>
                                      </p:tavLst>
                                    </p:anim>
                                    <p:anim calcmode="lin" valueType="num">
                                      <p:cBhvr>
                                        <p:cTn id="19" dur="1000" fill="hold"/>
                                        <p:tgtEl>
                                          <p:spTgt spid="6"/>
                                        </p:tgtEl>
                                        <p:attrNameLst>
                                          <p:attrName>ppt_y</p:attrName>
                                        </p:attrNameLst>
                                      </p:cBhvr>
                                      <p:tavLst>
                                        <p:tav tm="0">
                                          <p:val>
                                            <p:fltVal val="0.5"/>
                                          </p:val>
                                        </p:tav>
                                        <p:tav tm="100000">
                                          <p:val>
                                            <p:strVal val="#ppt_y"/>
                                          </p:val>
                                        </p:tav>
                                      </p:tavLst>
                                    </p:anim>
                                  </p:childTnLst>
                                </p:cTn>
                              </p:par>
                            </p:childTnLst>
                          </p:cTn>
                        </p:par>
                        <p:par>
                          <p:cTn id="20" fill="hold">
                            <p:stCondLst>
                              <p:cond delay="7950"/>
                            </p:stCondLst>
                            <p:childTnLst>
                              <p:par>
                                <p:cTn id="21" presetID="22" presetClass="entr" presetSubtype="1"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up)">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J:\Mis Docs\_Multimedia IMS\Curso Biblico PPS\Tema 14\Tema 14 templo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J:\Mis Docs\_Multimedia IMS\Curso Biblico PPS\Tema 14\Tema 14 col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2015716" y="2888940"/>
            <a:ext cx="720080" cy="2628292"/>
          </a:xfrm>
          <a:prstGeom prst="rect">
            <a:avLst/>
          </a:prstGeom>
          <a:noFill/>
          <a:ln w="57150">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S"/>
          </a:p>
        </p:txBody>
      </p:sp>
      <p:sp>
        <p:nvSpPr>
          <p:cNvPr id="4" name="Rectangle 3"/>
          <p:cNvSpPr>
            <a:spLocks noChangeArrowheads="1"/>
          </p:cNvSpPr>
          <p:nvPr/>
        </p:nvSpPr>
        <p:spPr bwMode="auto">
          <a:xfrm>
            <a:off x="3059832" y="2276872"/>
            <a:ext cx="5040560" cy="3240360"/>
          </a:xfrm>
          <a:prstGeom prst="rect">
            <a:avLst/>
          </a:prstGeom>
          <a:solidFill>
            <a:schemeClr val="bg1">
              <a:alpha val="50000"/>
            </a:schemeClr>
          </a:solidFill>
          <a:ln>
            <a:noFill/>
          </a:ln>
          <a:effectLst>
            <a:outerShdw dist="35921" dir="2700000" algn="ctr" rotWithShape="0">
              <a:schemeClr val="tx1">
                <a:alpha val="50000"/>
              </a:schemeClr>
            </a:outerShdw>
          </a:effec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solidFill>
                  <a:srgbClr val="C00000"/>
                </a:solidFill>
                <a:effectLst>
                  <a:outerShdw blurRad="76200" dist="50800" dir="5400000" algn="tl" rotWithShape="0">
                    <a:srgbClr val="000000">
                      <a:alpha val="65000"/>
                    </a:srgbClr>
                  </a:outerShdw>
                </a:effectLst>
                <a:latin typeface="Myriad Pro" pitchFamily="34" charset="0"/>
                <a:cs typeface="Consolas" pitchFamily="49" charset="0"/>
              </a:rPr>
              <a:t>“E, no </a:t>
            </a:r>
            <a:r>
              <a:rPr lang="es-ES" sz="3200" b="1" i="1" spc="50" dirty="0" err="1">
                <a:ln w="11430"/>
                <a:solidFill>
                  <a:srgbClr val="C00000"/>
                </a:solidFill>
                <a:effectLst>
                  <a:outerShdw blurRad="76200" dist="50800" dir="5400000" algn="tl" rotWithShape="0">
                    <a:srgbClr val="000000">
                      <a:alpha val="65000"/>
                    </a:srgbClr>
                  </a:outerShdw>
                </a:effectLst>
                <a:latin typeface="Myriad Pro" pitchFamily="34" charset="0"/>
                <a:cs typeface="Consolas" pitchFamily="49" charset="0"/>
              </a:rPr>
              <a:t>primeiro</a:t>
            </a:r>
            <a:r>
              <a:rPr lang="es-ES" sz="3200" b="1" i="1" spc="50" dirty="0">
                <a:ln w="11430"/>
                <a:solidFill>
                  <a:srgbClr val="C0000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C00000"/>
                </a:solidFill>
                <a:effectLst>
                  <a:outerShdw blurRad="76200" dist="50800" dir="5400000" algn="tl" rotWithShape="0">
                    <a:srgbClr val="000000">
                      <a:alpha val="65000"/>
                    </a:srgbClr>
                  </a:outerShdw>
                </a:effectLst>
                <a:latin typeface="Myriad Pro" pitchFamily="34" charset="0"/>
                <a:cs typeface="Consolas" pitchFamily="49" charset="0"/>
              </a:rPr>
              <a:t>dia</a:t>
            </a:r>
            <a:r>
              <a:rPr lang="es-ES" sz="3200" b="1" i="1" spc="50" dirty="0">
                <a:ln w="11430"/>
                <a:solidFill>
                  <a:srgbClr val="C00000"/>
                </a:solidFill>
                <a:effectLst>
                  <a:outerShdw blurRad="76200" dist="50800" dir="5400000" algn="tl" rotWithShape="0">
                    <a:srgbClr val="000000">
                      <a:alpha val="65000"/>
                    </a:srgbClr>
                  </a:outerShdw>
                </a:effectLst>
                <a:latin typeface="Myriad Pro" pitchFamily="34" charset="0"/>
                <a:cs typeface="Consolas" pitchFamily="49" charset="0"/>
              </a:rPr>
              <a:t> da semana, </a:t>
            </a:r>
            <a:r>
              <a:rPr lang="es-ES" sz="3200" b="1" i="1" spc="50" dirty="0" err="1">
                <a:ln w="11430"/>
                <a:solidFill>
                  <a:srgbClr val="C00000"/>
                </a:solidFill>
                <a:effectLst>
                  <a:outerShdw blurRad="76200" dist="50800" dir="5400000" algn="tl" rotWithShape="0">
                    <a:srgbClr val="000000">
                      <a:alpha val="65000"/>
                    </a:srgbClr>
                  </a:outerShdw>
                </a:effectLst>
                <a:latin typeface="Myriad Pro" pitchFamily="34" charset="0"/>
                <a:cs typeface="Consolas" pitchFamily="49" charset="0"/>
              </a:rPr>
              <a:t>foram</a:t>
            </a:r>
            <a:r>
              <a:rPr lang="es-ES" sz="3200" b="1" i="1" spc="50" dirty="0">
                <a:ln w="11430"/>
                <a:solidFill>
                  <a:srgbClr val="C0000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C00000"/>
                </a:solidFill>
                <a:effectLst>
                  <a:outerShdw blurRad="76200" dist="50800" dir="5400000" algn="tl" rotWithShape="0">
                    <a:srgbClr val="000000">
                      <a:alpha val="65000"/>
                    </a:srgbClr>
                  </a:outerShdw>
                </a:effectLst>
                <a:latin typeface="Myriad Pro" pitchFamily="34" charset="0"/>
                <a:cs typeface="Consolas" pitchFamily="49" charset="0"/>
              </a:rPr>
              <a:t>ao</a:t>
            </a:r>
            <a:r>
              <a:rPr lang="es-ES" sz="3200" b="1" i="1" spc="50" dirty="0">
                <a:ln w="11430"/>
                <a:solidFill>
                  <a:srgbClr val="C00000"/>
                </a:solidFill>
                <a:effectLst>
                  <a:outerShdw blurRad="76200" dist="50800" dir="5400000" algn="tl" rotWithShape="0">
                    <a:srgbClr val="000000">
                      <a:alpha val="65000"/>
                    </a:srgbClr>
                  </a:outerShdw>
                </a:effectLst>
                <a:latin typeface="Myriad Pro" pitchFamily="34" charset="0"/>
                <a:cs typeface="Consolas" pitchFamily="49" charset="0"/>
              </a:rPr>
              <a:t> sepulcro, de </a:t>
            </a:r>
            <a:r>
              <a:rPr lang="es-ES" sz="3200" b="1" i="1" spc="50" dirty="0" err="1">
                <a:ln w="11430"/>
                <a:solidFill>
                  <a:srgbClr val="C00000"/>
                </a:solidFill>
                <a:effectLst>
                  <a:outerShdw blurRad="76200" dist="50800" dir="5400000" algn="tl" rotWithShape="0">
                    <a:srgbClr val="000000">
                      <a:alpha val="65000"/>
                    </a:srgbClr>
                  </a:outerShdw>
                </a:effectLst>
                <a:latin typeface="Myriad Pro" pitchFamily="34" charset="0"/>
                <a:cs typeface="Consolas" pitchFamily="49" charset="0"/>
              </a:rPr>
              <a:t>manhã</a:t>
            </a:r>
            <a:r>
              <a:rPr lang="es-ES" sz="3200" b="1" i="1" spc="50" dirty="0">
                <a:ln w="11430"/>
                <a:solidFill>
                  <a:srgbClr val="C00000"/>
                </a:solidFill>
                <a:effectLst>
                  <a:outerShdw blurRad="76200" dist="50800" dir="5400000" algn="tl" rotWithShape="0">
                    <a:srgbClr val="000000">
                      <a:alpha val="65000"/>
                    </a:srgbClr>
                  </a:outerShdw>
                </a:effectLst>
                <a:latin typeface="Myriad Pro" pitchFamily="34" charset="0"/>
                <a:cs typeface="Consolas" pitchFamily="49" charset="0"/>
              </a:rPr>
              <a:t> cedo, </a:t>
            </a:r>
            <a:r>
              <a:rPr lang="es-ES" sz="3200" b="1" i="1" spc="50" dirty="0" err="1">
                <a:ln w="11430"/>
                <a:solidFill>
                  <a:srgbClr val="C00000"/>
                </a:solidFill>
                <a:effectLst>
                  <a:outerShdw blurRad="76200" dist="50800" dir="5400000" algn="tl" rotWithShape="0">
                    <a:srgbClr val="000000">
                      <a:alpha val="65000"/>
                    </a:srgbClr>
                  </a:outerShdw>
                </a:effectLst>
                <a:latin typeface="Myriad Pro" pitchFamily="34" charset="0"/>
                <a:cs typeface="Consolas" pitchFamily="49" charset="0"/>
              </a:rPr>
              <a:t>ao</a:t>
            </a:r>
            <a:r>
              <a:rPr lang="es-ES" sz="3200" b="1" i="1" spc="50" dirty="0">
                <a:ln w="11430"/>
                <a:solidFill>
                  <a:srgbClr val="C00000"/>
                </a:solidFill>
                <a:effectLst>
                  <a:outerShdw blurRad="76200" dist="50800" dir="5400000" algn="tl" rotWithShape="0">
                    <a:srgbClr val="000000">
                      <a:alpha val="65000"/>
                    </a:srgbClr>
                  </a:outerShdw>
                </a:effectLst>
                <a:latin typeface="Myriad Pro" pitchFamily="34" charset="0"/>
                <a:cs typeface="Consolas" pitchFamily="49" charset="0"/>
              </a:rPr>
              <a:t> nascer do sol.</a:t>
            </a:r>
          </a:p>
        </p:txBody>
      </p:sp>
      <p:pic>
        <p:nvPicPr>
          <p:cNvPr id="8" name="Picture 2" descr="C:\Users\Gerhard\Documents\_Sitio WEB\Recursos\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7604" y="5517232"/>
            <a:ext cx="7884877" cy="1044116"/>
          </a:xfrm>
          <a:prstGeom prst="rect">
            <a:avLst/>
          </a:prstGeom>
          <a:noFill/>
          <a:extLst>
            <a:ext uri="{909E8E84-426E-40DD-AFC4-6F175D3DCCD1}">
              <a14:hiddenFill xmlns:a14="http://schemas.microsoft.com/office/drawing/2010/main">
                <a:solidFill>
                  <a:srgbClr val="FFFFFF"/>
                </a:solidFill>
              </a14:hiddenFill>
            </a:ext>
          </a:extLst>
        </p:spPr>
      </p:pic>
      <p:sp>
        <p:nvSpPr>
          <p:cNvPr id="9" name="8 Rectángulo"/>
          <p:cNvSpPr/>
          <p:nvPr/>
        </p:nvSpPr>
        <p:spPr>
          <a:xfrm>
            <a:off x="395536" y="6093296"/>
            <a:ext cx="8402105" cy="461665"/>
          </a:xfrm>
          <a:prstGeom prst="rect">
            <a:avLst/>
          </a:prstGeom>
        </p:spPr>
        <p:txBody>
          <a:bodyPr wrap="square">
            <a:spAutoFit/>
          </a:bodyPr>
          <a:lstStyle/>
          <a:p>
            <a:pPr algn="ctr"/>
            <a:r>
              <a:rPr lang="es-ES" sz="2400" b="1" dirty="0">
                <a:ln w="19050" cap="rnd" cmpd="sng">
                  <a:solidFill>
                    <a:srgbClr val="FFC000"/>
                  </a:solidFill>
                  <a:prstDash val="solid"/>
                  <a:round/>
                </a:ln>
                <a:solidFill>
                  <a:srgbClr val="FFC000"/>
                </a:solidFill>
                <a:effectLst>
                  <a:glow rad="177800">
                    <a:srgbClr val="F79646">
                      <a:satMod val="175000"/>
                      <a:alpha val="17000"/>
                    </a:srgbClr>
                  </a:glow>
                  <a:outerShdw blurRad="50800" dist="38100" dir="2700000" algn="tl" rotWithShape="0">
                    <a:prstClr val="black">
                      <a:alpha val="88000"/>
                    </a:prstClr>
                  </a:outerShdw>
                </a:effectLst>
                <a:latin typeface="Trajan Pro" pitchFamily="18" charset="0"/>
                <a:cs typeface="Vijaya" pitchFamily="34" charset="0"/>
              </a:rPr>
              <a:t>NÃO FALA DE NENHUMA MUDANÇA</a:t>
            </a:r>
            <a:endParaRPr lang="es-ES" sz="2400" dirty="0">
              <a:ln w="19050" cap="rnd" cmpd="sng">
                <a:solidFill>
                  <a:srgbClr val="FFC000"/>
                </a:solidFill>
                <a:prstDash val="solid"/>
                <a:round/>
              </a:ln>
              <a:solidFill>
                <a:srgbClr val="FFC000"/>
              </a:solidFill>
              <a:effectLst>
                <a:glow rad="177800">
                  <a:srgbClr val="F79646">
                    <a:satMod val="175000"/>
                    <a:alpha val="17000"/>
                  </a:srgbClr>
                </a:glow>
                <a:outerShdw blurRad="50800" dist="38100" dir="2700000" algn="tl" rotWithShape="0">
                  <a:prstClr val="black">
                    <a:alpha val="88000"/>
                  </a:prstClr>
                </a:outerShdw>
              </a:effectLst>
            </a:endParaRPr>
          </a:p>
        </p:txBody>
      </p:sp>
    </p:spTree>
    <p:extLst>
      <p:ext uri="{BB962C8B-B14F-4D97-AF65-F5344CB8AC3E}">
        <p14:creationId xmlns:p14="http://schemas.microsoft.com/office/powerpoint/2010/main" val="833070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21" presetClass="entr" presetSubtype="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heel(1)">
                                      <p:cBhvr>
                                        <p:cTn id="11" dur="2000"/>
                                        <p:tgtEl>
                                          <p:spTgt spid="3"/>
                                        </p:tgtEl>
                                      </p:cBhvr>
                                    </p:animEffect>
                                  </p:childTnLst>
                                </p:cTn>
                              </p:par>
                            </p:childTnLst>
                          </p:cTn>
                        </p:par>
                        <p:par>
                          <p:cTn id="12" fill="hold">
                            <p:stCondLst>
                              <p:cond delay="2500"/>
                            </p:stCondLst>
                            <p:childTnLst>
                              <p:par>
                                <p:cTn id="13" presetID="22" presetClass="entr" presetSubtype="1"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up)">
                                      <p:cBhvr>
                                        <p:cTn id="15" dur="2750"/>
                                        <p:tgtEl>
                                          <p:spTgt spid="4"/>
                                        </p:tgtEl>
                                      </p:cBhvr>
                                    </p:animEffect>
                                  </p:childTnLst>
                                </p:cTn>
                              </p:par>
                            </p:childTnLst>
                          </p:cTn>
                        </p:par>
                        <p:par>
                          <p:cTn id="16" fill="hold">
                            <p:stCondLst>
                              <p:cond delay="5250"/>
                            </p:stCondLst>
                            <p:childTnLst>
                              <p:par>
                                <p:cTn id="17" presetID="53" presetClass="entr" presetSubtype="528" fill="hold" grpId="0" nodeType="afterEffect">
                                  <p:stCondLst>
                                    <p:cond delay="0"/>
                                  </p:stCondLst>
                                  <p:iterate type="lt">
                                    <p:tmPct val="10000"/>
                                  </p:iterate>
                                  <p:childTnLst>
                                    <p:set>
                                      <p:cBhvr>
                                        <p:cTn id="18" dur="1" fill="hold">
                                          <p:stCondLst>
                                            <p:cond delay="0"/>
                                          </p:stCondLst>
                                        </p:cTn>
                                        <p:tgtEl>
                                          <p:spTgt spid="9"/>
                                        </p:tgtEl>
                                        <p:attrNameLst>
                                          <p:attrName>style.visibility</p:attrName>
                                        </p:attrNameLst>
                                      </p:cBhvr>
                                      <p:to>
                                        <p:strVal val="visible"/>
                                      </p:to>
                                    </p:set>
                                    <p:anim calcmode="lin" valueType="num">
                                      <p:cBhvr>
                                        <p:cTn id="19" dur="1000" fill="hold"/>
                                        <p:tgtEl>
                                          <p:spTgt spid="9"/>
                                        </p:tgtEl>
                                        <p:attrNameLst>
                                          <p:attrName>ppt_w</p:attrName>
                                        </p:attrNameLst>
                                      </p:cBhvr>
                                      <p:tavLst>
                                        <p:tav tm="0">
                                          <p:val>
                                            <p:fltVal val="0"/>
                                          </p:val>
                                        </p:tav>
                                        <p:tav tm="100000">
                                          <p:val>
                                            <p:strVal val="#ppt_w"/>
                                          </p:val>
                                        </p:tav>
                                      </p:tavLst>
                                    </p:anim>
                                    <p:anim calcmode="lin" valueType="num">
                                      <p:cBhvr>
                                        <p:cTn id="20" dur="1000" fill="hold"/>
                                        <p:tgtEl>
                                          <p:spTgt spid="9"/>
                                        </p:tgtEl>
                                        <p:attrNameLst>
                                          <p:attrName>ppt_h</p:attrName>
                                        </p:attrNameLst>
                                      </p:cBhvr>
                                      <p:tavLst>
                                        <p:tav tm="0">
                                          <p:val>
                                            <p:fltVal val="0"/>
                                          </p:val>
                                        </p:tav>
                                        <p:tav tm="100000">
                                          <p:val>
                                            <p:strVal val="#ppt_h"/>
                                          </p:val>
                                        </p:tav>
                                      </p:tavLst>
                                    </p:anim>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fltVal val="0.5"/>
                                          </p:val>
                                        </p:tav>
                                        <p:tav tm="100000">
                                          <p:val>
                                            <p:strVal val="#ppt_x"/>
                                          </p:val>
                                        </p:tav>
                                      </p:tavLst>
                                    </p:anim>
                                    <p:anim calcmode="lin" valueType="num">
                                      <p:cBhvr>
                                        <p:cTn id="23" dur="1000" fill="hold"/>
                                        <p:tgtEl>
                                          <p:spTgt spid="9"/>
                                        </p:tgtEl>
                                        <p:attrNameLst>
                                          <p:attrName>ppt_y</p:attrName>
                                        </p:attrNameLst>
                                      </p:cBhvr>
                                      <p:tavLst>
                                        <p:tav tm="0">
                                          <p:val>
                                            <p:fltVal val="0.5"/>
                                          </p:val>
                                        </p:tav>
                                        <p:tav tm="100000">
                                          <p:val>
                                            <p:strVal val="#ppt_y"/>
                                          </p:val>
                                        </p:tav>
                                      </p:tavLst>
                                    </p:anim>
                                  </p:childTnLst>
                                </p:cTn>
                              </p:par>
                            </p:childTnLst>
                          </p:cTn>
                        </p:par>
                        <p:par>
                          <p:cTn id="24" fill="hold">
                            <p:stCondLst>
                              <p:cond delay="8450"/>
                            </p:stCondLst>
                            <p:childTnLst>
                              <p:par>
                                <p:cTn id="25" presetID="22" presetClass="entr" presetSubtype="1" fill="hold"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up)">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J:\Mis Docs\_Multimedia IMS\Curso Biblico PPS\Tema 14\Tema 14 col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2530" name="Picture 2" descr="J:\Mis Docs\_Multimedia IMS\Curso Biblico PPS\Tema 14\Tema 14 col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2771800" y="2888940"/>
            <a:ext cx="720080" cy="2628292"/>
          </a:xfrm>
          <a:prstGeom prst="rect">
            <a:avLst/>
          </a:prstGeom>
          <a:noFill/>
          <a:ln w="57150">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S"/>
          </a:p>
        </p:txBody>
      </p:sp>
      <p:sp>
        <p:nvSpPr>
          <p:cNvPr id="4" name="Rectangle 3"/>
          <p:cNvSpPr>
            <a:spLocks noChangeArrowheads="1"/>
          </p:cNvSpPr>
          <p:nvPr/>
        </p:nvSpPr>
        <p:spPr bwMode="auto">
          <a:xfrm>
            <a:off x="3383869" y="2096852"/>
            <a:ext cx="5417344" cy="3413993"/>
          </a:xfrm>
          <a:prstGeom prst="rect">
            <a:avLst/>
          </a:prstGeom>
          <a:solidFill>
            <a:schemeClr val="bg1">
              <a:alpha val="50000"/>
            </a:schemeClr>
          </a:solidFill>
          <a:ln>
            <a:noFill/>
          </a:ln>
          <a:effectLst>
            <a:outerShdw dist="35921" dir="2700000" algn="ctr" rotWithShape="0">
              <a:schemeClr val="tx1">
                <a:alpha val="50000"/>
              </a:schemeClr>
            </a:outerShdw>
          </a:effec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2800" b="1" i="1" spc="50" dirty="0">
                <a:ln w="11430"/>
                <a:solidFill>
                  <a:srgbClr val="C00000"/>
                </a:solidFill>
                <a:effectLst>
                  <a:outerShdw blurRad="76200" dist="50800" dir="5400000" algn="tl" rotWithShape="0">
                    <a:srgbClr val="000000">
                      <a:alpha val="65000"/>
                    </a:srgbClr>
                  </a:outerShdw>
                </a:effectLst>
                <a:latin typeface="Myriad Pro" pitchFamily="34" charset="0"/>
                <a:cs typeface="Consolas" pitchFamily="49" charset="0"/>
              </a:rPr>
              <a:t>“E </a:t>
            </a:r>
            <a:r>
              <a:rPr lang="es-ES" sz="2800" b="1" i="1" spc="50" dirty="0" err="1">
                <a:ln w="11430"/>
                <a:solidFill>
                  <a:srgbClr val="C00000"/>
                </a:solidFill>
                <a:effectLst>
                  <a:outerShdw blurRad="76200" dist="50800" dir="5400000" algn="tl" rotWithShape="0">
                    <a:srgbClr val="000000">
                      <a:alpha val="65000"/>
                    </a:srgbClr>
                  </a:outerShdw>
                </a:effectLst>
                <a:latin typeface="Myriad Pro" pitchFamily="34" charset="0"/>
                <a:cs typeface="Consolas" pitchFamily="49" charset="0"/>
              </a:rPr>
              <a:t>Jesus</a:t>
            </a:r>
            <a:r>
              <a:rPr lang="es-ES" sz="2800" b="1" i="1" spc="50" dirty="0">
                <a:ln w="11430"/>
                <a:solidFill>
                  <a:srgbClr val="C0000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i="1" spc="50" dirty="0" err="1">
                <a:ln w="11430"/>
                <a:solidFill>
                  <a:srgbClr val="C00000"/>
                </a:solidFill>
                <a:effectLst>
                  <a:outerShdw blurRad="76200" dist="50800" dir="5400000" algn="tl" rotWithShape="0">
                    <a:srgbClr val="000000">
                      <a:alpha val="65000"/>
                    </a:srgbClr>
                  </a:outerShdw>
                </a:effectLst>
                <a:latin typeface="Myriad Pro" pitchFamily="34" charset="0"/>
                <a:cs typeface="Consolas" pitchFamily="49" charset="0"/>
              </a:rPr>
              <a:t>tendo</a:t>
            </a:r>
            <a:r>
              <a:rPr lang="es-ES" sz="2800" b="1" i="1" spc="50" dirty="0">
                <a:ln w="11430"/>
                <a:solidFill>
                  <a:srgbClr val="C0000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i="1" spc="50" dirty="0" err="1">
                <a:ln w="11430"/>
                <a:solidFill>
                  <a:srgbClr val="C00000"/>
                </a:solidFill>
                <a:effectLst>
                  <a:outerShdw blurRad="76200" dist="50800" dir="5400000" algn="tl" rotWithShape="0">
                    <a:srgbClr val="000000">
                      <a:alpha val="65000"/>
                    </a:srgbClr>
                  </a:outerShdw>
                </a:effectLst>
                <a:latin typeface="Myriad Pro" pitchFamily="34" charset="0"/>
                <a:cs typeface="Consolas" pitchFamily="49" charset="0"/>
              </a:rPr>
              <a:t>ressuscitado</a:t>
            </a:r>
            <a:r>
              <a:rPr lang="es-ES" sz="2800" b="1" i="1" spc="50" dirty="0">
                <a:ln w="11430"/>
                <a:solidFill>
                  <a:srgbClr val="C00000"/>
                </a:solidFill>
                <a:effectLst>
                  <a:outerShdw blurRad="76200" dist="50800" dir="5400000" algn="tl" rotWithShape="0">
                    <a:srgbClr val="000000">
                      <a:alpha val="65000"/>
                    </a:srgbClr>
                  </a:outerShdw>
                </a:effectLst>
                <a:latin typeface="Myriad Pro" pitchFamily="34" charset="0"/>
                <a:cs typeface="Consolas" pitchFamily="49" charset="0"/>
              </a:rPr>
              <a:t> na </a:t>
            </a:r>
            <a:r>
              <a:rPr lang="es-ES" sz="2800" b="1" i="1" spc="50" dirty="0" err="1">
                <a:ln w="11430"/>
                <a:solidFill>
                  <a:srgbClr val="C00000"/>
                </a:solidFill>
                <a:effectLst>
                  <a:outerShdw blurRad="76200" dist="50800" dir="5400000" algn="tl" rotWithShape="0">
                    <a:srgbClr val="000000">
                      <a:alpha val="65000"/>
                    </a:srgbClr>
                  </a:outerShdw>
                </a:effectLst>
                <a:latin typeface="Myriad Pro" pitchFamily="34" charset="0"/>
                <a:cs typeface="Consolas" pitchFamily="49" charset="0"/>
              </a:rPr>
              <a:t>manhã</a:t>
            </a:r>
            <a:r>
              <a:rPr lang="es-ES" sz="2800" b="1" i="1" spc="50" dirty="0">
                <a:ln w="11430"/>
                <a:solidFill>
                  <a:srgbClr val="C00000"/>
                </a:solidFill>
                <a:effectLst>
                  <a:outerShdw blurRad="76200" dist="50800" dir="5400000" algn="tl" rotWithShape="0">
                    <a:srgbClr val="000000">
                      <a:alpha val="65000"/>
                    </a:srgbClr>
                  </a:outerShdw>
                </a:effectLst>
                <a:latin typeface="Myriad Pro" pitchFamily="34" charset="0"/>
                <a:cs typeface="Consolas" pitchFamily="49" charset="0"/>
              </a:rPr>
              <a:t> do </a:t>
            </a:r>
            <a:r>
              <a:rPr lang="es-ES" sz="2800" b="1" i="1" spc="50" dirty="0" err="1">
                <a:ln w="11430"/>
                <a:solidFill>
                  <a:srgbClr val="C00000"/>
                </a:solidFill>
                <a:effectLst>
                  <a:outerShdw blurRad="76200" dist="50800" dir="5400000" algn="tl" rotWithShape="0">
                    <a:srgbClr val="000000">
                      <a:alpha val="65000"/>
                    </a:srgbClr>
                  </a:outerShdw>
                </a:effectLst>
                <a:latin typeface="Myriad Pro" pitchFamily="34" charset="0"/>
                <a:cs typeface="Consolas" pitchFamily="49" charset="0"/>
              </a:rPr>
              <a:t>primeiro</a:t>
            </a:r>
            <a:r>
              <a:rPr lang="es-ES" sz="2800" b="1" i="1" spc="50" dirty="0">
                <a:ln w="11430"/>
                <a:solidFill>
                  <a:srgbClr val="C0000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i="1" spc="50" dirty="0" err="1">
                <a:ln w="11430"/>
                <a:solidFill>
                  <a:srgbClr val="C00000"/>
                </a:solidFill>
                <a:effectLst>
                  <a:outerShdw blurRad="76200" dist="50800" dir="5400000" algn="tl" rotWithShape="0">
                    <a:srgbClr val="000000">
                      <a:alpha val="65000"/>
                    </a:srgbClr>
                  </a:outerShdw>
                </a:effectLst>
                <a:latin typeface="Myriad Pro" pitchFamily="34" charset="0"/>
                <a:cs typeface="Consolas" pitchFamily="49" charset="0"/>
              </a:rPr>
              <a:t>dia</a:t>
            </a:r>
            <a:r>
              <a:rPr lang="es-ES" sz="2800" b="1" i="1" spc="50" dirty="0">
                <a:ln w="11430"/>
                <a:solidFill>
                  <a:srgbClr val="C00000"/>
                </a:solidFill>
                <a:effectLst>
                  <a:outerShdw blurRad="76200" dist="50800" dir="5400000" algn="tl" rotWithShape="0">
                    <a:srgbClr val="000000">
                      <a:alpha val="65000"/>
                    </a:srgbClr>
                  </a:outerShdw>
                </a:effectLst>
                <a:latin typeface="Myriad Pro" pitchFamily="34" charset="0"/>
                <a:cs typeface="Consolas" pitchFamily="49" charset="0"/>
              </a:rPr>
              <a:t> da semana, </a:t>
            </a:r>
            <a:r>
              <a:rPr lang="es-ES" sz="2800" b="1" i="1" spc="50" dirty="0" err="1">
                <a:ln w="11430"/>
                <a:solidFill>
                  <a:srgbClr val="C00000"/>
                </a:solidFill>
                <a:effectLst>
                  <a:outerShdw blurRad="76200" dist="50800" dir="5400000" algn="tl" rotWithShape="0">
                    <a:srgbClr val="000000">
                      <a:alpha val="65000"/>
                    </a:srgbClr>
                  </a:outerShdw>
                </a:effectLst>
                <a:latin typeface="Myriad Pro" pitchFamily="34" charset="0"/>
                <a:cs typeface="Consolas" pitchFamily="49" charset="0"/>
              </a:rPr>
              <a:t>apareceu</a:t>
            </a:r>
            <a:r>
              <a:rPr lang="es-ES" sz="2800" b="1" i="1" spc="50" dirty="0">
                <a:ln w="11430"/>
                <a:solidFill>
                  <a:srgbClr val="C0000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i="1" spc="50" dirty="0" err="1">
                <a:ln w="11430"/>
                <a:solidFill>
                  <a:srgbClr val="C00000"/>
                </a:solidFill>
                <a:effectLst>
                  <a:outerShdw blurRad="76200" dist="50800" dir="5400000" algn="tl" rotWithShape="0">
                    <a:srgbClr val="000000">
                      <a:alpha val="65000"/>
                    </a:srgbClr>
                  </a:outerShdw>
                </a:effectLst>
                <a:latin typeface="Myriad Pro" pitchFamily="34" charset="0"/>
                <a:cs typeface="Consolas" pitchFamily="49" charset="0"/>
              </a:rPr>
              <a:t>primeiramente</a:t>
            </a:r>
            <a:r>
              <a:rPr lang="es-ES" sz="2800" b="1" i="1" spc="50" dirty="0">
                <a:ln w="11430"/>
                <a:solidFill>
                  <a:srgbClr val="C00000"/>
                </a:solidFill>
                <a:effectLst>
                  <a:outerShdw blurRad="76200" dist="50800" dir="5400000" algn="tl" rotWithShape="0">
                    <a:srgbClr val="000000">
                      <a:alpha val="65000"/>
                    </a:srgbClr>
                  </a:outerShdw>
                </a:effectLst>
                <a:latin typeface="Myriad Pro" pitchFamily="34" charset="0"/>
                <a:cs typeface="Consolas" pitchFamily="49" charset="0"/>
              </a:rPr>
              <a:t> a </a:t>
            </a:r>
            <a:r>
              <a:rPr lang="es-ES" sz="2800" b="1" i="1" spc="50" dirty="0" err="1">
                <a:ln w="11430"/>
                <a:solidFill>
                  <a:srgbClr val="C00000"/>
                </a:solidFill>
                <a:effectLst>
                  <a:outerShdw blurRad="76200" dist="50800" dir="5400000" algn="tl" rotWithShape="0">
                    <a:srgbClr val="000000">
                      <a:alpha val="65000"/>
                    </a:srgbClr>
                  </a:outerShdw>
                </a:effectLst>
                <a:latin typeface="Myriad Pro" pitchFamily="34" charset="0"/>
                <a:cs typeface="Consolas" pitchFamily="49" charset="0"/>
              </a:rPr>
              <a:t>Maria</a:t>
            </a:r>
            <a:r>
              <a:rPr lang="es-ES" sz="2800" b="1" i="1" spc="50" dirty="0">
                <a:ln w="11430"/>
                <a:solidFill>
                  <a:srgbClr val="C00000"/>
                </a:solidFill>
                <a:effectLst>
                  <a:outerShdw blurRad="76200" dist="50800" dir="5400000" algn="tl" rotWithShape="0">
                    <a:srgbClr val="000000">
                      <a:alpha val="65000"/>
                    </a:srgbClr>
                  </a:outerShdw>
                </a:effectLst>
                <a:latin typeface="Myriad Pro" pitchFamily="34" charset="0"/>
                <a:cs typeface="Consolas" pitchFamily="49" charset="0"/>
              </a:rPr>
              <a:t> Madalena, da </a:t>
            </a:r>
            <a:r>
              <a:rPr lang="es-ES" sz="2800" b="1" i="1" spc="50" dirty="0" err="1">
                <a:ln w="11430"/>
                <a:solidFill>
                  <a:srgbClr val="C00000"/>
                </a:solidFill>
                <a:effectLst>
                  <a:outerShdw blurRad="76200" dist="50800" dir="5400000" algn="tl" rotWithShape="0">
                    <a:srgbClr val="000000">
                      <a:alpha val="65000"/>
                    </a:srgbClr>
                  </a:outerShdw>
                </a:effectLst>
                <a:latin typeface="Myriad Pro" pitchFamily="34" charset="0"/>
                <a:cs typeface="Consolas" pitchFamily="49" charset="0"/>
              </a:rPr>
              <a:t>qual</a:t>
            </a:r>
            <a:r>
              <a:rPr lang="es-ES" sz="2800" b="1" i="1" spc="50" dirty="0">
                <a:ln w="11430"/>
                <a:solidFill>
                  <a:srgbClr val="C0000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i="1" spc="50" dirty="0" err="1">
                <a:ln w="11430"/>
                <a:solidFill>
                  <a:srgbClr val="C00000"/>
                </a:solidFill>
                <a:effectLst>
                  <a:outerShdw blurRad="76200" dist="50800" dir="5400000" algn="tl" rotWithShape="0">
                    <a:srgbClr val="000000">
                      <a:alpha val="65000"/>
                    </a:srgbClr>
                  </a:outerShdw>
                </a:effectLst>
                <a:latin typeface="Myriad Pro" pitchFamily="34" charset="0"/>
                <a:cs typeface="Consolas" pitchFamily="49" charset="0"/>
              </a:rPr>
              <a:t>tinha</a:t>
            </a:r>
            <a:r>
              <a:rPr lang="es-ES" sz="2800" b="1" i="1" spc="50" dirty="0">
                <a:ln w="11430"/>
                <a:solidFill>
                  <a:srgbClr val="C00000"/>
                </a:solidFill>
                <a:effectLst>
                  <a:outerShdw blurRad="76200" dist="50800" dir="5400000" algn="tl" rotWithShape="0">
                    <a:srgbClr val="000000">
                      <a:alpha val="65000"/>
                    </a:srgbClr>
                  </a:outerShdw>
                </a:effectLst>
                <a:latin typeface="Myriad Pro" pitchFamily="34" charset="0"/>
                <a:cs typeface="Consolas" pitchFamily="49" charset="0"/>
              </a:rPr>
              <a:t> expulsado sete </a:t>
            </a:r>
            <a:r>
              <a:rPr lang="es-ES" sz="2800" b="1" i="1" spc="50" dirty="0" err="1">
                <a:ln w="11430"/>
                <a:solidFill>
                  <a:srgbClr val="C00000"/>
                </a:solidFill>
                <a:effectLst>
                  <a:outerShdw blurRad="76200" dist="50800" dir="5400000" algn="tl" rotWithShape="0">
                    <a:srgbClr val="000000">
                      <a:alpha val="65000"/>
                    </a:srgbClr>
                  </a:outerShdw>
                </a:effectLst>
                <a:latin typeface="Myriad Pro" pitchFamily="34" charset="0"/>
                <a:cs typeface="Consolas" pitchFamily="49" charset="0"/>
              </a:rPr>
              <a:t>demónios</a:t>
            </a:r>
            <a:r>
              <a:rPr lang="es-ES" sz="2800" b="1" i="1" spc="50" dirty="0">
                <a:ln w="11430"/>
                <a:solidFill>
                  <a:srgbClr val="C00000"/>
                </a:solidFill>
                <a:effectLst>
                  <a:outerShdw blurRad="76200" dist="50800" dir="5400000" algn="tl" rotWithShape="0">
                    <a:srgbClr val="000000">
                      <a:alpha val="65000"/>
                    </a:srgbClr>
                  </a:outerShdw>
                </a:effectLst>
                <a:latin typeface="Myriad Pro" pitchFamily="34" charset="0"/>
                <a:cs typeface="Consolas" pitchFamily="49" charset="0"/>
              </a:rPr>
              <a:t>.”</a:t>
            </a:r>
          </a:p>
        </p:txBody>
      </p:sp>
      <p:pic>
        <p:nvPicPr>
          <p:cNvPr id="7" name="Picture 2" descr="C:\Users\Gerhard\Documents\_Sitio WEB\Recursos\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7604" y="5517232"/>
            <a:ext cx="7884877" cy="1044116"/>
          </a:xfrm>
          <a:prstGeom prst="rect">
            <a:avLst/>
          </a:prstGeom>
          <a:noFill/>
          <a:extLst>
            <a:ext uri="{909E8E84-426E-40DD-AFC4-6F175D3DCCD1}">
              <a14:hiddenFill xmlns:a14="http://schemas.microsoft.com/office/drawing/2010/main">
                <a:solidFill>
                  <a:srgbClr val="FFFFFF"/>
                </a:solidFill>
              </a14:hiddenFill>
            </a:ext>
          </a:extLst>
        </p:spPr>
      </p:pic>
      <p:sp>
        <p:nvSpPr>
          <p:cNvPr id="8" name="7 Rectángulo"/>
          <p:cNvSpPr/>
          <p:nvPr/>
        </p:nvSpPr>
        <p:spPr>
          <a:xfrm>
            <a:off x="395536" y="6093296"/>
            <a:ext cx="8402105" cy="461665"/>
          </a:xfrm>
          <a:prstGeom prst="rect">
            <a:avLst/>
          </a:prstGeom>
        </p:spPr>
        <p:txBody>
          <a:bodyPr wrap="square">
            <a:spAutoFit/>
          </a:bodyPr>
          <a:lstStyle/>
          <a:p>
            <a:pPr algn="ctr"/>
            <a:r>
              <a:rPr lang="es-ES" sz="2400" b="1" dirty="0">
                <a:ln w="19050" cap="rnd" cmpd="sng">
                  <a:solidFill>
                    <a:srgbClr val="FFC000"/>
                  </a:solidFill>
                  <a:prstDash val="solid"/>
                  <a:round/>
                </a:ln>
                <a:solidFill>
                  <a:srgbClr val="FFC000"/>
                </a:solidFill>
                <a:effectLst>
                  <a:glow rad="177800">
                    <a:srgbClr val="F79646">
                      <a:satMod val="175000"/>
                      <a:alpha val="17000"/>
                    </a:srgbClr>
                  </a:glow>
                  <a:outerShdw blurRad="50800" dist="38100" dir="2700000" algn="tl" rotWithShape="0">
                    <a:prstClr val="black">
                      <a:alpha val="88000"/>
                    </a:prstClr>
                  </a:outerShdw>
                </a:effectLst>
                <a:latin typeface="Trajan Pro" pitchFamily="18" charset="0"/>
                <a:cs typeface="Vijaya" pitchFamily="34" charset="0"/>
              </a:rPr>
              <a:t>NÃO FALA DE NENHUMA MUDANÇA</a:t>
            </a:r>
            <a:endParaRPr lang="es-ES" sz="2400" dirty="0">
              <a:ln w="19050" cap="rnd" cmpd="sng">
                <a:solidFill>
                  <a:srgbClr val="FFC000"/>
                </a:solidFill>
                <a:prstDash val="solid"/>
                <a:round/>
              </a:ln>
              <a:solidFill>
                <a:srgbClr val="FFC000"/>
              </a:solidFill>
              <a:effectLst>
                <a:glow rad="177800">
                  <a:srgbClr val="F79646">
                    <a:satMod val="175000"/>
                    <a:alpha val="17000"/>
                  </a:srgbClr>
                </a:glow>
                <a:outerShdw blurRad="50800" dist="38100" dir="2700000" algn="tl" rotWithShape="0">
                  <a:prstClr val="black">
                    <a:alpha val="88000"/>
                  </a:prstClr>
                </a:outerShdw>
              </a:effectLst>
            </a:endParaRPr>
          </a:p>
        </p:txBody>
      </p:sp>
    </p:spTree>
    <p:extLst>
      <p:ext uri="{BB962C8B-B14F-4D97-AF65-F5344CB8AC3E}">
        <p14:creationId xmlns:p14="http://schemas.microsoft.com/office/powerpoint/2010/main" val="3086220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2530"/>
                                        </p:tgtEl>
                                        <p:attrNameLst>
                                          <p:attrName>style.visibility</p:attrName>
                                        </p:attrNameLst>
                                      </p:cBhvr>
                                      <p:to>
                                        <p:strVal val="visible"/>
                                      </p:to>
                                    </p:set>
                                    <p:animEffect transition="in" filter="randombar(horizontal)">
                                      <p:cBhvr>
                                        <p:cTn id="7" dur="500"/>
                                        <p:tgtEl>
                                          <p:spTgt spid="22530"/>
                                        </p:tgtEl>
                                      </p:cBhvr>
                                    </p:animEffect>
                                  </p:childTnLst>
                                </p:cTn>
                              </p:par>
                            </p:childTnLst>
                          </p:cTn>
                        </p:par>
                        <p:par>
                          <p:cTn id="8" fill="hold">
                            <p:stCondLst>
                              <p:cond delay="500"/>
                            </p:stCondLst>
                            <p:childTnLst>
                              <p:par>
                                <p:cTn id="9" presetID="21" presetClass="entr" presetSubtype="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heel(1)">
                                      <p:cBhvr>
                                        <p:cTn id="11" dur="2000"/>
                                        <p:tgtEl>
                                          <p:spTgt spid="3"/>
                                        </p:tgtEl>
                                      </p:cBhvr>
                                    </p:animEffect>
                                  </p:childTnLst>
                                </p:cTn>
                              </p:par>
                            </p:childTnLst>
                          </p:cTn>
                        </p:par>
                        <p:par>
                          <p:cTn id="12" fill="hold">
                            <p:stCondLst>
                              <p:cond delay="2500"/>
                            </p:stCondLst>
                            <p:childTnLst>
                              <p:par>
                                <p:cTn id="13" presetID="22" presetClass="entr" presetSubtype="1"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up)">
                                      <p:cBhvr>
                                        <p:cTn id="15" dur="2750"/>
                                        <p:tgtEl>
                                          <p:spTgt spid="4"/>
                                        </p:tgtEl>
                                      </p:cBhvr>
                                    </p:animEffect>
                                  </p:childTnLst>
                                </p:cTn>
                              </p:par>
                            </p:childTnLst>
                          </p:cTn>
                        </p:par>
                        <p:par>
                          <p:cTn id="16" fill="hold">
                            <p:stCondLst>
                              <p:cond delay="5250"/>
                            </p:stCondLst>
                            <p:childTnLst>
                              <p:par>
                                <p:cTn id="17" presetID="53" presetClass="entr" presetSubtype="528" fill="hold" grpId="0" nodeType="afterEffect">
                                  <p:stCondLst>
                                    <p:cond delay="0"/>
                                  </p:stCondLst>
                                  <p:iterate type="lt">
                                    <p:tmPct val="10000"/>
                                  </p:iterate>
                                  <p:childTnLst>
                                    <p:set>
                                      <p:cBhvr>
                                        <p:cTn id="18" dur="1" fill="hold">
                                          <p:stCondLst>
                                            <p:cond delay="0"/>
                                          </p:stCondLst>
                                        </p:cTn>
                                        <p:tgtEl>
                                          <p:spTgt spid="8"/>
                                        </p:tgtEl>
                                        <p:attrNameLst>
                                          <p:attrName>style.visibility</p:attrName>
                                        </p:attrNameLst>
                                      </p:cBhvr>
                                      <p:to>
                                        <p:strVal val="visible"/>
                                      </p:to>
                                    </p:set>
                                    <p:anim calcmode="lin" valueType="num">
                                      <p:cBhvr>
                                        <p:cTn id="19" dur="1000" fill="hold"/>
                                        <p:tgtEl>
                                          <p:spTgt spid="8"/>
                                        </p:tgtEl>
                                        <p:attrNameLst>
                                          <p:attrName>ppt_w</p:attrName>
                                        </p:attrNameLst>
                                      </p:cBhvr>
                                      <p:tavLst>
                                        <p:tav tm="0">
                                          <p:val>
                                            <p:fltVal val="0"/>
                                          </p:val>
                                        </p:tav>
                                        <p:tav tm="100000">
                                          <p:val>
                                            <p:strVal val="#ppt_w"/>
                                          </p:val>
                                        </p:tav>
                                      </p:tavLst>
                                    </p:anim>
                                    <p:anim calcmode="lin" valueType="num">
                                      <p:cBhvr>
                                        <p:cTn id="20" dur="1000" fill="hold"/>
                                        <p:tgtEl>
                                          <p:spTgt spid="8"/>
                                        </p:tgtEl>
                                        <p:attrNameLst>
                                          <p:attrName>ppt_h</p:attrName>
                                        </p:attrNameLst>
                                      </p:cBhvr>
                                      <p:tavLst>
                                        <p:tav tm="0">
                                          <p:val>
                                            <p:fltVal val="0"/>
                                          </p:val>
                                        </p:tav>
                                        <p:tav tm="100000">
                                          <p:val>
                                            <p:strVal val="#ppt_h"/>
                                          </p:val>
                                        </p:tav>
                                      </p:tavLst>
                                    </p:anim>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fltVal val="0.5"/>
                                          </p:val>
                                        </p:tav>
                                        <p:tav tm="100000">
                                          <p:val>
                                            <p:strVal val="#ppt_x"/>
                                          </p:val>
                                        </p:tav>
                                      </p:tavLst>
                                    </p:anim>
                                    <p:anim calcmode="lin" valueType="num">
                                      <p:cBhvr>
                                        <p:cTn id="23" dur="1000" fill="hold"/>
                                        <p:tgtEl>
                                          <p:spTgt spid="8"/>
                                        </p:tgtEl>
                                        <p:attrNameLst>
                                          <p:attrName>ppt_y</p:attrName>
                                        </p:attrNameLst>
                                      </p:cBhvr>
                                      <p:tavLst>
                                        <p:tav tm="0">
                                          <p:val>
                                            <p:fltVal val="0.5"/>
                                          </p:val>
                                        </p:tav>
                                        <p:tav tm="100000">
                                          <p:val>
                                            <p:strVal val="#ppt_y"/>
                                          </p:val>
                                        </p:tav>
                                      </p:tavLst>
                                    </p:anim>
                                  </p:childTnLst>
                                </p:cTn>
                              </p:par>
                            </p:childTnLst>
                          </p:cTn>
                        </p:par>
                        <p:par>
                          <p:cTn id="24" fill="hold">
                            <p:stCondLst>
                              <p:cond delay="8450"/>
                            </p:stCondLst>
                            <p:childTnLst>
                              <p:par>
                                <p:cTn id="25" presetID="22" presetClass="entr" presetSubtype="1" fill="hold"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up)">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J:\Mis Docs\_Multimedia IMS\Curso Biblico PPS\Tema 14\Tema 14 col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2530"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3527884" y="2888940"/>
            <a:ext cx="720080" cy="2628292"/>
          </a:xfrm>
          <a:prstGeom prst="rect">
            <a:avLst/>
          </a:prstGeom>
          <a:noFill/>
          <a:ln w="57150">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S"/>
          </a:p>
        </p:txBody>
      </p:sp>
      <p:sp>
        <p:nvSpPr>
          <p:cNvPr id="4" name="Rectangle 3"/>
          <p:cNvSpPr>
            <a:spLocks noChangeArrowheads="1"/>
          </p:cNvSpPr>
          <p:nvPr/>
        </p:nvSpPr>
        <p:spPr bwMode="auto">
          <a:xfrm>
            <a:off x="4283967" y="2132856"/>
            <a:ext cx="4608514" cy="3384376"/>
          </a:xfrm>
          <a:prstGeom prst="rect">
            <a:avLst/>
          </a:prstGeom>
          <a:solidFill>
            <a:schemeClr val="bg1">
              <a:alpha val="50000"/>
            </a:schemeClr>
          </a:solidFill>
          <a:ln>
            <a:noFill/>
          </a:ln>
          <a:effectLst>
            <a:outerShdw dist="35921" dir="2700000" algn="ctr" rotWithShape="0">
              <a:schemeClr val="tx1">
                <a:alpha val="50000"/>
              </a:schemeClr>
            </a:outerShdw>
          </a:effectLst>
        </p:spPr>
        <p:txBody>
          <a:bodyPr lIns="180000" tIns="180000" rIns="180000" bIns="18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2800" b="1" i="1" spc="50" dirty="0">
                <a:ln w="11430"/>
                <a:solidFill>
                  <a:srgbClr val="C00000"/>
                </a:solidFill>
                <a:effectLst>
                  <a:outerShdw blurRad="76200" dist="50800" dir="5400000" algn="tl" rotWithShape="0">
                    <a:srgbClr val="000000">
                      <a:alpha val="65000"/>
                    </a:srgbClr>
                  </a:outerShdw>
                </a:effectLst>
                <a:latin typeface="Myriad Pro" pitchFamily="34" charset="0"/>
                <a:cs typeface="Consolas" pitchFamily="49" charset="0"/>
              </a:rPr>
              <a:t>“E no </a:t>
            </a:r>
            <a:r>
              <a:rPr lang="es-ES" sz="2800" b="1" i="1" spc="50" dirty="0" err="1">
                <a:ln w="11430"/>
                <a:solidFill>
                  <a:srgbClr val="C00000"/>
                </a:solidFill>
                <a:effectLst>
                  <a:outerShdw blurRad="76200" dist="50800" dir="5400000" algn="tl" rotWithShape="0">
                    <a:srgbClr val="000000">
                      <a:alpha val="65000"/>
                    </a:srgbClr>
                  </a:outerShdw>
                </a:effectLst>
                <a:latin typeface="Myriad Pro" pitchFamily="34" charset="0"/>
                <a:cs typeface="Consolas" pitchFamily="49" charset="0"/>
              </a:rPr>
              <a:t>primeiro</a:t>
            </a:r>
            <a:r>
              <a:rPr lang="es-ES" sz="2800" b="1" i="1" spc="50" dirty="0">
                <a:ln w="11430"/>
                <a:solidFill>
                  <a:srgbClr val="C0000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i="1" spc="50" dirty="0" err="1">
                <a:ln w="11430"/>
                <a:solidFill>
                  <a:srgbClr val="C00000"/>
                </a:solidFill>
                <a:effectLst>
                  <a:outerShdw blurRad="76200" dist="50800" dir="5400000" algn="tl" rotWithShape="0">
                    <a:srgbClr val="000000">
                      <a:alpha val="65000"/>
                    </a:srgbClr>
                  </a:outerShdw>
                </a:effectLst>
                <a:latin typeface="Myriad Pro" pitchFamily="34" charset="0"/>
                <a:cs typeface="Consolas" pitchFamily="49" charset="0"/>
              </a:rPr>
              <a:t>dia</a:t>
            </a:r>
            <a:r>
              <a:rPr lang="es-ES" sz="2800" b="1" i="1" spc="50" dirty="0">
                <a:ln w="11430"/>
                <a:solidFill>
                  <a:srgbClr val="C00000"/>
                </a:solidFill>
                <a:effectLst>
                  <a:outerShdw blurRad="76200" dist="50800" dir="5400000" algn="tl" rotWithShape="0">
                    <a:srgbClr val="000000">
                      <a:alpha val="65000"/>
                    </a:srgbClr>
                  </a:outerShdw>
                </a:effectLst>
                <a:latin typeface="Myriad Pro" pitchFamily="34" charset="0"/>
                <a:cs typeface="Consolas" pitchFamily="49" charset="0"/>
              </a:rPr>
              <a:t> da semana, </a:t>
            </a:r>
            <a:r>
              <a:rPr lang="es-ES" sz="2800" b="1" i="1" spc="50" dirty="0" err="1">
                <a:ln w="11430"/>
                <a:solidFill>
                  <a:srgbClr val="C00000"/>
                </a:solidFill>
                <a:effectLst>
                  <a:outerShdw blurRad="76200" dist="50800" dir="5400000" algn="tl" rotWithShape="0">
                    <a:srgbClr val="000000">
                      <a:alpha val="65000"/>
                    </a:srgbClr>
                  </a:outerShdw>
                </a:effectLst>
                <a:latin typeface="Myriad Pro" pitchFamily="34" charset="0"/>
                <a:cs typeface="Consolas" pitchFamily="49" charset="0"/>
              </a:rPr>
              <a:t>muito</a:t>
            </a:r>
            <a:r>
              <a:rPr lang="es-ES" sz="2800" b="1" i="1" spc="50" dirty="0">
                <a:ln w="11430"/>
                <a:solidFill>
                  <a:srgbClr val="C00000"/>
                </a:solidFill>
                <a:effectLst>
                  <a:outerShdw blurRad="76200" dist="50800" dir="5400000" algn="tl" rotWithShape="0">
                    <a:srgbClr val="000000">
                      <a:alpha val="65000"/>
                    </a:srgbClr>
                  </a:outerShdw>
                </a:effectLst>
                <a:latin typeface="Myriad Pro" pitchFamily="34" charset="0"/>
                <a:cs typeface="Consolas" pitchFamily="49" charset="0"/>
              </a:rPr>
              <a:t> de madrugada, </a:t>
            </a:r>
            <a:r>
              <a:rPr lang="es-ES" sz="2800" b="1" i="1" spc="50" dirty="0" err="1">
                <a:ln w="11430"/>
                <a:solidFill>
                  <a:srgbClr val="C00000"/>
                </a:solidFill>
                <a:effectLst>
                  <a:outerShdw blurRad="76200" dist="50800" dir="5400000" algn="tl" rotWithShape="0">
                    <a:srgbClr val="000000">
                      <a:alpha val="65000"/>
                    </a:srgbClr>
                  </a:outerShdw>
                </a:effectLst>
                <a:latin typeface="Myriad Pro" pitchFamily="34" charset="0"/>
                <a:cs typeface="Consolas" pitchFamily="49" charset="0"/>
              </a:rPr>
              <a:t>foram</a:t>
            </a:r>
            <a:r>
              <a:rPr lang="es-ES" sz="2800" b="1" i="1" spc="50" dirty="0">
                <a:ln w="11430"/>
                <a:solidFill>
                  <a:srgbClr val="C0000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i="1" spc="50" dirty="0" err="1">
                <a:ln w="11430"/>
                <a:solidFill>
                  <a:srgbClr val="C00000"/>
                </a:solidFill>
                <a:effectLst>
                  <a:outerShdw blurRad="76200" dist="50800" dir="5400000" algn="tl" rotWithShape="0">
                    <a:srgbClr val="000000">
                      <a:alpha val="65000"/>
                    </a:srgbClr>
                  </a:outerShdw>
                </a:effectLst>
                <a:latin typeface="Myriad Pro" pitchFamily="34" charset="0"/>
                <a:cs typeface="Consolas" pitchFamily="49" charset="0"/>
              </a:rPr>
              <a:t>elas</a:t>
            </a:r>
            <a:r>
              <a:rPr lang="es-ES" sz="2800" b="1" i="1" spc="50" dirty="0">
                <a:ln w="11430"/>
                <a:solidFill>
                  <a:srgbClr val="C0000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i="1" spc="50" dirty="0" err="1">
                <a:ln w="11430"/>
                <a:solidFill>
                  <a:srgbClr val="C00000"/>
                </a:solidFill>
                <a:effectLst>
                  <a:outerShdw blurRad="76200" dist="50800" dir="5400000" algn="tl" rotWithShape="0">
                    <a:srgbClr val="000000">
                      <a:alpha val="65000"/>
                    </a:srgbClr>
                  </a:outerShdw>
                </a:effectLst>
                <a:latin typeface="Myriad Pro" pitchFamily="34" charset="0"/>
                <a:cs typeface="Consolas" pitchFamily="49" charset="0"/>
              </a:rPr>
              <a:t>ao</a:t>
            </a:r>
            <a:r>
              <a:rPr lang="es-ES" sz="2800" b="1" i="1" spc="50" dirty="0">
                <a:ln w="11430"/>
                <a:solidFill>
                  <a:srgbClr val="C00000"/>
                </a:solidFill>
                <a:effectLst>
                  <a:outerShdw blurRad="76200" dist="50800" dir="5400000" algn="tl" rotWithShape="0">
                    <a:srgbClr val="000000">
                      <a:alpha val="65000"/>
                    </a:srgbClr>
                  </a:outerShdw>
                </a:effectLst>
                <a:latin typeface="Myriad Pro" pitchFamily="34" charset="0"/>
                <a:cs typeface="Consolas" pitchFamily="49" charset="0"/>
              </a:rPr>
              <a:t> sepulcro, levando as </a:t>
            </a:r>
            <a:r>
              <a:rPr lang="es-ES" sz="2800" b="1" i="1" spc="50" dirty="0" err="1">
                <a:ln w="11430"/>
                <a:solidFill>
                  <a:srgbClr val="C00000"/>
                </a:solidFill>
                <a:effectLst>
                  <a:outerShdw blurRad="76200" dist="50800" dir="5400000" algn="tl" rotWithShape="0">
                    <a:srgbClr val="000000">
                      <a:alpha val="65000"/>
                    </a:srgbClr>
                  </a:outerShdw>
                </a:effectLst>
                <a:latin typeface="Myriad Pro" pitchFamily="34" charset="0"/>
                <a:cs typeface="Consolas" pitchFamily="49" charset="0"/>
              </a:rPr>
              <a:t>especiarias</a:t>
            </a:r>
            <a:r>
              <a:rPr lang="es-ES" sz="2800" b="1" i="1" spc="50" dirty="0">
                <a:ln w="11430"/>
                <a:solidFill>
                  <a:srgbClr val="C00000"/>
                </a:solidFill>
                <a:effectLst>
                  <a:outerShdw blurRad="76200" dist="50800" dir="5400000" algn="tl" rotWithShape="0">
                    <a:srgbClr val="000000">
                      <a:alpha val="65000"/>
                    </a:srgbClr>
                  </a:outerShdw>
                </a:effectLst>
                <a:latin typeface="Myriad Pro" pitchFamily="34" charset="0"/>
                <a:cs typeface="Consolas" pitchFamily="49" charset="0"/>
              </a:rPr>
              <a:t> que </a:t>
            </a:r>
            <a:r>
              <a:rPr lang="es-ES" sz="2800" b="1" i="1" spc="50" dirty="0" err="1">
                <a:ln w="11430"/>
                <a:solidFill>
                  <a:srgbClr val="C00000"/>
                </a:solidFill>
                <a:effectLst>
                  <a:outerShdw blurRad="76200" dist="50800" dir="5400000" algn="tl" rotWithShape="0">
                    <a:srgbClr val="000000">
                      <a:alpha val="65000"/>
                    </a:srgbClr>
                  </a:outerShdw>
                </a:effectLst>
                <a:latin typeface="Myriad Pro" pitchFamily="34" charset="0"/>
                <a:cs typeface="Consolas" pitchFamily="49" charset="0"/>
              </a:rPr>
              <a:t>tinham</a:t>
            </a:r>
            <a:r>
              <a:rPr lang="es-ES" sz="2800" b="1" i="1" spc="50" dirty="0">
                <a:ln w="11430"/>
                <a:solidFill>
                  <a:srgbClr val="C00000"/>
                </a:solidFill>
                <a:effectLst>
                  <a:outerShdw blurRad="76200" dist="50800" dir="5400000" algn="tl" rotWithShape="0">
                    <a:srgbClr val="000000">
                      <a:alpha val="65000"/>
                    </a:srgbClr>
                  </a:outerShdw>
                </a:effectLst>
                <a:latin typeface="Myriad Pro" pitchFamily="34" charset="0"/>
                <a:cs typeface="Consolas" pitchFamily="49" charset="0"/>
              </a:rPr>
              <a:t> preparado, e algunas </a:t>
            </a:r>
            <a:r>
              <a:rPr lang="es-ES" sz="2800" b="1" i="1" spc="50" dirty="0" err="1">
                <a:ln w="11430"/>
                <a:solidFill>
                  <a:srgbClr val="C00000"/>
                </a:solidFill>
                <a:effectLst>
                  <a:outerShdw blurRad="76200" dist="50800" dir="5400000" algn="tl" rotWithShape="0">
                    <a:srgbClr val="000000">
                      <a:alpha val="65000"/>
                    </a:srgbClr>
                  </a:outerShdw>
                </a:effectLst>
                <a:latin typeface="Myriad Pro" pitchFamily="34" charset="0"/>
                <a:cs typeface="Consolas" pitchFamily="49" charset="0"/>
              </a:rPr>
              <a:t>outras</a:t>
            </a:r>
            <a:r>
              <a:rPr lang="es-ES" sz="2800" b="1" i="1" spc="50" dirty="0">
                <a:ln w="11430"/>
                <a:solidFill>
                  <a:srgbClr val="C0000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i="1" spc="50" dirty="0" err="1">
                <a:ln w="11430"/>
                <a:solidFill>
                  <a:srgbClr val="C00000"/>
                </a:solidFill>
                <a:effectLst>
                  <a:outerShdw blurRad="76200" dist="50800" dir="5400000" algn="tl" rotWithShape="0">
                    <a:srgbClr val="000000">
                      <a:alpha val="65000"/>
                    </a:srgbClr>
                  </a:outerShdw>
                </a:effectLst>
                <a:latin typeface="Myriad Pro" pitchFamily="34" charset="0"/>
                <a:cs typeface="Consolas" pitchFamily="49" charset="0"/>
              </a:rPr>
              <a:t>com</a:t>
            </a:r>
            <a:r>
              <a:rPr lang="es-ES" sz="2800" b="1" i="1" spc="50" dirty="0">
                <a:ln w="11430"/>
                <a:solidFill>
                  <a:srgbClr val="C0000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i="1" spc="50" dirty="0" err="1">
                <a:ln w="11430"/>
                <a:solidFill>
                  <a:srgbClr val="C00000"/>
                </a:solidFill>
                <a:effectLst>
                  <a:outerShdw blurRad="76200" dist="50800" dir="5400000" algn="tl" rotWithShape="0">
                    <a:srgbClr val="000000">
                      <a:alpha val="65000"/>
                    </a:srgbClr>
                  </a:outerShdw>
                </a:effectLst>
                <a:latin typeface="Myriad Pro" pitchFamily="34" charset="0"/>
                <a:cs typeface="Consolas" pitchFamily="49" charset="0"/>
              </a:rPr>
              <a:t>elas</a:t>
            </a:r>
            <a:r>
              <a:rPr lang="es-ES" sz="2800" b="1" i="1" spc="50" dirty="0">
                <a:ln w="11430"/>
                <a:solidFill>
                  <a:srgbClr val="C00000"/>
                </a:solidFill>
                <a:effectLst>
                  <a:outerShdw blurRad="76200" dist="50800" dir="5400000" algn="tl" rotWithShape="0">
                    <a:srgbClr val="000000">
                      <a:alpha val="65000"/>
                    </a:srgbClr>
                  </a:outerShdw>
                </a:effectLst>
                <a:latin typeface="Myriad Pro" pitchFamily="34" charset="0"/>
                <a:cs typeface="Consolas" pitchFamily="49" charset="0"/>
              </a:rPr>
              <a:t>.”</a:t>
            </a:r>
          </a:p>
        </p:txBody>
      </p:sp>
      <p:pic>
        <p:nvPicPr>
          <p:cNvPr id="7" name="Picture 2" descr="C:\Users\Gerhard\Documents\_Sitio WEB\Recursos\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7604" y="5517232"/>
            <a:ext cx="7884877" cy="1044116"/>
          </a:xfrm>
          <a:prstGeom prst="rect">
            <a:avLst/>
          </a:prstGeom>
          <a:noFill/>
          <a:extLst>
            <a:ext uri="{909E8E84-426E-40DD-AFC4-6F175D3DCCD1}">
              <a14:hiddenFill xmlns:a14="http://schemas.microsoft.com/office/drawing/2010/main">
                <a:solidFill>
                  <a:srgbClr val="FFFFFF"/>
                </a:solidFill>
              </a14:hiddenFill>
            </a:ext>
          </a:extLst>
        </p:spPr>
      </p:pic>
      <p:sp>
        <p:nvSpPr>
          <p:cNvPr id="8" name="7 Rectángulo"/>
          <p:cNvSpPr/>
          <p:nvPr/>
        </p:nvSpPr>
        <p:spPr>
          <a:xfrm>
            <a:off x="395536" y="6093296"/>
            <a:ext cx="8402105" cy="461665"/>
          </a:xfrm>
          <a:prstGeom prst="rect">
            <a:avLst/>
          </a:prstGeom>
        </p:spPr>
        <p:txBody>
          <a:bodyPr wrap="square">
            <a:spAutoFit/>
          </a:bodyPr>
          <a:lstStyle/>
          <a:p>
            <a:pPr algn="ctr"/>
            <a:r>
              <a:rPr lang="es-ES" sz="2400" b="1" dirty="0">
                <a:ln w="19050" cap="rnd" cmpd="sng">
                  <a:solidFill>
                    <a:srgbClr val="FFC000"/>
                  </a:solidFill>
                  <a:prstDash val="solid"/>
                  <a:round/>
                </a:ln>
                <a:solidFill>
                  <a:srgbClr val="FFC000"/>
                </a:solidFill>
                <a:effectLst>
                  <a:glow rad="177800">
                    <a:srgbClr val="F79646">
                      <a:satMod val="175000"/>
                      <a:alpha val="17000"/>
                    </a:srgbClr>
                  </a:glow>
                  <a:outerShdw blurRad="50800" dist="38100" dir="2700000" algn="tl" rotWithShape="0">
                    <a:prstClr val="black">
                      <a:alpha val="88000"/>
                    </a:prstClr>
                  </a:outerShdw>
                </a:effectLst>
                <a:latin typeface="Trajan Pro" pitchFamily="18" charset="0"/>
                <a:cs typeface="Vijaya" pitchFamily="34" charset="0"/>
              </a:rPr>
              <a:t>NÃO FALA DE NENHUMA MUDANÇA</a:t>
            </a:r>
            <a:endParaRPr lang="es-ES" sz="2400" dirty="0">
              <a:ln w="19050" cap="rnd" cmpd="sng">
                <a:solidFill>
                  <a:srgbClr val="FFC000"/>
                </a:solidFill>
                <a:prstDash val="solid"/>
                <a:round/>
              </a:ln>
              <a:solidFill>
                <a:srgbClr val="FFC000"/>
              </a:solidFill>
              <a:effectLst>
                <a:glow rad="177800">
                  <a:srgbClr val="F79646">
                    <a:satMod val="175000"/>
                    <a:alpha val="17000"/>
                  </a:srgbClr>
                </a:glow>
                <a:outerShdw blurRad="50800" dist="38100" dir="2700000" algn="tl" rotWithShape="0">
                  <a:prstClr val="black">
                    <a:alpha val="88000"/>
                  </a:prstClr>
                </a:outerShdw>
              </a:effectLst>
            </a:endParaRPr>
          </a:p>
        </p:txBody>
      </p:sp>
    </p:spTree>
    <p:extLst>
      <p:ext uri="{BB962C8B-B14F-4D97-AF65-F5344CB8AC3E}">
        <p14:creationId xmlns:p14="http://schemas.microsoft.com/office/powerpoint/2010/main" val="80758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2530"/>
                                        </p:tgtEl>
                                        <p:attrNameLst>
                                          <p:attrName>style.visibility</p:attrName>
                                        </p:attrNameLst>
                                      </p:cBhvr>
                                      <p:to>
                                        <p:strVal val="visible"/>
                                      </p:to>
                                    </p:set>
                                    <p:animEffect transition="in" filter="randombar(horizontal)">
                                      <p:cBhvr>
                                        <p:cTn id="7" dur="500"/>
                                        <p:tgtEl>
                                          <p:spTgt spid="22530"/>
                                        </p:tgtEl>
                                      </p:cBhvr>
                                    </p:animEffect>
                                  </p:childTnLst>
                                </p:cTn>
                              </p:par>
                            </p:childTnLst>
                          </p:cTn>
                        </p:par>
                        <p:par>
                          <p:cTn id="8" fill="hold">
                            <p:stCondLst>
                              <p:cond delay="500"/>
                            </p:stCondLst>
                            <p:childTnLst>
                              <p:par>
                                <p:cTn id="9" presetID="21" presetClass="entr" presetSubtype="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heel(1)">
                                      <p:cBhvr>
                                        <p:cTn id="11" dur="2000"/>
                                        <p:tgtEl>
                                          <p:spTgt spid="3"/>
                                        </p:tgtEl>
                                      </p:cBhvr>
                                    </p:animEffect>
                                  </p:childTnLst>
                                </p:cTn>
                              </p:par>
                            </p:childTnLst>
                          </p:cTn>
                        </p:par>
                        <p:par>
                          <p:cTn id="12" fill="hold">
                            <p:stCondLst>
                              <p:cond delay="2500"/>
                            </p:stCondLst>
                            <p:childTnLst>
                              <p:par>
                                <p:cTn id="13" presetID="22" presetClass="entr" presetSubtype="1"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up)">
                                      <p:cBhvr>
                                        <p:cTn id="15" dur="2750"/>
                                        <p:tgtEl>
                                          <p:spTgt spid="4"/>
                                        </p:tgtEl>
                                      </p:cBhvr>
                                    </p:animEffect>
                                  </p:childTnLst>
                                </p:cTn>
                              </p:par>
                            </p:childTnLst>
                          </p:cTn>
                        </p:par>
                        <p:par>
                          <p:cTn id="16" fill="hold">
                            <p:stCondLst>
                              <p:cond delay="5250"/>
                            </p:stCondLst>
                            <p:childTnLst>
                              <p:par>
                                <p:cTn id="17" presetID="53" presetClass="entr" presetSubtype="528" fill="hold" grpId="0" nodeType="afterEffect">
                                  <p:stCondLst>
                                    <p:cond delay="0"/>
                                  </p:stCondLst>
                                  <p:iterate type="lt">
                                    <p:tmPct val="10000"/>
                                  </p:iterate>
                                  <p:childTnLst>
                                    <p:set>
                                      <p:cBhvr>
                                        <p:cTn id="18" dur="1" fill="hold">
                                          <p:stCondLst>
                                            <p:cond delay="0"/>
                                          </p:stCondLst>
                                        </p:cTn>
                                        <p:tgtEl>
                                          <p:spTgt spid="8"/>
                                        </p:tgtEl>
                                        <p:attrNameLst>
                                          <p:attrName>style.visibility</p:attrName>
                                        </p:attrNameLst>
                                      </p:cBhvr>
                                      <p:to>
                                        <p:strVal val="visible"/>
                                      </p:to>
                                    </p:set>
                                    <p:anim calcmode="lin" valueType="num">
                                      <p:cBhvr>
                                        <p:cTn id="19" dur="1000" fill="hold"/>
                                        <p:tgtEl>
                                          <p:spTgt spid="8"/>
                                        </p:tgtEl>
                                        <p:attrNameLst>
                                          <p:attrName>ppt_w</p:attrName>
                                        </p:attrNameLst>
                                      </p:cBhvr>
                                      <p:tavLst>
                                        <p:tav tm="0">
                                          <p:val>
                                            <p:fltVal val="0"/>
                                          </p:val>
                                        </p:tav>
                                        <p:tav tm="100000">
                                          <p:val>
                                            <p:strVal val="#ppt_w"/>
                                          </p:val>
                                        </p:tav>
                                      </p:tavLst>
                                    </p:anim>
                                    <p:anim calcmode="lin" valueType="num">
                                      <p:cBhvr>
                                        <p:cTn id="20" dur="1000" fill="hold"/>
                                        <p:tgtEl>
                                          <p:spTgt spid="8"/>
                                        </p:tgtEl>
                                        <p:attrNameLst>
                                          <p:attrName>ppt_h</p:attrName>
                                        </p:attrNameLst>
                                      </p:cBhvr>
                                      <p:tavLst>
                                        <p:tav tm="0">
                                          <p:val>
                                            <p:fltVal val="0"/>
                                          </p:val>
                                        </p:tav>
                                        <p:tav tm="100000">
                                          <p:val>
                                            <p:strVal val="#ppt_h"/>
                                          </p:val>
                                        </p:tav>
                                      </p:tavLst>
                                    </p:anim>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fltVal val="0.5"/>
                                          </p:val>
                                        </p:tav>
                                        <p:tav tm="100000">
                                          <p:val>
                                            <p:strVal val="#ppt_x"/>
                                          </p:val>
                                        </p:tav>
                                      </p:tavLst>
                                    </p:anim>
                                    <p:anim calcmode="lin" valueType="num">
                                      <p:cBhvr>
                                        <p:cTn id="23" dur="1000" fill="hold"/>
                                        <p:tgtEl>
                                          <p:spTgt spid="8"/>
                                        </p:tgtEl>
                                        <p:attrNameLst>
                                          <p:attrName>ppt_y</p:attrName>
                                        </p:attrNameLst>
                                      </p:cBhvr>
                                      <p:tavLst>
                                        <p:tav tm="0">
                                          <p:val>
                                            <p:fltVal val="0.5"/>
                                          </p:val>
                                        </p:tav>
                                        <p:tav tm="100000">
                                          <p:val>
                                            <p:strVal val="#ppt_y"/>
                                          </p:val>
                                        </p:tav>
                                      </p:tavLst>
                                    </p:anim>
                                  </p:childTnLst>
                                </p:cTn>
                              </p:par>
                            </p:childTnLst>
                          </p:cTn>
                        </p:par>
                        <p:par>
                          <p:cTn id="24" fill="hold">
                            <p:stCondLst>
                              <p:cond delay="8450"/>
                            </p:stCondLst>
                            <p:childTnLst>
                              <p:par>
                                <p:cTn id="25" presetID="22" presetClass="entr" presetSubtype="1" fill="hold"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up)">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3554" name="Picture 2" descr="J:\Mis Docs\_Multimedia IMS\Curso Biblico PPS\Tema 14\Tema 14 col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4319972" y="2888940"/>
            <a:ext cx="720080" cy="2628292"/>
          </a:xfrm>
          <a:prstGeom prst="rect">
            <a:avLst/>
          </a:prstGeom>
          <a:noFill/>
          <a:ln w="57150">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S"/>
          </a:p>
        </p:txBody>
      </p:sp>
      <p:sp>
        <p:nvSpPr>
          <p:cNvPr id="4" name="Rectangle 3"/>
          <p:cNvSpPr>
            <a:spLocks noChangeArrowheads="1"/>
          </p:cNvSpPr>
          <p:nvPr/>
        </p:nvSpPr>
        <p:spPr bwMode="auto">
          <a:xfrm>
            <a:off x="216024" y="2132856"/>
            <a:ext cx="4111817" cy="3564396"/>
          </a:xfrm>
          <a:prstGeom prst="rect">
            <a:avLst/>
          </a:prstGeom>
          <a:solidFill>
            <a:schemeClr val="bg1">
              <a:alpha val="50000"/>
            </a:schemeClr>
          </a:solidFill>
          <a:ln>
            <a:noFill/>
          </a:ln>
          <a:effectLst>
            <a:outerShdw dist="35921" dir="2700000" algn="ctr" rotWithShape="0">
              <a:schemeClr val="tx1">
                <a:alpha val="50000"/>
              </a:schemeClr>
            </a:outerShdw>
          </a:effectLst>
        </p:spPr>
        <p:txBody>
          <a:bodyPr lIns="180000" tIns="180000" rIns="180000" bIns="18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2800" b="1" i="1" spc="50" dirty="0">
                <a:ln w="11430"/>
                <a:solidFill>
                  <a:srgbClr val="C00000"/>
                </a:solidFill>
                <a:effectLst>
                  <a:outerShdw blurRad="76200" dist="50800" dir="5400000" algn="tl" rotWithShape="0">
                    <a:srgbClr val="000000">
                      <a:alpha val="65000"/>
                    </a:srgbClr>
                  </a:outerShdw>
                </a:effectLst>
                <a:latin typeface="Myriad Pro" pitchFamily="34" charset="0"/>
                <a:cs typeface="Consolas" pitchFamily="49" charset="0"/>
              </a:rPr>
              <a:t>“E no </a:t>
            </a:r>
            <a:r>
              <a:rPr lang="es-ES" sz="2800" b="1" i="1" spc="50" dirty="0" err="1">
                <a:ln w="11430"/>
                <a:solidFill>
                  <a:srgbClr val="C00000"/>
                </a:solidFill>
                <a:effectLst>
                  <a:outerShdw blurRad="76200" dist="50800" dir="5400000" algn="tl" rotWithShape="0">
                    <a:srgbClr val="000000">
                      <a:alpha val="65000"/>
                    </a:srgbClr>
                  </a:outerShdw>
                </a:effectLst>
                <a:latin typeface="Myriad Pro" pitchFamily="34" charset="0"/>
                <a:cs typeface="Consolas" pitchFamily="49" charset="0"/>
              </a:rPr>
              <a:t>primeiro</a:t>
            </a:r>
            <a:r>
              <a:rPr lang="es-ES" sz="2800" b="1" i="1" spc="50" dirty="0">
                <a:ln w="11430"/>
                <a:solidFill>
                  <a:srgbClr val="C0000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i="1" spc="50" dirty="0" err="1">
                <a:ln w="11430"/>
                <a:solidFill>
                  <a:srgbClr val="C00000"/>
                </a:solidFill>
                <a:effectLst>
                  <a:outerShdw blurRad="76200" dist="50800" dir="5400000" algn="tl" rotWithShape="0">
                    <a:srgbClr val="000000">
                      <a:alpha val="65000"/>
                    </a:srgbClr>
                  </a:outerShdw>
                </a:effectLst>
                <a:latin typeface="Myriad Pro" pitchFamily="34" charset="0"/>
                <a:cs typeface="Consolas" pitchFamily="49" charset="0"/>
              </a:rPr>
              <a:t>dia</a:t>
            </a:r>
            <a:r>
              <a:rPr lang="es-ES" sz="2800" b="1" i="1" spc="50" dirty="0">
                <a:ln w="11430"/>
                <a:solidFill>
                  <a:srgbClr val="C00000"/>
                </a:solidFill>
                <a:effectLst>
                  <a:outerShdw blurRad="76200" dist="50800" dir="5400000" algn="tl" rotWithShape="0">
                    <a:srgbClr val="000000">
                      <a:alpha val="65000"/>
                    </a:srgbClr>
                  </a:outerShdw>
                </a:effectLst>
                <a:latin typeface="Myriad Pro" pitchFamily="34" charset="0"/>
                <a:cs typeface="Consolas" pitchFamily="49" charset="0"/>
              </a:rPr>
              <a:t> de semana, </a:t>
            </a:r>
            <a:r>
              <a:rPr lang="es-ES" sz="2800" b="1" i="1" spc="50" dirty="0" err="1">
                <a:ln w="11430"/>
                <a:solidFill>
                  <a:srgbClr val="C00000"/>
                </a:solidFill>
                <a:effectLst>
                  <a:outerShdw blurRad="76200" dist="50800" dir="5400000" algn="tl" rotWithShape="0">
                    <a:srgbClr val="000000">
                      <a:alpha val="65000"/>
                    </a:srgbClr>
                  </a:outerShdw>
                </a:effectLst>
                <a:latin typeface="Myriad Pro" pitchFamily="34" charset="0"/>
                <a:cs typeface="Consolas" pitchFamily="49" charset="0"/>
              </a:rPr>
              <a:t>Maria</a:t>
            </a:r>
            <a:r>
              <a:rPr lang="es-ES" sz="2800" b="1" i="1" spc="50" dirty="0">
                <a:ln w="11430"/>
                <a:solidFill>
                  <a:srgbClr val="C00000"/>
                </a:solidFill>
                <a:effectLst>
                  <a:outerShdw blurRad="76200" dist="50800" dir="5400000" algn="tl" rotWithShape="0">
                    <a:srgbClr val="000000">
                      <a:alpha val="65000"/>
                    </a:srgbClr>
                  </a:outerShdw>
                </a:effectLst>
                <a:latin typeface="Myriad Pro" pitchFamily="34" charset="0"/>
                <a:cs typeface="Consolas" pitchFamily="49" charset="0"/>
              </a:rPr>
              <a:t> Madalena </a:t>
            </a:r>
            <a:r>
              <a:rPr lang="es-ES" sz="2800" b="1" i="1" spc="50" dirty="0" err="1">
                <a:ln w="11430"/>
                <a:solidFill>
                  <a:srgbClr val="C00000"/>
                </a:solidFill>
                <a:effectLst>
                  <a:outerShdw blurRad="76200" dist="50800" dir="5400000" algn="tl" rotWithShape="0">
                    <a:srgbClr val="000000">
                      <a:alpha val="65000"/>
                    </a:srgbClr>
                  </a:outerShdw>
                </a:effectLst>
                <a:latin typeface="Myriad Pro" pitchFamily="34" charset="0"/>
                <a:cs typeface="Consolas" pitchFamily="49" charset="0"/>
              </a:rPr>
              <a:t>foi</a:t>
            </a:r>
            <a:r>
              <a:rPr lang="es-ES" sz="2800" b="1" i="1" spc="50" dirty="0">
                <a:ln w="11430"/>
                <a:solidFill>
                  <a:srgbClr val="C0000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i="1" spc="50" dirty="0" err="1">
                <a:ln w="11430"/>
                <a:solidFill>
                  <a:srgbClr val="C00000"/>
                </a:solidFill>
                <a:effectLst>
                  <a:outerShdw blurRad="76200" dist="50800" dir="5400000" algn="tl" rotWithShape="0">
                    <a:srgbClr val="000000">
                      <a:alpha val="65000"/>
                    </a:srgbClr>
                  </a:outerShdw>
                </a:effectLst>
                <a:latin typeface="Myriad Pro" pitchFamily="34" charset="0"/>
                <a:cs typeface="Consolas" pitchFamily="49" charset="0"/>
              </a:rPr>
              <a:t>ao</a:t>
            </a:r>
            <a:r>
              <a:rPr lang="es-ES" sz="2800" b="1" i="1" spc="50" dirty="0">
                <a:ln w="11430"/>
                <a:solidFill>
                  <a:srgbClr val="C00000"/>
                </a:solidFill>
                <a:effectLst>
                  <a:outerShdw blurRad="76200" dist="50800" dir="5400000" algn="tl" rotWithShape="0">
                    <a:srgbClr val="000000">
                      <a:alpha val="65000"/>
                    </a:srgbClr>
                  </a:outerShdw>
                </a:effectLst>
                <a:latin typeface="Myriad Pro" pitchFamily="34" charset="0"/>
                <a:cs typeface="Consolas" pitchFamily="49" charset="0"/>
              </a:rPr>
              <a:t> sepulcro de madrugada, </a:t>
            </a:r>
            <a:r>
              <a:rPr lang="es-ES" sz="2800" b="1" i="1" spc="50" dirty="0" err="1">
                <a:ln w="11430"/>
                <a:solidFill>
                  <a:srgbClr val="C00000"/>
                </a:solidFill>
                <a:effectLst>
                  <a:outerShdw blurRad="76200" dist="50800" dir="5400000" algn="tl" rotWithShape="0">
                    <a:srgbClr val="000000">
                      <a:alpha val="65000"/>
                    </a:srgbClr>
                  </a:outerShdw>
                </a:effectLst>
                <a:latin typeface="Myriad Pro" pitchFamily="34" charset="0"/>
                <a:cs typeface="Consolas" pitchFamily="49" charset="0"/>
              </a:rPr>
              <a:t>sendo</a:t>
            </a:r>
            <a:r>
              <a:rPr lang="es-ES" sz="2800" b="1" i="1" spc="50" dirty="0">
                <a:ln w="11430"/>
                <a:solidFill>
                  <a:srgbClr val="C0000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i="1" spc="50" dirty="0" err="1">
                <a:ln w="11430"/>
                <a:solidFill>
                  <a:srgbClr val="C00000"/>
                </a:solidFill>
                <a:effectLst>
                  <a:outerShdw blurRad="76200" dist="50800" dir="5400000" algn="tl" rotWithShape="0">
                    <a:srgbClr val="000000">
                      <a:alpha val="65000"/>
                    </a:srgbClr>
                  </a:outerShdw>
                </a:effectLst>
                <a:latin typeface="Myriad Pro" pitchFamily="34" charset="0"/>
                <a:cs typeface="Consolas" pitchFamily="49" charset="0"/>
              </a:rPr>
              <a:t>ainda</a:t>
            </a:r>
            <a:r>
              <a:rPr lang="es-ES" sz="2800" b="1" i="1" spc="50" dirty="0">
                <a:ln w="11430"/>
                <a:solidFill>
                  <a:srgbClr val="C00000"/>
                </a:solidFill>
                <a:effectLst>
                  <a:outerShdw blurRad="76200" dist="50800" dir="5400000" algn="tl" rotWithShape="0">
                    <a:srgbClr val="000000">
                      <a:alpha val="65000"/>
                    </a:srgbClr>
                  </a:outerShdw>
                </a:effectLst>
                <a:latin typeface="Myriad Pro" pitchFamily="34" charset="0"/>
                <a:cs typeface="Consolas" pitchFamily="49" charset="0"/>
              </a:rPr>
              <a:t> escuro, e </a:t>
            </a:r>
            <a:r>
              <a:rPr lang="es-ES" sz="2800" b="1" i="1" spc="50" dirty="0" err="1">
                <a:ln w="11430"/>
                <a:solidFill>
                  <a:srgbClr val="C00000"/>
                </a:solidFill>
                <a:effectLst>
                  <a:outerShdw blurRad="76200" dist="50800" dir="5400000" algn="tl" rotWithShape="0">
                    <a:srgbClr val="000000">
                      <a:alpha val="65000"/>
                    </a:srgbClr>
                  </a:outerShdw>
                </a:effectLst>
                <a:latin typeface="Myriad Pro" pitchFamily="34" charset="0"/>
                <a:cs typeface="Consolas" pitchFamily="49" charset="0"/>
              </a:rPr>
              <a:t>viu</a:t>
            </a:r>
            <a:r>
              <a:rPr lang="es-ES" sz="2800" b="1" i="1" spc="50" dirty="0">
                <a:ln w="11430"/>
                <a:solidFill>
                  <a:srgbClr val="C00000"/>
                </a:solidFill>
                <a:effectLst>
                  <a:outerShdw blurRad="76200" dist="50800" dir="5400000" algn="tl" rotWithShape="0">
                    <a:srgbClr val="000000">
                      <a:alpha val="65000"/>
                    </a:srgbClr>
                  </a:outerShdw>
                </a:effectLst>
                <a:latin typeface="Myriad Pro" pitchFamily="34" charset="0"/>
                <a:cs typeface="Consolas" pitchFamily="49" charset="0"/>
              </a:rPr>
              <a:t> a </a:t>
            </a:r>
            <a:r>
              <a:rPr lang="es-ES" sz="2800" b="1" i="1" spc="50" dirty="0" err="1">
                <a:ln w="11430"/>
                <a:solidFill>
                  <a:srgbClr val="C00000"/>
                </a:solidFill>
                <a:effectLst>
                  <a:outerShdw blurRad="76200" dist="50800" dir="5400000" algn="tl" rotWithShape="0">
                    <a:srgbClr val="000000">
                      <a:alpha val="65000"/>
                    </a:srgbClr>
                  </a:outerShdw>
                </a:effectLst>
                <a:latin typeface="Myriad Pro" pitchFamily="34" charset="0"/>
                <a:cs typeface="Consolas" pitchFamily="49" charset="0"/>
              </a:rPr>
              <a:t>pedra</a:t>
            </a:r>
            <a:r>
              <a:rPr lang="es-ES" sz="2800" b="1" i="1" spc="50" dirty="0">
                <a:ln w="11430"/>
                <a:solidFill>
                  <a:srgbClr val="C00000"/>
                </a:solidFill>
                <a:effectLst>
                  <a:outerShdw blurRad="76200" dist="50800" dir="5400000" algn="tl" rotWithShape="0">
                    <a:srgbClr val="000000">
                      <a:alpha val="65000"/>
                    </a:srgbClr>
                  </a:outerShdw>
                </a:effectLst>
                <a:latin typeface="Myriad Pro" pitchFamily="34" charset="0"/>
                <a:cs typeface="Consolas" pitchFamily="49" charset="0"/>
              </a:rPr>
              <a:t> tirada do sepulcro.”</a:t>
            </a:r>
          </a:p>
        </p:txBody>
      </p:sp>
      <p:pic>
        <p:nvPicPr>
          <p:cNvPr id="7" name="Picture 2" descr="C:\Users\Gerhard\Documents\_Sitio WEB\Recursos\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7604" y="5517232"/>
            <a:ext cx="7884877" cy="1044116"/>
          </a:xfrm>
          <a:prstGeom prst="rect">
            <a:avLst/>
          </a:prstGeom>
          <a:noFill/>
          <a:extLst>
            <a:ext uri="{909E8E84-426E-40DD-AFC4-6F175D3DCCD1}">
              <a14:hiddenFill xmlns:a14="http://schemas.microsoft.com/office/drawing/2010/main">
                <a:solidFill>
                  <a:srgbClr val="FFFFFF"/>
                </a:solidFill>
              </a14:hiddenFill>
            </a:ext>
          </a:extLst>
        </p:spPr>
      </p:pic>
      <p:sp>
        <p:nvSpPr>
          <p:cNvPr id="8" name="7 Rectángulo"/>
          <p:cNvSpPr/>
          <p:nvPr/>
        </p:nvSpPr>
        <p:spPr>
          <a:xfrm>
            <a:off x="395536" y="6093296"/>
            <a:ext cx="8402105" cy="461665"/>
          </a:xfrm>
          <a:prstGeom prst="rect">
            <a:avLst/>
          </a:prstGeom>
        </p:spPr>
        <p:txBody>
          <a:bodyPr wrap="square">
            <a:spAutoFit/>
          </a:bodyPr>
          <a:lstStyle/>
          <a:p>
            <a:pPr algn="ctr"/>
            <a:r>
              <a:rPr lang="es-ES" sz="2400" b="1" dirty="0">
                <a:ln w="19050" cap="rnd" cmpd="sng">
                  <a:solidFill>
                    <a:srgbClr val="FFC000"/>
                  </a:solidFill>
                  <a:prstDash val="solid"/>
                  <a:round/>
                </a:ln>
                <a:solidFill>
                  <a:srgbClr val="FFC000"/>
                </a:solidFill>
                <a:effectLst>
                  <a:glow rad="177800">
                    <a:srgbClr val="F79646">
                      <a:satMod val="175000"/>
                      <a:alpha val="17000"/>
                    </a:srgbClr>
                  </a:glow>
                  <a:outerShdw blurRad="50800" dist="38100" dir="2700000" algn="tl" rotWithShape="0">
                    <a:prstClr val="black">
                      <a:alpha val="88000"/>
                    </a:prstClr>
                  </a:outerShdw>
                </a:effectLst>
                <a:latin typeface="Trajan Pro" pitchFamily="18" charset="0"/>
                <a:cs typeface="Vijaya" pitchFamily="34" charset="0"/>
              </a:rPr>
              <a:t>NÃO FALA DE NENHUMA MUDANÇA</a:t>
            </a:r>
            <a:endParaRPr lang="es-ES" sz="2400" dirty="0">
              <a:ln w="19050" cap="rnd" cmpd="sng">
                <a:solidFill>
                  <a:srgbClr val="FFC000"/>
                </a:solidFill>
                <a:prstDash val="solid"/>
                <a:round/>
              </a:ln>
              <a:solidFill>
                <a:srgbClr val="FFC000"/>
              </a:solidFill>
              <a:effectLst>
                <a:glow rad="177800">
                  <a:srgbClr val="F79646">
                    <a:satMod val="175000"/>
                    <a:alpha val="17000"/>
                  </a:srgbClr>
                </a:glow>
                <a:outerShdw blurRad="50800" dist="38100" dir="2700000" algn="tl" rotWithShape="0">
                  <a:prstClr val="black">
                    <a:alpha val="88000"/>
                  </a:prstClr>
                </a:outerShdw>
              </a:effectLst>
            </a:endParaRPr>
          </a:p>
        </p:txBody>
      </p:sp>
    </p:spTree>
    <p:extLst>
      <p:ext uri="{BB962C8B-B14F-4D97-AF65-F5344CB8AC3E}">
        <p14:creationId xmlns:p14="http://schemas.microsoft.com/office/powerpoint/2010/main" val="3960770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3554"/>
                                        </p:tgtEl>
                                        <p:attrNameLst>
                                          <p:attrName>style.visibility</p:attrName>
                                        </p:attrNameLst>
                                      </p:cBhvr>
                                      <p:to>
                                        <p:strVal val="visible"/>
                                      </p:to>
                                    </p:set>
                                    <p:animEffect transition="in" filter="randombar(horizontal)">
                                      <p:cBhvr>
                                        <p:cTn id="7" dur="500"/>
                                        <p:tgtEl>
                                          <p:spTgt spid="23554"/>
                                        </p:tgtEl>
                                      </p:cBhvr>
                                    </p:animEffect>
                                  </p:childTnLst>
                                </p:cTn>
                              </p:par>
                            </p:childTnLst>
                          </p:cTn>
                        </p:par>
                        <p:par>
                          <p:cTn id="8" fill="hold">
                            <p:stCondLst>
                              <p:cond delay="500"/>
                            </p:stCondLst>
                            <p:childTnLst>
                              <p:par>
                                <p:cTn id="9" presetID="21" presetClass="entr" presetSubtype="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heel(1)">
                                      <p:cBhvr>
                                        <p:cTn id="11" dur="2000"/>
                                        <p:tgtEl>
                                          <p:spTgt spid="3"/>
                                        </p:tgtEl>
                                      </p:cBhvr>
                                    </p:animEffect>
                                  </p:childTnLst>
                                </p:cTn>
                              </p:par>
                            </p:childTnLst>
                          </p:cTn>
                        </p:par>
                        <p:par>
                          <p:cTn id="12" fill="hold">
                            <p:stCondLst>
                              <p:cond delay="2500"/>
                            </p:stCondLst>
                            <p:childTnLst>
                              <p:par>
                                <p:cTn id="13" presetID="22" presetClass="entr" presetSubtype="1"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up)">
                                      <p:cBhvr>
                                        <p:cTn id="15" dur="2750"/>
                                        <p:tgtEl>
                                          <p:spTgt spid="4"/>
                                        </p:tgtEl>
                                      </p:cBhvr>
                                    </p:animEffect>
                                  </p:childTnLst>
                                </p:cTn>
                              </p:par>
                            </p:childTnLst>
                          </p:cTn>
                        </p:par>
                        <p:par>
                          <p:cTn id="16" fill="hold">
                            <p:stCondLst>
                              <p:cond delay="5250"/>
                            </p:stCondLst>
                            <p:childTnLst>
                              <p:par>
                                <p:cTn id="17" presetID="53" presetClass="entr" presetSubtype="528" fill="hold" grpId="0" nodeType="afterEffect">
                                  <p:stCondLst>
                                    <p:cond delay="0"/>
                                  </p:stCondLst>
                                  <p:iterate type="lt">
                                    <p:tmPct val="10000"/>
                                  </p:iterate>
                                  <p:childTnLst>
                                    <p:set>
                                      <p:cBhvr>
                                        <p:cTn id="18" dur="1" fill="hold">
                                          <p:stCondLst>
                                            <p:cond delay="0"/>
                                          </p:stCondLst>
                                        </p:cTn>
                                        <p:tgtEl>
                                          <p:spTgt spid="8"/>
                                        </p:tgtEl>
                                        <p:attrNameLst>
                                          <p:attrName>style.visibility</p:attrName>
                                        </p:attrNameLst>
                                      </p:cBhvr>
                                      <p:to>
                                        <p:strVal val="visible"/>
                                      </p:to>
                                    </p:set>
                                    <p:anim calcmode="lin" valueType="num">
                                      <p:cBhvr>
                                        <p:cTn id="19" dur="1000" fill="hold"/>
                                        <p:tgtEl>
                                          <p:spTgt spid="8"/>
                                        </p:tgtEl>
                                        <p:attrNameLst>
                                          <p:attrName>ppt_w</p:attrName>
                                        </p:attrNameLst>
                                      </p:cBhvr>
                                      <p:tavLst>
                                        <p:tav tm="0">
                                          <p:val>
                                            <p:fltVal val="0"/>
                                          </p:val>
                                        </p:tav>
                                        <p:tav tm="100000">
                                          <p:val>
                                            <p:strVal val="#ppt_w"/>
                                          </p:val>
                                        </p:tav>
                                      </p:tavLst>
                                    </p:anim>
                                    <p:anim calcmode="lin" valueType="num">
                                      <p:cBhvr>
                                        <p:cTn id="20" dur="1000" fill="hold"/>
                                        <p:tgtEl>
                                          <p:spTgt spid="8"/>
                                        </p:tgtEl>
                                        <p:attrNameLst>
                                          <p:attrName>ppt_h</p:attrName>
                                        </p:attrNameLst>
                                      </p:cBhvr>
                                      <p:tavLst>
                                        <p:tav tm="0">
                                          <p:val>
                                            <p:fltVal val="0"/>
                                          </p:val>
                                        </p:tav>
                                        <p:tav tm="100000">
                                          <p:val>
                                            <p:strVal val="#ppt_h"/>
                                          </p:val>
                                        </p:tav>
                                      </p:tavLst>
                                    </p:anim>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fltVal val="0.5"/>
                                          </p:val>
                                        </p:tav>
                                        <p:tav tm="100000">
                                          <p:val>
                                            <p:strVal val="#ppt_x"/>
                                          </p:val>
                                        </p:tav>
                                      </p:tavLst>
                                    </p:anim>
                                    <p:anim calcmode="lin" valueType="num">
                                      <p:cBhvr>
                                        <p:cTn id="23" dur="1000" fill="hold"/>
                                        <p:tgtEl>
                                          <p:spTgt spid="8"/>
                                        </p:tgtEl>
                                        <p:attrNameLst>
                                          <p:attrName>ppt_y</p:attrName>
                                        </p:attrNameLst>
                                      </p:cBhvr>
                                      <p:tavLst>
                                        <p:tav tm="0">
                                          <p:val>
                                            <p:fltVal val="0.5"/>
                                          </p:val>
                                        </p:tav>
                                        <p:tav tm="100000">
                                          <p:val>
                                            <p:strVal val="#ppt_y"/>
                                          </p:val>
                                        </p:tav>
                                      </p:tavLst>
                                    </p:anim>
                                  </p:childTnLst>
                                </p:cTn>
                              </p:par>
                            </p:childTnLst>
                          </p:cTn>
                        </p:par>
                        <p:par>
                          <p:cTn id="24" fill="hold">
                            <p:stCondLst>
                              <p:cond delay="8450"/>
                            </p:stCondLst>
                            <p:childTnLst>
                              <p:par>
                                <p:cTn id="25" presetID="22" presetClass="entr" presetSubtype="1" fill="hold"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up)">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J:\Mis Docs\_Multimedia IMS\Curso Biblico PPS\Tema 14\Tema 14 col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1"/>
          </a:xfrm>
          <a:prstGeom prst="rect">
            <a:avLst/>
          </a:prstGeom>
          <a:noFill/>
          <a:extLst>
            <a:ext uri="{909E8E84-426E-40DD-AFC4-6F175D3DCCD1}">
              <a14:hiddenFill xmlns:a14="http://schemas.microsoft.com/office/drawing/2010/main">
                <a:solidFill>
                  <a:srgbClr val="FFFFFF"/>
                </a:solidFill>
              </a14:hiddenFill>
            </a:ext>
          </a:extLst>
        </p:spPr>
      </p:pic>
      <p:pic>
        <p:nvPicPr>
          <p:cNvPr id="24578" name="Picture 2" descr="J:\Mis Docs\_Multimedia IMS\Curso Biblico PPS\Tema 14\Tema 14 col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756085" y="3013789"/>
            <a:ext cx="4716015" cy="2431435"/>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800" b="1" spc="50" dirty="0">
                <a:ln w="11430"/>
                <a:solidFill>
                  <a:schemeClr val="accent6">
                    <a:lumMod val="75000"/>
                  </a:schemeClr>
                </a:solidFill>
                <a:effectLst>
                  <a:outerShdw blurRad="76200" dist="50800" dir="5400000" algn="tl" rotWithShape="0">
                    <a:srgbClr val="000000">
                      <a:alpha val="65000"/>
                    </a:srgbClr>
                  </a:outerShdw>
                </a:effectLst>
                <a:latin typeface="Bernard MT Condensed" pitchFamily="18" charset="0"/>
              </a:rPr>
              <a:t>Por que motivo se </a:t>
            </a:r>
            <a:r>
              <a:rPr lang="es-ES" sz="3800" b="1" spc="50" dirty="0" err="1">
                <a:ln w="11430"/>
                <a:solidFill>
                  <a:schemeClr val="accent6">
                    <a:lumMod val="75000"/>
                  </a:schemeClr>
                </a:solidFill>
                <a:effectLst>
                  <a:outerShdw blurRad="76200" dist="50800" dir="5400000" algn="tl" rotWithShape="0">
                    <a:srgbClr val="000000">
                      <a:alpha val="65000"/>
                    </a:srgbClr>
                  </a:outerShdw>
                </a:effectLst>
                <a:latin typeface="Bernard MT Condensed" pitchFamily="18" charset="0"/>
              </a:rPr>
              <a:t>reuniram</a:t>
            </a:r>
            <a:r>
              <a:rPr lang="es-ES" sz="3800" b="1" spc="50" dirty="0">
                <a:ln w="11430"/>
                <a:solidFill>
                  <a:schemeClr val="accent6">
                    <a:lumMod val="75000"/>
                  </a:schemeClr>
                </a:solidFill>
                <a:effectLst>
                  <a:outerShdw blurRad="76200" dist="50800" dir="5400000" algn="tl" rotWithShape="0">
                    <a:srgbClr val="000000">
                      <a:alpha val="65000"/>
                    </a:srgbClr>
                  </a:outerShdw>
                </a:effectLst>
                <a:latin typeface="Bernard MT Condensed" pitchFamily="18" charset="0"/>
              </a:rPr>
              <a:t> os discípulos, no </a:t>
            </a:r>
            <a:r>
              <a:rPr lang="es-ES" sz="3800" b="1" spc="50" dirty="0" err="1">
                <a:ln w="11430"/>
                <a:solidFill>
                  <a:schemeClr val="accent6">
                    <a:lumMod val="75000"/>
                  </a:schemeClr>
                </a:solidFill>
                <a:effectLst>
                  <a:outerShdw blurRad="76200" dist="50800" dir="5400000" algn="tl" rotWithShape="0">
                    <a:srgbClr val="000000">
                      <a:alpha val="65000"/>
                    </a:srgbClr>
                  </a:outerShdw>
                </a:effectLst>
                <a:latin typeface="Bernard MT Condensed" pitchFamily="18" charset="0"/>
              </a:rPr>
              <a:t>primeiro</a:t>
            </a:r>
            <a:r>
              <a:rPr lang="es-ES" sz="3800" b="1" spc="50" dirty="0">
                <a:ln w="11430"/>
                <a:solidFill>
                  <a:schemeClr val="accent6">
                    <a:lumMod val="75000"/>
                  </a:schemeClr>
                </a:solidFill>
                <a:effectLst>
                  <a:outerShdw blurRad="76200" dist="50800" dir="5400000" algn="tl" rotWithShape="0">
                    <a:srgbClr val="000000">
                      <a:alpha val="65000"/>
                    </a:srgbClr>
                  </a:outerShdw>
                </a:effectLst>
                <a:latin typeface="Bernard MT Condensed" pitchFamily="18" charset="0"/>
              </a:rPr>
              <a:t> </a:t>
            </a:r>
            <a:r>
              <a:rPr lang="es-ES" sz="3800" b="1" spc="50" dirty="0" err="1">
                <a:ln w="11430"/>
                <a:solidFill>
                  <a:schemeClr val="accent6">
                    <a:lumMod val="75000"/>
                  </a:schemeClr>
                </a:solidFill>
                <a:effectLst>
                  <a:outerShdw blurRad="76200" dist="50800" dir="5400000" algn="tl" rotWithShape="0">
                    <a:srgbClr val="000000">
                      <a:alpha val="65000"/>
                    </a:srgbClr>
                  </a:outerShdw>
                </a:effectLst>
                <a:latin typeface="Bernard MT Condensed" pitchFamily="18" charset="0"/>
              </a:rPr>
              <a:t>dia</a:t>
            </a:r>
            <a:r>
              <a:rPr lang="es-ES" sz="3800" b="1" spc="50" dirty="0">
                <a:ln w="11430"/>
                <a:solidFill>
                  <a:schemeClr val="accent6">
                    <a:lumMod val="75000"/>
                  </a:schemeClr>
                </a:solidFill>
                <a:effectLst>
                  <a:outerShdw blurRad="76200" dist="50800" dir="5400000" algn="tl" rotWithShape="0">
                    <a:srgbClr val="000000">
                      <a:alpha val="65000"/>
                    </a:srgbClr>
                  </a:outerShdw>
                </a:effectLst>
                <a:latin typeface="Bernard MT Condensed" pitchFamily="18" charset="0"/>
              </a:rPr>
              <a:t> da semana? </a:t>
            </a: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7604" y="5517232"/>
            <a:ext cx="7884877" cy="10441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5594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4578"/>
                                        </p:tgtEl>
                                        <p:attrNameLst>
                                          <p:attrName>style.visibility</p:attrName>
                                        </p:attrNameLst>
                                      </p:cBhvr>
                                      <p:to>
                                        <p:strVal val="visible"/>
                                      </p:to>
                                    </p:set>
                                    <p:animEffect transition="in" filter="randombar(horizontal)">
                                      <p:cBhvr>
                                        <p:cTn id="7" dur="500"/>
                                        <p:tgtEl>
                                          <p:spTgt spid="2457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childTnLst>
                                </p:cTn>
                              </p:par>
                            </p:childTnLst>
                          </p:cTn>
                        </p:par>
                        <p:par>
                          <p:cTn id="12" fill="hold">
                            <p:stCondLst>
                              <p:cond delay="1500"/>
                            </p:stCondLst>
                            <p:childTnLst>
                              <p:par>
                                <p:cTn id="13" presetID="22" presetClass="entr" presetSubtype="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J:\Mis Docs\_Multimedia IMS\Curso Biblico PPS\Tema 14\Tema 14 col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5184068" y="2888940"/>
            <a:ext cx="720080" cy="2628292"/>
          </a:xfrm>
          <a:prstGeom prst="rect">
            <a:avLst/>
          </a:prstGeom>
          <a:noFill/>
          <a:ln w="57150">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S"/>
          </a:p>
        </p:txBody>
      </p:sp>
      <p:sp>
        <p:nvSpPr>
          <p:cNvPr id="4" name="Rectangle 3"/>
          <p:cNvSpPr>
            <a:spLocks noChangeArrowheads="1"/>
          </p:cNvSpPr>
          <p:nvPr/>
        </p:nvSpPr>
        <p:spPr bwMode="auto">
          <a:xfrm>
            <a:off x="395535" y="2132856"/>
            <a:ext cx="4716525" cy="3384376"/>
          </a:xfrm>
          <a:prstGeom prst="rect">
            <a:avLst/>
          </a:prstGeom>
          <a:solidFill>
            <a:schemeClr val="bg1">
              <a:alpha val="50000"/>
            </a:schemeClr>
          </a:solidFill>
          <a:ln>
            <a:noFill/>
          </a:ln>
          <a:effectLst>
            <a:outerShdw dist="35921" dir="2700000" algn="ctr" rotWithShape="0">
              <a:schemeClr val="tx1">
                <a:alpha val="50000"/>
              </a:schemeClr>
            </a:outerShdw>
          </a:effectLst>
        </p:spPr>
        <p:txBody>
          <a:bodyPr lIns="180000" tIns="180000" rIns="180000" bIns="18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2400" b="1" i="1" spc="50" dirty="0">
                <a:ln w="11430"/>
                <a:solidFill>
                  <a:srgbClr val="C00000"/>
                </a:solidFill>
                <a:effectLst>
                  <a:outerShdw blurRad="76200" dist="50800" dir="5400000" algn="tl" rotWithShape="0">
                    <a:srgbClr val="000000">
                      <a:alpha val="65000"/>
                    </a:srgbClr>
                  </a:outerShdw>
                </a:effectLst>
                <a:latin typeface="Myriad Pro" pitchFamily="34" charset="0"/>
                <a:cs typeface="Consolas" pitchFamily="49" charset="0"/>
              </a:rPr>
              <a:t>“</a:t>
            </a:r>
            <a:r>
              <a:rPr lang="es-ES" sz="2400" b="1" i="1" spc="50" dirty="0" err="1">
                <a:ln w="11430"/>
                <a:solidFill>
                  <a:srgbClr val="C00000"/>
                </a:solidFill>
                <a:effectLst>
                  <a:outerShdw blurRad="76200" dist="50800" dir="5400000" algn="tl" rotWithShape="0">
                    <a:srgbClr val="000000">
                      <a:alpha val="65000"/>
                    </a:srgbClr>
                  </a:outerShdw>
                </a:effectLst>
                <a:latin typeface="Myriad Pro" pitchFamily="34" charset="0"/>
                <a:cs typeface="Consolas" pitchFamily="49" charset="0"/>
              </a:rPr>
              <a:t>Chegada</a:t>
            </a:r>
            <a:r>
              <a:rPr lang="es-ES" sz="2400" b="1" i="1" spc="50" dirty="0">
                <a:ln w="11430"/>
                <a:solidFill>
                  <a:srgbClr val="C0000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2400" b="1" i="1" spc="50" dirty="0" err="1">
                <a:ln w="11430"/>
                <a:solidFill>
                  <a:srgbClr val="C00000"/>
                </a:solidFill>
                <a:effectLst>
                  <a:outerShdw blurRad="76200" dist="50800" dir="5400000" algn="tl" rotWithShape="0">
                    <a:srgbClr val="000000">
                      <a:alpha val="65000"/>
                    </a:srgbClr>
                  </a:outerShdw>
                </a:effectLst>
                <a:latin typeface="Myriad Pro" pitchFamily="34" charset="0"/>
                <a:cs typeface="Consolas" pitchFamily="49" charset="0"/>
              </a:rPr>
              <a:t>pois</a:t>
            </a:r>
            <a:r>
              <a:rPr lang="es-ES" sz="2400" b="1" i="1" spc="50" dirty="0">
                <a:ln w="11430"/>
                <a:solidFill>
                  <a:srgbClr val="C00000"/>
                </a:solidFill>
                <a:effectLst>
                  <a:outerShdw blurRad="76200" dist="50800" dir="5400000" algn="tl" rotWithShape="0">
                    <a:srgbClr val="000000">
                      <a:alpha val="65000"/>
                    </a:srgbClr>
                  </a:outerShdw>
                </a:effectLst>
                <a:latin typeface="Myriad Pro" pitchFamily="34" charset="0"/>
                <a:cs typeface="Consolas" pitchFamily="49" charset="0"/>
              </a:rPr>
              <a:t>, a tarde </a:t>
            </a:r>
            <a:r>
              <a:rPr lang="es-ES" sz="2400" b="1" i="1" spc="50" dirty="0" err="1">
                <a:ln w="11430"/>
                <a:solidFill>
                  <a:srgbClr val="C00000"/>
                </a:solidFill>
                <a:effectLst>
                  <a:outerShdw blurRad="76200" dist="50800" dir="5400000" algn="tl" rotWithShape="0">
                    <a:srgbClr val="000000">
                      <a:alpha val="65000"/>
                    </a:srgbClr>
                  </a:outerShdw>
                </a:effectLst>
                <a:latin typeface="Myriad Pro" pitchFamily="34" charset="0"/>
                <a:cs typeface="Consolas" pitchFamily="49" charset="0"/>
              </a:rPr>
              <a:t>daquele</a:t>
            </a:r>
            <a:r>
              <a:rPr lang="es-ES" sz="2400" b="1" i="1" spc="50" dirty="0">
                <a:ln w="11430"/>
                <a:solidFill>
                  <a:srgbClr val="C0000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2400" b="1" i="1" spc="50" dirty="0" err="1">
                <a:ln w="11430"/>
                <a:solidFill>
                  <a:srgbClr val="C00000"/>
                </a:solidFill>
                <a:effectLst>
                  <a:outerShdw blurRad="76200" dist="50800" dir="5400000" algn="tl" rotWithShape="0">
                    <a:srgbClr val="000000">
                      <a:alpha val="65000"/>
                    </a:srgbClr>
                  </a:outerShdw>
                </a:effectLst>
                <a:latin typeface="Myriad Pro" pitchFamily="34" charset="0"/>
                <a:cs typeface="Consolas" pitchFamily="49" charset="0"/>
              </a:rPr>
              <a:t>dia</a:t>
            </a:r>
            <a:r>
              <a:rPr lang="es-ES" sz="2400" b="1" i="1" spc="50" dirty="0">
                <a:ln w="11430"/>
                <a:solidFill>
                  <a:srgbClr val="C00000"/>
                </a:solidFill>
                <a:effectLst>
                  <a:outerShdw blurRad="76200" dist="50800" dir="5400000" algn="tl" rotWithShape="0">
                    <a:srgbClr val="000000">
                      <a:alpha val="65000"/>
                    </a:srgbClr>
                  </a:outerShdw>
                </a:effectLst>
                <a:latin typeface="Myriad Pro" pitchFamily="34" charset="0"/>
                <a:cs typeface="Consolas" pitchFamily="49" charset="0"/>
              </a:rPr>
              <a:t>, o </a:t>
            </a:r>
            <a:r>
              <a:rPr lang="es-ES" sz="2400" b="1" i="1" spc="50" dirty="0" err="1">
                <a:ln w="11430"/>
                <a:solidFill>
                  <a:srgbClr val="C00000"/>
                </a:solidFill>
                <a:effectLst>
                  <a:outerShdw blurRad="76200" dist="50800" dir="5400000" algn="tl" rotWithShape="0">
                    <a:srgbClr val="000000">
                      <a:alpha val="65000"/>
                    </a:srgbClr>
                  </a:outerShdw>
                </a:effectLst>
                <a:latin typeface="Myriad Pro" pitchFamily="34" charset="0"/>
                <a:cs typeface="Consolas" pitchFamily="49" charset="0"/>
              </a:rPr>
              <a:t>primeiro</a:t>
            </a:r>
            <a:r>
              <a:rPr lang="es-ES" sz="2400" b="1" i="1" spc="50" dirty="0">
                <a:ln w="11430"/>
                <a:solidFill>
                  <a:srgbClr val="C00000"/>
                </a:solidFill>
                <a:effectLst>
                  <a:outerShdw blurRad="76200" dist="50800" dir="5400000" algn="tl" rotWithShape="0">
                    <a:srgbClr val="000000">
                      <a:alpha val="65000"/>
                    </a:srgbClr>
                  </a:outerShdw>
                </a:effectLst>
                <a:latin typeface="Myriad Pro" pitchFamily="34" charset="0"/>
                <a:cs typeface="Consolas" pitchFamily="49" charset="0"/>
              </a:rPr>
              <a:t> da semana, e cerradas as portas </a:t>
            </a:r>
            <a:r>
              <a:rPr lang="es-ES" sz="2400" b="1" i="1" spc="50" dirty="0" err="1">
                <a:ln w="11430"/>
                <a:solidFill>
                  <a:srgbClr val="C00000"/>
                </a:solidFill>
                <a:effectLst>
                  <a:outerShdw blurRad="76200" dist="50800" dir="5400000" algn="tl" rotWithShape="0">
                    <a:srgbClr val="000000">
                      <a:alpha val="65000"/>
                    </a:srgbClr>
                  </a:outerShdw>
                </a:effectLst>
                <a:latin typeface="Myriad Pro" pitchFamily="34" charset="0"/>
                <a:cs typeface="Consolas" pitchFamily="49" charset="0"/>
              </a:rPr>
              <a:t>onde</a:t>
            </a:r>
            <a:r>
              <a:rPr lang="es-ES" sz="2400" b="1" i="1" spc="50" dirty="0">
                <a:ln w="11430"/>
                <a:solidFill>
                  <a:srgbClr val="C00000"/>
                </a:solidFill>
                <a:effectLst>
                  <a:outerShdw blurRad="76200" dist="50800" dir="5400000" algn="tl" rotWithShape="0">
                    <a:srgbClr val="000000">
                      <a:alpha val="65000"/>
                    </a:srgbClr>
                  </a:outerShdw>
                </a:effectLst>
                <a:latin typeface="Myriad Pro" pitchFamily="34" charset="0"/>
                <a:cs typeface="Consolas" pitchFamily="49" charset="0"/>
              </a:rPr>
              <a:t> os discípulos, </a:t>
            </a:r>
            <a:r>
              <a:rPr lang="es-ES" sz="2400" b="1" i="1" spc="50" dirty="0" err="1">
                <a:ln w="11430"/>
                <a:solidFill>
                  <a:srgbClr val="C00000"/>
                </a:solidFill>
                <a:effectLst>
                  <a:outerShdw blurRad="76200" dist="50800" dir="5400000" algn="tl" rotWithShape="0">
                    <a:srgbClr val="000000">
                      <a:alpha val="65000"/>
                    </a:srgbClr>
                  </a:outerShdw>
                </a:effectLst>
                <a:latin typeface="Myriad Pro" pitchFamily="34" charset="0"/>
                <a:cs typeface="Consolas" pitchFamily="49" charset="0"/>
              </a:rPr>
              <a:t>com</a:t>
            </a:r>
            <a:r>
              <a:rPr lang="es-ES" sz="2400" b="1" i="1" spc="50" dirty="0">
                <a:ln w="11430"/>
                <a:solidFill>
                  <a:srgbClr val="C00000"/>
                </a:solidFill>
                <a:effectLst>
                  <a:outerShdw blurRad="76200" dist="50800" dir="5400000" algn="tl" rotWithShape="0">
                    <a:srgbClr val="000000">
                      <a:alpha val="65000"/>
                    </a:srgbClr>
                  </a:outerShdw>
                </a:effectLst>
                <a:latin typeface="Myriad Pro" pitchFamily="34" charset="0"/>
                <a:cs typeface="Consolas" pitchFamily="49" charset="0"/>
              </a:rPr>
              <a:t> medo dos </a:t>
            </a:r>
            <a:r>
              <a:rPr lang="es-ES" sz="2400" b="1" i="1" spc="50" dirty="0" err="1">
                <a:ln w="11430"/>
                <a:solidFill>
                  <a:srgbClr val="C00000"/>
                </a:solidFill>
                <a:effectLst>
                  <a:outerShdw blurRad="76200" dist="50800" dir="5400000" algn="tl" rotWithShape="0">
                    <a:srgbClr val="000000">
                      <a:alpha val="65000"/>
                    </a:srgbClr>
                  </a:outerShdw>
                </a:effectLst>
                <a:latin typeface="Myriad Pro" pitchFamily="34" charset="0"/>
                <a:cs typeface="Consolas" pitchFamily="49" charset="0"/>
              </a:rPr>
              <a:t>judeus</a:t>
            </a:r>
            <a:r>
              <a:rPr lang="es-ES" sz="2400" b="1" i="1" spc="50" dirty="0">
                <a:ln w="11430"/>
                <a:solidFill>
                  <a:srgbClr val="C00000"/>
                </a:solidFill>
                <a:effectLst>
                  <a:outerShdw blurRad="76200" dist="50800" dir="5400000" algn="tl" rotWithShape="0">
                    <a:srgbClr val="000000">
                      <a:alpha val="65000"/>
                    </a:srgbClr>
                  </a:outerShdw>
                </a:effectLst>
                <a:latin typeface="Myriad Pro" pitchFamily="34" charset="0"/>
                <a:cs typeface="Consolas" pitchFamily="49" charset="0"/>
              </a:rPr>
              <a:t>, se </a:t>
            </a:r>
            <a:r>
              <a:rPr lang="es-ES" sz="2400" b="1" i="1" spc="50" dirty="0" err="1">
                <a:ln w="11430"/>
                <a:solidFill>
                  <a:srgbClr val="C00000"/>
                </a:solidFill>
                <a:effectLst>
                  <a:outerShdw blurRad="76200" dist="50800" dir="5400000" algn="tl" rotWithShape="0">
                    <a:srgbClr val="000000">
                      <a:alpha val="65000"/>
                    </a:srgbClr>
                  </a:outerShdw>
                </a:effectLst>
                <a:latin typeface="Myriad Pro" pitchFamily="34" charset="0"/>
                <a:cs typeface="Consolas" pitchFamily="49" charset="0"/>
              </a:rPr>
              <a:t>tinham</a:t>
            </a:r>
            <a:r>
              <a:rPr lang="es-ES" sz="2400" b="1" i="1" spc="50" dirty="0">
                <a:ln w="11430"/>
                <a:solidFill>
                  <a:srgbClr val="C00000"/>
                </a:solidFill>
                <a:effectLst>
                  <a:outerShdw blurRad="76200" dist="50800" dir="5400000" algn="tl" rotWithShape="0">
                    <a:srgbClr val="000000">
                      <a:alpha val="65000"/>
                    </a:srgbClr>
                  </a:outerShdw>
                </a:effectLst>
                <a:latin typeface="Myriad Pro" pitchFamily="34" charset="0"/>
                <a:cs typeface="Consolas" pitchFamily="49" charset="0"/>
              </a:rPr>
              <a:t> ajuntado, </a:t>
            </a:r>
            <a:r>
              <a:rPr lang="es-ES" sz="2400" b="1" i="1" spc="50" dirty="0" err="1">
                <a:ln w="11430"/>
                <a:solidFill>
                  <a:srgbClr val="C00000"/>
                </a:solidFill>
                <a:effectLst>
                  <a:outerShdw blurRad="76200" dist="50800" dir="5400000" algn="tl" rotWithShape="0">
                    <a:srgbClr val="000000">
                      <a:alpha val="65000"/>
                    </a:srgbClr>
                  </a:outerShdw>
                </a:effectLst>
                <a:latin typeface="Myriad Pro" pitchFamily="34" charset="0"/>
                <a:cs typeface="Consolas" pitchFamily="49" charset="0"/>
              </a:rPr>
              <a:t>chegou</a:t>
            </a:r>
            <a:r>
              <a:rPr lang="es-ES" sz="2400" b="1" i="1" spc="50" dirty="0">
                <a:ln w="11430"/>
                <a:solidFill>
                  <a:srgbClr val="C0000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2400" b="1" i="1" spc="50" dirty="0" err="1">
                <a:ln w="11430"/>
                <a:solidFill>
                  <a:srgbClr val="C00000"/>
                </a:solidFill>
                <a:effectLst>
                  <a:outerShdw blurRad="76200" dist="50800" dir="5400000" algn="tl" rotWithShape="0">
                    <a:srgbClr val="000000">
                      <a:alpha val="65000"/>
                    </a:srgbClr>
                  </a:outerShdw>
                </a:effectLst>
                <a:latin typeface="Myriad Pro" pitchFamily="34" charset="0"/>
                <a:cs typeface="Consolas" pitchFamily="49" charset="0"/>
              </a:rPr>
              <a:t>Jesus</a:t>
            </a:r>
            <a:r>
              <a:rPr lang="es-ES" sz="2400" b="1" i="1" spc="50" dirty="0">
                <a:ln w="11430"/>
                <a:solidFill>
                  <a:srgbClr val="C00000"/>
                </a:solidFill>
                <a:effectLst>
                  <a:outerShdw blurRad="76200" dist="50800" dir="5400000" algn="tl" rotWithShape="0">
                    <a:srgbClr val="000000">
                      <a:alpha val="65000"/>
                    </a:srgbClr>
                  </a:outerShdw>
                </a:effectLst>
                <a:latin typeface="Myriad Pro" pitchFamily="34" charset="0"/>
                <a:cs typeface="Consolas" pitchFamily="49" charset="0"/>
              </a:rPr>
              <a:t>, e </a:t>
            </a:r>
            <a:r>
              <a:rPr lang="es-ES" sz="2400" b="1" i="1" spc="50" dirty="0" err="1">
                <a:ln w="11430"/>
                <a:solidFill>
                  <a:srgbClr val="C00000"/>
                </a:solidFill>
                <a:effectLst>
                  <a:outerShdw blurRad="76200" dist="50800" dir="5400000" algn="tl" rotWithShape="0">
                    <a:srgbClr val="000000">
                      <a:alpha val="65000"/>
                    </a:srgbClr>
                  </a:outerShdw>
                </a:effectLst>
                <a:latin typeface="Myriad Pro" pitchFamily="34" charset="0"/>
                <a:cs typeface="Consolas" pitchFamily="49" charset="0"/>
              </a:rPr>
              <a:t>pôs</a:t>
            </a:r>
            <a:r>
              <a:rPr lang="es-ES" sz="2400" b="1" i="1" spc="50" dirty="0">
                <a:ln w="11430"/>
                <a:solidFill>
                  <a:srgbClr val="C00000"/>
                </a:solidFill>
                <a:effectLst>
                  <a:outerShdw blurRad="76200" dist="50800" dir="5400000" algn="tl" rotWithShape="0">
                    <a:srgbClr val="000000">
                      <a:alpha val="65000"/>
                    </a:srgbClr>
                  </a:outerShdw>
                </a:effectLst>
                <a:latin typeface="Myriad Pro" pitchFamily="34" charset="0"/>
                <a:cs typeface="Consolas" pitchFamily="49" charset="0"/>
              </a:rPr>
              <a:t>-se no </a:t>
            </a:r>
            <a:r>
              <a:rPr lang="es-ES" sz="2400" b="1" i="1" spc="50" dirty="0" err="1">
                <a:ln w="11430"/>
                <a:solidFill>
                  <a:srgbClr val="C00000"/>
                </a:solidFill>
                <a:effectLst>
                  <a:outerShdw blurRad="76200" dist="50800" dir="5400000" algn="tl" rotWithShape="0">
                    <a:srgbClr val="000000">
                      <a:alpha val="65000"/>
                    </a:srgbClr>
                  </a:outerShdw>
                </a:effectLst>
                <a:latin typeface="Myriad Pro" pitchFamily="34" charset="0"/>
                <a:cs typeface="Consolas" pitchFamily="49" charset="0"/>
              </a:rPr>
              <a:t>meio</a:t>
            </a:r>
            <a:r>
              <a:rPr lang="es-ES" sz="2400" b="1" i="1" spc="50" dirty="0">
                <a:ln w="11430"/>
                <a:solidFill>
                  <a:srgbClr val="C00000"/>
                </a:solidFill>
                <a:effectLst>
                  <a:outerShdw blurRad="76200" dist="50800" dir="5400000" algn="tl" rotWithShape="0">
                    <a:srgbClr val="000000">
                      <a:alpha val="65000"/>
                    </a:srgbClr>
                  </a:outerShdw>
                </a:effectLst>
                <a:latin typeface="Myriad Pro" pitchFamily="34" charset="0"/>
                <a:cs typeface="Consolas" pitchFamily="49" charset="0"/>
              </a:rPr>
              <a:t>, e </a:t>
            </a:r>
            <a:r>
              <a:rPr lang="es-ES" sz="2400" b="1" i="1" spc="50" dirty="0" err="1">
                <a:ln w="11430"/>
                <a:solidFill>
                  <a:srgbClr val="C00000"/>
                </a:solidFill>
                <a:effectLst>
                  <a:outerShdw blurRad="76200" dist="50800" dir="5400000" algn="tl" rotWithShape="0">
                    <a:srgbClr val="000000">
                      <a:alpha val="65000"/>
                    </a:srgbClr>
                  </a:outerShdw>
                </a:effectLst>
                <a:latin typeface="Myriad Pro" pitchFamily="34" charset="0"/>
                <a:cs typeface="Consolas" pitchFamily="49" charset="0"/>
              </a:rPr>
              <a:t>disse-lhes</a:t>
            </a:r>
            <a:r>
              <a:rPr lang="es-ES" sz="2400" b="1" i="1" spc="50" dirty="0">
                <a:ln w="11430"/>
                <a:solidFill>
                  <a:srgbClr val="C00000"/>
                </a:solidFill>
                <a:effectLst>
                  <a:outerShdw blurRad="76200" dist="50800" dir="5400000" algn="tl" rotWithShape="0">
                    <a:srgbClr val="000000">
                      <a:alpha val="65000"/>
                    </a:srgbClr>
                  </a:outerShdw>
                </a:effectLst>
                <a:latin typeface="Myriad Pro" pitchFamily="34" charset="0"/>
                <a:cs typeface="Consolas" pitchFamily="49" charset="0"/>
              </a:rPr>
              <a:t>: Paz </a:t>
            </a:r>
            <a:r>
              <a:rPr lang="es-ES" sz="2400" b="1" i="1" spc="50" dirty="0" err="1">
                <a:ln w="11430"/>
                <a:solidFill>
                  <a:srgbClr val="C00000"/>
                </a:solidFill>
                <a:effectLst>
                  <a:outerShdw blurRad="76200" dist="50800" dir="5400000" algn="tl" rotWithShape="0">
                    <a:srgbClr val="000000">
                      <a:alpha val="65000"/>
                    </a:srgbClr>
                  </a:outerShdw>
                </a:effectLst>
                <a:latin typeface="Myriad Pro" pitchFamily="34" charset="0"/>
                <a:cs typeface="Consolas" pitchFamily="49" charset="0"/>
              </a:rPr>
              <a:t>seja</a:t>
            </a:r>
            <a:r>
              <a:rPr lang="es-ES" sz="2400" b="1" i="1" spc="50" dirty="0">
                <a:ln w="11430"/>
                <a:solidFill>
                  <a:srgbClr val="C0000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2400" b="1" i="1" spc="50" dirty="0" err="1">
                <a:ln w="11430"/>
                <a:solidFill>
                  <a:srgbClr val="C00000"/>
                </a:solidFill>
                <a:effectLst>
                  <a:outerShdw blurRad="76200" dist="50800" dir="5400000" algn="tl" rotWithShape="0">
                    <a:srgbClr val="000000">
                      <a:alpha val="65000"/>
                    </a:srgbClr>
                  </a:outerShdw>
                </a:effectLst>
                <a:latin typeface="Myriad Pro" pitchFamily="34" charset="0"/>
                <a:cs typeface="Consolas" pitchFamily="49" charset="0"/>
              </a:rPr>
              <a:t>convosco</a:t>
            </a:r>
            <a:r>
              <a:rPr lang="es-ES" sz="2400" b="1" i="1" spc="50" dirty="0">
                <a:ln w="11430"/>
                <a:solidFill>
                  <a:srgbClr val="C00000"/>
                </a:solidFill>
                <a:effectLst>
                  <a:outerShdw blurRad="76200" dist="50800" dir="5400000" algn="tl" rotWithShape="0">
                    <a:srgbClr val="000000">
                      <a:alpha val="65000"/>
                    </a:srgbClr>
                  </a:outerShdw>
                </a:effectLst>
                <a:latin typeface="Myriad Pro" pitchFamily="34" charset="0"/>
                <a:cs typeface="Consolas" pitchFamily="49" charset="0"/>
              </a:rPr>
              <a:t>.”</a:t>
            </a:r>
          </a:p>
        </p:txBody>
      </p:sp>
      <p:pic>
        <p:nvPicPr>
          <p:cNvPr id="6"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7604" y="5517232"/>
            <a:ext cx="7884877" cy="1044116"/>
          </a:xfrm>
          <a:prstGeom prst="rect">
            <a:avLst/>
          </a:prstGeom>
          <a:noFill/>
          <a:extLst>
            <a:ext uri="{909E8E84-426E-40DD-AFC4-6F175D3DCCD1}">
              <a14:hiddenFill xmlns:a14="http://schemas.microsoft.com/office/drawing/2010/main">
                <a:solidFill>
                  <a:srgbClr val="FFFFFF"/>
                </a:solidFill>
              </a14:hiddenFill>
            </a:ext>
          </a:extLst>
        </p:spPr>
      </p:pic>
      <p:sp>
        <p:nvSpPr>
          <p:cNvPr id="8" name="7 Rectángulo"/>
          <p:cNvSpPr/>
          <p:nvPr/>
        </p:nvSpPr>
        <p:spPr>
          <a:xfrm>
            <a:off x="395536" y="6093296"/>
            <a:ext cx="8402105" cy="461665"/>
          </a:xfrm>
          <a:prstGeom prst="rect">
            <a:avLst/>
          </a:prstGeom>
        </p:spPr>
        <p:txBody>
          <a:bodyPr wrap="square">
            <a:spAutoFit/>
          </a:bodyPr>
          <a:lstStyle/>
          <a:p>
            <a:pPr algn="ctr"/>
            <a:r>
              <a:rPr lang="es-ES" sz="2400" b="1" dirty="0">
                <a:ln w="19050" cap="rnd" cmpd="sng">
                  <a:solidFill>
                    <a:srgbClr val="FFC000"/>
                  </a:solidFill>
                  <a:prstDash val="solid"/>
                  <a:round/>
                </a:ln>
                <a:solidFill>
                  <a:srgbClr val="FFC000"/>
                </a:solidFill>
                <a:effectLst>
                  <a:glow rad="177800">
                    <a:srgbClr val="F79646">
                      <a:satMod val="175000"/>
                      <a:alpha val="17000"/>
                    </a:srgbClr>
                  </a:glow>
                  <a:outerShdw blurRad="50800" dist="38100" dir="2700000" algn="tl" rotWithShape="0">
                    <a:prstClr val="black">
                      <a:alpha val="88000"/>
                    </a:prstClr>
                  </a:outerShdw>
                </a:effectLst>
                <a:latin typeface="Trajan Pro" pitchFamily="18" charset="0"/>
                <a:cs typeface="Vijaya" pitchFamily="34" charset="0"/>
              </a:rPr>
              <a:t>NÃO FALA DE NENHUMA MUDANÇA</a:t>
            </a:r>
            <a:endParaRPr lang="es-ES" sz="2400" dirty="0">
              <a:ln w="19050" cap="rnd" cmpd="sng">
                <a:solidFill>
                  <a:srgbClr val="FFC000"/>
                </a:solidFill>
                <a:prstDash val="solid"/>
                <a:round/>
              </a:ln>
              <a:solidFill>
                <a:srgbClr val="FFC000"/>
              </a:solidFill>
              <a:effectLst>
                <a:glow rad="177800">
                  <a:srgbClr val="F79646">
                    <a:satMod val="175000"/>
                    <a:alpha val="17000"/>
                  </a:srgbClr>
                </a:glow>
                <a:outerShdw blurRad="50800" dist="38100" dir="2700000" algn="tl" rotWithShape="0">
                  <a:prstClr val="black">
                    <a:alpha val="88000"/>
                  </a:prstClr>
                </a:outerShdw>
              </a:effectLst>
            </a:endParaRPr>
          </a:p>
        </p:txBody>
      </p:sp>
    </p:spTree>
    <p:extLst>
      <p:ext uri="{BB962C8B-B14F-4D97-AF65-F5344CB8AC3E}">
        <p14:creationId xmlns:p14="http://schemas.microsoft.com/office/powerpoint/2010/main" val="2204117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par>
                          <p:cTn id="8" fill="hold">
                            <p:stCondLst>
                              <p:cond delay="200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2750"/>
                                        <p:tgtEl>
                                          <p:spTgt spid="4"/>
                                        </p:tgtEl>
                                      </p:cBhvr>
                                    </p:animEffect>
                                  </p:childTnLst>
                                </p:cTn>
                              </p:par>
                            </p:childTnLst>
                          </p:cTn>
                        </p:par>
                        <p:par>
                          <p:cTn id="12" fill="hold">
                            <p:stCondLst>
                              <p:cond delay="4750"/>
                            </p:stCondLst>
                            <p:childTnLst>
                              <p:par>
                                <p:cTn id="13" presetID="53" presetClass="entr" presetSubtype="528" fill="hold" grpId="0" nodeType="afterEffect">
                                  <p:stCondLst>
                                    <p:cond delay="0"/>
                                  </p:stCondLst>
                                  <p:iterate type="lt">
                                    <p:tmPct val="10000"/>
                                  </p:iterate>
                                  <p:childTnLst>
                                    <p:set>
                                      <p:cBhvr>
                                        <p:cTn id="14" dur="1" fill="hold">
                                          <p:stCondLst>
                                            <p:cond delay="0"/>
                                          </p:stCondLst>
                                        </p:cTn>
                                        <p:tgtEl>
                                          <p:spTgt spid="8"/>
                                        </p:tgtEl>
                                        <p:attrNameLst>
                                          <p:attrName>style.visibility</p:attrName>
                                        </p:attrNameLst>
                                      </p:cBhvr>
                                      <p:to>
                                        <p:strVal val="visible"/>
                                      </p:to>
                                    </p:set>
                                    <p:anim calcmode="lin" valueType="num">
                                      <p:cBhvr>
                                        <p:cTn id="15" dur="1000" fill="hold"/>
                                        <p:tgtEl>
                                          <p:spTgt spid="8"/>
                                        </p:tgtEl>
                                        <p:attrNameLst>
                                          <p:attrName>ppt_w</p:attrName>
                                        </p:attrNameLst>
                                      </p:cBhvr>
                                      <p:tavLst>
                                        <p:tav tm="0">
                                          <p:val>
                                            <p:fltVal val="0"/>
                                          </p:val>
                                        </p:tav>
                                        <p:tav tm="100000">
                                          <p:val>
                                            <p:strVal val="#ppt_w"/>
                                          </p:val>
                                        </p:tav>
                                      </p:tavLst>
                                    </p:anim>
                                    <p:anim calcmode="lin" valueType="num">
                                      <p:cBhvr>
                                        <p:cTn id="16" dur="1000" fill="hold"/>
                                        <p:tgtEl>
                                          <p:spTgt spid="8"/>
                                        </p:tgtEl>
                                        <p:attrNameLst>
                                          <p:attrName>ppt_h</p:attrName>
                                        </p:attrNameLst>
                                      </p:cBhvr>
                                      <p:tavLst>
                                        <p:tav tm="0">
                                          <p:val>
                                            <p:fltVal val="0"/>
                                          </p:val>
                                        </p:tav>
                                        <p:tav tm="100000">
                                          <p:val>
                                            <p:strVal val="#ppt_h"/>
                                          </p:val>
                                        </p:tav>
                                      </p:tavLst>
                                    </p:anim>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fltVal val="0.5"/>
                                          </p:val>
                                        </p:tav>
                                        <p:tav tm="100000">
                                          <p:val>
                                            <p:strVal val="#ppt_x"/>
                                          </p:val>
                                        </p:tav>
                                      </p:tavLst>
                                    </p:anim>
                                    <p:anim calcmode="lin" valueType="num">
                                      <p:cBhvr>
                                        <p:cTn id="19" dur="1000" fill="hold"/>
                                        <p:tgtEl>
                                          <p:spTgt spid="8"/>
                                        </p:tgtEl>
                                        <p:attrNameLst>
                                          <p:attrName>ppt_y</p:attrName>
                                        </p:attrNameLst>
                                      </p:cBhvr>
                                      <p:tavLst>
                                        <p:tav tm="0">
                                          <p:val>
                                            <p:fltVal val="0.5"/>
                                          </p:val>
                                        </p:tav>
                                        <p:tav tm="100000">
                                          <p:val>
                                            <p:strVal val="#ppt_y"/>
                                          </p:val>
                                        </p:tav>
                                      </p:tavLst>
                                    </p:anim>
                                  </p:childTnLst>
                                </p:cTn>
                              </p:par>
                            </p:childTnLst>
                          </p:cTn>
                        </p:par>
                        <p:par>
                          <p:cTn id="20" fill="hold">
                            <p:stCondLst>
                              <p:cond delay="7950"/>
                            </p:stCondLst>
                            <p:childTnLst>
                              <p:par>
                                <p:cTn id="21" presetID="22" presetClass="entr" presetSubtype="1"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up)">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8"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J:\Mis Docs\_Multimedia IMS\Curso Biblico PPS\Tema 14\Tema 14 col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5602" name="Picture 2" descr="J:\Mis Docs\_Multimedia IMS\Curso Biblico PPS\Tema 14\Tema 14 col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467544" y="3013789"/>
            <a:ext cx="5724636" cy="2862322"/>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600" b="1" spc="50" dirty="0">
                <a:ln w="11430"/>
                <a:solidFill>
                  <a:schemeClr val="accent6">
                    <a:lumMod val="75000"/>
                  </a:schemeClr>
                </a:solidFill>
                <a:effectLst>
                  <a:outerShdw blurRad="76200" dist="50800" dir="5400000" algn="tl" rotWithShape="0">
                    <a:srgbClr val="000000">
                      <a:alpha val="65000"/>
                    </a:srgbClr>
                  </a:outerShdw>
                </a:effectLst>
                <a:latin typeface="Bernard MT Condensed" pitchFamily="18" charset="0"/>
              </a:rPr>
              <a:t>Por que </a:t>
            </a:r>
            <a:r>
              <a:rPr lang="es-ES" sz="3600" b="1" spc="50" dirty="0" err="1">
                <a:ln w="11430"/>
                <a:solidFill>
                  <a:schemeClr val="accent6">
                    <a:lumMod val="75000"/>
                  </a:schemeClr>
                </a:solidFill>
                <a:effectLst>
                  <a:outerShdw blurRad="76200" dist="50800" dir="5400000" algn="tl" rotWithShape="0">
                    <a:srgbClr val="000000">
                      <a:alpha val="65000"/>
                    </a:srgbClr>
                  </a:outerShdw>
                </a:effectLst>
                <a:latin typeface="Bernard MT Condensed" pitchFamily="18" charset="0"/>
              </a:rPr>
              <a:t>alargou</a:t>
            </a:r>
            <a:r>
              <a:rPr lang="es-ES" sz="3600" b="1" spc="50" dirty="0">
                <a:ln w="11430"/>
                <a:solidFill>
                  <a:schemeClr val="accent6">
                    <a:lumMod val="75000"/>
                  </a:schemeClr>
                </a:solidFill>
                <a:effectLst>
                  <a:outerShdw blurRad="76200" dist="50800" dir="5400000" algn="tl" rotWithShape="0">
                    <a:srgbClr val="000000">
                      <a:alpha val="65000"/>
                    </a:srgbClr>
                  </a:outerShdw>
                </a:effectLst>
                <a:latin typeface="Bernard MT Condensed" pitchFamily="18" charset="0"/>
              </a:rPr>
              <a:t> Paulo </a:t>
            </a:r>
            <a:r>
              <a:rPr lang="es-ES" sz="3600" b="1" spc="50" dirty="0" err="1">
                <a:ln w="11430"/>
                <a:solidFill>
                  <a:schemeClr val="accent6">
                    <a:lumMod val="75000"/>
                  </a:schemeClr>
                </a:solidFill>
                <a:effectLst>
                  <a:outerShdw blurRad="76200" dist="50800" dir="5400000" algn="tl" rotWithShape="0">
                    <a:srgbClr val="000000">
                      <a:alpha val="65000"/>
                    </a:srgbClr>
                  </a:outerShdw>
                </a:effectLst>
                <a:latin typeface="Bernard MT Condensed" pitchFamily="18" charset="0"/>
              </a:rPr>
              <a:t>um</a:t>
            </a:r>
            <a:r>
              <a:rPr lang="es-ES" sz="3600" b="1" spc="50" dirty="0">
                <a:ln w="11430"/>
                <a:solidFill>
                  <a:schemeClr val="accent6">
                    <a:lumMod val="75000"/>
                  </a:schemeClr>
                </a:solidFill>
                <a:effectLst>
                  <a:outerShdw blurRad="76200" dist="50800" dir="5400000" algn="tl" rotWithShape="0">
                    <a:srgbClr val="000000">
                      <a:alpha val="65000"/>
                    </a:srgbClr>
                  </a:outerShdw>
                </a:effectLst>
                <a:latin typeface="Bernard MT Condensed" pitchFamily="18" charset="0"/>
              </a:rPr>
              <a:t> culto </a:t>
            </a:r>
            <a:r>
              <a:rPr lang="es-ES" sz="3600" b="1" spc="50" dirty="0" err="1">
                <a:ln w="11430"/>
                <a:solidFill>
                  <a:schemeClr val="accent6">
                    <a:lumMod val="75000"/>
                  </a:schemeClr>
                </a:solidFill>
                <a:effectLst>
                  <a:outerShdw blurRad="76200" dist="50800" dir="5400000" algn="tl" rotWithShape="0">
                    <a:srgbClr val="000000">
                      <a:alpha val="65000"/>
                    </a:srgbClr>
                  </a:outerShdw>
                </a:effectLst>
                <a:latin typeface="Bernard MT Condensed" pitchFamily="18" charset="0"/>
              </a:rPr>
              <a:t>em</a:t>
            </a:r>
            <a:r>
              <a:rPr lang="es-ES" sz="3600" b="1" spc="50" dirty="0">
                <a:ln w="11430"/>
                <a:solidFill>
                  <a:schemeClr val="accent6">
                    <a:lumMod val="75000"/>
                  </a:schemeClr>
                </a:solidFill>
                <a:effectLst>
                  <a:outerShdw blurRad="76200" dist="50800" dir="5400000" algn="tl" rotWithShape="0">
                    <a:srgbClr val="000000">
                      <a:alpha val="65000"/>
                    </a:srgbClr>
                  </a:outerShdw>
                </a:effectLst>
                <a:latin typeface="Bernard MT Condensed" pitchFamily="18" charset="0"/>
              </a:rPr>
              <a:t> </a:t>
            </a:r>
            <a:r>
              <a:rPr lang="es-ES" sz="3600" b="1" spc="50" dirty="0" err="1">
                <a:ln w="11430"/>
                <a:solidFill>
                  <a:schemeClr val="accent6">
                    <a:lumMod val="75000"/>
                  </a:schemeClr>
                </a:solidFill>
                <a:effectLst>
                  <a:outerShdw blurRad="76200" dist="50800" dir="5400000" algn="tl" rotWithShape="0">
                    <a:srgbClr val="000000">
                      <a:alpha val="65000"/>
                    </a:srgbClr>
                  </a:outerShdw>
                </a:effectLst>
                <a:latin typeface="Bernard MT Condensed" pitchFamily="18" charset="0"/>
              </a:rPr>
              <a:t>Troas</a:t>
            </a:r>
            <a:r>
              <a:rPr lang="es-ES" sz="3600" b="1" spc="50" dirty="0">
                <a:ln w="11430"/>
                <a:solidFill>
                  <a:schemeClr val="accent6">
                    <a:lumMod val="75000"/>
                  </a:schemeClr>
                </a:solidFill>
                <a:effectLst>
                  <a:outerShdw blurRad="76200" dist="50800" dir="5400000" algn="tl" rotWithShape="0">
                    <a:srgbClr val="000000">
                      <a:alpha val="65000"/>
                    </a:srgbClr>
                  </a:outerShdw>
                </a:effectLst>
                <a:latin typeface="Bernard MT Condensed" pitchFamily="18" charset="0"/>
              </a:rPr>
              <a:t> na </a:t>
            </a:r>
            <a:r>
              <a:rPr lang="es-ES" sz="3600" b="1" spc="50" dirty="0" err="1">
                <a:ln w="11430"/>
                <a:solidFill>
                  <a:schemeClr val="accent6">
                    <a:lumMod val="75000"/>
                  </a:schemeClr>
                </a:solidFill>
                <a:effectLst>
                  <a:outerShdw blurRad="76200" dist="50800" dir="5400000" algn="tl" rotWithShape="0">
                    <a:srgbClr val="000000">
                      <a:alpha val="65000"/>
                    </a:srgbClr>
                  </a:outerShdw>
                </a:effectLst>
                <a:latin typeface="Bernard MT Condensed" pitchFamily="18" charset="0"/>
              </a:rPr>
              <a:t>noite</a:t>
            </a:r>
            <a:r>
              <a:rPr lang="es-ES" sz="3600" b="1" spc="50" dirty="0">
                <a:ln w="11430"/>
                <a:solidFill>
                  <a:schemeClr val="accent6">
                    <a:lumMod val="75000"/>
                  </a:schemeClr>
                </a:solidFill>
                <a:effectLst>
                  <a:outerShdw blurRad="76200" dist="50800" dir="5400000" algn="tl" rotWithShape="0">
                    <a:srgbClr val="000000">
                      <a:alpha val="65000"/>
                    </a:srgbClr>
                  </a:outerShdw>
                </a:effectLst>
                <a:latin typeface="Bernard MT Condensed" pitchFamily="18" charset="0"/>
              </a:rPr>
              <a:t> de </a:t>
            </a:r>
            <a:r>
              <a:rPr lang="es-ES" sz="3600" b="1" spc="50" dirty="0" err="1">
                <a:ln w="11430"/>
                <a:solidFill>
                  <a:schemeClr val="accent6">
                    <a:lumMod val="75000"/>
                  </a:schemeClr>
                </a:solidFill>
                <a:effectLst>
                  <a:outerShdw blurRad="76200" dist="50800" dir="5400000" algn="tl" rotWithShape="0">
                    <a:srgbClr val="000000">
                      <a:alpha val="65000"/>
                    </a:srgbClr>
                  </a:outerShdw>
                </a:effectLst>
                <a:latin typeface="Bernard MT Condensed" pitchFamily="18" charset="0"/>
              </a:rPr>
              <a:t>um</a:t>
            </a:r>
            <a:r>
              <a:rPr lang="es-ES" sz="3600" b="1" spc="50" dirty="0">
                <a:ln w="11430"/>
                <a:solidFill>
                  <a:schemeClr val="accent6">
                    <a:lumMod val="75000"/>
                  </a:schemeClr>
                </a:solidFill>
                <a:effectLst>
                  <a:outerShdw blurRad="76200" dist="50800" dir="5400000" algn="tl" rotWithShape="0">
                    <a:srgbClr val="000000">
                      <a:alpha val="65000"/>
                    </a:srgbClr>
                  </a:outerShdw>
                </a:effectLst>
                <a:latin typeface="Bernard MT Condensed" pitchFamily="18" charset="0"/>
              </a:rPr>
              <a:t> </a:t>
            </a:r>
            <a:r>
              <a:rPr lang="es-ES" sz="3600" b="1" spc="50" dirty="0" err="1">
                <a:ln w="11430"/>
                <a:solidFill>
                  <a:schemeClr val="accent6">
                    <a:lumMod val="75000"/>
                  </a:schemeClr>
                </a:solidFill>
                <a:effectLst>
                  <a:outerShdw blurRad="76200" dist="50800" dir="5400000" algn="tl" rotWithShape="0">
                    <a:srgbClr val="000000">
                      <a:alpha val="65000"/>
                    </a:srgbClr>
                  </a:outerShdw>
                </a:effectLst>
                <a:latin typeface="Bernard MT Condensed" pitchFamily="18" charset="0"/>
              </a:rPr>
              <a:t>primeiro</a:t>
            </a:r>
            <a:r>
              <a:rPr lang="es-ES" sz="3600" b="1" spc="50" dirty="0">
                <a:ln w="11430"/>
                <a:solidFill>
                  <a:schemeClr val="accent6">
                    <a:lumMod val="75000"/>
                  </a:schemeClr>
                </a:solidFill>
                <a:effectLst>
                  <a:outerShdw blurRad="76200" dist="50800" dir="5400000" algn="tl" rotWithShape="0">
                    <a:srgbClr val="000000">
                      <a:alpha val="65000"/>
                    </a:srgbClr>
                  </a:outerShdw>
                </a:effectLst>
                <a:latin typeface="Bernard MT Condensed" pitchFamily="18" charset="0"/>
              </a:rPr>
              <a:t> </a:t>
            </a:r>
            <a:r>
              <a:rPr lang="es-ES" sz="3600" b="1" spc="50" dirty="0" err="1">
                <a:ln w="11430"/>
                <a:solidFill>
                  <a:schemeClr val="accent6">
                    <a:lumMod val="75000"/>
                  </a:schemeClr>
                </a:solidFill>
                <a:effectLst>
                  <a:outerShdw blurRad="76200" dist="50800" dir="5400000" algn="tl" rotWithShape="0">
                    <a:srgbClr val="000000">
                      <a:alpha val="65000"/>
                    </a:srgbClr>
                  </a:outerShdw>
                </a:effectLst>
                <a:latin typeface="Bernard MT Condensed" pitchFamily="18" charset="0"/>
              </a:rPr>
              <a:t>dia</a:t>
            </a:r>
            <a:r>
              <a:rPr lang="es-ES" sz="3600" b="1" spc="50" dirty="0">
                <a:ln w="11430"/>
                <a:solidFill>
                  <a:schemeClr val="accent6">
                    <a:lumMod val="75000"/>
                  </a:schemeClr>
                </a:solidFill>
                <a:effectLst>
                  <a:outerShdw blurRad="76200" dist="50800" dir="5400000" algn="tl" rotWithShape="0">
                    <a:srgbClr val="000000">
                      <a:alpha val="65000"/>
                    </a:srgbClr>
                  </a:outerShdw>
                </a:effectLst>
                <a:latin typeface="Bernard MT Condensed" pitchFamily="18" charset="0"/>
              </a:rPr>
              <a:t> da semana? </a:t>
            </a:r>
          </a:p>
          <a:p>
            <a:r>
              <a:rPr lang="es-ES" sz="3600" b="1" spc="50" dirty="0">
                <a:ln w="11430"/>
                <a:solidFill>
                  <a:schemeClr val="accent6">
                    <a:lumMod val="75000"/>
                  </a:schemeClr>
                </a:solidFill>
                <a:effectLst>
                  <a:outerShdw blurRad="76200" dist="50800" dir="5400000" algn="tl" rotWithShape="0">
                    <a:srgbClr val="000000">
                      <a:alpha val="65000"/>
                    </a:srgbClr>
                  </a:outerShdw>
                </a:effectLst>
                <a:latin typeface="Bernard MT Condensed" pitchFamily="18" charset="0"/>
              </a:rPr>
              <a:t>O que </a:t>
            </a:r>
            <a:r>
              <a:rPr lang="es-ES" sz="3600" b="1" spc="50" dirty="0" err="1">
                <a:ln w="11430"/>
                <a:solidFill>
                  <a:schemeClr val="accent6">
                    <a:lumMod val="75000"/>
                  </a:schemeClr>
                </a:solidFill>
                <a:effectLst>
                  <a:outerShdw blurRad="76200" dist="50800" dir="5400000" algn="tl" rotWithShape="0">
                    <a:srgbClr val="000000">
                      <a:alpha val="65000"/>
                    </a:srgbClr>
                  </a:outerShdw>
                </a:effectLst>
                <a:latin typeface="Bernard MT Condensed" pitchFamily="18" charset="0"/>
              </a:rPr>
              <a:t>fez</a:t>
            </a:r>
            <a:r>
              <a:rPr lang="es-ES" sz="3600" b="1" spc="50" dirty="0">
                <a:ln w="11430"/>
                <a:solidFill>
                  <a:schemeClr val="accent6">
                    <a:lumMod val="75000"/>
                  </a:schemeClr>
                </a:solidFill>
                <a:effectLst>
                  <a:outerShdw blurRad="76200" dist="50800" dir="5400000" algn="tl" rotWithShape="0">
                    <a:srgbClr val="000000">
                      <a:alpha val="65000"/>
                    </a:srgbClr>
                  </a:outerShdw>
                </a:effectLst>
                <a:latin typeface="Bernard MT Condensed" pitchFamily="18" charset="0"/>
              </a:rPr>
              <a:t> no </a:t>
            </a:r>
            <a:r>
              <a:rPr lang="es-ES" sz="3600" b="1" spc="50" dirty="0" err="1">
                <a:ln w="11430"/>
                <a:solidFill>
                  <a:schemeClr val="accent6">
                    <a:lumMod val="75000"/>
                  </a:schemeClr>
                </a:solidFill>
                <a:effectLst>
                  <a:outerShdw blurRad="76200" dist="50800" dir="5400000" algn="tl" rotWithShape="0">
                    <a:srgbClr val="000000">
                      <a:alpha val="65000"/>
                    </a:srgbClr>
                  </a:outerShdw>
                </a:effectLst>
                <a:latin typeface="Bernard MT Condensed" pitchFamily="18" charset="0"/>
              </a:rPr>
              <a:t>dia</a:t>
            </a:r>
            <a:r>
              <a:rPr lang="es-ES" sz="3600" b="1" spc="50" dirty="0">
                <a:ln w="11430"/>
                <a:solidFill>
                  <a:schemeClr val="accent6">
                    <a:lumMod val="75000"/>
                  </a:schemeClr>
                </a:solidFill>
                <a:effectLst>
                  <a:outerShdw blurRad="76200" dist="50800" dir="5400000" algn="tl" rotWithShape="0">
                    <a:srgbClr val="000000">
                      <a:alpha val="65000"/>
                    </a:srgbClr>
                  </a:outerShdw>
                </a:effectLst>
                <a:latin typeface="Bernard MT Condensed" pitchFamily="18" charset="0"/>
              </a:rPr>
              <a:t> </a:t>
            </a:r>
            <a:r>
              <a:rPr lang="es-ES" sz="3600" b="1" spc="50" dirty="0" err="1">
                <a:ln w="11430"/>
                <a:solidFill>
                  <a:schemeClr val="accent6">
                    <a:lumMod val="75000"/>
                  </a:schemeClr>
                </a:solidFill>
                <a:effectLst>
                  <a:outerShdw blurRad="76200" dist="50800" dir="5400000" algn="tl" rotWithShape="0">
                    <a:srgbClr val="000000">
                      <a:alpha val="65000"/>
                    </a:srgbClr>
                  </a:outerShdw>
                </a:effectLst>
                <a:latin typeface="Bernard MT Condensed" pitchFamily="18" charset="0"/>
              </a:rPr>
              <a:t>seguinte</a:t>
            </a:r>
            <a:r>
              <a:rPr lang="es-ES" sz="3600" b="1" spc="50" dirty="0">
                <a:ln w="11430"/>
                <a:solidFill>
                  <a:schemeClr val="accent6">
                    <a:lumMod val="75000"/>
                  </a:schemeClr>
                </a:solidFill>
                <a:effectLst>
                  <a:outerShdw blurRad="76200" dist="50800" dir="5400000" algn="tl" rotWithShape="0">
                    <a:srgbClr val="000000">
                      <a:alpha val="65000"/>
                    </a:srgbClr>
                  </a:outerShdw>
                </a:effectLst>
                <a:latin typeface="Bernard MT Condensed" pitchFamily="18" charset="0"/>
              </a:rPr>
              <a:t>, </a:t>
            </a:r>
            <a:r>
              <a:rPr lang="es-ES" sz="3600" b="1" spc="50" dirty="0" err="1">
                <a:ln w="11430"/>
                <a:solidFill>
                  <a:schemeClr val="accent6">
                    <a:lumMod val="75000"/>
                  </a:schemeClr>
                </a:solidFill>
                <a:effectLst>
                  <a:outerShdw blurRad="76200" dist="50800" dir="5400000" algn="tl" rotWithShape="0">
                    <a:srgbClr val="000000">
                      <a:alpha val="65000"/>
                    </a:srgbClr>
                  </a:outerShdw>
                </a:effectLst>
                <a:latin typeface="Bernard MT Condensed" pitchFamily="18" charset="0"/>
              </a:rPr>
              <a:t>ao</a:t>
            </a:r>
            <a:r>
              <a:rPr lang="es-ES" sz="3600" b="1" spc="50" dirty="0">
                <a:ln w="11430"/>
                <a:solidFill>
                  <a:schemeClr val="accent6">
                    <a:lumMod val="75000"/>
                  </a:schemeClr>
                </a:solidFill>
                <a:effectLst>
                  <a:outerShdw blurRad="76200" dist="50800" dir="5400000" algn="tl" rotWithShape="0">
                    <a:srgbClr val="000000">
                      <a:alpha val="65000"/>
                    </a:srgbClr>
                  </a:outerShdw>
                </a:effectLst>
                <a:latin typeface="Bernard MT Condensed" pitchFamily="18" charset="0"/>
              </a:rPr>
              <a:t> </a:t>
            </a:r>
            <a:r>
              <a:rPr lang="es-ES" sz="3600" b="1" spc="50" dirty="0" err="1">
                <a:ln w="11430"/>
                <a:solidFill>
                  <a:schemeClr val="accent6">
                    <a:lumMod val="75000"/>
                  </a:schemeClr>
                </a:solidFill>
                <a:effectLst>
                  <a:outerShdw blurRad="76200" dist="50800" dir="5400000" algn="tl" rotWithShape="0">
                    <a:srgbClr val="000000">
                      <a:alpha val="65000"/>
                    </a:srgbClr>
                  </a:outerShdw>
                </a:effectLst>
                <a:latin typeface="Bernard MT Condensed" pitchFamily="18" charset="0"/>
              </a:rPr>
              <a:t>amanhecer</a:t>
            </a:r>
            <a:r>
              <a:rPr lang="es-ES" sz="3600" b="1" spc="50" dirty="0">
                <a:ln w="11430"/>
                <a:solidFill>
                  <a:schemeClr val="accent6">
                    <a:lumMod val="75000"/>
                  </a:schemeClr>
                </a:solidFill>
                <a:effectLst>
                  <a:outerShdw blurRad="76200" dist="50800" dir="5400000" algn="tl" rotWithShape="0">
                    <a:srgbClr val="000000">
                      <a:alpha val="65000"/>
                    </a:srgbClr>
                  </a:outerShdw>
                </a:effectLst>
                <a:latin typeface="Bernard MT Condensed" pitchFamily="18" charset="0"/>
              </a:rPr>
              <a:t>?</a:t>
            </a:r>
          </a:p>
        </p:txBody>
      </p:sp>
      <p:pic>
        <p:nvPicPr>
          <p:cNvPr id="5" name="Picture 2" descr="C:\Users\Gerhard\Documents\_Sitio WEB\Recursos\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7604" y="5517232"/>
            <a:ext cx="7884877" cy="10441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1541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5602"/>
                                        </p:tgtEl>
                                        <p:attrNameLst>
                                          <p:attrName>style.visibility</p:attrName>
                                        </p:attrNameLst>
                                      </p:cBhvr>
                                      <p:to>
                                        <p:strVal val="visible"/>
                                      </p:to>
                                    </p:set>
                                    <p:animEffect transition="in" filter="randombar(horizontal)">
                                      <p:cBhvr>
                                        <p:cTn id="7" dur="500"/>
                                        <p:tgtEl>
                                          <p:spTgt spid="2560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childTnLst>
                                </p:cTn>
                              </p:par>
                            </p:childTnLst>
                          </p:cTn>
                        </p:par>
                        <p:par>
                          <p:cTn id="12" fill="hold">
                            <p:stCondLst>
                              <p:cond delay="1500"/>
                            </p:stCondLst>
                            <p:childTnLst>
                              <p:par>
                                <p:cTn id="13" presetID="22" presetClass="entr" presetSubtype="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J:\Mis Docs\_Multimedia IMS\Curso Biblico PPS\Tema 14\Tema 14 gioco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J:\Mis Docs\_Multimedia IMS\Curso Biblico PPS\Tema 14\Tema 14 gioco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J:\Mis Docs\_Multimedia IMS\Curso Biblico PPS\Tema 14\Tema 14 gioco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1"/>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J:\Mis Docs\_Multimedia IMS\Curso Biblico PPS\loguito.png"/>
          <p:cNvPicPr>
            <a:picLocks noChangeAspect="1" noChangeArrowheads="1"/>
          </p:cNvPicPr>
          <p:nvPr/>
        </p:nvPicPr>
        <p:blipFill rotWithShape="1">
          <a:blip r:embed="rId6">
            <a:extLst>
              <a:ext uri="{28A0092B-C50C-407E-A947-70E740481C1C}">
                <a14:useLocalDpi xmlns:a14="http://schemas.microsoft.com/office/drawing/2010/main" val="0"/>
              </a:ext>
            </a:extLst>
          </a:blip>
          <a:srcRect t="89111" r="87666"/>
          <a:stretch/>
        </p:blipFill>
        <p:spPr bwMode="auto">
          <a:xfrm>
            <a:off x="0" y="6111240"/>
            <a:ext cx="1127759" cy="74676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Gerhard\Documents\_Sitio WEB\Recursos\ondaWEB.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27759" y="3853307"/>
            <a:ext cx="7008638" cy="18649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04769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fade">
                                      <p:cBhvr>
                                        <p:cTn id="7" dur="3000"/>
                                        <p:tgtEl>
                                          <p:spTgt spid="1027"/>
                                        </p:tgtEl>
                                      </p:cBhvr>
                                    </p:animEffect>
                                  </p:childTnLst>
                                </p:cTn>
                              </p:par>
                            </p:childTnLst>
                          </p:cTn>
                        </p:par>
                        <p:par>
                          <p:cTn id="8" fill="hold">
                            <p:stCondLst>
                              <p:cond delay="3000"/>
                            </p:stCondLst>
                            <p:childTnLst>
                              <p:par>
                                <p:cTn id="9" presetID="10" presetClass="entr" presetSubtype="0" fill="hold" nodeType="afterEffect">
                                  <p:stCondLst>
                                    <p:cond delay="0"/>
                                  </p:stCondLst>
                                  <p:childTnLst>
                                    <p:set>
                                      <p:cBhvr>
                                        <p:cTn id="10" dur="1" fill="hold">
                                          <p:stCondLst>
                                            <p:cond delay="0"/>
                                          </p:stCondLst>
                                        </p:cTn>
                                        <p:tgtEl>
                                          <p:spTgt spid="1028"/>
                                        </p:tgtEl>
                                        <p:attrNameLst>
                                          <p:attrName>style.visibility</p:attrName>
                                        </p:attrNameLst>
                                      </p:cBhvr>
                                      <p:to>
                                        <p:strVal val="visible"/>
                                      </p:to>
                                    </p:set>
                                    <p:animEffect transition="in" filter="fade">
                                      <p:cBhvr>
                                        <p:cTn id="11" dur="4000"/>
                                        <p:tgtEl>
                                          <p:spTgt spid="1028"/>
                                        </p:tgtEl>
                                      </p:cBhvr>
                                    </p:animEffect>
                                  </p:childTnLst>
                                </p:cTn>
                              </p:par>
                            </p:childTnLst>
                          </p:cTn>
                        </p:par>
                        <p:par>
                          <p:cTn id="12" fill="hold">
                            <p:stCondLst>
                              <p:cond delay="7000"/>
                            </p:stCondLst>
                            <p:childTnLst>
                              <p:par>
                                <p:cTn id="13" presetID="22" presetClass="entr" presetSubtype="1"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up)">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J:\Mis Docs\_Multimedia IMS\Curso Biblico PPS\Tema 14\Tema 14 col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5976156" y="2888940"/>
            <a:ext cx="720080" cy="2628292"/>
          </a:xfrm>
          <a:prstGeom prst="rect">
            <a:avLst/>
          </a:prstGeom>
          <a:noFill/>
          <a:ln w="57150">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S"/>
          </a:p>
        </p:txBody>
      </p:sp>
      <p:sp>
        <p:nvSpPr>
          <p:cNvPr id="4" name="Rectangle 3"/>
          <p:cNvSpPr>
            <a:spLocks noChangeArrowheads="1"/>
          </p:cNvSpPr>
          <p:nvPr/>
        </p:nvSpPr>
        <p:spPr bwMode="auto">
          <a:xfrm>
            <a:off x="395536" y="2132856"/>
            <a:ext cx="5436604" cy="3384376"/>
          </a:xfrm>
          <a:prstGeom prst="rect">
            <a:avLst/>
          </a:prstGeom>
          <a:solidFill>
            <a:schemeClr val="bg1">
              <a:alpha val="50000"/>
            </a:schemeClr>
          </a:solidFill>
          <a:ln>
            <a:noFill/>
          </a:ln>
          <a:effectLst>
            <a:outerShdw dist="35921" dir="2700000" algn="ctr" rotWithShape="0">
              <a:schemeClr val="tx1">
                <a:alpha val="50000"/>
              </a:schemeClr>
            </a:outerShdw>
          </a:effectLst>
        </p:spPr>
        <p:txBody>
          <a:bodyPr lIns="180000" tIns="180000" rIns="180000" bIns="18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2800" b="1" i="1" spc="50" dirty="0">
                <a:ln w="11430"/>
                <a:solidFill>
                  <a:srgbClr val="C00000"/>
                </a:solidFill>
                <a:effectLst>
                  <a:outerShdw blurRad="76200" dist="50800" dir="5400000" algn="tl" rotWithShape="0">
                    <a:srgbClr val="000000">
                      <a:alpha val="65000"/>
                    </a:srgbClr>
                  </a:outerShdw>
                </a:effectLst>
                <a:latin typeface="Myriad Pro" pitchFamily="34" charset="0"/>
                <a:cs typeface="Consolas" pitchFamily="49" charset="0"/>
              </a:rPr>
              <a:t>“E no </a:t>
            </a:r>
            <a:r>
              <a:rPr lang="es-ES" sz="2800" b="1" i="1" spc="50" dirty="0" err="1">
                <a:ln w="11430"/>
                <a:solidFill>
                  <a:srgbClr val="C00000"/>
                </a:solidFill>
                <a:effectLst>
                  <a:outerShdw blurRad="76200" dist="50800" dir="5400000" algn="tl" rotWithShape="0">
                    <a:srgbClr val="000000">
                      <a:alpha val="65000"/>
                    </a:srgbClr>
                  </a:outerShdw>
                </a:effectLst>
                <a:latin typeface="Myriad Pro" pitchFamily="34" charset="0"/>
                <a:cs typeface="Consolas" pitchFamily="49" charset="0"/>
              </a:rPr>
              <a:t>primeiro</a:t>
            </a:r>
            <a:r>
              <a:rPr lang="es-ES" sz="2800" b="1" i="1" spc="50" dirty="0">
                <a:ln w="11430"/>
                <a:solidFill>
                  <a:srgbClr val="C0000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i="1" spc="50" dirty="0" err="1">
                <a:ln w="11430"/>
                <a:solidFill>
                  <a:srgbClr val="C00000"/>
                </a:solidFill>
                <a:effectLst>
                  <a:outerShdw blurRad="76200" dist="50800" dir="5400000" algn="tl" rotWithShape="0">
                    <a:srgbClr val="000000">
                      <a:alpha val="65000"/>
                    </a:srgbClr>
                  </a:outerShdw>
                </a:effectLst>
                <a:latin typeface="Myriad Pro" pitchFamily="34" charset="0"/>
                <a:cs typeface="Consolas" pitchFamily="49" charset="0"/>
              </a:rPr>
              <a:t>dia</a:t>
            </a:r>
            <a:r>
              <a:rPr lang="es-ES" sz="2800" b="1" i="1" spc="50" dirty="0">
                <a:ln w="11430"/>
                <a:solidFill>
                  <a:srgbClr val="C00000"/>
                </a:solidFill>
                <a:effectLst>
                  <a:outerShdw blurRad="76200" dist="50800" dir="5400000" algn="tl" rotWithShape="0">
                    <a:srgbClr val="000000">
                      <a:alpha val="65000"/>
                    </a:srgbClr>
                  </a:outerShdw>
                </a:effectLst>
                <a:latin typeface="Myriad Pro" pitchFamily="34" charset="0"/>
                <a:cs typeface="Consolas" pitchFamily="49" charset="0"/>
              </a:rPr>
              <a:t> da semana, ajuntando-se os discípulos para partir o </a:t>
            </a:r>
            <a:r>
              <a:rPr lang="es-ES" sz="2800" b="1" i="1" spc="50" dirty="0" err="1">
                <a:ln w="11430"/>
                <a:solidFill>
                  <a:srgbClr val="C00000"/>
                </a:solidFill>
                <a:effectLst>
                  <a:outerShdw blurRad="76200" dist="50800" dir="5400000" algn="tl" rotWithShape="0">
                    <a:srgbClr val="000000">
                      <a:alpha val="65000"/>
                    </a:srgbClr>
                  </a:outerShdw>
                </a:effectLst>
                <a:latin typeface="Myriad Pro" pitchFamily="34" charset="0"/>
                <a:cs typeface="Consolas" pitchFamily="49" charset="0"/>
              </a:rPr>
              <a:t>pão</a:t>
            </a:r>
            <a:r>
              <a:rPr lang="es-ES" sz="2800" b="1" i="1" spc="50" dirty="0">
                <a:ln w="11430"/>
                <a:solidFill>
                  <a:srgbClr val="C00000"/>
                </a:solidFill>
                <a:effectLst>
                  <a:outerShdw blurRad="76200" dist="50800" dir="5400000" algn="tl" rotWithShape="0">
                    <a:srgbClr val="000000">
                      <a:alpha val="65000"/>
                    </a:srgbClr>
                  </a:outerShdw>
                </a:effectLst>
                <a:latin typeface="Myriad Pro" pitchFamily="34" charset="0"/>
                <a:cs typeface="Consolas" pitchFamily="49" charset="0"/>
              </a:rPr>
              <a:t>, Paulo, que </a:t>
            </a:r>
            <a:r>
              <a:rPr lang="es-ES" sz="2800" b="1" i="1" spc="50" dirty="0" err="1">
                <a:ln w="11430"/>
                <a:solidFill>
                  <a:srgbClr val="C00000"/>
                </a:solidFill>
                <a:effectLst>
                  <a:outerShdw blurRad="76200" dist="50800" dir="5400000" algn="tl" rotWithShape="0">
                    <a:srgbClr val="000000">
                      <a:alpha val="65000"/>
                    </a:srgbClr>
                  </a:outerShdw>
                </a:effectLst>
                <a:latin typeface="Myriad Pro" pitchFamily="34" charset="0"/>
                <a:cs typeface="Consolas" pitchFamily="49" charset="0"/>
              </a:rPr>
              <a:t>havia</a:t>
            </a:r>
            <a:r>
              <a:rPr lang="es-ES" sz="2800" b="1" i="1" spc="50" dirty="0">
                <a:ln w="11430"/>
                <a:solidFill>
                  <a:srgbClr val="C00000"/>
                </a:solidFill>
                <a:effectLst>
                  <a:outerShdw blurRad="76200" dist="50800" dir="5400000" algn="tl" rotWithShape="0">
                    <a:srgbClr val="000000">
                      <a:alpha val="65000"/>
                    </a:srgbClr>
                  </a:outerShdw>
                </a:effectLst>
                <a:latin typeface="Myriad Pro" pitchFamily="34" charset="0"/>
                <a:cs typeface="Consolas" pitchFamily="49" charset="0"/>
              </a:rPr>
              <a:t> de partir no </a:t>
            </a:r>
            <a:r>
              <a:rPr lang="es-ES" sz="2800" b="1" i="1" spc="50" dirty="0" err="1">
                <a:ln w="11430"/>
                <a:solidFill>
                  <a:srgbClr val="C00000"/>
                </a:solidFill>
                <a:effectLst>
                  <a:outerShdw blurRad="76200" dist="50800" dir="5400000" algn="tl" rotWithShape="0">
                    <a:srgbClr val="000000">
                      <a:alpha val="65000"/>
                    </a:srgbClr>
                  </a:outerShdw>
                </a:effectLst>
                <a:latin typeface="Myriad Pro" pitchFamily="34" charset="0"/>
                <a:cs typeface="Consolas" pitchFamily="49" charset="0"/>
              </a:rPr>
              <a:t>dia</a:t>
            </a:r>
            <a:r>
              <a:rPr lang="es-ES" sz="2800" b="1" i="1" spc="50" dirty="0">
                <a:ln w="11430"/>
                <a:solidFill>
                  <a:srgbClr val="C0000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i="1" spc="50" dirty="0" err="1">
                <a:ln w="11430"/>
                <a:solidFill>
                  <a:srgbClr val="C00000"/>
                </a:solidFill>
                <a:effectLst>
                  <a:outerShdw blurRad="76200" dist="50800" dir="5400000" algn="tl" rotWithShape="0">
                    <a:srgbClr val="000000">
                      <a:alpha val="65000"/>
                    </a:srgbClr>
                  </a:outerShdw>
                </a:effectLst>
                <a:latin typeface="Myriad Pro" pitchFamily="34" charset="0"/>
                <a:cs typeface="Consolas" pitchFamily="49" charset="0"/>
              </a:rPr>
              <a:t>seguinte</a:t>
            </a:r>
            <a:r>
              <a:rPr lang="es-ES" sz="2800" b="1" i="1" spc="50" dirty="0">
                <a:ln w="11430"/>
                <a:solidFill>
                  <a:srgbClr val="C0000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i="1" spc="50" dirty="0" err="1">
                <a:ln w="11430"/>
                <a:solidFill>
                  <a:srgbClr val="C00000"/>
                </a:solidFill>
                <a:effectLst>
                  <a:outerShdw blurRad="76200" dist="50800" dir="5400000" algn="tl" rotWithShape="0">
                    <a:srgbClr val="000000">
                      <a:alpha val="65000"/>
                    </a:srgbClr>
                  </a:outerShdw>
                </a:effectLst>
                <a:latin typeface="Myriad Pro" pitchFamily="34" charset="0"/>
                <a:cs typeface="Consolas" pitchFamily="49" charset="0"/>
              </a:rPr>
              <a:t>falava</a:t>
            </a:r>
            <a:r>
              <a:rPr lang="es-ES" sz="2800" b="1" i="1" spc="50" dirty="0">
                <a:ln w="11430"/>
                <a:solidFill>
                  <a:srgbClr val="C0000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i="1" spc="50" dirty="0" err="1">
                <a:ln w="11430"/>
                <a:solidFill>
                  <a:srgbClr val="C00000"/>
                </a:solidFill>
                <a:effectLst>
                  <a:outerShdw blurRad="76200" dist="50800" dir="5400000" algn="tl" rotWithShape="0">
                    <a:srgbClr val="000000">
                      <a:alpha val="65000"/>
                    </a:srgbClr>
                  </a:outerShdw>
                </a:effectLst>
                <a:latin typeface="Myriad Pro" pitchFamily="34" charset="0"/>
                <a:cs typeface="Consolas" pitchFamily="49" charset="0"/>
              </a:rPr>
              <a:t>com</a:t>
            </a:r>
            <a:r>
              <a:rPr lang="es-ES" sz="2800" b="1" i="1" spc="50" dirty="0">
                <a:ln w="11430"/>
                <a:solidFill>
                  <a:srgbClr val="C00000"/>
                </a:solidFill>
                <a:effectLst>
                  <a:outerShdw blurRad="76200" dist="50800" dir="5400000" algn="tl" rotWithShape="0">
                    <a:srgbClr val="000000">
                      <a:alpha val="65000"/>
                    </a:srgbClr>
                  </a:outerShdw>
                </a:effectLst>
                <a:latin typeface="Myriad Pro" pitchFamily="34" charset="0"/>
                <a:cs typeface="Consolas" pitchFamily="49" charset="0"/>
              </a:rPr>
              <a:t> eles; e </a:t>
            </a:r>
            <a:r>
              <a:rPr lang="es-ES" sz="2800" b="1" i="1" spc="50" dirty="0" err="1">
                <a:ln w="11430"/>
                <a:solidFill>
                  <a:srgbClr val="C00000"/>
                </a:solidFill>
                <a:effectLst>
                  <a:outerShdw blurRad="76200" dist="50800" dir="5400000" algn="tl" rotWithShape="0">
                    <a:srgbClr val="000000">
                      <a:alpha val="65000"/>
                    </a:srgbClr>
                  </a:outerShdw>
                </a:effectLst>
                <a:latin typeface="Myriad Pro" pitchFamily="34" charset="0"/>
                <a:cs typeface="Consolas" pitchFamily="49" charset="0"/>
              </a:rPr>
              <a:t>prolongou</a:t>
            </a:r>
            <a:r>
              <a:rPr lang="es-ES" sz="2800" b="1" i="1" spc="50" dirty="0">
                <a:ln w="11430"/>
                <a:solidFill>
                  <a:srgbClr val="C00000"/>
                </a:solidFill>
                <a:effectLst>
                  <a:outerShdw blurRad="76200" dist="50800" dir="5400000" algn="tl" rotWithShape="0">
                    <a:srgbClr val="000000">
                      <a:alpha val="65000"/>
                    </a:srgbClr>
                  </a:outerShdw>
                </a:effectLst>
                <a:latin typeface="Myriad Pro" pitchFamily="34" charset="0"/>
                <a:cs typeface="Consolas" pitchFamily="49" charset="0"/>
              </a:rPr>
              <a:t> a </a:t>
            </a:r>
            <a:r>
              <a:rPr lang="es-ES" sz="2800" b="1" i="1" spc="50" dirty="0" err="1">
                <a:ln w="11430"/>
                <a:solidFill>
                  <a:srgbClr val="C00000"/>
                </a:solidFill>
                <a:effectLst>
                  <a:outerShdw blurRad="76200" dist="50800" dir="5400000" algn="tl" rotWithShape="0">
                    <a:srgbClr val="000000">
                      <a:alpha val="65000"/>
                    </a:srgbClr>
                  </a:outerShdw>
                </a:effectLst>
                <a:latin typeface="Myriad Pro" pitchFamily="34" charset="0"/>
                <a:cs typeface="Consolas" pitchFamily="49" charset="0"/>
              </a:rPr>
              <a:t>prática</a:t>
            </a:r>
            <a:r>
              <a:rPr lang="es-ES" sz="2800" b="1" i="1" spc="50" dirty="0">
                <a:ln w="11430"/>
                <a:solidFill>
                  <a:srgbClr val="C00000"/>
                </a:solidFill>
                <a:effectLst>
                  <a:outerShdw blurRad="76200" dist="50800" dir="5400000" algn="tl" rotWithShape="0">
                    <a:srgbClr val="000000">
                      <a:alpha val="65000"/>
                    </a:srgbClr>
                  </a:outerShdw>
                </a:effectLst>
                <a:latin typeface="Myriad Pro" pitchFamily="34" charset="0"/>
                <a:cs typeface="Consolas" pitchFamily="49" charset="0"/>
              </a:rPr>
              <a:t> até à </a:t>
            </a:r>
            <a:r>
              <a:rPr lang="es-ES" sz="2800" b="1" i="1" spc="50" dirty="0" err="1">
                <a:ln w="11430"/>
                <a:solidFill>
                  <a:srgbClr val="C00000"/>
                </a:solidFill>
                <a:effectLst>
                  <a:outerShdw blurRad="76200" dist="50800" dir="5400000" algn="tl" rotWithShape="0">
                    <a:srgbClr val="000000">
                      <a:alpha val="65000"/>
                    </a:srgbClr>
                  </a:outerShdw>
                </a:effectLst>
                <a:latin typeface="Myriad Pro" pitchFamily="34" charset="0"/>
                <a:cs typeface="Consolas" pitchFamily="49" charset="0"/>
              </a:rPr>
              <a:t>meia</a:t>
            </a:r>
            <a:r>
              <a:rPr lang="es-ES" sz="2800" b="1" i="1" spc="50" dirty="0">
                <a:ln w="11430"/>
                <a:solidFill>
                  <a:srgbClr val="C0000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i="1" spc="50" dirty="0" err="1">
                <a:ln w="11430"/>
                <a:solidFill>
                  <a:srgbClr val="C00000"/>
                </a:solidFill>
                <a:effectLst>
                  <a:outerShdw blurRad="76200" dist="50800" dir="5400000" algn="tl" rotWithShape="0">
                    <a:srgbClr val="000000">
                      <a:alpha val="65000"/>
                    </a:srgbClr>
                  </a:outerShdw>
                </a:effectLst>
                <a:latin typeface="Myriad Pro" pitchFamily="34" charset="0"/>
                <a:cs typeface="Consolas" pitchFamily="49" charset="0"/>
              </a:rPr>
              <a:t>noite</a:t>
            </a:r>
            <a:r>
              <a:rPr lang="es-ES" sz="2800" b="1" i="1" spc="50" dirty="0">
                <a:ln w="11430"/>
                <a:solidFill>
                  <a:srgbClr val="C00000"/>
                </a:solidFill>
                <a:effectLst>
                  <a:outerShdw blurRad="76200" dist="50800" dir="5400000" algn="tl" rotWithShape="0">
                    <a:srgbClr val="000000">
                      <a:alpha val="65000"/>
                    </a:srgbClr>
                  </a:outerShdw>
                </a:effectLst>
                <a:latin typeface="Myriad Pro" pitchFamily="34" charset="0"/>
                <a:cs typeface="Consolas" pitchFamily="49" charset="0"/>
              </a:rPr>
              <a:t>.”</a:t>
            </a:r>
          </a:p>
        </p:txBody>
      </p:sp>
      <p:pic>
        <p:nvPicPr>
          <p:cNvPr id="7"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7604" y="5517232"/>
            <a:ext cx="7884877" cy="1044116"/>
          </a:xfrm>
          <a:prstGeom prst="rect">
            <a:avLst/>
          </a:prstGeom>
          <a:noFill/>
          <a:extLst>
            <a:ext uri="{909E8E84-426E-40DD-AFC4-6F175D3DCCD1}">
              <a14:hiddenFill xmlns:a14="http://schemas.microsoft.com/office/drawing/2010/main">
                <a:solidFill>
                  <a:srgbClr val="FFFFFF"/>
                </a:solidFill>
              </a14:hiddenFill>
            </a:ext>
          </a:extLst>
        </p:spPr>
      </p:pic>
      <p:sp>
        <p:nvSpPr>
          <p:cNvPr id="8" name="7 Rectángulo"/>
          <p:cNvSpPr/>
          <p:nvPr/>
        </p:nvSpPr>
        <p:spPr>
          <a:xfrm>
            <a:off x="395536" y="6093296"/>
            <a:ext cx="8402105" cy="461665"/>
          </a:xfrm>
          <a:prstGeom prst="rect">
            <a:avLst/>
          </a:prstGeom>
        </p:spPr>
        <p:txBody>
          <a:bodyPr wrap="square">
            <a:spAutoFit/>
          </a:bodyPr>
          <a:lstStyle/>
          <a:p>
            <a:pPr algn="ctr"/>
            <a:r>
              <a:rPr lang="es-ES" sz="2400" b="1" dirty="0">
                <a:ln w="19050" cap="rnd" cmpd="sng">
                  <a:solidFill>
                    <a:srgbClr val="FFC000"/>
                  </a:solidFill>
                  <a:prstDash val="solid"/>
                  <a:round/>
                </a:ln>
                <a:solidFill>
                  <a:srgbClr val="FFC000"/>
                </a:solidFill>
                <a:effectLst>
                  <a:glow rad="177800">
                    <a:srgbClr val="F79646">
                      <a:satMod val="175000"/>
                      <a:alpha val="17000"/>
                    </a:srgbClr>
                  </a:glow>
                  <a:outerShdw blurRad="50800" dist="38100" dir="2700000" algn="tl" rotWithShape="0">
                    <a:prstClr val="black">
                      <a:alpha val="88000"/>
                    </a:prstClr>
                  </a:outerShdw>
                </a:effectLst>
                <a:latin typeface="Trajan Pro" pitchFamily="18" charset="0"/>
                <a:cs typeface="Vijaya" pitchFamily="34" charset="0"/>
              </a:rPr>
              <a:t>NÃO FALA DE NENHUMA MUDANÇA</a:t>
            </a:r>
            <a:endParaRPr lang="es-ES" sz="2400" dirty="0">
              <a:ln w="19050" cap="rnd" cmpd="sng">
                <a:solidFill>
                  <a:srgbClr val="FFC000"/>
                </a:solidFill>
                <a:prstDash val="solid"/>
                <a:round/>
              </a:ln>
              <a:solidFill>
                <a:srgbClr val="FFC000"/>
              </a:solidFill>
              <a:effectLst>
                <a:glow rad="177800">
                  <a:srgbClr val="F79646">
                    <a:satMod val="175000"/>
                    <a:alpha val="17000"/>
                  </a:srgbClr>
                </a:glow>
                <a:outerShdw blurRad="50800" dist="38100" dir="2700000" algn="tl" rotWithShape="0">
                  <a:prstClr val="black">
                    <a:alpha val="88000"/>
                  </a:prstClr>
                </a:outerShdw>
              </a:effectLst>
            </a:endParaRPr>
          </a:p>
        </p:txBody>
      </p:sp>
    </p:spTree>
    <p:extLst>
      <p:ext uri="{BB962C8B-B14F-4D97-AF65-F5344CB8AC3E}">
        <p14:creationId xmlns:p14="http://schemas.microsoft.com/office/powerpoint/2010/main" val="4009896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par>
                          <p:cTn id="8" fill="hold">
                            <p:stCondLst>
                              <p:cond delay="200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2750"/>
                                        <p:tgtEl>
                                          <p:spTgt spid="4"/>
                                        </p:tgtEl>
                                      </p:cBhvr>
                                    </p:animEffect>
                                  </p:childTnLst>
                                </p:cTn>
                              </p:par>
                            </p:childTnLst>
                          </p:cTn>
                        </p:par>
                        <p:par>
                          <p:cTn id="12" fill="hold">
                            <p:stCondLst>
                              <p:cond delay="4750"/>
                            </p:stCondLst>
                            <p:childTnLst>
                              <p:par>
                                <p:cTn id="13" presetID="53" presetClass="entr" presetSubtype="528" fill="hold" grpId="0" nodeType="afterEffect">
                                  <p:stCondLst>
                                    <p:cond delay="0"/>
                                  </p:stCondLst>
                                  <p:iterate type="lt">
                                    <p:tmPct val="10000"/>
                                  </p:iterate>
                                  <p:childTnLst>
                                    <p:set>
                                      <p:cBhvr>
                                        <p:cTn id="14" dur="1" fill="hold">
                                          <p:stCondLst>
                                            <p:cond delay="0"/>
                                          </p:stCondLst>
                                        </p:cTn>
                                        <p:tgtEl>
                                          <p:spTgt spid="8"/>
                                        </p:tgtEl>
                                        <p:attrNameLst>
                                          <p:attrName>style.visibility</p:attrName>
                                        </p:attrNameLst>
                                      </p:cBhvr>
                                      <p:to>
                                        <p:strVal val="visible"/>
                                      </p:to>
                                    </p:set>
                                    <p:anim calcmode="lin" valueType="num">
                                      <p:cBhvr>
                                        <p:cTn id="15" dur="1000" fill="hold"/>
                                        <p:tgtEl>
                                          <p:spTgt spid="8"/>
                                        </p:tgtEl>
                                        <p:attrNameLst>
                                          <p:attrName>ppt_w</p:attrName>
                                        </p:attrNameLst>
                                      </p:cBhvr>
                                      <p:tavLst>
                                        <p:tav tm="0">
                                          <p:val>
                                            <p:fltVal val="0"/>
                                          </p:val>
                                        </p:tav>
                                        <p:tav tm="100000">
                                          <p:val>
                                            <p:strVal val="#ppt_w"/>
                                          </p:val>
                                        </p:tav>
                                      </p:tavLst>
                                    </p:anim>
                                    <p:anim calcmode="lin" valueType="num">
                                      <p:cBhvr>
                                        <p:cTn id="16" dur="1000" fill="hold"/>
                                        <p:tgtEl>
                                          <p:spTgt spid="8"/>
                                        </p:tgtEl>
                                        <p:attrNameLst>
                                          <p:attrName>ppt_h</p:attrName>
                                        </p:attrNameLst>
                                      </p:cBhvr>
                                      <p:tavLst>
                                        <p:tav tm="0">
                                          <p:val>
                                            <p:fltVal val="0"/>
                                          </p:val>
                                        </p:tav>
                                        <p:tav tm="100000">
                                          <p:val>
                                            <p:strVal val="#ppt_h"/>
                                          </p:val>
                                        </p:tav>
                                      </p:tavLst>
                                    </p:anim>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fltVal val="0.5"/>
                                          </p:val>
                                        </p:tav>
                                        <p:tav tm="100000">
                                          <p:val>
                                            <p:strVal val="#ppt_x"/>
                                          </p:val>
                                        </p:tav>
                                      </p:tavLst>
                                    </p:anim>
                                    <p:anim calcmode="lin" valueType="num">
                                      <p:cBhvr>
                                        <p:cTn id="19" dur="1000" fill="hold"/>
                                        <p:tgtEl>
                                          <p:spTgt spid="8"/>
                                        </p:tgtEl>
                                        <p:attrNameLst>
                                          <p:attrName>ppt_y</p:attrName>
                                        </p:attrNameLst>
                                      </p:cBhvr>
                                      <p:tavLst>
                                        <p:tav tm="0">
                                          <p:val>
                                            <p:fltVal val="0.5"/>
                                          </p:val>
                                        </p:tav>
                                        <p:tav tm="100000">
                                          <p:val>
                                            <p:strVal val="#ppt_y"/>
                                          </p:val>
                                        </p:tav>
                                      </p:tavLst>
                                    </p:anim>
                                  </p:childTnLst>
                                </p:cTn>
                              </p:par>
                            </p:childTnLst>
                          </p:cTn>
                        </p:par>
                        <p:par>
                          <p:cTn id="20" fill="hold">
                            <p:stCondLst>
                              <p:cond delay="7950"/>
                            </p:stCondLst>
                            <p:childTnLst>
                              <p:par>
                                <p:cTn id="21" presetID="22" presetClass="entr" presetSubtype="1"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up)">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8"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J:\Mis Docs\_Multimedia IMS\Curso Biblico PPS\Tema 14\Tema 14 col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6626" name="Picture 2" descr="J:\Mis Docs\_Multimedia IMS\Curso Biblico PPS\Tema 14\Tema 14 col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647564" y="2998691"/>
            <a:ext cx="6192688" cy="2554545"/>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spc="50" dirty="0" err="1">
                <a:ln w="11430"/>
                <a:solidFill>
                  <a:schemeClr val="accent6">
                    <a:lumMod val="75000"/>
                  </a:schemeClr>
                </a:solidFill>
                <a:effectLst>
                  <a:outerShdw blurRad="76200" dist="50800" dir="5400000" algn="tl" rotWithShape="0">
                    <a:srgbClr val="000000">
                      <a:alpha val="65000"/>
                    </a:srgbClr>
                  </a:outerShdw>
                </a:effectLst>
                <a:latin typeface="Bernard MT Condensed" pitchFamily="18" charset="0"/>
              </a:rPr>
              <a:t>Ao</a:t>
            </a:r>
            <a:r>
              <a:rPr lang="es-ES" sz="3200" b="1" spc="50" dirty="0">
                <a:ln w="11430"/>
                <a:solidFill>
                  <a:schemeClr val="accent6">
                    <a:lumMod val="75000"/>
                  </a:schemeClr>
                </a:solidFill>
                <a:effectLst>
                  <a:outerShdw blurRad="76200" dist="50800" dir="5400000" algn="tl" rotWithShape="0">
                    <a:srgbClr val="000000">
                      <a:alpha val="65000"/>
                    </a:srgbClr>
                  </a:outerShdw>
                </a:effectLst>
                <a:latin typeface="Bernard MT Condensed" pitchFamily="18" charset="0"/>
              </a:rPr>
              <a:t> dar o </a:t>
            </a:r>
            <a:r>
              <a:rPr lang="es-ES" sz="3200" b="1" spc="50" dirty="0" err="1">
                <a:ln w="11430"/>
                <a:solidFill>
                  <a:schemeClr val="accent6">
                    <a:lumMod val="75000"/>
                  </a:schemeClr>
                </a:solidFill>
                <a:effectLst>
                  <a:outerShdw blurRad="76200" dist="50800" dir="5400000" algn="tl" rotWithShape="0">
                    <a:srgbClr val="000000">
                      <a:alpha val="65000"/>
                    </a:srgbClr>
                  </a:outerShdw>
                </a:effectLst>
                <a:latin typeface="Bernard MT Condensed" pitchFamily="18" charset="0"/>
              </a:rPr>
              <a:t>conselho</a:t>
            </a:r>
            <a:r>
              <a:rPr lang="es-ES" sz="3200" b="1" spc="50" dirty="0">
                <a:ln w="11430"/>
                <a:solidFill>
                  <a:schemeClr val="accent6">
                    <a:lumMod val="75000"/>
                  </a:schemeClr>
                </a:solidFill>
                <a:effectLst>
                  <a:outerShdw blurRad="76200" dist="50800" dir="5400000" algn="tl" rotWithShape="0">
                    <a:srgbClr val="000000">
                      <a:alpha val="65000"/>
                    </a:srgbClr>
                  </a:outerShdw>
                </a:effectLst>
                <a:latin typeface="Bernard MT Condensed" pitchFamily="18" charset="0"/>
              </a:rPr>
              <a:t> de separar </a:t>
            </a:r>
            <a:r>
              <a:rPr lang="es-ES" sz="3200" b="1" spc="50" dirty="0" err="1">
                <a:ln w="11430"/>
                <a:solidFill>
                  <a:schemeClr val="accent6">
                    <a:lumMod val="75000"/>
                  </a:schemeClr>
                </a:solidFill>
                <a:effectLst>
                  <a:outerShdw blurRad="76200" dist="50800" dir="5400000" algn="tl" rotWithShape="0">
                    <a:srgbClr val="000000">
                      <a:alpha val="65000"/>
                    </a:srgbClr>
                  </a:outerShdw>
                </a:effectLst>
                <a:latin typeface="Bernard MT Condensed" pitchFamily="18" charset="0"/>
              </a:rPr>
              <a:t>uma</a:t>
            </a:r>
            <a:r>
              <a:rPr lang="es-ES" sz="3200" b="1" spc="50" dirty="0">
                <a:ln w="11430"/>
                <a:solidFill>
                  <a:schemeClr val="accent6">
                    <a:lumMod val="75000"/>
                  </a:schemeClr>
                </a:solidFill>
                <a:effectLst>
                  <a:outerShdw blurRad="76200" dist="50800" dir="5400000" algn="tl" rotWithShape="0">
                    <a:srgbClr val="000000">
                      <a:alpha val="65000"/>
                    </a:srgbClr>
                  </a:outerShdw>
                </a:effectLst>
                <a:latin typeface="Bernard MT Condensed" pitchFamily="18" charset="0"/>
              </a:rPr>
              <a:t> oferta para os pobres de </a:t>
            </a:r>
            <a:r>
              <a:rPr lang="es-ES" sz="3200" b="1" spc="50" dirty="0" err="1">
                <a:ln w="11430"/>
                <a:solidFill>
                  <a:schemeClr val="accent6">
                    <a:lumMod val="75000"/>
                  </a:schemeClr>
                </a:solidFill>
                <a:effectLst>
                  <a:outerShdw blurRad="76200" dist="50800" dir="5400000" algn="tl" rotWithShape="0">
                    <a:srgbClr val="000000">
                      <a:alpha val="65000"/>
                    </a:srgbClr>
                  </a:outerShdw>
                </a:effectLst>
                <a:latin typeface="Bernard MT Condensed" pitchFamily="18" charset="0"/>
              </a:rPr>
              <a:t>Jerusalém</a:t>
            </a:r>
            <a:r>
              <a:rPr lang="es-ES" sz="3200" b="1" spc="50" dirty="0">
                <a:ln w="11430"/>
                <a:solidFill>
                  <a:schemeClr val="accent6">
                    <a:lumMod val="75000"/>
                  </a:schemeClr>
                </a:solidFill>
                <a:effectLst>
                  <a:outerShdw blurRad="76200" dist="50800" dir="5400000" algn="tl" rotWithShape="0">
                    <a:srgbClr val="000000">
                      <a:alpha val="65000"/>
                    </a:srgbClr>
                  </a:outerShdw>
                </a:effectLst>
                <a:latin typeface="Bernard MT Condensed" pitchFamily="18" charset="0"/>
              </a:rPr>
              <a:t>, é referenciado que </a:t>
            </a:r>
            <a:r>
              <a:rPr lang="es-ES" sz="3200" b="1" spc="50" dirty="0" err="1">
                <a:ln w="11430"/>
                <a:solidFill>
                  <a:schemeClr val="accent6">
                    <a:lumMod val="75000"/>
                  </a:schemeClr>
                </a:solidFill>
                <a:effectLst>
                  <a:outerShdw blurRad="76200" dist="50800" dir="5400000" algn="tl" rotWithShape="0">
                    <a:srgbClr val="000000">
                      <a:alpha val="65000"/>
                    </a:srgbClr>
                  </a:outerShdw>
                </a:effectLst>
                <a:latin typeface="Bernard MT Condensed" pitchFamily="18" charset="0"/>
              </a:rPr>
              <a:t>deveria</a:t>
            </a:r>
            <a:r>
              <a:rPr lang="es-ES" sz="3200" b="1" spc="50" dirty="0">
                <a:ln w="11430"/>
                <a:solidFill>
                  <a:schemeClr val="accent6">
                    <a:lumMod val="75000"/>
                  </a:schemeClr>
                </a:solidFill>
                <a:effectLst>
                  <a:outerShdw blurRad="76200" dist="50800" dir="5400000" algn="tl" rotWithShape="0">
                    <a:srgbClr val="000000">
                      <a:alpha val="65000"/>
                    </a:srgbClr>
                  </a:outerShdw>
                </a:effectLst>
                <a:latin typeface="Bernard MT Condensed" pitchFamily="18" charset="0"/>
              </a:rPr>
              <a:t> ser </a:t>
            </a:r>
            <a:r>
              <a:rPr lang="es-ES" sz="3200" b="1" spc="50" dirty="0" err="1">
                <a:ln w="11430"/>
                <a:solidFill>
                  <a:schemeClr val="accent6">
                    <a:lumMod val="75000"/>
                  </a:schemeClr>
                </a:solidFill>
                <a:effectLst>
                  <a:outerShdw blurRad="76200" dist="50800" dir="5400000" algn="tl" rotWithShape="0">
                    <a:srgbClr val="000000">
                      <a:alpha val="65000"/>
                    </a:srgbClr>
                  </a:outerShdw>
                </a:effectLst>
                <a:latin typeface="Bernard MT Condensed" pitchFamily="18" charset="0"/>
              </a:rPr>
              <a:t>numa</a:t>
            </a:r>
            <a:r>
              <a:rPr lang="es-ES" sz="3200" b="1" spc="50" dirty="0">
                <a:ln w="11430"/>
                <a:solidFill>
                  <a:schemeClr val="accent6">
                    <a:lumMod val="75000"/>
                  </a:schemeClr>
                </a:solidFill>
                <a:effectLst>
                  <a:outerShdw blurRad="76200" dist="50800" dir="5400000" algn="tl" rotWithShape="0">
                    <a:srgbClr val="000000">
                      <a:alpha val="65000"/>
                    </a:srgbClr>
                  </a:outerShdw>
                </a:effectLst>
                <a:latin typeface="Bernard MT Condensed" pitchFamily="18" charset="0"/>
              </a:rPr>
              <a:t> </a:t>
            </a:r>
            <a:r>
              <a:rPr lang="es-ES" sz="3200" b="1" spc="50" dirty="0" err="1">
                <a:ln w="11430"/>
                <a:solidFill>
                  <a:schemeClr val="accent6">
                    <a:lumMod val="75000"/>
                  </a:schemeClr>
                </a:solidFill>
                <a:effectLst>
                  <a:outerShdw blurRad="76200" dist="50800" dir="5400000" algn="tl" rotWithShape="0">
                    <a:srgbClr val="000000">
                      <a:alpha val="65000"/>
                    </a:srgbClr>
                  </a:outerShdw>
                </a:effectLst>
                <a:latin typeface="Bernard MT Condensed" pitchFamily="18" charset="0"/>
              </a:rPr>
              <a:t>reunião</a:t>
            </a:r>
            <a:r>
              <a:rPr lang="es-ES" sz="3200" b="1" spc="50" dirty="0">
                <a:ln w="11430"/>
                <a:solidFill>
                  <a:schemeClr val="accent6">
                    <a:lumMod val="75000"/>
                  </a:schemeClr>
                </a:solidFill>
                <a:effectLst>
                  <a:outerShdw blurRad="76200" dist="50800" dir="5400000" algn="tl" rotWithShape="0">
                    <a:srgbClr val="000000">
                      <a:alpha val="65000"/>
                    </a:srgbClr>
                  </a:outerShdw>
                </a:effectLst>
                <a:latin typeface="Bernard MT Condensed" pitchFamily="18" charset="0"/>
              </a:rPr>
              <a:t>, </a:t>
            </a:r>
            <a:r>
              <a:rPr lang="es-ES" sz="3200" b="1" spc="50" dirty="0" err="1">
                <a:ln w="11430"/>
                <a:solidFill>
                  <a:schemeClr val="accent6">
                    <a:lumMod val="75000"/>
                  </a:schemeClr>
                </a:solidFill>
                <a:effectLst>
                  <a:outerShdw blurRad="76200" dist="50800" dir="5400000" algn="tl" rotWithShape="0">
                    <a:srgbClr val="000000">
                      <a:alpha val="65000"/>
                    </a:srgbClr>
                  </a:outerShdw>
                </a:effectLst>
                <a:latin typeface="Bernard MT Condensed" pitchFamily="18" charset="0"/>
              </a:rPr>
              <a:t>ou</a:t>
            </a:r>
            <a:r>
              <a:rPr lang="es-ES" sz="3200" b="1" spc="50" dirty="0">
                <a:ln w="11430"/>
                <a:solidFill>
                  <a:schemeClr val="accent6">
                    <a:lumMod val="75000"/>
                  </a:schemeClr>
                </a:solidFill>
                <a:effectLst>
                  <a:outerShdw blurRad="76200" dist="50800" dir="5400000" algn="tl" rotWithShape="0">
                    <a:srgbClr val="000000">
                      <a:alpha val="65000"/>
                    </a:srgbClr>
                  </a:outerShdw>
                </a:effectLst>
                <a:latin typeface="Bernard MT Condensed" pitchFamily="18" charset="0"/>
              </a:rPr>
              <a:t> </a:t>
            </a:r>
            <a:r>
              <a:rPr lang="es-ES" sz="3200" b="1" spc="50" dirty="0" err="1">
                <a:ln w="11430"/>
                <a:solidFill>
                  <a:schemeClr val="accent6">
                    <a:lumMod val="75000"/>
                  </a:schemeClr>
                </a:solidFill>
                <a:effectLst>
                  <a:outerShdw blurRad="76200" dist="50800" dir="5400000" algn="tl" rotWithShape="0">
                    <a:srgbClr val="000000">
                      <a:alpha val="65000"/>
                    </a:srgbClr>
                  </a:outerShdw>
                </a:effectLst>
                <a:latin typeface="Bernard MT Condensed" pitchFamily="18" charset="0"/>
              </a:rPr>
              <a:t>devia</a:t>
            </a:r>
            <a:r>
              <a:rPr lang="es-ES" sz="3200" b="1" spc="50" dirty="0">
                <a:ln w="11430"/>
                <a:solidFill>
                  <a:schemeClr val="accent6">
                    <a:lumMod val="75000"/>
                  </a:schemeClr>
                </a:solidFill>
                <a:effectLst>
                  <a:outerShdw blurRad="76200" dist="50800" dir="5400000" algn="tl" rotWithShape="0">
                    <a:srgbClr val="000000">
                      <a:alpha val="65000"/>
                    </a:srgbClr>
                  </a:outerShdw>
                </a:effectLst>
                <a:latin typeface="Bernard MT Condensed" pitchFamily="18" charset="0"/>
              </a:rPr>
              <a:t> guardar-se </a:t>
            </a:r>
            <a:r>
              <a:rPr lang="es-ES" sz="3200" b="1" spc="50" dirty="0" err="1">
                <a:ln w="11430"/>
                <a:solidFill>
                  <a:schemeClr val="accent6">
                    <a:lumMod val="75000"/>
                  </a:schemeClr>
                </a:solidFill>
                <a:effectLst>
                  <a:outerShdw blurRad="76200" dist="50800" dir="5400000" algn="tl" rotWithShape="0">
                    <a:srgbClr val="000000">
                      <a:alpha val="65000"/>
                    </a:srgbClr>
                  </a:outerShdw>
                </a:effectLst>
                <a:latin typeface="Bernard MT Condensed" pitchFamily="18" charset="0"/>
              </a:rPr>
              <a:t>simplesmente</a:t>
            </a:r>
            <a:r>
              <a:rPr lang="es-ES" sz="3200" b="1" spc="50" dirty="0">
                <a:ln w="11430"/>
                <a:solidFill>
                  <a:schemeClr val="accent6">
                    <a:lumMod val="75000"/>
                  </a:schemeClr>
                </a:solidFill>
                <a:effectLst>
                  <a:outerShdw blurRad="76200" dist="50800" dir="5400000" algn="tl" rotWithShape="0">
                    <a:srgbClr val="000000">
                      <a:alpha val="65000"/>
                    </a:srgbClr>
                  </a:outerShdw>
                </a:effectLst>
                <a:latin typeface="Bernard MT Condensed" pitchFamily="18" charset="0"/>
              </a:rPr>
              <a:t> separadamente? </a:t>
            </a:r>
          </a:p>
        </p:txBody>
      </p:sp>
      <p:pic>
        <p:nvPicPr>
          <p:cNvPr id="5" name="Picture 2" descr="C:\Users\Gerhard\Documents\_Sitio WEB\Recursos\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7604" y="5517232"/>
            <a:ext cx="7884877" cy="10441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3041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6626"/>
                                        </p:tgtEl>
                                        <p:attrNameLst>
                                          <p:attrName>style.visibility</p:attrName>
                                        </p:attrNameLst>
                                      </p:cBhvr>
                                      <p:to>
                                        <p:strVal val="visible"/>
                                      </p:to>
                                    </p:set>
                                    <p:animEffect transition="in" filter="randombar(horizontal)">
                                      <p:cBhvr>
                                        <p:cTn id="7" dur="500"/>
                                        <p:tgtEl>
                                          <p:spTgt spid="2662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childTnLst>
                                </p:cTn>
                              </p:par>
                            </p:childTnLst>
                          </p:cTn>
                        </p:par>
                        <p:par>
                          <p:cTn id="12" fill="hold">
                            <p:stCondLst>
                              <p:cond delay="1500"/>
                            </p:stCondLst>
                            <p:childTnLst>
                              <p:par>
                                <p:cTn id="13" presetID="22" presetClass="entr" presetSubtype="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J:\Mis Docs\_Multimedia IMS\Curso Biblico PPS\Tema 14\Tema 14 col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6696236" y="2888940"/>
            <a:ext cx="720080" cy="2628292"/>
          </a:xfrm>
          <a:prstGeom prst="rect">
            <a:avLst/>
          </a:prstGeom>
          <a:noFill/>
          <a:ln w="57150">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S"/>
          </a:p>
        </p:txBody>
      </p:sp>
      <p:sp>
        <p:nvSpPr>
          <p:cNvPr id="4" name="Rectangle 3"/>
          <p:cNvSpPr>
            <a:spLocks noChangeArrowheads="1"/>
          </p:cNvSpPr>
          <p:nvPr/>
        </p:nvSpPr>
        <p:spPr bwMode="auto">
          <a:xfrm>
            <a:off x="756085" y="2492896"/>
            <a:ext cx="5796135" cy="3024336"/>
          </a:xfrm>
          <a:prstGeom prst="rect">
            <a:avLst/>
          </a:prstGeom>
          <a:solidFill>
            <a:schemeClr val="bg1">
              <a:alpha val="50000"/>
            </a:schemeClr>
          </a:solidFill>
          <a:ln>
            <a:noFill/>
          </a:ln>
          <a:effectLst>
            <a:outerShdw dist="35921" dir="2700000" algn="ctr" rotWithShape="0">
              <a:schemeClr val="tx1">
                <a:alpha val="50000"/>
              </a:schemeClr>
            </a:outerShdw>
          </a:effectLst>
        </p:spPr>
        <p:txBody>
          <a:bodyPr lIns="180000" tIns="180000" rIns="180000" bIns="18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2800" b="1" i="1" spc="50" dirty="0">
                <a:ln w="11430"/>
                <a:solidFill>
                  <a:srgbClr val="C00000"/>
                </a:solidFill>
                <a:effectLst>
                  <a:outerShdw blurRad="76200" dist="50800" dir="5400000" algn="tl" rotWithShape="0">
                    <a:srgbClr val="000000">
                      <a:alpha val="65000"/>
                    </a:srgbClr>
                  </a:outerShdw>
                </a:effectLst>
                <a:latin typeface="Myriad Pro" pitchFamily="34" charset="0"/>
                <a:cs typeface="Consolas" pitchFamily="49" charset="0"/>
              </a:rPr>
              <a:t>“No </a:t>
            </a:r>
            <a:r>
              <a:rPr lang="es-ES" sz="2800" b="1" i="1" spc="50" dirty="0" err="1">
                <a:ln w="11430"/>
                <a:solidFill>
                  <a:srgbClr val="C00000"/>
                </a:solidFill>
                <a:effectLst>
                  <a:outerShdw blurRad="76200" dist="50800" dir="5400000" algn="tl" rotWithShape="0">
                    <a:srgbClr val="000000">
                      <a:alpha val="65000"/>
                    </a:srgbClr>
                  </a:outerShdw>
                </a:effectLst>
                <a:latin typeface="Myriad Pro" pitchFamily="34" charset="0"/>
                <a:cs typeface="Consolas" pitchFamily="49" charset="0"/>
              </a:rPr>
              <a:t>primeiro</a:t>
            </a:r>
            <a:r>
              <a:rPr lang="es-ES" sz="2800" b="1" i="1" spc="50" dirty="0">
                <a:ln w="11430"/>
                <a:solidFill>
                  <a:srgbClr val="C0000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i="1" spc="50" dirty="0" err="1">
                <a:ln w="11430"/>
                <a:solidFill>
                  <a:srgbClr val="C00000"/>
                </a:solidFill>
                <a:effectLst>
                  <a:outerShdw blurRad="76200" dist="50800" dir="5400000" algn="tl" rotWithShape="0">
                    <a:srgbClr val="000000">
                      <a:alpha val="65000"/>
                    </a:srgbClr>
                  </a:outerShdw>
                </a:effectLst>
                <a:latin typeface="Myriad Pro" pitchFamily="34" charset="0"/>
                <a:cs typeface="Consolas" pitchFamily="49" charset="0"/>
              </a:rPr>
              <a:t>dia</a:t>
            </a:r>
            <a:r>
              <a:rPr lang="es-ES" sz="2800" b="1" i="1" spc="50" dirty="0">
                <a:ln w="11430"/>
                <a:solidFill>
                  <a:srgbClr val="C00000"/>
                </a:solidFill>
                <a:effectLst>
                  <a:outerShdw blurRad="76200" dist="50800" dir="5400000" algn="tl" rotWithShape="0">
                    <a:srgbClr val="000000">
                      <a:alpha val="65000"/>
                    </a:srgbClr>
                  </a:outerShdw>
                </a:effectLst>
                <a:latin typeface="Myriad Pro" pitchFamily="34" charset="0"/>
                <a:cs typeface="Consolas" pitchFamily="49" charset="0"/>
              </a:rPr>
              <a:t> da semana cada </a:t>
            </a:r>
            <a:r>
              <a:rPr lang="es-ES" sz="2800" b="1" i="1" spc="50" dirty="0" err="1">
                <a:ln w="11430"/>
                <a:solidFill>
                  <a:srgbClr val="C00000"/>
                </a:solidFill>
                <a:effectLst>
                  <a:outerShdw blurRad="76200" dist="50800" dir="5400000" algn="tl" rotWithShape="0">
                    <a:srgbClr val="000000">
                      <a:alpha val="65000"/>
                    </a:srgbClr>
                  </a:outerShdw>
                </a:effectLst>
                <a:latin typeface="Myriad Pro" pitchFamily="34" charset="0"/>
                <a:cs typeface="Consolas" pitchFamily="49" charset="0"/>
              </a:rPr>
              <a:t>um</a:t>
            </a:r>
            <a:r>
              <a:rPr lang="es-ES" sz="2800" b="1" i="1" spc="50" dirty="0">
                <a:ln w="11430"/>
                <a:solidFill>
                  <a:srgbClr val="C00000"/>
                </a:solidFill>
                <a:effectLst>
                  <a:outerShdw blurRad="76200" dist="50800" dir="5400000" algn="tl" rotWithShape="0">
                    <a:srgbClr val="000000">
                      <a:alpha val="65000"/>
                    </a:srgbClr>
                  </a:outerShdw>
                </a:effectLst>
                <a:latin typeface="Myriad Pro" pitchFamily="34" charset="0"/>
                <a:cs typeface="Consolas" pitchFamily="49" charset="0"/>
              </a:rPr>
              <a:t> de </a:t>
            </a:r>
            <a:r>
              <a:rPr lang="es-ES" sz="2800" b="1" i="1" spc="50" dirty="0" err="1">
                <a:ln w="11430"/>
                <a:solidFill>
                  <a:srgbClr val="C00000"/>
                </a:solidFill>
                <a:effectLst>
                  <a:outerShdw blurRad="76200" dist="50800" dir="5400000" algn="tl" rotWithShape="0">
                    <a:srgbClr val="000000">
                      <a:alpha val="65000"/>
                    </a:srgbClr>
                  </a:outerShdw>
                </a:effectLst>
                <a:latin typeface="Myriad Pro" pitchFamily="34" charset="0"/>
                <a:cs typeface="Consolas" pitchFamily="49" charset="0"/>
              </a:rPr>
              <a:t>vós</a:t>
            </a:r>
            <a:r>
              <a:rPr lang="es-ES" sz="2800" b="1" i="1" spc="50" dirty="0">
                <a:ln w="11430"/>
                <a:solidFill>
                  <a:srgbClr val="C0000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i="1" spc="50" dirty="0" err="1">
                <a:ln w="11430"/>
                <a:solidFill>
                  <a:srgbClr val="C00000"/>
                </a:solidFill>
                <a:effectLst>
                  <a:outerShdw blurRad="76200" dist="50800" dir="5400000" algn="tl" rotWithShape="0">
                    <a:srgbClr val="000000">
                      <a:alpha val="65000"/>
                    </a:srgbClr>
                  </a:outerShdw>
                </a:effectLst>
                <a:latin typeface="Myriad Pro" pitchFamily="34" charset="0"/>
                <a:cs typeface="Consolas" pitchFamily="49" charset="0"/>
              </a:rPr>
              <a:t>ponha</a:t>
            </a:r>
            <a:r>
              <a:rPr lang="es-ES" sz="2800" b="1" i="1" spc="50" dirty="0">
                <a:ln w="11430"/>
                <a:solidFill>
                  <a:srgbClr val="C00000"/>
                </a:solidFill>
                <a:effectLst>
                  <a:outerShdw blurRad="76200" dist="50800" dir="5400000" algn="tl" rotWithShape="0">
                    <a:srgbClr val="000000">
                      <a:alpha val="65000"/>
                    </a:srgbClr>
                  </a:outerShdw>
                </a:effectLst>
                <a:latin typeface="Myriad Pro" pitchFamily="34" charset="0"/>
                <a:cs typeface="Consolas" pitchFamily="49" charset="0"/>
              </a:rPr>
              <a:t> de parte o que </a:t>
            </a:r>
            <a:r>
              <a:rPr lang="es-ES" sz="2800" b="1" i="1" spc="50" dirty="0" err="1">
                <a:ln w="11430"/>
                <a:solidFill>
                  <a:srgbClr val="C00000"/>
                </a:solidFill>
                <a:effectLst>
                  <a:outerShdw blurRad="76200" dist="50800" dir="5400000" algn="tl" rotWithShape="0">
                    <a:srgbClr val="000000">
                      <a:alpha val="65000"/>
                    </a:srgbClr>
                  </a:outerShdw>
                </a:effectLst>
                <a:latin typeface="Myriad Pro" pitchFamily="34" charset="0"/>
                <a:cs typeface="Consolas" pitchFamily="49" charset="0"/>
              </a:rPr>
              <a:t>puder</a:t>
            </a:r>
            <a:r>
              <a:rPr lang="es-ES" sz="2800" b="1" i="1" spc="50" dirty="0">
                <a:ln w="11430"/>
                <a:solidFill>
                  <a:srgbClr val="C00000"/>
                </a:solidFill>
                <a:effectLst>
                  <a:outerShdw blurRad="76200" dist="50800" dir="5400000" algn="tl" rotWithShape="0">
                    <a:srgbClr val="000000">
                      <a:alpha val="65000"/>
                    </a:srgbClr>
                  </a:outerShdw>
                </a:effectLst>
                <a:latin typeface="Myriad Pro" pitchFamily="34" charset="0"/>
                <a:cs typeface="Consolas" pitchFamily="49" charset="0"/>
              </a:rPr>
              <a:t> ajuntar, conforme a </a:t>
            </a:r>
            <a:r>
              <a:rPr lang="es-ES" sz="2800" b="1" i="1" spc="50" dirty="0" err="1">
                <a:ln w="11430"/>
                <a:solidFill>
                  <a:srgbClr val="C00000"/>
                </a:solidFill>
                <a:effectLst>
                  <a:outerShdw blurRad="76200" dist="50800" dir="5400000" algn="tl" rotWithShape="0">
                    <a:srgbClr val="000000">
                      <a:alpha val="65000"/>
                    </a:srgbClr>
                  </a:outerShdw>
                </a:effectLst>
                <a:latin typeface="Myriad Pro" pitchFamily="34" charset="0"/>
                <a:cs typeface="Consolas" pitchFamily="49" charset="0"/>
              </a:rPr>
              <a:t>sua</a:t>
            </a:r>
            <a:r>
              <a:rPr lang="es-ES" sz="2800" b="1" i="1" spc="50" dirty="0">
                <a:ln w="11430"/>
                <a:solidFill>
                  <a:srgbClr val="C0000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i="1" spc="50" dirty="0" err="1">
                <a:ln w="11430"/>
                <a:solidFill>
                  <a:srgbClr val="C00000"/>
                </a:solidFill>
                <a:effectLst>
                  <a:outerShdw blurRad="76200" dist="50800" dir="5400000" algn="tl" rotWithShape="0">
                    <a:srgbClr val="000000">
                      <a:alpha val="65000"/>
                    </a:srgbClr>
                  </a:outerShdw>
                </a:effectLst>
                <a:latin typeface="Myriad Pro" pitchFamily="34" charset="0"/>
                <a:cs typeface="Consolas" pitchFamily="49" charset="0"/>
              </a:rPr>
              <a:t>prosperidade</a:t>
            </a:r>
            <a:r>
              <a:rPr lang="es-ES" sz="2800" b="1" i="1" spc="50" dirty="0">
                <a:ln w="11430"/>
                <a:solidFill>
                  <a:srgbClr val="C00000"/>
                </a:solidFill>
                <a:effectLst>
                  <a:outerShdw blurRad="76200" dist="50800" dir="5400000" algn="tl" rotWithShape="0">
                    <a:srgbClr val="000000">
                      <a:alpha val="65000"/>
                    </a:srgbClr>
                  </a:outerShdw>
                </a:effectLst>
                <a:latin typeface="Myriad Pro" pitchFamily="34" charset="0"/>
                <a:cs typeface="Consolas" pitchFamily="49" charset="0"/>
              </a:rPr>
              <a:t>, para que </a:t>
            </a:r>
            <a:r>
              <a:rPr lang="es-ES" sz="2800" b="1" i="1" spc="50" dirty="0" err="1">
                <a:ln w="11430"/>
                <a:solidFill>
                  <a:srgbClr val="C00000"/>
                </a:solidFill>
                <a:effectLst>
                  <a:outerShdw blurRad="76200" dist="50800" dir="5400000" algn="tl" rotWithShape="0">
                    <a:srgbClr val="000000">
                      <a:alpha val="65000"/>
                    </a:srgbClr>
                  </a:outerShdw>
                </a:effectLst>
                <a:latin typeface="Myriad Pro" pitchFamily="34" charset="0"/>
                <a:cs typeface="Consolas" pitchFamily="49" charset="0"/>
              </a:rPr>
              <a:t>não</a:t>
            </a:r>
            <a:r>
              <a:rPr lang="es-ES" sz="2800" b="1" i="1" spc="50" dirty="0">
                <a:ln w="11430"/>
                <a:solidFill>
                  <a:srgbClr val="C00000"/>
                </a:solidFill>
                <a:effectLst>
                  <a:outerShdw blurRad="76200" dist="50800" dir="5400000" algn="tl" rotWithShape="0">
                    <a:srgbClr val="000000">
                      <a:alpha val="65000"/>
                    </a:srgbClr>
                  </a:outerShdw>
                </a:effectLst>
                <a:latin typeface="Myriad Pro" pitchFamily="34" charset="0"/>
                <a:cs typeface="Consolas" pitchFamily="49" charset="0"/>
              </a:rPr>
              <a:t> se </a:t>
            </a:r>
            <a:r>
              <a:rPr lang="es-ES" sz="2800" b="1" i="1" spc="50" dirty="0" err="1">
                <a:ln w="11430"/>
                <a:solidFill>
                  <a:srgbClr val="C00000"/>
                </a:solidFill>
                <a:effectLst>
                  <a:outerShdw blurRad="76200" dist="50800" dir="5400000" algn="tl" rotWithShape="0">
                    <a:srgbClr val="000000">
                      <a:alpha val="65000"/>
                    </a:srgbClr>
                  </a:outerShdw>
                </a:effectLst>
                <a:latin typeface="Myriad Pro" pitchFamily="34" charset="0"/>
                <a:cs typeface="Consolas" pitchFamily="49" charset="0"/>
              </a:rPr>
              <a:t>façam</a:t>
            </a:r>
            <a:r>
              <a:rPr lang="es-ES" sz="2800" b="1" i="1" spc="50" dirty="0">
                <a:ln w="11430"/>
                <a:solidFill>
                  <a:srgbClr val="C00000"/>
                </a:solidFill>
                <a:effectLst>
                  <a:outerShdw blurRad="76200" dist="50800" dir="5400000" algn="tl" rotWithShape="0">
                    <a:srgbClr val="000000">
                      <a:alpha val="65000"/>
                    </a:srgbClr>
                  </a:outerShdw>
                </a:effectLst>
                <a:latin typeface="Myriad Pro" pitchFamily="34" charset="0"/>
                <a:cs typeface="Consolas" pitchFamily="49" charset="0"/>
              </a:rPr>
              <a:t> as coletas </a:t>
            </a:r>
            <a:r>
              <a:rPr lang="es-ES" sz="2800" b="1" i="1" spc="50" dirty="0" err="1">
                <a:ln w="11430"/>
                <a:solidFill>
                  <a:srgbClr val="C00000"/>
                </a:solidFill>
                <a:effectLst>
                  <a:outerShdw blurRad="76200" dist="50800" dir="5400000" algn="tl" rotWithShape="0">
                    <a:srgbClr val="000000">
                      <a:alpha val="65000"/>
                    </a:srgbClr>
                  </a:outerShdw>
                </a:effectLst>
                <a:latin typeface="Myriad Pro" pitchFamily="34" charset="0"/>
                <a:cs typeface="Consolas" pitchFamily="49" charset="0"/>
              </a:rPr>
              <a:t>quando</a:t>
            </a:r>
            <a:r>
              <a:rPr lang="es-ES" sz="2800" b="1" i="1" spc="50" dirty="0">
                <a:ln w="11430"/>
                <a:solidFill>
                  <a:srgbClr val="C0000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i="1" spc="50" dirty="0" err="1">
                <a:ln w="11430"/>
                <a:solidFill>
                  <a:srgbClr val="C00000"/>
                </a:solidFill>
                <a:effectLst>
                  <a:outerShdw blurRad="76200" dist="50800" dir="5400000" algn="tl" rotWithShape="0">
                    <a:srgbClr val="000000">
                      <a:alpha val="65000"/>
                    </a:srgbClr>
                  </a:outerShdw>
                </a:effectLst>
                <a:latin typeface="Myriad Pro" pitchFamily="34" charset="0"/>
                <a:cs typeface="Consolas" pitchFamily="49" charset="0"/>
              </a:rPr>
              <a:t>eu</a:t>
            </a:r>
            <a:r>
              <a:rPr lang="es-ES" sz="2800" b="1" i="1" spc="50" dirty="0">
                <a:ln w="11430"/>
                <a:solidFill>
                  <a:srgbClr val="C0000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i="1" spc="50" dirty="0" err="1">
                <a:ln w="11430"/>
                <a:solidFill>
                  <a:srgbClr val="C00000"/>
                </a:solidFill>
                <a:effectLst>
                  <a:outerShdw blurRad="76200" dist="50800" dir="5400000" algn="tl" rotWithShape="0">
                    <a:srgbClr val="000000">
                      <a:alpha val="65000"/>
                    </a:srgbClr>
                  </a:outerShdw>
                </a:effectLst>
                <a:latin typeface="Myriad Pro" pitchFamily="34" charset="0"/>
                <a:cs typeface="Consolas" pitchFamily="49" charset="0"/>
              </a:rPr>
              <a:t>chegar</a:t>
            </a:r>
            <a:r>
              <a:rPr lang="es-ES" sz="2800" b="1" i="1" spc="50" dirty="0">
                <a:ln w="11430"/>
                <a:solidFill>
                  <a:srgbClr val="C00000"/>
                </a:solidFill>
                <a:effectLst>
                  <a:outerShdw blurRad="76200" dist="50800" dir="5400000" algn="tl" rotWithShape="0">
                    <a:srgbClr val="000000">
                      <a:alpha val="65000"/>
                    </a:srgbClr>
                  </a:outerShdw>
                </a:effectLst>
                <a:latin typeface="Myriad Pro" pitchFamily="34" charset="0"/>
                <a:cs typeface="Consolas" pitchFamily="49" charset="0"/>
              </a:rPr>
              <a:t>.”</a:t>
            </a:r>
          </a:p>
        </p:txBody>
      </p:sp>
      <p:pic>
        <p:nvPicPr>
          <p:cNvPr id="6"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7604" y="5517232"/>
            <a:ext cx="7884877" cy="1044116"/>
          </a:xfrm>
          <a:prstGeom prst="rect">
            <a:avLst/>
          </a:prstGeom>
          <a:noFill/>
          <a:extLst>
            <a:ext uri="{909E8E84-426E-40DD-AFC4-6F175D3DCCD1}">
              <a14:hiddenFill xmlns:a14="http://schemas.microsoft.com/office/drawing/2010/main">
                <a:solidFill>
                  <a:srgbClr val="FFFFFF"/>
                </a:solidFill>
              </a14:hiddenFill>
            </a:ext>
          </a:extLst>
        </p:spPr>
      </p:pic>
      <p:sp>
        <p:nvSpPr>
          <p:cNvPr id="8" name="7 Rectángulo"/>
          <p:cNvSpPr/>
          <p:nvPr/>
        </p:nvSpPr>
        <p:spPr>
          <a:xfrm>
            <a:off x="395536" y="6093296"/>
            <a:ext cx="8402105" cy="461665"/>
          </a:xfrm>
          <a:prstGeom prst="rect">
            <a:avLst/>
          </a:prstGeom>
        </p:spPr>
        <p:txBody>
          <a:bodyPr wrap="square">
            <a:spAutoFit/>
          </a:bodyPr>
          <a:lstStyle/>
          <a:p>
            <a:pPr algn="ctr"/>
            <a:r>
              <a:rPr lang="es-ES" sz="2400" b="1" dirty="0">
                <a:ln w="19050" cap="rnd" cmpd="sng">
                  <a:solidFill>
                    <a:srgbClr val="FFC000"/>
                  </a:solidFill>
                  <a:prstDash val="solid"/>
                  <a:round/>
                </a:ln>
                <a:solidFill>
                  <a:srgbClr val="FFC000"/>
                </a:solidFill>
                <a:effectLst>
                  <a:glow rad="177800">
                    <a:srgbClr val="F79646">
                      <a:satMod val="175000"/>
                      <a:alpha val="17000"/>
                    </a:srgbClr>
                  </a:glow>
                  <a:outerShdw blurRad="50800" dist="38100" dir="2700000" algn="tl" rotWithShape="0">
                    <a:prstClr val="black">
                      <a:alpha val="88000"/>
                    </a:prstClr>
                  </a:outerShdw>
                </a:effectLst>
                <a:latin typeface="Trajan Pro" pitchFamily="18" charset="0"/>
                <a:cs typeface="Vijaya" pitchFamily="34" charset="0"/>
              </a:rPr>
              <a:t>NÃO FALA DE NENHUMA MUDANÇA</a:t>
            </a:r>
            <a:endParaRPr lang="es-ES" sz="2400" dirty="0">
              <a:ln w="19050" cap="rnd" cmpd="sng">
                <a:solidFill>
                  <a:srgbClr val="FFC000"/>
                </a:solidFill>
                <a:prstDash val="solid"/>
                <a:round/>
              </a:ln>
              <a:solidFill>
                <a:srgbClr val="FFC000"/>
              </a:solidFill>
              <a:effectLst>
                <a:glow rad="177800">
                  <a:srgbClr val="F79646">
                    <a:satMod val="175000"/>
                    <a:alpha val="17000"/>
                  </a:srgbClr>
                </a:glow>
                <a:outerShdw blurRad="50800" dist="38100" dir="2700000" algn="tl" rotWithShape="0">
                  <a:prstClr val="black">
                    <a:alpha val="88000"/>
                  </a:prstClr>
                </a:outerShdw>
              </a:effectLst>
            </a:endParaRPr>
          </a:p>
        </p:txBody>
      </p:sp>
    </p:spTree>
    <p:extLst>
      <p:ext uri="{BB962C8B-B14F-4D97-AF65-F5344CB8AC3E}">
        <p14:creationId xmlns:p14="http://schemas.microsoft.com/office/powerpoint/2010/main" val="1033907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par>
                          <p:cTn id="8" fill="hold">
                            <p:stCondLst>
                              <p:cond delay="200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2750"/>
                                        <p:tgtEl>
                                          <p:spTgt spid="4"/>
                                        </p:tgtEl>
                                      </p:cBhvr>
                                    </p:animEffect>
                                  </p:childTnLst>
                                </p:cTn>
                              </p:par>
                            </p:childTnLst>
                          </p:cTn>
                        </p:par>
                        <p:par>
                          <p:cTn id="12" fill="hold">
                            <p:stCondLst>
                              <p:cond delay="4750"/>
                            </p:stCondLst>
                            <p:childTnLst>
                              <p:par>
                                <p:cTn id="13" presetID="53" presetClass="entr" presetSubtype="528" fill="hold" grpId="0" nodeType="afterEffect">
                                  <p:stCondLst>
                                    <p:cond delay="0"/>
                                  </p:stCondLst>
                                  <p:iterate type="lt">
                                    <p:tmPct val="10000"/>
                                  </p:iterate>
                                  <p:childTnLst>
                                    <p:set>
                                      <p:cBhvr>
                                        <p:cTn id="14" dur="1" fill="hold">
                                          <p:stCondLst>
                                            <p:cond delay="0"/>
                                          </p:stCondLst>
                                        </p:cTn>
                                        <p:tgtEl>
                                          <p:spTgt spid="8"/>
                                        </p:tgtEl>
                                        <p:attrNameLst>
                                          <p:attrName>style.visibility</p:attrName>
                                        </p:attrNameLst>
                                      </p:cBhvr>
                                      <p:to>
                                        <p:strVal val="visible"/>
                                      </p:to>
                                    </p:set>
                                    <p:anim calcmode="lin" valueType="num">
                                      <p:cBhvr>
                                        <p:cTn id="15" dur="1000" fill="hold"/>
                                        <p:tgtEl>
                                          <p:spTgt spid="8"/>
                                        </p:tgtEl>
                                        <p:attrNameLst>
                                          <p:attrName>ppt_w</p:attrName>
                                        </p:attrNameLst>
                                      </p:cBhvr>
                                      <p:tavLst>
                                        <p:tav tm="0">
                                          <p:val>
                                            <p:fltVal val="0"/>
                                          </p:val>
                                        </p:tav>
                                        <p:tav tm="100000">
                                          <p:val>
                                            <p:strVal val="#ppt_w"/>
                                          </p:val>
                                        </p:tav>
                                      </p:tavLst>
                                    </p:anim>
                                    <p:anim calcmode="lin" valueType="num">
                                      <p:cBhvr>
                                        <p:cTn id="16" dur="1000" fill="hold"/>
                                        <p:tgtEl>
                                          <p:spTgt spid="8"/>
                                        </p:tgtEl>
                                        <p:attrNameLst>
                                          <p:attrName>ppt_h</p:attrName>
                                        </p:attrNameLst>
                                      </p:cBhvr>
                                      <p:tavLst>
                                        <p:tav tm="0">
                                          <p:val>
                                            <p:fltVal val="0"/>
                                          </p:val>
                                        </p:tav>
                                        <p:tav tm="100000">
                                          <p:val>
                                            <p:strVal val="#ppt_h"/>
                                          </p:val>
                                        </p:tav>
                                      </p:tavLst>
                                    </p:anim>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fltVal val="0.5"/>
                                          </p:val>
                                        </p:tav>
                                        <p:tav tm="100000">
                                          <p:val>
                                            <p:strVal val="#ppt_x"/>
                                          </p:val>
                                        </p:tav>
                                      </p:tavLst>
                                    </p:anim>
                                    <p:anim calcmode="lin" valueType="num">
                                      <p:cBhvr>
                                        <p:cTn id="19" dur="1000" fill="hold"/>
                                        <p:tgtEl>
                                          <p:spTgt spid="8"/>
                                        </p:tgtEl>
                                        <p:attrNameLst>
                                          <p:attrName>ppt_y</p:attrName>
                                        </p:attrNameLst>
                                      </p:cBhvr>
                                      <p:tavLst>
                                        <p:tav tm="0">
                                          <p:val>
                                            <p:fltVal val="0.5"/>
                                          </p:val>
                                        </p:tav>
                                        <p:tav tm="100000">
                                          <p:val>
                                            <p:strVal val="#ppt_y"/>
                                          </p:val>
                                        </p:tav>
                                      </p:tavLst>
                                    </p:anim>
                                  </p:childTnLst>
                                </p:cTn>
                              </p:par>
                            </p:childTnLst>
                          </p:cTn>
                        </p:par>
                        <p:par>
                          <p:cTn id="20" fill="hold">
                            <p:stCondLst>
                              <p:cond delay="7950"/>
                            </p:stCondLst>
                            <p:childTnLst>
                              <p:par>
                                <p:cTn id="21" presetID="22" presetClass="entr" presetSubtype="1"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up)">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8"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J:\Mis Docs\_Multimedia IMS\Curso Biblico PPS\Tema 14\Tema 14 col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7651" name="Picture 3" descr="J:\Mis Docs\_Multimedia IMS\Curso Biblico PPS\Tema 14\Tema 14 col8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8328850"/>
      </p:ext>
    </p:extLst>
  </p:cSld>
  <p:clrMapOvr>
    <a:masterClrMapping/>
  </p:clrMapOvr>
  <mc:AlternateContent xmlns:mc="http://schemas.openxmlformats.org/markup-compatibility/2006" xmlns:p14="http://schemas.microsoft.com/office/powerpoint/2010/main">
    <mc:Choice Requires="p14">
      <p:transition spd="med" p14:dur="700" advClick="0" advTm="1000">
        <p:fade/>
      </p:transition>
    </mc:Choice>
    <mc:Fallback xmlns="">
      <p:transition spd="med" advClick="0"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7651"/>
                                        </p:tgtEl>
                                        <p:attrNameLst>
                                          <p:attrName>style.visibility</p:attrName>
                                        </p:attrNameLst>
                                      </p:cBhvr>
                                      <p:to>
                                        <p:strVal val="visible"/>
                                      </p:to>
                                    </p:set>
                                    <p:animEffect transition="in" filter="randombar(horizontal)">
                                      <p:cBhvr>
                                        <p:cTn id="7" dur="500"/>
                                        <p:tgtEl>
                                          <p:spTgt spid="276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J:\Mis Docs\_Multimedia IMS\Curso Biblico PPS\Tema 14\Tema 14 col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rot="164630">
            <a:off x="7452320" y="2888940"/>
            <a:ext cx="720080" cy="2628292"/>
          </a:xfrm>
          <a:prstGeom prst="rect">
            <a:avLst/>
          </a:prstGeom>
          <a:noFill/>
          <a:ln w="57150">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S" dirty="0"/>
          </a:p>
        </p:txBody>
      </p:sp>
      <p:sp>
        <p:nvSpPr>
          <p:cNvPr id="5" name="4 Rectángulo"/>
          <p:cNvSpPr/>
          <p:nvPr/>
        </p:nvSpPr>
        <p:spPr>
          <a:xfrm>
            <a:off x="540060" y="476672"/>
            <a:ext cx="4572000" cy="2246769"/>
          </a:xfrm>
          <a:prstGeom prst="rect">
            <a:avLst/>
          </a:prstGeom>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28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“Eu fui arrebatado no Espírito no </a:t>
            </a:r>
            <a:r>
              <a:rPr lang="es-ES" sz="28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dia</a:t>
            </a:r>
            <a:r>
              <a:rPr lang="es-ES" sz="28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do </a:t>
            </a:r>
            <a:r>
              <a:rPr lang="es-ES" sz="28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Senhor</a:t>
            </a:r>
            <a:r>
              <a:rPr lang="es-ES" sz="28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e </a:t>
            </a:r>
            <a:r>
              <a:rPr lang="es-ES" sz="28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ouvi</a:t>
            </a:r>
            <a:r>
              <a:rPr lang="es-ES" sz="28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detrás de </a:t>
            </a:r>
            <a:r>
              <a:rPr lang="es-ES" sz="28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mim</a:t>
            </a:r>
            <a:r>
              <a:rPr lang="es-ES" sz="28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uma</a:t>
            </a:r>
            <a:r>
              <a:rPr lang="es-ES" sz="28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grande voz, como de </a:t>
            </a:r>
            <a:r>
              <a:rPr lang="es-ES" sz="28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trombeta</a:t>
            </a:r>
            <a:r>
              <a:rPr lang="es-ES" sz="28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a:t>
            </a:r>
            <a:endParaRPr lang="es-ES" b="1" spc="50" dirty="0">
              <a:ln w="11430"/>
              <a:solidFill>
                <a:srgbClr val="002060"/>
              </a:solidFill>
              <a:effectLst>
                <a:outerShdw blurRad="76200" dist="50800" dir="5400000" algn="tl" rotWithShape="0">
                  <a:srgbClr val="000000">
                    <a:alpha val="65000"/>
                  </a:srgbClr>
                </a:outerShdw>
              </a:effectLst>
            </a:endParaRPr>
          </a:p>
        </p:txBody>
      </p:sp>
      <p:pic>
        <p:nvPicPr>
          <p:cNvPr id="7" name="Picture 2" descr="C:\Users\Gerhard\Documents\_Sitio WEB\Recursos\ondaWEB.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7604" y="5517232"/>
            <a:ext cx="7884877" cy="1044116"/>
          </a:xfrm>
          <a:prstGeom prst="rect">
            <a:avLst/>
          </a:prstGeom>
          <a:noFill/>
          <a:extLst>
            <a:ext uri="{909E8E84-426E-40DD-AFC4-6F175D3DCCD1}">
              <a14:hiddenFill xmlns:a14="http://schemas.microsoft.com/office/drawing/2010/main">
                <a:solidFill>
                  <a:srgbClr val="FFFFFF"/>
                </a:solidFill>
              </a14:hiddenFill>
            </a:ext>
          </a:extLst>
        </p:spPr>
      </p:pic>
      <p:sp>
        <p:nvSpPr>
          <p:cNvPr id="8" name="7 Rectángulo"/>
          <p:cNvSpPr/>
          <p:nvPr/>
        </p:nvSpPr>
        <p:spPr>
          <a:xfrm>
            <a:off x="395536" y="6093296"/>
            <a:ext cx="8402105" cy="461665"/>
          </a:xfrm>
          <a:prstGeom prst="rect">
            <a:avLst/>
          </a:prstGeom>
        </p:spPr>
        <p:txBody>
          <a:bodyPr wrap="square">
            <a:spAutoFit/>
          </a:bodyPr>
          <a:lstStyle/>
          <a:p>
            <a:pPr algn="ctr"/>
            <a:r>
              <a:rPr lang="es-ES" sz="2400" b="1" dirty="0">
                <a:ln w="19050" cap="rnd" cmpd="sng">
                  <a:solidFill>
                    <a:srgbClr val="FFC000"/>
                  </a:solidFill>
                  <a:prstDash val="solid"/>
                  <a:round/>
                </a:ln>
                <a:solidFill>
                  <a:srgbClr val="FFC000"/>
                </a:solidFill>
                <a:effectLst>
                  <a:glow rad="177800">
                    <a:srgbClr val="F79646">
                      <a:satMod val="175000"/>
                      <a:alpha val="17000"/>
                    </a:srgbClr>
                  </a:glow>
                  <a:outerShdw blurRad="50800" dist="38100" dir="2700000" algn="tl" rotWithShape="0">
                    <a:prstClr val="black">
                      <a:alpha val="88000"/>
                    </a:prstClr>
                  </a:outerShdw>
                </a:effectLst>
                <a:latin typeface="Trajan Pro" pitchFamily="18" charset="0"/>
                <a:cs typeface="Vijaya" pitchFamily="34" charset="0"/>
              </a:rPr>
              <a:t>NÃO FALA DE NENHUMA MUDANÇA</a:t>
            </a:r>
            <a:endParaRPr lang="es-ES" sz="2400" dirty="0">
              <a:ln w="19050" cap="rnd" cmpd="sng">
                <a:solidFill>
                  <a:srgbClr val="FFC000"/>
                </a:solidFill>
                <a:prstDash val="solid"/>
                <a:round/>
              </a:ln>
              <a:solidFill>
                <a:srgbClr val="FFC000"/>
              </a:solidFill>
              <a:effectLst>
                <a:glow rad="177800">
                  <a:srgbClr val="F79646">
                    <a:satMod val="175000"/>
                    <a:alpha val="17000"/>
                  </a:srgbClr>
                </a:glow>
                <a:outerShdw blurRad="50800" dist="38100" dir="2700000" algn="tl" rotWithShape="0">
                  <a:prstClr val="black">
                    <a:alpha val="88000"/>
                  </a:prstClr>
                </a:outerShdw>
              </a:effectLst>
            </a:endParaRPr>
          </a:p>
        </p:txBody>
      </p:sp>
    </p:spTree>
    <p:extLst>
      <p:ext uri="{BB962C8B-B14F-4D97-AF65-F5344CB8AC3E}">
        <p14:creationId xmlns:p14="http://schemas.microsoft.com/office/powerpoint/2010/main" val="272816989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par>
                          <p:cTn id="8" fill="hold">
                            <p:stCondLst>
                              <p:cond delay="2000"/>
                            </p:stCondLst>
                            <p:childTnLst>
                              <p:par>
                                <p:cTn id="9" presetID="22" presetClass="entr" presetSubtype="1"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1000"/>
                                        <p:tgtEl>
                                          <p:spTgt spid="5"/>
                                        </p:tgtEl>
                                      </p:cBhvr>
                                    </p:animEffect>
                                  </p:childTnLst>
                                </p:cTn>
                              </p:par>
                            </p:childTnLst>
                          </p:cTn>
                        </p:par>
                        <p:par>
                          <p:cTn id="12" fill="hold">
                            <p:stCondLst>
                              <p:cond delay="3000"/>
                            </p:stCondLst>
                            <p:childTnLst>
                              <p:par>
                                <p:cTn id="13" presetID="53" presetClass="entr" presetSubtype="528" fill="hold" grpId="0" nodeType="afterEffect">
                                  <p:stCondLst>
                                    <p:cond delay="0"/>
                                  </p:stCondLst>
                                  <p:iterate type="lt">
                                    <p:tmPct val="10000"/>
                                  </p:iterate>
                                  <p:childTnLst>
                                    <p:set>
                                      <p:cBhvr>
                                        <p:cTn id="14" dur="1" fill="hold">
                                          <p:stCondLst>
                                            <p:cond delay="0"/>
                                          </p:stCondLst>
                                        </p:cTn>
                                        <p:tgtEl>
                                          <p:spTgt spid="8"/>
                                        </p:tgtEl>
                                        <p:attrNameLst>
                                          <p:attrName>style.visibility</p:attrName>
                                        </p:attrNameLst>
                                      </p:cBhvr>
                                      <p:to>
                                        <p:strVal val="visible"/>
                                      </p:to>
                                    </p:set>
                                    <p:anim calcmode="lin" valueType="num">
                                      <p:cBhvr>
                                        <p:cTn id="15" dur="1000" fill="hold"/>
                                        <p:tgtEl>
                                          <p:spTgt spid="8"/>
                                        </p:tgtEl>
                                        <p:attrNameLst>
                                          <p:attrName>ppt_w</p:attrName>
                                        </p:attrNameLst>
                                      </p:cBhvr>
                                      <p:tavLst>
                                        <p:tav tm="0">
                                          <p:val>
                                            <p:fltVal val="0"/>
                                          </p:val>
                                        </p:tav>
                                        <p:tav tm="100000">
                                          <p:val>
                                            <p:strVal val="#ppt_w"/>
                                          </p:val>
                                        </p:tav>
                                      </p:tavLst>
                                    </p:anim>
                                    <p:anim calcmode="lin" valueType="num">
                                      <p:cBhvr>
                                        <p:cTn id="16" dur="1000" fill="hold"/>
                                        <p:tgtEl>
                                          <p:spTgt spid="8"/>
                                        </p:tgtEl>
                                        <p:attrNameLst>
                                          <p:attrName>ppt_h</p:attrName>
                                        </p:attrNameLst>
                                      </p:cBhvr>
                                      <p:tavLst>
                                        <p:tav tm="0">
                                          <p:val>
                                            <p:fltVal val="0"/>
                                          </p:val>
                                        </p:tav>
                                        <p:tav tm="100000">
                                          <p:val>
                                            <p:strVal val="#ppt_h"/>
                                          </p:val>
                                        </p:tav>
                                      </p:tavLst>
                                    </p:anim>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fltVal val="0.5"/>
                                          </p:val>
                                        </p:tav>
                                        <p:tav tm="100000">
                                          <p:val>
                                            <p:strVal val="#ppt_x"/>
                                          </p:val>
                                        </p:tav>
                                      </p:tavLst>
                                    </p:anim>
                                    <p:anim calcmode="lin" valueType="num">
                                      <p:cBhvr>
                                        <p:cTn id="19" dur="1000" fill="hold"/>
                                        <p:tgtEl>
                                          <p:spTgt spid="8"/>
                                        </p:tgtEl>
                                        <p:attrNameLst>
                                          <p:attrName>ppt_y</p:attrName>
                                        </p:attrNameLst>
                                      </p:cBhvr>
                                      <p:tavLst>
                                        <p:tav tm="0">
                                          <p:val>
                                            <p:fltVal val="0.5"/>
                                          </p:val>
                                        </p:tav>
                                        <p:tav tm="100000">
                                          <p:val>
                                            <p:strVal val="#ppt_y"/>
                                          </p:val>
                                        </p:tav>
                                      </p:tavLst>
                                    </p:anim>
                                  </p:childTnLst>
                                </p:cTn>
                              </p:par>
                            </p:childTnLst>
                          </p:cTn>
                        </p:par>
                        <p:par>
                          <p:cTn id="20" fill="hold">
                            <p:stCondLst>
                              <p:cond delay="6200"/>
                            </p:stCondLst>
                            <p:childTnLst>
                              <p:par>
                                <p:cTn id="21" presetID="22" presetClass="entr" presetSubtype="1"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up)">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8"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J:\Mis Docs\_Multimedia IMS\Curso Biblico PPS\Tema 14\Tema 14 tem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539552" y="584684"/>
            <a:ext cx="5472608" cy="1815882"/>
          </a:xfrm>
          <a:prstGeom prst="rect">
            <a:avLst/>
          </a:prstGeom>
        </p:spPr>
        <p:txBody>
          <a:bodyPr wrap="square">
            <a:spAutoFit/>
            <a:scene3d>
              <a:camera prst="orthographicFront"/>
              <a:lightRig rig="soft" dir="tl">
                <a:rot lat="0" lon="0" rev="0"/>
              </a:lightRig>
            </a:scene3d>
            <a:sp3d extrusionH="57150" contourW="12700" prstMaterial="matte">
              <a:bevelT w="25400" h="55880" prst="artDeco"/>
              <a:extrusionClr>
                <a:schemeClr val="bg1"/>
              </a:extrusionClr>
              <a:contourClr>
                <a:schemeClr val="accent2">
                  <a:tint val="20000"/>
                </a:schemeClr>
              </a:contourClr>
            </a:sp3d>
          </a:bodyPr>
          <a:lstStyle/>
          <a:p>
            <a:r>
              <a:rPr lang="es-ES" sz="2800" b="1" spc="50" dirty="0">
                <a:ln w="6350">
                  <a:noFill/>
                </a:ln>
                <a:solidFill>
                  <a:srgbClr val="002060"/>
                </a:solidFill>
                <a:effectLst>
                  <a:outerShdw blurRad="76200" dist="50800" dir="5400000" algn="tl" rotWithShape="0">
                    <a:srgbClr val="000000">
                      <a:alpha val="65000"/>
                    </a:srgbClr>
                  </a:outerShdw>
                </a:effectLst>
                <a:latin typeface="Trajan Pro" pitchFamily="18" charset="0"/>
                <a:cs typeface="Vijaya" pitchFamily="34" charset="0"/>
              </a:rPr>
              <a:t>NENHUM TEXTO BÍBLICO MOSTRA QUE SE DEVE GUARDAR O PRIMEIRO DIA DA SEMANA</a:t>
            </a:r>
          </a:p>
        </p:txBody>
      </p:sp>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7604" y="5517232"/>
            <a:ext cx="7884877" cy="10441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784231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type="wd">
                                    <p:tmPct val="10000"/>
                                  </p:iterate>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par>
                          <p:cTn id="8" fill="hold">
                            <p:stCondLst>
                              <p:cond delay="22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J:\Mis Docs\_Multimedia IMS\Curso Biblico PPS\Tema 14\Tema 14 fondo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7" name="6 Rectángulo"/>
          <p:cNvSpPr/>
          <p:nvPr/>
        </p:nvSpPr>
        <p:spPr>
          <a:xfrm>
            <a:off x="1763688" y="980728"/>
            <a:ext cx="6516724" cy="369332"/>
          </a:xfrm>
          <a:prstGeom prst="rect">
            <a:avLst/>
          </a:prstGeom>
        </p:spPr>
        <p:txBody>
          <a:bodyPr wrap="square">
            <a:spAutoFit/>
          </a:bodyPr>
          <a:lstStyle/>
          <a:p>
            <a:endParaRPr lang="es-ES" dirty="0"/>
          </a:p>
        </p:txBody>
      </p:sp>
      <p:pic>
        <p:nvPicPr>
          <p:cNvPr id="6"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9591" y="4077072"/>
            <a:ext cx="7380821" cy="2131977"/>
          </a:xfrm>
          <a:prstGeom prst="rect">
            <a:avLst/>
          </a:prstGeom>
          <a:noFill/>
          <a:extLst>
            <a:ext uri="{909E8E84-426E-40DD-AFC4-6F175D3DCCD1}">
              <a14:hiddenFill xmlns:a14="http://schemas.microsoft.com/office/drawing/2010/main">
                <a:solidFill>
                  <a:srgbClr val="FFFFFF"/>
                </a:solidFill>
              </a14:hiddenFill>
            </a:ext>
          </a:extLst>
        </p:spPr>
      </p:pic>
      <p:sp>
        <p:nvSpPr>
          <p:cNvPr id="9" name="8 Rectángulo"/>
          <p:cNvSpPr/>
          <p:nvPr/>
        </p:nvSpPr>
        <p:spPr>
          <a:xfrm>
            <a:off x="899592" y="1196752"/>
            <a:ext cx="7236804" cy="4462760"/>
          </a:xfrm>
          <a:prstGeom prst="rect">
            <a:avLst/>
          </a:prstGeom>
        </p:spPr>
        <p:txBody>
          <a:bodyPr wrap="square">
            <a:spAutoFit/>
          </a:bodyPr>
          <a:lstStyle/>
          <a:p>
            <a:pPr marL="342900" indent="-342900">
              <a:spcAft>
                <a:spcPts val="1200"/>
              </a:spcAft>
              <a:buFont typeface="Arial" pitchFamily="34" charset="0"/>
              <a:buChar char="•"/>
            </a:pPr>
            <a:r>
              <a:rPr lang="es-ES" sz="2800" b="1" dirty="0">
                <a:ln w="18000">
                  <a:solidFill>
                    <a:schemeClr val="accent2">
                      <a:lumMod val="50000"/>
                    </a:schemeClr>
                  </a:solidFill>
                  <a:prstDash val="solid"/>
                  <a:miter lim="800000"/>
                </a:ln>
                <a:solidFill>
                  <a:srgbClr val="FF000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O </a:t>
            </a:r>
            <a:r>
              <a:rPr lang="es-ES" sz="2800" b="1" dirty="0" err="1">
                <a:ln w="18000">
                  <a:solidFill>
                    <a:schemeClr val="accent2">
                      <a:lumMod val="50000"/>
                    </a:schemeClr>
                  </a:solidFill>
                  <a:prstDash val="solid"/>
                  <a:miter lim="800000"/>
                </a:ln>
                <a:solidFill>
                  <a:srgbClr val="FF000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cardial</a:t>
            </a:r>
            <a:r>
              <a:rPr lang="es-ES" sz="2800" b="1" dirty="0">
                <a:ln w="18000">
                  <a:solidFill>
                    <a:schemeClr val="accent2">
                      <a:lumMod val="50000"/>
                    </a:schemeClr>
                  </a:solidFill>
                  <a:prstDash val="solid"/>
                  <a:miter lim="800000"/>
                </a:ln>
                <a:solidFill>
                  <a:srgbClr val="FF000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 </a:t>
            </a:r>
            <a:r>
              <a:rPr lang="es-ES" sz="2800" b="1" dirty="0" err="1">
                <a:ln w="18000">
                  <a:solidFill>
                    <a:schemeClr val="accent2">
                      <a:lumMod val="50000"/>
                    </a:schemeClr>
                  </a:solidFill>
                  <a:prstDash val="solid"/>
                  <a:miter lim="800000"/>
                </a:ln>
                <a:solidFill>
                  <a:srgbClr val="FF000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Gibbons</a:t>
            </a:r>
            <a:r>
              <a:rPr lang="es-ES" sz="2800" b="1" dirty="0">
                <a:ln w="18000">
                  <a:solidFill>
                    <a:schemeClr val="accent2">
                      <a:lumMod val="50000"/>
                    </a:schemeClr>
                  </a:solidFill>
                  <a:prstDash val="solid"/>
                  <a:miter lim="800000"/>
                </a:ln>
                <a:solidFill>
                  <a:srgbClr val="FF000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 </a:t>
            </a:r>
            <a:r>
              <a:rPr lang="es-ES" sz="2800" b="1" dirty="0" err="1">
                <a:ln w="18000">
                  <a:solidFill>
                    <a:schemeClr val="accent2">
                      <a:lumMod val="50000"/>
                    </a:schemeClr>
                  </a:solidFill>
                  <a:prstDash val="solid"/>
                  <a:miter lim="800000"/>
                </a:ln>
                <a:solidFill>
                  <a:srgbClr val="FF000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escreveu</a:t>
            </a:r>
            <a:r>
              <a:rPr lang="es-ES" sz="2800" b="1" dirty="0">
                <a:ln w="18000">
                  <a:solidFill>
                    <a:schemeClr val="accent2">
                      <a:lumMod val="50000"/>
                    </a:schemeClr>
                  </a:solidFill>
                  <a:prstDash val="solid"/>
                  <a:miter lim="800000"/>
                </a:ln>
                <a:solidFill>
                  <a:srgbClr val="FF000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 "</a:t>
            </a:r>
            <a:r>
              <a:rPr lang="es-ES" sz="2800" b="1" dirty="0" err="1">
                <a:ln w="18000">
                  <a:solidFill>
                    <a:schemeClr val="accent2">
                      <a:lumMod val="50000"/>
                    </a:schemeClr>
                  </a:solidFill>
                  <a:prstDash val="solid"/>
                  <a:miter lim="800000"/>
                </a:ln>
                <a:solidFill>
                  <a:srgbClr val="FF000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Podem</a:t>
            </a:r>
            <a:r>
              <a:rPr lang="es-ES" sz="2800" b="1" dirty="0">
                <a:ln w="18000">
                  <a:solidFill>
                    <a:schemeClr val="accent2">
                      <a:lumMod val="50000"/>
                    </a:schemeClr>
                  </a:solidFill>
                  <a:prstDash val="solid"/>
                  <a:miter lim="800000"/>
                </a:ln>
                <a:solidFill>
                  <a:srgbClr val="FF000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 </a:t>
            </a:r>
            <a:r>
              <a:rPr lang="es-ES" sz="2800" b="1" dirty="0" err="1">
                <a:ln w="18000">
                  <a:solidFill>
                    <a:schemeClr val="accent2">
                      <a:lumMod val="50000"/>
                    </a:schemeClr>
                  </a:solidFill>
                  <a:prstDash val="solid"/>
                  <a:miter lim="800000"/>
                </a:ln>
                <a:solidFill>
                  <a:srgbClr val="FF000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ler</a:t>
            </a:r>
            <a:r>
              <a:rPr lang="es-ES" sz="2800" b="1" dirty="0">
                <a:ln w="18000">
                  <a:solidFill>
                    <a:schemeClr val="accent2">
                      <a:lumMod val="50000"/>
                    </a:schemeClr>
                  </a:solidFill>
                  <a:prstDash val="solid"/>
                  <a:miter lim="800000"/>
                </a:ln>
                <a:solidFill>
                  <a:srgbClr val="FF000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 a </a:t>
            </a:r>
            <a:r>
              <a:rPr lang="es-ES" sz="2800" b="1" dirty="0" err="1">
                <a:ln w="18000">
                  <a:solidFill>
                    <a:schemeClr val="accent2">
                      <a:lumMod val="50000"/>
                    </a:schemeClr>
                  </a:solidFill>
                  <a:prstDash val="solid"/>
                  <a:miter lim="800000"/>
                </a:ln>
                <a:solidFill>
                  <a:srgbClr val="FF000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Bíblia</a:t>
            </a:r>
            <a:r>
              <a:rPr lang="es-ES" sz="2800" b="1" dirty="0">
                <a:ln w="18000">
                  <a:solidFill>
                    <a:schemeClr val="accent2">
                      <a:lumMod val="50000"/>
                    </a:schemeClr>
                  </a:solidFill>
                  <a:prstDash val="solid"/>
                  <a:miter lim="800000"/>
                </a:ln>
                <a:solidFill>
                  <a:srgbClr val="FF000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 desde o Génesis até </a:t>
            </a:r>
            <a:r>
              <a:rPr lang="es-ES" sz="2800" b="1" dirty="0" err="1">
                <a:ln w="18000">
                  <a:solidFill>
                    <a:schemeClr val="accent2">
                      <a:lumMod val="50000"/>
                    </a:schemeClr>
                  </a:solidFill>
                  <a:prstDash val="solid"/>
                  <a:miter lim="800000"/>
                </a:ln>
                <a:solidFill>
                  <a:srgbClr val="FF000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ao</a:t>
            </a:r>
            <a:r>
              <a:rPr lang="es-ES" sz="2800" b="1" dirty="0">
                <a:ln w="18000">
                  <a:solidFill>
                    <a:schemeClr val="accent2">
                      <a:lumMod val="50000"/>
                    </a:schemeClr>
                  </a:solidFill>
                  <a:prstDash val="solid"/>
                  <a:miter lim="800000"/>
                </a:ln>
                <a:solidFill>
                  <a:srgbClr val="FF000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 </a:t>
            </a:r>
            <a:r>
              <a:rPr lang="es-ES" sz="2800" b="1" dirty="0" err="1">
                <a:ln w="18000">
                  <a:solidFill>
                    <a:schemeClr val="accent2">
                      <a:lumMod val="50000"/>
                    </a:schemeClr>
                  </a:solidFill>
                  <a:prstDash val="solid"/>
                  <a:miter lim="800000"/>
                </a:ln>
                <a:solidFill>
                  <a:srgbClr val="FF000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Apocalipse</a:t>
            </a:r>
            <a:r>
              <a:rPr lang="es-ES" sz="2800" b="1" dirty="0">
                <a:ln w="18000">
                  <a:solidFill>
                    <a:schemeClr val="accent2">
                      <a:lumMod val="50000"/>
                    </a:schemeClr>
                  </a:solidFill>
                  <a:prstDash val="solid"/>
                  <a:miter lim="800000"/>
                </a:ln>
                <a:solidFill>
                  <a:srgbClr val="FF000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 E NÃO ENCONTRARAM NEM UMA ÚNICA LINHA QUE AUTORIZE A SANTIFICAÇÃO DO DOMINGO. As escrituras </a:t>
            </a:r>
            <a:r>
              <a:rPr lang="es-ES" sz="2800" b="1" dirty="0" err="1">
                <a:ln w="18000">
                  <a:solidFill>
                    <a:schemeClr val="accent2">
                      <a:lumMod val="50000"/>
                    </a:schemeClr>
                  </a:solidFill>
                  <a:prstDash val="solid"/>
                  <a:miter lim="800000"/>
                </a:ln>
                <a:solidFill>
                  <a:srgbClr val="FF000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ordenam</a:t>
            </a:r>
            <a:r>
              <a:rPr lang="es-ES" sz="2800" b="1" dirty="0">
                <a:ln w="18000">
                  <a:solidFill>
                    <a:schemeClr val="accent2">
                      <a:lumMod val="50000"/>
                    </a:schemeClr>
                  </a:solidFill>
                  <a:prstDash val="solid"/>
                  <a:miter lim="800000"/>
                </a:ln>
                <a:solidFill>
                  <a:srgbClr val="FF000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 a observancia do sábado, </a:t>
            </a:r>
            <a:r>
              <a:rPr lang="es-ES" sz="2800" b="1" dirty="0" err="1">
                <a:ln w="18000">
                  <a:solidFill>
                    <a:schemeClr val="accent2">
                      <a:lumMod val="50000"/>
                    </a:schemeClr>
                  </a:solidFill>
                  <a:prstDash val="solid"/>
                  <a:miter lim="800000"/>
                </a:ln>
                <a:solidFill>
                  <a:srgbClr val="FF000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dia</a:t>
            </a:r>
            <a:r>
              <a:rPr lang="es-ES" sz="2800" b="1" dirty="0">
                <a:ln w="18000">
                  <a:solidFill>
                    <a:schemeClr val="accent2">
                      <a:lumMod val="50000"/>
                    </a:schemeClr>
                  </a:solidFill>
                  <a:prstDash val="solid"/>
                  <a:miter lim="800000"/>
                </a:ln>
                <a:solidFill>
                  <a:srgbClr val="FF000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 que </a:t>
            </a:r>
            <a:r>
              <a:rPr lang="es-ES" sz="2800" b="1" dirty="0" err="1">
                <a:ln w="18000">
                  <a:solidFill>
                    <a:schemeClr val="accent2">
                      <a:lumMod val="50000"/>
                    </a:schemeClr>
                  </a:solidFill>
                  <a:prstDash val="solid"/>
                  <a:miter lim="800000"/>
                </a:ln>
                <a:solidFill>
                  <a:srgbClr val="FF000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nós</a:t>
            </a:r>
            <a:r>
              <a:rPr lang="es-ES" sz="2800" b="1" dirty="0">
                <a:ln w="18000">
                  <a:solidFill>
                    <a:schemeClr val="accent2">
                      <a:lumMod val="50000"/>
                    </a:schemeClr>
                  </a:solidFill>
                  <a:prstDash val="solid"/>
                  <a:miter lim="800000"/>
                </a:ln>
                <a:solidFill>
                  <a:srgbClr val="FF000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 </a:t>
            </a:r>
            <a:r>
              <a:rPr lang="es-ES" sz="2800" b="1" dirty="0" err="1">
                <a:ln w="18000">
                  <a:solidFill>
                    <a:schemeClr val="accent2">
                      <a:lumMod val="50000"/>
                    </a:schemeClr>
                  </a:solidFill>
                  <a:prstDash val="solid"/>
                  <a:miter lim="800000"/>
                </a:ln>
                <a:solidFill>
                  <a:srgbClr val="FF000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não</a:t>
            </a:r>
            <a:r>
              <a:rPr lang="es-ES" sz="2800" b="1" dirty="0">
                <a:ln w="18000">
                  <a:solidFill>
                    <a:schemeClr val="accent2">
                      <a:lumMod val="50000"/>
                    </a:schemeClr>
                  </a:solidFill>
                  <a:prstDash val="solid"/>
                  <a:miter lim="800000"/>
                </a:ln>
                <a:solidFill>
                  <a:srgbClr val="FF000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 santificamos.”</a:t>
            </a:r>
          </a:p>
          <a:p>
            <a:pPr algn="r">
              <a:spcAft>
                <a:spcPts val="1200"/>
              </a:spcAft>
            </a:pPr>
            <a:r>
              <a:rPr lang="en-US" sz="2000" b="1" dirty="0">
                <a:ln w="18000">
                  <a:solidFill>
                    <a:schemeClr val="accent2">
                      <a:lumMod val="50000"/>
                    </a:schemeClr>
                  </a:solidFill>
                  <a:prstDash val="solid"/>
                  <a:miter lim="800000"/>
                </a:ln>
                <a:solidFill>
                  <a:srgbClr val="FF000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	The Faith of our Fathers, </a:t>
            </a:r>
            <a:br>
              <a:rPr lang="en-US" sz="2000" b="1" dirty="0">
                <a:ln w="18000">
                  <a:solidFill>
                    <a:schemeClr val="accent2">
                      <a:lumMod val="50000"/>
                    </a:schemeClr>
                  </a:solidFill>
                  <a:prstDash val="solid"/>
                  <a:miter lim="800000"/>
                </a:ln>
                <a:solidFill>
                  <a:srgbClr val="FF000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br>
            <a:r>
              <a:rPr lang="en-US" sz="2000" b="1" dirty="0">
                <a:ln w="18000">
                  <a:solidFill>
                    <a:schemeClr val="accent2">
                      <a:lumMod val="50000"/>
                    </a:schemeClr>
                  </a:solidFill>
                  <a:prstDash val="solid"/>
                  <a:miter lim="800000"/>
                </a:ln>
                <a:solidFill>
                  <a:srgbClr val="FF000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	</a:t>
            </a:r>
            <a:r>
              <a:rPr lang="en-US" sz="2000" b="1" dirty="0" err="1">
                <a:ln w="18000">
                  <a:solidFill>
                    <a:schemeClr val="accent2">
                      <a:lumMod val="50000"/>
                    </a:schemeClr>
                  </a:solidFill>
                  <a:prstDash val="solid"/>
                  <a:miter lim="800000"/>
                </a:ln>
                <a:solidFill>
                  <a:srgbClr val="FF000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edição</a:t>
            </a:r>
            <a:r>
              <a:rPr lang="en-US" sz="2000" b="1" dirty="0">
                <a:ln w="18000">
                  <a:solidFill>
                    <a:schemeClr val="accent2">
                      <a:lumMod val="50000"/>
                    </a:schemeClr>
                  </a:solidFill>
                  <a:prstDash val="solid"/>
                  <a:miter lim="800000"/>
                </a:ln>
                <a:solidFill>
                  <a:srgbClr val="FF000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 de 1892, </a:t>
            </a:r>
            <a:r>
              <a:rPr lang="en-US" sz="2000" b="1" dirty="0" err="1">
                <a:ln w="18000">
                  <a:solidFill>
                    <a:schemeClr val="accent2">
                      <a:lumMod val="50000"/>
                    </a:schemeClr>
                  </a:solidFill>
                  <a:prstDash val="solid"/>
                  <a:miter lim="800000"/>
                </a:ln>
                <a:solidFill>
                  <a:srgbClr val="FF000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pág</a:t>
            </a:r>
            <a:r>
              <a:rPr lang="en-US" sz="2000" b="1" dirty="0">
                <a:ln w="18000">
                  <a:solidFill>
                    <a:schemeClr val="accent2">
                      <a:lumMod val="50000"/>
                    </a:schemeClr>
                  </a:solidFill>
                  <a:prstDash val="solid"/>
                  <a:miter lim="800000"/>
                </a:ln>
                <a:solidFill>
                  <a:srgbClr val="FF000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 111.</a:t>
            </a:r>
          </a:p>
          <a:p>
            <a:pPr>
              <a:spcAft>
                <a:spcPts val="1200"/>
              </a:spcAft>
            </a:pPr>
            <a:endParaRPr lang="es-ES" sz="2800" b="1" dirty="0">
              <a:ln w="18000">
                <a:solidFill>
                  <a:schemeClr val="accent2">
                    <a:lumMod val="50000"/>
                  </a:schemeClr>
                </a:solidFill>
                <a:prstDash val="solid"/>
                <a:miter lim="800000"/>
              </a:ln>
              <a:solidFill>
                <a:srgbClr val="FF000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endParaRPr>
          </a:p>
        </p:txBody>
      </p:sp>
    </p:spTree>
    <p:extLst>
      <p:ext uri="{BB962C8B-B14F-4D97-AF65-F5344CB8AC3E}">
        <p14:creationId xmlns:p14="http://schemas.microsoft.com/office/powerpoint/2010/main" val="230944645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250"/>
                                        <p:tgtEl>
                                          <p:spTgt spid="9">
                                            <p:txEl>
                                              <p:pRg st="0" end="0"/>
                                            </p:txEl>
                                          </p:spTgt>
                                        </p:tgtEl>
                                      </p:cBhvr>
                                    </p:animEffect>
                                  </p:childTnLst>
                                </p:cTn>
                              </p:par>
                            </p:childTnLst>
                          </p:cTn>
                        </p:par>
                        <p:par>
                          <p:cTn id="8" fill="hold">
                            <p:stCondLst>
                              <p:cond delay="2250"/>
                            </p:stCondLst>
                            <p:childTnLst>
                              <p:par>
                                <p:cTn id="9" presetID="10" presetClass="entr" presetSubtype="0" fill="hold" grpId="0" nodeType="after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animEffect transition="in" filter="fade">
                                      <p:cBhvr>
                                        <p:cTn id="11" dur="1250"/>
                                        <p:tgtEl>
                                          <p:spTgt spid="9">
                                            <p:txEl>
                                              <p:pRg st="1" end="1"/>
                                            </p:txEl>
                                          </p:spTgt>
                                        </p:tgtEl>
                                      </p:cBhvr>
                                    </p:animEffect>
                                  </p:childTnLst>
                                </p:cTn>
                              </p:par>
                            </p:childTnLst>
                          </p:cTn>
                        </p:par>
                        <p:par>
                          <p:cTn id="12" fill="hold">
                            <p:stCondLst>
                              <p:cond delay="3500"/>
                            </p:stCondLst>
                            <p:childTnLst>
                              <p:par>
                                <p:cTn id="13" presetID="22" presetClass="entr" presetSubtype="1"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up)">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J:\Mis Docs\_Multimedia IMS\Curso Biblico PPS\Tema 14\Tema 14 fondo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7" name="6 Rectángulo"/>
          <p:cNvSpPr/>
          <p:nvPr/>
        </p:nvSpPr>
        <p:spPr>
          <a:xfrm>
            <a:off x="1763688" y="980728"/>
            <a:ext cx="6516724" cy="369332"/>
          </a:xfrm>
          <a:prstGeom prst="rect">
            <a:avLst/>
          </a:prstGeom>
        </p:spPr>
        <p:txBody>
          <a:bodyPr wrap="square">
            <a:spAutoFit/>
          </a:bodyPr>
          <a:lstStyle/>
          <a:p>
            <a:endParaRPr lang="es-ES" dirty="0"/>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9591" y="4077072"/>
            <a:ext cx="7380821" cy="2131977"/>
          </a:xfrm>
          <a:prstGeom prst="rect">
            <a:avLst/>
          </a:prstGeom>
          <a:noFill/>
          <a:extLst>
            <a:ext uri="{909E8E84-426E-40DD-AFC4-6F175D3DCCD1}">
              <a14:hiddenFill xmlns:a14="http://schemas.microsoft.com/office/drawing/2010/main">
                <a:solidFill>
                  <a:srgbClr val="FFFFFF"/>
                </a:solidFill>
              </a14:hiddenFill>
            </a:ext>
          </a:extLst>
        </p:spPr>
      </p:pic>
      <p:sp>
        <p:nvSpPr>
          <p:cNvPr id="9" name="8 Rectángulo"/>
          <p:cNvSpPr/>
          <p:nvPr/>
        </p:nvSpPr>
        <p:spPr>
          <a:xfrm>
            <a:off x="899592" y="1562593"/>
            <a:ext cx="7236804" cy="3631763"/>
          </a:xfrm>
          <a:prstGeom prst="rect">
            <a:avLst/>
          </a:prstGeom>
        </p:spPr>
        <p:txBody>
          <a:bodyPr wrap="square">
            <a:spAutoFit/>
          </a:bodyPr>
          <a:lstStyle/>
          <a:p>
            <a:pPr marL="342900" indent="-342900">
              <a:spcAft>
                <a:spcPts val="1200"/>
              </a:spcAft>
              <a:buFont typeface="Arial" pitchFamily="34" charset="0"/>
              <a:buChar char="•"/>
            </a:pPr>
            <a:r>
              <a:rPr lang="es-ES" sz="2800" b="1" dirty="0">
                <a:ln w="18000">
                  <a:solidFill>
                    <a:schemeClr val="accent2">
                      <a:lumMod val="50000"/>
                    </a:schemeClr>
                  </a:solidFill>
                  <a:prstDash val="solid"/>
                  <a:miter lim="800000"/>
                </a:ln>
                <a:solidFill>
                  <a:srgbClr val="00206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“A </a:t>
            </a:r>
            <a:r>
              <a:rPr lang="es-ES" sz="2800" b="1" dirty="0" err="1">
                <a:ln w="18000">
                  <a:solidFill>
                    <a:schemeClr val="accent2">
                      <a:lumMod val="50000"/>
                    </a:schemeClr>
                  </a:solidFill>
                  <a:prstDash val="solid"/>
                  <a:miter lim="800000"/>
                </a:ln>
                <a:solidFill>
                  <a:srgbClr val="00206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noção</a:t>
            </a:r>
            <a:r>
              <a:rPr lang="es-ES" sz="2800" b="1" dirty="0">
                <a:ln w="18000">
                  <a:solidFill>
                    <a:schemeClr val="accent2">
                      <a:lumMod val="50000"/>
                    </a:schemeClr>
                  </a:solidFill>
                  <a:prstDash val="solid"/>
                  <a:miter lim="800000"/>
                </a:ln>
                <a:solidFill>
                  <a:srgbClr val="00206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 de </a:t>
            </a:r>
            <a:r>
              <a:rPr lang="es-ES" sz="2800" b="1" dirty="0" err="1">
                <a:ln w="18000">
                  <a:solidFill>
                    <a:schemeClr val="accent2">
                      <a:lumMod val="50000"/>
                    </a:schemeClr>
                  </a:solidFill>
                  <a:prstDash val="solid"/>
                  <a:miter lim="800000"/>
                </a:ln>
                <a:solidFill>
                  <a:srgbClr val="00206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uma</a:t>
            </a:r>
            <a:r>
              <a:rPr lang="es-ES" sz="2800" b="1" dirty="0">
                <a:ln w="18000">
                  <a:solidFill>
                    <a:schemeClr val="accent2">
                      <a:lumMod val="50000"/>
                    </a:schemeClr>
                  </a:solidFill>
                  <a:prstDash val="solid"/>
                  <a:miter lim="800000"/>
                </a:ln>
                <a:solidFill>
                  <a:srgbClr val="00206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 </a:t>
            </a:r>
            <a:r>
              <a:rPr lang="es-ES" sz="2800" b="1" dirty="0" err="1">
                <a:ln w="18000">
                  <a:solidFill>
                    <a:schemeClr val="accent2">
                      <a:lumMod val="50000"/>
                    </a:schemeClr>
                  </a:solidFill>
                  <a:prstDash val="solid"/>
                  <a:miter lim="800000"/>
                </a:ln>
                <a:solidFill>
                  <a:srgbClr val="00206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substituição</a:t>
            </a:r>
            <a:r>
              <a:rPr lang="es-ES" sz="2800" b="1" dirty="0">
                <a:ln w="18000">
                  <a:solidFill>
                    <a:schemeClr val="accent2">
                      <a:lumMod val="50000"/>
                    </a:schemeClr>
                  </a:solidFill>
                  <a:prstDash val="solid"/>
                  <a:miter lim="800000"/>
                </a:ln>
                <a:solidFill>
                  <a:srgbClr val="00206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 formal </a:t>
            </a:r>
            <a:r>
              <a:rPr lang="es-AR" sz="2800" b="1" dirty="0">
                <a:ln w="18000">
                  <a:solidFill>
                    <a:schemeClr val="accent2">
                      <a:lumMod val="50000"/>
                    </a:schemeClr>
                  </a:solidFill>
                  <a:prstDash val="solid"/>
                  <a:miter lim="800000"/>
                </a:ln>
                <a:solidFill>
                  <a:srgbClr val="00206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(do </a:t>
            </a:r>
            <a:r>
              <a:rPr lang="es-AR" sz="2800" b="1" dirty="0" err="1">
                <a:ln w="18000">
                  <a:solidFill>
                    <a:schemeClr val="accent2">
                      <a:lumMod val="50000"/>
                    </a:schemeClr>
                  </a:solidFill>
                  <a:prstDash val="solid"/>
                  <a:miter lim="800000"/>
                </a:ln>
                <a:solidFill>
                  <a:srgbClr val="00206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primeiro</a:t>
            </a:r>
            <a:r>
              <a:rPr lang="es-AR" sz="2800" b="1" dirty="0">
                <a:ln w="18000">
                  <a:solidFill>
                    <a:schemeClr val="accent2">
                      <a:lumMod val="50000"/>
                    </a:schemeClr>
                  </a:solidFill>
                  <a:prstDash val="solid"/>
                  <a:miter lim="800000"/>
                </a:ln>
                <a:solidFill>
                  <a:srgbClr val="00206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 </a:t>
            </a:r>
            <a:r>
              <a:rPr lang="es-AR" sz="2800" b="1" dirty="0" err="1">
                <a:ln w="18000">
                  <a:solidFill>
                    <a:schemeClr val="accent2">
                      <a:lumMod val="50000"/>
                    </a:schemeClr>
                  </a:solidFill>
                  <a:prstDash val="solid"/>
                  <a:miter lim="800000"/>
                </a:ln>
                <a:solidFill>
                  <a:srgbClr val="00206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dia</a:t>
            </a:r>
            <a:r>
              <a:rPr lang="es-AR" sz="2800" b="1" dirty="0">
                <a:ln w="18000">
                  <a:solidFill>
                    <a:schemeClr val="accent2">
                      <a:lumMod val="50000"/>
                    </a:schemeClr>
                  </a:solidFill>
                  <a:prstDash val="solid"/>
                  <a:miter lim="800000"/>
                </a:ln>
                <a:solidFill>
                  <a:srgbClr val="00206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 </a:t>
            </a:r>
            <a:r>
              <a:rPr lang="es-AR" sz="2800" b="1" dirty="0" err="1">
                <a:ln w="18000">
                  <a:solidFill>
                    <a:schemeClr val="accent2">
                      <a:lumMod val="50000"/>
                    </a:schemeClr>
                  </a:solidFill>
                  <a:prstDash val="solid"/>
                  <a:miter lim="800000"/>
                </a:ln>
                <a:solidFill>
                  <a:srgbClr val="00206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em</a:t>
            </a:r>
            <a:r>
              <a:rPr lang="es-AR" sz="2800" b="1" dirty="0">
                <a:ln w="18000">
                  <a:solidFill>
                    <a:schemeClr val="accent2">
                      <a:lumMod val="50000"/>
                    </a:schemeClr>
                  </a:solidFill>
                  <a:prstDash val="solid"/>
                  <a:miter lim="800000"/>
                </a:ln>
                <a:solidFill>
                  <a:srgbClr val="00206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 vez do sétimo da semana)</a:t>
            </a:r>
            <a:r>
              <a:rPr lang="es-ES" sz="2800" b="1" dirty="0">
                <a:ln w="18000">
                  <a:solidFill>
                    <a:schemeClr val="accent2">
                      <a:lumMod val="50000"/>
                    </a:schemeClr>
                  </a:solidFill>
                  <a:prstDash val="solid"/>
                  <a:miter lim="800000"/>
                </a:ln>
                <a:solidFill>
                  <a:srgbClr val="00206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 NÃO TEM BASE ALGUMA, NEM NAS SAGRADAS ESCRITURAS, NEM NA ANTIGUIDADE.”</a:t>
            </a:r>
          </a:p>
          <a:p>
            <a:pPr algn="r">
              <a:spcAft>
                <a:spcPts val="1200"/>
              </a:spcAft>
            </a:pPr>
            <a:r>
              <a:rPr lang="en-US" sz="2000" b="1" dirty="0">
                <a:ln w="18000">
                  <a:solidFill>
                    <a:schemeClr val="accent2">
                      <a:lumMod val="50000"/>
                    </a:schemeClr>
                  </a:solidFill>
                  <a:prstDash val="solid"/>
                  <a:miter lim="800000"/>
                </a:ln>
                <a:solidFill>
                  <a:srgbClr val="00206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Smith and Cheatham, </a:t>
            </a:r>
            <a:br>
              <a:rPr lang="en-US" sz="2000" b="1" dirty="0">
                <a:ln w="18000">
                  <a:solidFill>
                    <a:schemeClr val="accent2">
                      <a:lumMod val="50000"/>
                    </a:schemeClr>
                  </a:solidFill>
                  <a:prstDash val="solid"/>
                  <a:miter lim="800000"/>
                </a:ln>
                <a:solidFill>
                  <a:srgbClr val="00206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br>
            <a:r>
              <a:rPr lang="en-US" sz="2000" b="1" dirty="0">
                <a:ln w="18000">
                  <a:solidFill>
                    <a:schemeClr val="accent2">
                      <a:lumMod val="50000"/>
                    </a:schemeClr>
                  </a:solidFill>
                  <a:prstDash val="solid"/>
                  <a:miter lim="800000"/>
                </a:ln>
                <a:solidFill>
                  <a:srgbClr val="00206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Dictionary of Christian Antiquities (</a:t>
            </a:r>
            <a:r>
              <a:rPr lang="en-US" sz="2000" b="1" dirty="0" err="1">
                <a:ln w="18000">
                  <a:solidFill>
                    <a:schemeClr val="accent2">
                      <a:lumMod val="50000"/>
                    </a:schemeClr>
                  </a:solidFill>
                  <a:prstDash val="solid"/>
                  <a:miter lim="800000"/>
                </a:ln>
                <a:solidFill>
                  <a:srgbClr val="00206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Dicionário</a:t>
            </a:r>
            <a:r>
              <a:rPr lang="en-US" sz="2000" b="1" dirty="0">
                <a:ln w="18000">
                  <a:solidFill>
                    <a:schemeClr val="accent2">
                      <a:lumMod val="50000"/>
                    </a:schemeClr>
                  </a:solidFill>
                  <a:prstDash val="solid"/>
                  <a:miter lim="800000"/>
                </a:ln>
                <a:solidFill>
                  <a:srgbClr val="00206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 de </a:t>
            </a:r>
            <a:r>
              <a:rPr lang="en-US" sz="2000" b="1" dirty="0" err="1">
                <a:ln w="18000">
                  <a:solidFill>
                    <a:schemeClr val="accent2">
                      <a:lumMod val="50000"/>
                    </a:schemeClr>
                  </a:solidFill>
                  <a:prstDash val="solid"/>
                  <a:miter lim="800000"/>
                </a:ln>
                <a:solidFill>
                  <a:srgbClr val="00206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Antiguidades</a:t>
            </a:r>
            <a:r>
              <a:rPr lang="en-US" sz="2000" b="1" dirty="0">
                <a:ln w="18000">
                  <a:solidFill>
                    <a:schemeClr val="accent2">
                      <a:lumMod val="50000"/>
                    </a:schemeClr>
                  </a:solidFill>
                  <a:prstDash val="solid"/>
                  <a:miter lim="800000"/>
                </a:ln>
                <a:solidFill>
                  <a:srgbClr val="00206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 </a:t>
            </a:r>
            <a:r>
              <a:rPr lang="en-US" sz="2000" b="1" dirty="0" err="1">
                <a:ln w="18000">
                  <a:solidFill>
                    <a:schemeClr val="accent2">
                      <a:lumMod val="50000"/>
                    </a:schemeClr>
                  </a:solidFill>
                  <a:prstDash val="solid"/>
                  <a:miter lim="800000"/>
                </a:ln>
                <a:solidFill>
                  <a:srgbClr val="00206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cristãs</a:t>
            </a:r>
            <a:r>
              <a:rPr lang="en-US" sz="2000" b="1" dirty="0">
                <a:ln w="18000">
                  <a:solidFill>
                    <a:schemeClr val="accent2">
                      <a:lumMod val="50000"/>
                    </a:schemeClr>
                  </a:solidFill>
                  <a:prstDash val="solid"/>
                  <a:miter lim="800000"/>
                </a:ln>
                <a:solidFill>
                  <a:srgbClr val="00206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 </a:t>
            </a:r>
            <a:br>
              <a:rPr lang="en-US" sz="2000" b="1" dirty="0">
                <a:ln w="18000">
                  <a:solidFill>
                    <a:schemeClr val="accent2">
                      <a:lumMod val="50000"/>
                    </a:schemeClr>
                  </a:solidFill>
                  <a:prstDash val="solid"/>
                  <a:miter lim="800000"/>
                </a:ln>
                <a:solidFill>
                  <a:srgbClr val="00206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br>
            <a:r>
              <a:rPr lang="en-US" sz="2000" b="1" dirty="0">
                <a:ln w="18000">
                  <a:solidFill>
                    <a:schemeClr val="accent2">
                      <a:lumMod val="50000"/>
                    </a:schemeClr>
                  </a:solidFill>
                  <a:prstDash val="solid"/>
                  <a:miter lim="800000"/>
                </a:ln>
                <a:solidFill>
                  <a:srgbClr val="00206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art. Sabbath (</a:t>
            </a:r>
            <a:r>
              <a:rPr lang="en-US" sz="2000" b="1" dirty="0" err="1">
                <a:ln w="18000">
                  <a:solidFill>
                    <a:schemeClr val="accent2">
                      <a:lumMod val="50000"/>
                    </a:schemeClr>
                  </a:solidFill>
                  <a:prstDash val="solid"/>
                  <a:miter lim="800000"/>
                </a:ln>
                <a:solidFill>
                  <a:srgbClr val="00206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sábado</a:t>
            </a:r>
            <a:r>
              <a:rPr lang="en-US" sz="2000" b="1" dirty="0">
                <a:ln w="18000">
                  <a:solidFill>
                    <a:schemeClr val="accent2">
                      <a:lumMod val="50000"/>
                    </a:schemeClr>
                  </a:solidFill>
                  <a:prstDash val="solid"/>
                  <a:miter lim="800000"/>
                </a:ln>
                <a:solidFill>
                  <a:srgbClr val="00206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a:t>
            </a:r>
          </a:p>
        </p:txBody>
      </p:sp>
    </p:spTree>
    <p:extLst>
      <p:ext uri="{BB962C8B-B14F-4D97-AF65-F5344CB8AC3E}">
        <p14:creationId xmlns:p14="http://schemas.microsoft.com/office/powerpoint/2010/main" val="114199388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250"/>
                                        <p:tgtEl>
                                          <p:spTgt spid="9">
                                            <p:txEl>
                                              <p:pRg st="0" end="0"/>
                                            </p:txEl>
                                          </p:spTgt>
                                        </p:tgtEl>
                                      </p:cBhvr>
                                    </p:animEffect>
                                  </p:childTnLst>
                                </p:cTn>
                              </p:par>
                            </p:childTnLst>
                          </p:cTn>
                        </p:par>
                        <p:par>
                          <p:cTn id="8" fill="hold">
                            <p:stCondLst>
                              <p:cond delay="1250"/>
                            </p:stCondLst>
                            <p:childTnLst>
                              <p:par>
                                <p:cTn id="9" presetID="10" presetClass="entr" presetSubtype="0" fill="hold" grpId="0" nodeType="after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animEffect transition="in" filter="fade">
                                      <p:cBhvr>
                                        <p:cTn id="11" dur="1250"/>
                                        <p:tgtEl>
                                          <p:spTgt spid="9">
                                            <p:txEl>
                                              <p:pRg st="1" end="1"/>
                                            </p:txEl>
                                          </p:spTgt>
                                        </p:tgtEl>
                                      </p:cBhvr>
                                    </p:animEffect>
                                  </p:childTnLst>
                                </p:cTn>
                              </p:par>
                            </p:childTnLst>
                          </p:cTn>
                        </p:par>
                        <p:par>
                          <p:cTn id="12" fill="hold">
                            <p:stCondLst>
                              <p:cond delay="2500"/>
                            </p:stCondLst>
                            <p:childTnLst>
                              <p:par>
                                <p:cTn id="13" presetID="22" presetClass="entr" presetSubtype="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J:\Mis Docs\_Multimedia IMS\Curso Biblico PPS\Tema 14\Tema 14 fondo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7" name="6 Rectángulo"/>
          <p:cNvSpPr/>
          <p:nvPr/>
        </p:nvSpPr>
        <p:spPr>
          <a:xfrm>
            <a:off x="1763688" y="980728"/>
            <a:ext cx="6516724" cy="369332"/>
          </a:xfrm>
          <a:prstGeom prst="rect">
            <a:avLst/>
          </a:prstGeom>
        </p:spPr>
        <p:txBody>
          <a:bodyPr wrap="square">
            <a:spAutoFit/>
          </a:bodyPr>
          <a:lstStyle/>
          <a:p>
            <a:endParaRPr lang="es-ES" dirty="0"/>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9591" y="4077072"/>
            <a:ext cx="7380821" cy="2131977"/>
          </a:xfrm>
          <a:prstGeom prst="rect">
            <a:avLst/>
          </a:prstGeom>
          <a:noFill/>
          <a:extLst>
            <a:ext uri="{909E8E84-426E-40DD-AFC4-6F175D3DCCD1}">
              <a14:hiddenFill xmlns:a14="http://schemas.microsoft.com/office/drawing/2010/main">
                <a:solidFill>
                  <a:srgbClr val="FFFFFF"/>
                </a:solidFill>
              </a14:hiddenFill>
            </a:ext>
          </a:extLst>
        </p:spPr>
      </p:pic>
      <p:sp>
        <p:nvSpPr>
          <p:cNvPr id="9" name="8 Rectángulo"/>
          <p:cNvSpPr/>
          <p:nvPr/>
        </p:nvSpPr>
        <p:spPr>
          <a:xfrm>
            <a:off x="899592" y="944724"/>
            <a:ext cx="7236804" cy="4555093"/>
          </a:xfrm>
          <a:prstGeom prst="rect">
            <a:avLst/>
          </a:prstGeom>
        </p:spPr>
        <p:txBody>
          <a:bodyPr wrap="square">
            <a:spAutoFit/>
          </a:bodyPr>
          <a:lstStyle/>
          <a:p>
            <a:pPr marL="342900" indent="-342900">
              <a:spcAft>
                <a:spcPts val="1200"/>
              </a:spcAft>
              <a:buFont typeface="Arial" pitchFamily="34" charset="0"/>
              <a:buChar char="•"/>
            </a:pPr>
            <a:r>
              <a:rPr lang="es-AR" sz="2400" b="1" dirty="0">
                <a:ln w="18000">
                  <a:solidFill>
                    <a:schemeClr val="accent2">
                      <a:lumMod val="50000"/>
                    </a:schemeClr>
                  </a:solidFill>
                  <a:prstDash val="solid"/>
                  <a:miter lim="800000"/>
                </a:ln>
                <a:solidFill>
                  <a:srgbClr val="FF000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a:t>
            </a:r>
            <a:r>
              <a:rPr lang="es-AR" sz="2400" b="1" dirty="0" err="1">
                <a:ln w="18000">
                  <a:solidFill>
                    <a:schemeClr val="accent2">
                      <a:lumMod val="50000"/>
                    </a:schemeClr>
                  </a:solidFill>
                  <a:prstDash val="solid"/>
                  <a:miter lim="800000"/>
                </a:ln>
                <a:solidFill>
                  <a:srgbClr val="FF000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Existia</a:t>
            </a:r>
            <a:r>
              <a:rPr lang="es-AR" sz="2400" b="1" dirty="0">
                <a:ln w="18000">
                  <a:solidFill>
                    <a:schemeClr val="accent2">
                      <a:lumMod val="50000"/>
                    </a:schemeClr>
                  </a:solidFill>
                  <a:prstDash val="solid"/>
                  <a:miter lim="800000"/>
                </a:ln>
                <a:solidFill>
                  <a:srgbClr val="FF000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 e existe </a:t>
            </a:r>
            <a:r>
              <a:rPr lang="es-AR" sz="2400" b="1" dirty="0" err="1">
                <a:ln w="18000">
                  <a:solidFill>
                    <a:schemeClr val="accent2">
                      <a:lumMod val="50000"/>
                    </a:schemeClr>
                  </a:solidFill>
                  <a:prstDash val="solid"/>
                  <a:miter lim="800000"/>
                </a:ln>
                <a:solidFill>
                  <a:srgbClr val="FF000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um</a:t>
            </a:r>
            <a:r>
              <a:rPr lang="es-AR" sz="2400" b="1" dirty="0">
                <a:ln w="18000">
                  <a:solidFill>
                    <a:schemeClr val="accent2">
                      <a:lumMod val="50000"/>
                    </a:schemeClr>
                  </a:solidFill>
                  <a:prstDash val="solid"/>
                  <a:miter lim="800000"/>
                </a:ln>
                <a:solidFill>
                  <a:srgbClr val="FF000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 </a:t>
            </a:r>
            <a:r>
              <a:rPr lang="es-AR" sz="2400" b="1" dirty="0" err="1">
                <a:ln w="18000">
                  <a:solidFill>
                    <a:schemeClr val="accent2">
                      <a:lumMod val="50000"/>
                    </a:schemeClr>
                  </a:solidFill>
                  <a:prstDash val="solid"/>
                  <a:miter lim="800000"/>
                </a:ln>
                <a:solidFill>
                  <a:srgbClr val="FF000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mandamento</a:t>
            </a:r>
            <a:r>
              <a:rPr lang="es-AR" sz="2400" b="1" dirty="0">
                <a:ln w="18000">
                  <a:solidFill>
                    <a:schemeClr val="accent2">
                      <a:lumMod val="50000"/>
                    </a:schemeClr>
                  </a:solidFill>
                  <a:prstDash val="solid"/>
                  <a:miter lim="800000"/>
                </a:ln>
                <a:solidFill>
                  <a:srgbClr val="FF000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 </a:t>
            </a:r>
            <a:r>
              <a:rPr lang="es-AR" sz="2400" b="1" dirty="0" err="1">
                <a:ln w="18000">
                  <a:solidFill>
                    <a:schemeClr val="accent2">
                      <a:lumMod val="50000"/>
                    </a:schemeClr>
                  </a:solidFill>
                  <a:prstDash val="solid"/>
                  <a:miter lim="800000"/>
                </a:ln>
                <a:solidFill>
                  <a:srgbClr val="FF000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em</a:t>
            </a:r>
            <a:r>
              <a:rPr lang="es-AR" sz="2400" b="1" dirty="0">
                <a:ln w="18000">
                  <a:solidFill>
                    <a:schemeClr val="accent2">
                      <a:lumMod val="50000"/>
                    </a:schemeClr>
                  </a:solidFill>
                  <a:prstDash val="solid"/>
                  <a:miter lim="800000"/>
                </a:ln>
                <a:solidFill>
                  <a:srgbClr val="FF000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 </a:t>
            </a:r>
            <a:r>
              <a:rPr lang="es-AR" sz="2400" b="1" dirty="0" err="1">
                <a:ln w="18000">
                  <a:solidFill>
                    <a:schemeClr val="accent2">
                      <a:lumMod val="50000"/>
                    </a:schemeClr>
                  </a:solidFill>
                  <a:prstDash val="solid"/>
                  <a:miter lim="800000"/>
                </a:ln>
                <a:solidFill>
                  <a:srgbClr val="FF000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quanto</a:t>
            </a:r>
            <a:r>
              <a:rPr lang="es-AR" sz="2400" b="1" dirty="0">
                <a:ln w="18000">
                  <a:solidFill>
                    <a:schemeClr val="accent2">
                      <a:lumMod val="50000"/>
                    </a:schemeClr>
                  </a:solidFill>
                  <a:prstDash val="solid"/>
                  <a:miter lim="800000"/>
                </a:ln>
                <a:solidFill>
                  <a:srgbClr val="FF000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 a guardar, como santo, o </a:t>
            </a:r>
            <a:r>
              <a:rPr lang="es-AR" sz="2400" b="1" dirty="0" err="1">
                <a:ln w="18000">
                  <a:solidFill>
                    <a:schemeClr val="accent2">
                      <a:lumMod val="50000"/>
                    </a:schemeClr>
                  </a:solidFill>
                  <a:prstDash val="solid"/>
                  <a:miter lim="800000"/>
                </a:ln>
                <a:solidFill>
                  <a:srgbClr val="FF000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dia</a:t>
            </a:r>
            <a:r>
              <a:rPr lang="es-AR" sz="2400" b="1" dirty="0">
                <a:ln w="18000">
                  <a:solidFill>
                    <a:schemeClr val="accent2">
                      <a:lumMod val="50000"/>
                    </a:schemeClr>
                  </a:solidFill>
                  <a:prstDash val="solid"/>
                  <a:miter lim="800000"/>
                </a:ln>
                <a:solidFill>
                  <a:srgbClr val="FF000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 sábado, mas </a:t>
            </a:r>
            <a:r>
              <a:rPr lang="es-AR" sz="2400" b="1" dirty="0" err="1">
                <a:ln w="18000">
                  <a:solidFill>
                    <a:schemeClr val="accent2">
                      <a:lumMod val="50000"/>
                    </a:schemeClr>
                  </a:solidFill>
                  <a:prstDash val="solid"/>
                  <a:miter lim="800000"/>
                </a:ln>
                <a:solidFill>
                  <a:srgbClr val="FF000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esse</a:t>
            </a:r>
            <a:r>
              <a:rPr lang="es-AR" sz="2400" b="1" dirty="0">
                <a:ln w="18000">
                  <a:solidFill>
                    <a:schemeClr val="accent2">
                      <a:lumMod val="50000"/>
                    </a:schemeClr>
                  </a:solidFill>
                  <a:prstDash val="solid"/>
                  <a:miter lim="800000"/>
                </a:ln>
                <a:solidFill>
                  <a:srgbClr val="FF000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 </a:t>
            </a:r>
            <a:r>
              <a:rPr lang="es-AR" sz="2400" b="1" dirty="0" err="1">
                <a:ln w="18000">
                  <a:solidFill>
                    <a:schemeClr val="accent2">
                      <a:lumMod val="50000"/>
                    </a:schemeClr>
                  </a:solidFill>
                  <a:prstDash val="solid"/>
                  <a:miter lim="800000"/>
                </a:ln>
                <a:solidFill>
                  <a:srgbClr val="FF000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dia</a:t>
            </a:r>
            <a:r>
              <a:rPr lang="es-AR" sz="2400" b="1" dirty="0">
                <a:ln w="18000">
                  <a:solidFill>
                    <a:schemeClr val="accent2">
                      <a:lumMod val="50000"/>
                    </a:schemeClr>
                  </a:solidFill>
                  <a:prstDash val="solid"/>
                  <a:miter lim="800000"/>
                </a:ln>
                <a:solidFill>
                  <a:srgbClr val="FF000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 sábado </a:t>
            </a:r>
            <a:r>
              <a:rPr lang="es-AR" sz="2400" b="1" dirty="0" err="1">
                <a:ln w="18000">
                  <a:solidFill>
                    <a:schemeClr val="accent2">
                      <a:lumMod val="50000"/>
                    </a:schemeClr>
                  </a:solidFill>
                  <a:prstDash val="solid"/>
                  <a:miter lim="800000"/>
                </a:ln>
                <a:solidFill>
                  <a:srgbClr val="FF000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não</a:t>
            </a:r>
            <a:r>
              <a:rPr lang="es-AR" sz="2400" b="1" dirty="0">
                <a:ln w="18000">
                  <a:solidFill>
                    <a:schemeClr val="accent2">
                      <a:lumMod val="50000"/>
                    </a:schemeClr>
                  </a:solidFill>
                  <a:prstDash val="solid"/>
                  <a:miter lim="800000"/>
                </a:ln>
                <a:solidFill>
                  <a:srgbClr val="FF000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 era o domingo. </a:t>
            </a:r>
            <a:r>
              <a:rPr lang="es-AR" sz="2400" b="1" dirty="0" err="1">
                <a:ln w="18000">
                  <a:solidFill>
                    <a:schemeClr val="accent2">
                      <a:lumMod val="50000"/>
                    </a:schemeClr>
                  </a:solidFill>
                  <a:prstDash val="solid"/>
                  <a:miter lim="800000"/>
                </a:ln>
                <a:solidFill>
                  <a:srgbClr val="FF000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Podia</a:t>
            </a:r>
            <a:r>
              <a:rPr lang="es-AR" sz="2400" b="1" dirty="0">
                <a:ln w="18000">
                  <a:solidFill>
                    <a:schemeClr val="accent2">
                      <a:lumMod val="50000"/>
                    </a:schemeClr>
                  </a:solidFill>
                  <a:prstDash val="solid"/>
                  <a:miter lim="800000"/>
                </a:ln>
                <a:solidFill>
                  <a:srgbClr val="FF000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 </a:t>
            </a:r>
            <a:r>
              <a:rPr lang="es-AR" sz="2400" b="1" dirty="0" err="1">
                <a:ln w="18000">
                  <a:solidFill>
                    <a:schemeClr val="accent2">
                      <a:lumMod val="50000"/>
                    </a:schemeClr>
                  </a:solidFill>
                  <a:prstDash val="solid"/>
                  <a:miter lim="800000"/>
                </a:ln>
                <a:solidFill>
                  <a:srgbClr val="FF000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dizer</a:t>
            </a:r>
            <a:r>
              <a:rPr lang="es-AR" sz="2400" b="1" dirty="0">
                <a:ln w="18000">
                  <a:solidFill>
                    <a:schemeClr val="accent2">
                      <a:lumMod val="50000"/>
                    </a:schemeClr>
                  </a:solidFill>
                  <a:prstDash val="solid"/>
                  <a:miter lim="800000"/>
                </a:ln>
                <a:solidFill>
                  <a:srgbClr val="FF000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-se, no </a:t>
            </a:r>
            <a:r>
              <a:rPr lang="es-AR" sz="2400" b="1" dirty="0" err="1">
                <a:ln w="18000">
                  <a:solidFill>
                    <a:schemeClr val="accent2">
                      <a:lumMod val="50000"/>
                    </a:schemeClr>
                  </a:solidFill>
                  <a:prstDash val="solid"/>
                  <a:miter lim="800000"/>
                </a:ln>
                <a:solidFill>
                  <a:srgbClr val="FF000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entanto</a:t>
            </a:r>
            <a:r>
              <a:rPr lang="es-AR" sz="2400" b="1" dirty="0">
                <a:ln w="18000">
                  <a:solidFill>
                    <a:schemeClr val="accent2">
                      <a:lumMod val="50000"/>
                    </a:schemeClr>
                  </a:solidFill>
                  <a:prstDash val="solid"/>
                  <a:miter lim="800000"/>
                </a:ln>
                <a:solidFill>
                  <a:srgbClr val="FF000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 e </a:t>
            </a:r>
            <a:r>
              <a:rPr lang="es-AR" sz="2400" b="1" dirty="0" err="1">
                <a:ln w="18000">
                  <a:solidFill>
                    <a:schemeClr val="accent2">
                      <a:lumMod val="50000"/>
                    </a:schemeClr>
                  </a:solidFill>
                  <a:prstDash val="solid"/>
                  <a:miter lim="800000"/>
                </a:ln>
                <a:solidFill>
                  <a:srgbClr val="FF000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com</a:t>
            </a:r>
            <a:r>
              <a:rPr lang="es-AR" sz="2400" b="1" dirty="0">
                <a:ln w="18000">
                  <a:solidFill>
                    <a:schemeClr val="accent2">
                      <a:lumMod val="50000"/>
                    </a:schemeClr>
                  </a:solidFill>
                  <a:prstDash val="solid"/>
                  <a:miter lim="800000"/>
                </a:ln>
                <a:solidFill>
                  <a:srgbClr val="FF000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 </a:t>
            </a:r>
            <a:r>
              <a:rPr lang="es-AR" sz="2400" b="1" dirty="0" err="1">
                <a:ln w="18000">
                  <a:solidFill>
                    <a:schemeClr val="accent2">
                      <a:lumMod val="50000"/>
                    </a:schemeClr>
                  </a:solidFill>
                  <a:prstDash val="solid"/>
                  <a:miter lim="800000"/>
                </a:ln>
                <a:solidFill>
                  <a:srgbClr val="FF000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certo</a:t>
            </a:r>
            <a:r>
              <a:rPr lang="es-AR" sz="2400" b="1" dirty="0">
                <a:ln w="18000">
                  <a:solidFill>
                    <a:schemeClr val="accent2">
                      <a:lumMod val="50000"/>
                    </a:schemeClr>
                  </a:solidFill>
                  <a:prstDash val="solid"/>
                  <a:miter lim="800000"/>
                </a:ln>
                <a:solidFill>
                  <a:srgbClr val="FF000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 </a:t>
            </a:r>
            <a:r>
              <a:rPr lang="es-AR" sz="2400" b="1" dirty="0" err="1">
                <a:ln w="18000">
                  <a:solidFill>
                    <a:schemeClr val="accent2">
                      <a:lumMod val="50000"/>
                    </a:schemeClr>
                  </a:solidFill>
                  <a:prstDash val="solid"/>
                  <a:miter lim="800000"/>
                </a:ln>
                <a:solidFill>
                  <a:srgbClr val="FF000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ar</a:t>
            </a:r>
            <a:r>
              <a:rPr lang="es-AR" sz="2400" b="1" dirty="0">
                <a:ln w="18000">
                  <a:solidFill>
                    <a:schemeClr val="accent2">
                      <a:lumMod val="50000"/>
                    </a:schemeClr>
                  </a:solidFill>
                  <a:prstDash val="solid"/>
                  <a:miter lim="800000"/>
                </a:ln>
                <a:solidFill>
                  <a:srgbClr val="FF000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 de triunfo, que o sábado </a:t>
            </a:r>
            <a:r>
              <a:rPr lang="es-AR" sz="2400" b="1" dirty="0" err="1">
                <a:ln w="18000">
                  <a:solidFill>
                    <a:schemeClr val="accent2">
                      <a:lumMod val="50000"/>
                    </a:schemeClr>
                  </a:solidFill>
                  <a:prstDash val="solid"/>
                  <a:miter lim="800000"/>
                </a:ln>
                <a:solidFill>
                  <a:srgbClr val="FF000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foi</a:t>
            </a:r>
            <a:r>
              <a:rPr lang="es-AR" sz="2400" b="1" dirty="0">
                <a:ln w="18000">
                  <a:solidFill>
                    <a:schemeClr val="accent2">
                      <a:lumMod val="50000"/>
                    </a:schemeClr>
                  </a:solidFill>
                  <a:prstDash val="solid"/>
                  <a:miter lim="800000"/>
                </a:ln>
                <a:solidFill>
                  <a:srgbClr val="FF000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 transferido do sétimo </a:t>
            </a:r>
            <a:r>
              <a:rPr lang="es-AR" sz="2400" b="1" dirty="0" err="1">
                <a:ln w="18000">
                  <a:solidFill>
                    <a:schemeClr val="accent2">
                      <a:lumMod val="50000"/>
                    </a:schemeClr>
                  </a:solidFill>
                  <a:prstDash val="solid"/>
                  <a:miter lim="800000"/>
                </a:ln>
                <a:solidFill>
                  <a:srgbClr val="FF000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dia</a:t>
            </a:r>
            <a:r>
              <a:rPr lang="es-AR" sz="2400" b="1" dirty="0">
                <a:ln w="18000">
                  <a:solidFill>
                    <a:schemeClr val="accent2">
                      <a:lumMod val="50000"/>
                    </a:schemeClr>
                  </a:solidFill>
                  <a:prstDash val="solid"/>
                  <a:miter lim="800000"/>
                </a:ln>
                <a:solidFill>
                  <a:srgbClr val="FF000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 </a:t>
            </a:r>
            <a:r>
              <a:rPr lang="es-AR" sz="2400" b="1" dirty="0" err="1">
                <a:ln w="18000">
                  <a:solidFill>
                    <a:schemeClr val="accent2">
                      <a:lumMod val="50000"/>
                    </a:schemeClr>
                  </a:solidFill>
                  <a:prstDash val="solid"/>
                  <a:miter lim="800000"/>
                </a:ln>
                <a:solidFill>
                  <a:srgbClr val="FF000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ao</a:t>
            </a:r>
            <a:r>
              <a:rPr lang="es-AR" sz="2400" b="1" dirty="0">
                <a:ln w="18000">
                  <a:solidFill>
                    <a:schemeClr val="accent2">
                      <a:lumMod val="50000"/>
                    </a:schemeClr>
                  </a:solidFill>
                  <a:prstDash val="solid"/>
                  <a:miter lim="800000"/>
                </a:ln>
                <a:solidFill>
                  <a:srgbClr val="FF000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 </a:t>
            </a:r>
            <a:r>
              <a:rPr lang="es-AR" sz="2400" b="1" dirty="0" err="1">
                <a:ln w="18000">
                  <a:solidFill>
                    <a:schemeClr val="accent2">
                      <a:lumMod val="50000"/>
                    </a:schemeClr>
                  </a:solidFill>
                  <a:prstDash val="solid"/>
                  <a:miter lim="800000"/>
                </a:ln>
                <a:solidFill>
                  <a:srgbClr val="FF000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primeiro</a:t>
            </a:r>
            <a:r>
              <a:rPr lang="es-AR" sz="2400" b="1" dirty="0">
                <a:ln w="18000">
                  <a:solidFill>
                    <a:schemeClr val="accent2">
                      <a:lumMod val="50000"/>
                    </a:schemeClr>
                  </a:solidFill>
                  <a:prstDash val="solid"/>
                  <a:miter lim="800000"/>
                </a:ln>
                <a:solidFill>
                  <a:srgbClr val="FF000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 </a:t>
            </a:r>
            <a:r>
              <a:rPr lang="es-AR" sz="2400" b="1" dirty="0" err="1">
                <a:ln w="18000">
                  <a:solidFill>
                    <a:schemeClr val="accent2">
                      <a:lumMod val="50000"/>
                    </a:schemeClr>
                  </a:solidFill>
                  <a:prstDash val="solid"/>
                  <a:miter lim="800000"/>
                </a:ln>
                <a:solidFill>
                  <a:srgbClr val="FF000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Onde</a:t>
            </a:r>
            <a:r>
              <a:rPr lang="es-AR" sz="2400" b="1" dirty="0">
                <a:ln w="18000">
                  <a:solidFill>
                    <a:schemeClr val="accent2">
                      <a:lumMod val="50000"/>
                    </a:schemeClr>
                  </a:solidFill>
                  <a:prstDash val="solid"/>
                  <a:miter lim="800000"/>
                </a:ln>
                <a:solidFill>
                  <a:srgbClr val="FF000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 pode encontrar-se o </a:t>
            </a:r>
            <a:r>
              <a:rPr lang="es-AR" sz="2400" b="1" dirty="0" err="1">
                <a:ln w="18000">
                  <a:solidFill>
                    <a:schemeClr val="accent2">
                      <a:lumMod val="50000"/>
                    </a:schemeClr>
                  </a:solidFill>
                  <a:prstDash val="solid"/>
                  <a:miter lim="800000"/>
                </a:ln>
                <a:solidFill>
                  <a:srgbClr val="FF000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registo</a:t>
            </a:r>
            <a:r>
              <a:rPr lang="es-AR" sz="2400" b="1" dirty="0">
                <a:ln w="18000">
                  <a:solidFill>
                    <a:schemeClr val="accent2">
                      <a:lumMod val="50000"/>
                    </a:schemeClr>
                  </a:solidFill>
                  <a:prstDash val="solid"/>
                  <a:miter lim="800000"/>
                </a:ln>
                <a:solidFill>
                  <a:srgbClr val="FF000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 de tal </a:t>
            </a:r>
            <a:r>
              <a:rPr lang="es-AR" sz="2400" b="1" dirty="0" err="1">
                <a:ln w="18000">
                  <a:solidFill>
                    <a:schemeClr val="accent2">
                      <a:lumMod val="50000"/>
                    </a:schemeClr>
                  </a:solidFill>
                  <a:prstDash val="solid"/>
                  <a:miter lim="800000"/>
                </a:ln>
                <a:solidFill>
                  <a:srgbClr val="FF000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transação</a:t>
            </a:r>
            <a:r>
              <a:rPr lang="es-AR" sz="2400" b="1" dirty="0">
                <a:ln w="18000">
                  <a:solidFill>
                    <a:schemeClr val="accent2">
                      <a:lumMod val="50000"/>
                    </a:schemeClr>
                  </a:solidFill>
                  <a:prstDash val="solid"/>
                  <a:miter lim="800000"/>
                </a:ln>
                <a:solidFill>
                  <a:srgbClr val="FF000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 </a:t>
            </a:r>
            <a:r>
              <a:rPr lang="es-AR" sz="2400" b="1" dirty="0" err="1">
                <a:ln w="18000">
                  <a:solidFill>
                    <a:schemeClr val="accent2">
                      <a:lumMod val="50000"/>
                    </a:schemeClr>
                  </a:solidFill>
                  <a:prstDash val="solid"/>
                  <a:miter lim="800000"/>
                </a:ln>
                <a:solidFill>
                  <a:srgbClr val="FF000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Não</a:t>
            </a:r>
            <a:r>
              <a:rPr lang="es-AR" sz="2400" b="1" dirty="0">
                <a:ln w="18000">
                  <a:solidFill>
                    <a:schemeClr val="accent2">
                      <a:lumMod val="50000"/>
                    </a:schemeClr>
                  </a:solidFill>
                  <a:prstDash val="solid"/>
                  <a:miter lim="800000"/>
                </a:ln>
                <a:solidFill>
                  <a:srgbClr val="FF000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 no </a:t>
            </a:r>
            <a:r>
              <a:rPr lang="es-AR" sz="2400" b="1" dirty="0" err="1">
                <a:ln w="18000">
                  <a:solidFill>
                    <a:schemeClr val="accent2">
                      <a:lumMod val="50000"/>
                    </a:schemeClr>
                  </a:solidFill>
                  <a:prstDash val="solid"/>
                  <a:miter lim="800000"/>
                </a:ln>
                <a:solidFill>
                  <a:srgbClr val="FF000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novo</a:t>
            </a:r>
            <a:r>
              <a:rPr lang="es-AR" sz="2400" b="1" dirty="0">
                <a:ln w="18000">
                  <a:solidFill>
                    <a:schemeClr val="accent2">
                      <a:lumMod val="50000"/>
                    </a:schemeClr>
                  </a:solidFill>
                  <a:prstDash val="solid"/>
                  <a:miter lim="800000"/>
                </a:ln>
                <a:solidFill>
                  <a:srgbClr val="FF000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 testamente, </a:t>
            </a:r>
            <a:r>
              <a:rPr lang="es-AR" sz="2400" b="1" dirty="0" err="1">
                <a:ln w="18000">
                  <a:solidFill>
                    <a:schemeClr val="accent2">
                      <a:lumMod val="50000"/>
                    </a:schemeClr>
                  </a:solidFill>
                  <a:prstDash val="solid"/>
                  <a:miter lim="800000"/>
                </a:ln>
                <a:solidFill>
                  <a:srgbClr val="FF000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pois</a:t>
            </a:r>
            <a:r>
              <a:rPr lang="es-AR" sz="2400" b="1" dirty="0">
                <a:ln w="18000">
                  <a:solidFill>
                    <a:schemeClr val="accent2">
                      <a:lumMod val="50000"/>
                    </a:schemeClr>
                  </a:solidFill>
                  <a:prstDash val="solid"/>
                  <a:miter lim="800000"/>
                </a:ln>
                <a:solidFill>
                  <a:srgbClr val="FF000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 </a:t>
            </a:r>
            <a:r>
              <a:rPr lang="es-AR" sz="2400" b="1" dirty="0" err="1">
                <a:ln w="18000">
                  <a:solidFill>
                    <a:schemeClr val="accent2">
                      <a:lumMod val="50000"/>
                    </a:schemeClr>
                  </a:solidFill>
                  <a:prstDash val="solid"/>
                  <a:miter lim="800000"/>
                </a:ln>
                <a:solidFill>
                  <a:srgbClr val="FF000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ali</a:t>
            </a:r>
            <a:r>
              <a:rPr lang="es-AR" sz="2400" b="1" dirty="0">
                <a:ln w="18000">
                  <a:solidFill>
                    <a:schemeClr val="accent2">
                      <a:lumMod val="50000"/>
                    </a:schemeClr>
                  </a:solidFill>
                  <a:prstDash val="solid"/>
                  <a:miter lim="800000"/>
                </a:ln>
                <a:solidFill>
                  <a:srgbClr val="FF000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 </a:t>
            </a:r>
            <a:r>
              <a:rPr lang="es-AR" sz="2400" b="1" dirty="0" err="1">
                <a:ln w="18000">
                  <a:solidFill>
                    <a:schemeClr val="accent2">
                      <a:lumMod val="50000"/>
                    </a:schemeClr>
                  </a:solidFill>
                  <a:prstDash val="solid"/>
                  <a:miter lim="800000"/>
                </a:ln>
                <a:solidFill>
                  <a:srgbClr val="FF000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não</a:t>
            </a:r>
            <a:r>
              <a:rPr lang="es-AR" sz="2400" b="1" dirty="0">
                <a:ln w="18000">
                  <a:solidFill>
                    <a:schemeClr val="accent2">
                      <a:lumMod val="50000"/>
                    </a:schemeClr>
                  </a:solidFill>
                  <a:prstDash val="solid"/>
                  <a:miter lim="800000"/>
                </a:ln>
                <a:solidFill>
                  <a:srgbClr val="FF000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 </a:t>
            </a:r>
            <a:r>
              <a:rPr lang="es-AR" sz="2400" b="1" dirty="0" err="1">
                <a:ln w="18000">
                  <a:solidFill>
                    <a:schemeClr val="accent2">
                      <a:lumMod val="50000"/>
                    </a:schemeClr>
                  </a:solidFill>
                  <a:prstDash val="solid"/>
                  <a:miter lim="800000"/>
                </a:ln>
                <a:solidFill>
                  <a:srgbClr val="FF000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há</a:t>
            </a:r>
            <a:r>
              <a:rPr lang="es-AR" sz="2400" b="1" dirty="0">
                <a:ln w="18000">
                  <a:solidFill>
                    <a:schemeClr val="accent2">
                      <a:lumMod val="50000"/>
                    </a:schemeClr>
                  </a:solidFill>
                  <a:prstDash val="solid"/>
                  <a:miter lim="800000"/>
                </a:ln>
                <a:solidFill>
                  <a:srgbClr val="FF000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 absolutamente nada a </a:t>
            </a:r>
            <a:r>
              <a:rPr lang="es-AR" sz="2400" b="1" dirty="0" err="1">
                <a:ln w="18000">
                  <a:solidFill>
                    <a:schemeClr val="accent2">
                      <a:lumMod val="50000"/>
                    </a:schemeClr>
                  </a:solidFill>
                  <a:prstDash val="solid"/>
                  <a:miter lim="800000"/>
                </a:ln>
                <a:solidFill>
                  <a:srgbClr val="FF000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respeito</a:t>
            </a:r>
            <a:r>
              <a:rPr lang="es-AR" sz="2400" b="1" dirty="0">
                <a:ln w="18000">
                  <a:solidFill>
                    <a:schemeClr val="accent2">
                      <a:lumMod val="50000"/>
                    </a:schemeClr>
                  </a:solidFill>
                  <a:prstDash val="solid"/>
                  <a:miter lim="800000"/>
                </a:ln>
                <a:solidFill>
                  <a:srgbClr val="FF000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 </a:t>
            </a:r>
          </a:p>
          <a:p>
            <a:pPr>
              <a:spcAft>
                <a:spcPts val="1200"/>
              </a:spcAft>
            </a:pPr>
            <a:endParaRPr lang="es-AR" sz="2400" b="1" dirty="0">
              <a:ln w="18000">
                <a:solidFill>
                  <a:schemeClr val="accent2">
                    <a:lumMod val="50000"/>
                  </a:schemeClr>
                </a:solidFill>
                <a:prstDash val="solid"/>
                <a:miter lim="800000"/>
              </a:ln>
              <a:solidFill>
                <a:srgbClr val="FF000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endParaRPr>
          </a:p>
          <a:p>
            <a:pPr marL="342900" indent="-342900">
              <a:spcAft>
                <a:spcPts val="1200"/>
              </a:spcAft>
              <a:buFont typeface="Arial" pitchFamily="34" charset="0"/>
              <a:buChar char="•"/>
            </a:pPr>
            <a:r>
              <a:rPr lang="es-AR" b="1" dirty="0">
                <a:ln w="18000">
                  <a:solidFill>
                    <a:schemeClr val="accent2">
                      <a:lumMod val="50000"/>
                    </a:schemeClr>
                  </a:solidFill>
                  <a:prstDash val="solid"/>
                  <a:miter lim="800000"/>
                </a:ln>
                <a:solidFill>
                  <a:srgbClr val="00206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Dr. Edward T. </a:t>
            </a:r>
            <a:r>
              <a:rPr lang="es-AR" b="1" dirty="0" err="1">
                <a:ln w="18000">
                  <a:solidFill>
                    <a:schemeClr val="accent2">
                      <a:lumMod val="50000"/>
                    </a:schemeClr>
                  </a:solidFill>
                  <a:prstDash val="solid"/>
                  <a:miter lim="800000"/>
                </a:ln>
                <a:solidFill>
                  <a:srgbClr val="00206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Hiscox</a:t>
            </a:r>
            <a:r>
              <a:rPr lang="es-AR" b="1" dirty="0">
                <a:ln w="18000">
                  <a:solidFill>
                    <a:schemeClr val="accent2">
                      <a:lumMod val="50000"/>
                    </a:schemeClr>
                  </a:solidFill>
                  <a:prstDash val="solid"/>
                  <a:miter lim="800000"/>
                </a:ln>
                <a:solidFill>
                  <a:srgbClr val="00206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 autor do Manual Bautista, Artigo </a:t>
            </a:r>
            <a:r>
              <a:rPr lang="es-AR" b="1" dirty="0" err="1">
                <a:ln w="18000">
                  <a:solidFill>
                    <a:schemeClr val="accent2">
                      <a:lumMod val="50000"/>
                    </a:schemeClr>
                  </a:solidFill>
                  <a:prstDash val="solid"/>
                  <a:miter lim="800000"/>
                </a:ln>
                <a:solidFill>
                  <a:srgbClr val="00206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lido</a:t>
            </a:r>
            <a:r>
              <a:rPr lang="es-AR" b="1" dirty="0">
                <a:ln w="18000">
                  <a:solidFill>
                    <a:schemeClr val="accent2">
                      <a:lumMod val="50000"/>
                    </a:schemeClr>
                  </a:solidFill>
                  <a:prstDash val="solid"/>
                  <a:miter lim="800000"/>
                </a:ln>
                <a:solidFill>
                  <a:srgbClr val="00206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 </a:t>
            </a:r>
            <a:r>
              <a:rPr lang="es-AR" b="1" dirty="0" err="1">
                <a:ln w="18000">
                  <a:solidFill>
                    <a:schemeClr val="accent2">
                      <a:lumMod val="50000"/>
                    </a:schemeClr>
                  </a:solidFill>
                  <a:prstDash val="solid"/>
                  <a:miter lim="800000"/>
                </a:ln>
                <a:solidFill>
                  <a:srgbClr val="00206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perante</a:t>
            </a:r>
            <a:r>
              <a:rPr lang="es-AR" b="1" dirty="0">
                <a:ln w="18000">
                  <a:solidFill>
                    <a:schemeClr val="accent2">
                      <a:lumMod val="50000"/>
                    </a:schemeClr>
                  </a:solidFill>
                  <a:prstDash val="solid"/>
                  <a:miter lim="800000"/>
                </a:ln>
                <a:solidFill>
                  <a:srgbClr val="00206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 a </a:t>
            </a:r>
            <a:r>
              <a:rPr lang="es-AR" b="1" dirty="0" err="1">
                <a:ln w="18000">
                  <a:solidFill>
                    <a:schemeClr val="accent2">
                      <a:lumMod val="50000"/>
                    </a:schemeClr>
                  </a:solidFill>
                  <a:prstDash val="solid"/>
                  <a:miter lim="800000"/>
                </a:ln>
                <a:solidFill>
                  <a:srgbClr val="00206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conferência</a:t>
            </a:r>
            <a:r>
              <a:rPr lang="es-AR" b="1" dirty="0">
                <a:ln w="18000">
                  <a:solidFill>
                    <a:schemeClr val="accent2">
                      <a:lumMod val="50000"/>
                    </a:schemeClr>
                  </a:solidFill>
                  <a:prstDash val="solid"/>
                  <a:miter lim="800000"/>
                </a:ln>
                <a:solidFill>
                  <a:srgbClr val="00206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 de Ministros </a:t>
            </a:r>
            <a:r>
              <a:rPr lang="es-AR" b="1" dirty="0" err="1">
                <a:ln w="18000">
                  <a:solidFill>
                    <a:schemeClr val="accent2">
                      <a:lumMod val="50000"/>
                    </a:schemeClr>
                  </a:solidFill>
                  <a:prstDash val="solid"/>
                  <a:miter lim="800000"/>
                </a:ln>
                <a:solidFill>
                  <a:srgbClr val="00206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em</a:t>
            </a:r>
            <a:r>
              <a:rPr lang="es-AR" b="1" dirty="0">
                <a:ln w="18000">
                  <a:solidFill>
                    <a:schemeClr val="accent2">
                      <a:lumMod val="50000"/>
                    </a:schemeClr>
                  </a:solidFill>
                  <a:prstDash val="solid"/>
                  <a:miter lim="800000"/>
                </a:ln>
                <a:solidFill>
                  <a:srgbClr val="00206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 New York, celebrada a 13 de </a:t>
            </a:r>
            <a:r>
              <a:rPr lang="es-AR" b="1" dirty="0" err="1">
                <a:ln w="18000">
                  <a:solidFill>
                    <a:schemeClr val="accent2">
                      <a:lumMod val="50000"/>
                    </a:schemeClr>
                  </a:solidFill>
                  <a:prstDash val="solid"/>
                  <a:miter lim="800000"/>
                </a:ln>
                <a:solidFill>
                  <a:srgbClr val="00206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novembro</a:t>
            </a:r>
            <a:r>
              <a:rPr lang="es-AR" b="1" dirty="0">
                <a:ln w="18000">
                  <a:solidFill>
                    <a:schemeClr val="accent2">
                      <a:lumMod val="50000"/>
                    </a:schemeClr>
                  </a:solidFill>
                  <a:prstDash val="solid"/>
                  <a:miter lim="800000"/>
                </a:ln>
                <a:solidFill>
                  <a:srgbClr val="00206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 de 1893.</a:t>
            </a:r>
            <a:endParaRPr lang="en-US" b="1" dirty="0">
              <a:ln w="18000">
                <a:solidFill>
                  <a:schemeClr val="accent2">
                    <a:lumMod val="50000"/>
                  </a:schemeClr>
                </a:solidFill>
                <a:prstDash val="solid"/>
                <a:miter lim="800000"/>
              </a:ln>
              <a:solidFill>
                <a:srgbClr val="00206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endParaRPr>
          </a:p>
        </p:txBody>
      </p:sp>
    </p:spTree>
    <p:extLst>
      <p:ext uri="{BB962C8B-B14F-4D97-AF65-F5344CB8AC3E}">
        <p14:creationId xmlns:p14="http://schemas.microsoft.com/office/powerpoint/2010/main" val="315771290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250"/>
                                        <p:tgtEl>
                                          <p:spTgt spid="9">
                                            <p:txEl>
                                              <p:pRg st="0" end="0"/>
                                            </p:txEl>
                                          </p:spTgt>
                                        </p:tgtEl>
                                      </p:cBhvr>
                                    </p:animEffect>
                                  </p:childTnLst>
                                </p:cTn>
                              </p:par>
                            </p:childTnLst>
                          </p:cTn>
                        </p:par>
                        <p:par>
                          <p:cTn id="8" fill="hold">
                            <p:stCondLst>
                              <p:cond delay="1250"/>
                            </p:stCondLst>
                            <p:childTnLst>
                              <p:par>
                                <p:cTn id="9" presetID="10" presetClass="entr" presetSubtype="0" fill="hold" grpId="0" nodeType="after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animEffect transition="in" filter="fade">
                                      <p:cBhvr>
                                        <p:cTn id="11" dur="1250"/>
                                        <p:tgtEl>
                                          <p:spTgt spid="9">
                                            <p:txEl>
                                              <p:pRg st="2" end="2"/>
                                            </p:txEl>
                                          </p:spTgt>
                                        </p:tgtEl>
                                      </p:cBhvr>
                                    </p:animEffect>
                                  </p:childTnLst>
                                </p:cTn>
                              </p:par>
                            </p:childTnLst>
                          </p:cTn>
                        </p:par>
                        <p:par>
                          <p:cTn id="12" fill="hold">
                            <p:stCondLst>
                              <p:cond delay="2500"/>
                            </p:stCondLst>
                            <p:childTnLst>
                              <p:par>
                                <p:cTn id="13" presetID="22" presetClass="entr" presetSubtype="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J:\Mis Docs\_Multimedia IMS\Curso Biblico PPS\Tema 14\marco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48" y="0"/>
            <a:ext cx="9131852"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1367644" y="1664804"/>
            <a:ext cx="6480720" cy="361588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scene3d>
              <a:camera prst="orthographicFront"/>
              <a:lightRig rig="glow" dir="tl">
                <a:rot lat="0" lon="0" rev="5400000"/>
              </a:lightRig>
            </a:scene3d>
            <a:sp3d contourW="12700">
              <a:bevelT w="25400" h="25400"/>
              <a:contourClr>
                <a:schemeClr val="accent6">
                  <a:shade val="73000"/>
                </a:schemeClr>
              </a:contourClr>
            </a:sp3d>
          </a:bodyPr>
          <a:lstStyle/>
          <a:p>
            <a:pPr algn="ctr"/>
            <a:r>
              <a:rPr lang="es-ES" sz="5400" b="1" dirty="0">
                <a:ln w="11430"/>
                <a:gradFill>
                  <a:gsLst>
                    <a:gs pos="0">
                      <a:srgbClr val="FFF200"/>
                    </a:gs>
                    <a:gs pos="58000">
                      <a:srgbClr val="FF7A00"/>
                    </a:gs>
                    <a:gs pos="93000">
                      <a:srgbClr val="FF0300"/>
                    </a:gs>
                    <a:gs pos="100000">
                      <a:srgbClr val="4D0808"/>
                    </a:gs>
                  </a:gsLst>
                  <a:lin ang="5400000" scaled="0"/>
                </a:gradFill>
                <a:effectLst>
                  <a:outerShdw blurRad="80000" dist="40000" dir="5040000" algn="tl">
                    <a:srgbClr val="000000">
                      <a:alpha val="30000"/>
                    </a:srgbClr>
                  </a:outerShdw>
                  <a:reflection blurRad="6350" stA="55000" endA="300" endPos="45500" dir="5400000" sy="-100000" algn="bl" rotWithShape="0"/>
                </a:effectLst>
                <a:latin typeface="Trajan Pro" pitchFamily="18" charset="0"/>
                <a:cs typeface="Vijaya" pitchFamily="34" charset="0"/>
              </a:rPr>
              <a:t>ALGUMAS PERGUNTAS RELACIONADAS COM O SÁBADO</a:t>
            </a:r>
          </a:p>
        </p:txBody>
      </p:sp>
      <p:pic>
        <p:nvPicPr>
          <p:cNvPr id="4" name="Picture 5" descr="J:\Mis Docs\_Multimedia IMS\Curso Biblico PPS\loguito.png"/>
          <p:cNvPicPr>
            <a:picLocks noChangeAspect="1" noChangeArrowheads="1"/>
          </p:cNvPicPr>
          <p:nvPr/>
        </p:nvPicPr>
        <p:blipFill rotWithShape="1">
          <a:blip r:embed="rId4">
            <a:extLst>
              <a:ext uri="{28A0092B-C50C-407E-A947-70E740481C1C}">
                <a14:useLocalDpi xmlns:a14="http://schemas.microsoft.com/office/drawing/2010/main" val="0"/>
              </a:ext>
            </a:extLst>
          </a:blip>
          <a:srcRect t="89111" r="87666"/>
          <a:stretch/>
        </p:blipFill>
        <p:spPr bwMode="auto">
          <a:xfrm>
            <a:off x="0" y="6111240"/>
            <a:ext cx="1127759" cy="746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317628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3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J:\Mis Docs\_Multimedia IMS\Curso Biblico PPS\Tema 14\Tema 14 ador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1475656" y="1304764"/>
            <a:ext cx="2339102" cy="461665"/>
          </a:xfrm>
          <a:prstGeom prst="rect">
            <a:avLst/>
          </a:prstGeom>
        </p:spPr>
        <p:txBody>
          <a:bodyPr wrap="none">
            <a:spAutoFit/>
          </a:bodyPr>
          <a:lstStyle/>
          <a:p>
            <a:r>
              <a:rPr lang="es-ES" sz="2400" b="1" dirty="0" err="1">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Adoração</a:t>
            </a:r>
            <a:r>
              <a:rPr lang="es-ES" sz="2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 </a:t>
            </a:r>
            <a:r>
              <a:rPr lang="es-ES" sz="2400" b="1" dirty="0" err="1">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ao</a:t>
            </a:r>
            <a:r>
              <a:rPr lang="es-ES" sz="2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 Sol</a:t>
            </a:r>
            <a:endParaRPr lang="es-ES" sz="2400" dirty="0"/>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7759" y="3853307"/>
            <a:ext cx="7008638" cy="18649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899379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J:\Mis Docs\_Multimedia IMS\Curso Biblico PPS\Tema 14\Tema 14 calendari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9591" y="4077072"/>
            <a:ext cx="7380821" cy="2131977"/>
          </a:xfrm>
          <a:prstGeom prst="rect">
            <a:avLst/>
          </a:prstGeom>
          <a:noFill/>
          <a:extLst>
            <a:ext uri="{909E8E84-426E-40DD-AFC4-6F175D3DCCD1}">
              <a14:hiddenFill xmlns:a14="http://schemas.microsoft.com/office/drawing/2010/main">
                <a:solidFill>
                  <a:srgbClr val="FFFFFF"/>
                </a:solidFill>
              </a14:hiddenFill>
            </a:ext>
          </a:extLst>
        </p:spPr>
      </p:pic>
      <p:sp>
        <p:nvSpPr>
          <p:cNvPr id="6" name="5 Rectángulo"/>
          <p:cNvSpPr/>
          <p:nvPr/>
        </p:nvSpPr>
        <p:spPr>
          <a:xfrm>
            <a:off x="3455876" y="932522"/>
            <a:ext cx="4572000" cy="5016758"/>
          </a:xfrm>
          <a:prstGeom prst="rect">
            <a:avLst/>
          </a:prstGeom>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r"/>
            <a:r>
              <a:rPr lang="es-ES"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Bernard MT Condensed" pitchFamily="18" charset="0"/>
              </a:rPr>
              <a:t>Como sabemos que o sábado </a:t>
            </a:r>
            <a:r>
              <a:rPr lang="es-ES" sz="40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Bernard MT Condensed" pitchFamily="18" charset="0"/>
              </a:rPr>
              <a:t>atual</a:t>
            </a:r>
            <a:r>
              <a:rPr lang="es-ES"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Bernard MT Condensed" pitchFamily="18" charset="0"/>
              </a:rPr>
              <a:t> é o </a:t>
            </a:r>
            <a:r>
              <a:rPr lang="es-ES" sz="40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Bernard MT Condensed" pitchFamily="18" charset="0"/>
              </a:rPr>
              <a:t>mesmo</a:t>
            </a:r>
            <a:r>
              <a:rPr lang="es-ES"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Bernard MT Condensed" pitchFamily="18" charset="0"/>
              </a:rPr>
              <a:t> que Deus </a:t>
            </a:r>
            <a:r>
              <a:rPr lang="es-ES" sz="40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Bernard MT Condensed" pitchFamily="18" charset="0"/>
              </a:rPr>
              <a:t>santificou</a:t>
            </a:r>
            <a:r>
              <a:rPr lang="es-ES"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Bernard MT Condensed" pitchFamily="18" charset="0"/>
              </a:rPr>
              <a:t> na </a:t>
            </a:r>
            <a:r>
              <a:rPr lang="es-ES" sz="40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Bernard MT Condensed" pitchFamily="18" charset="0"/>
              </a:rPr>
              <a:t>criação</a:t>
            </a:r>
            <a:r>
              <a:rPr lang="es-ES"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Bernard MT Condensed" pitchFamily="18" charset="0"/>
              </a:rPr>
              <a:t>? </a:t>
            </a:r>
            <a:br>
              <a:rPr lang="es-ES"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Bernard MT Condensed" pitchFamily="18" charset="0"/>
              </a:rPr>
            </a:br>
            <a:r>
              <a:rPr lang="es-ES" sz="40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Bernard MT Condensed" pitchFamily="18" charset="0"/>
              </a:rPr>
              <a:t>Não</a:t>
            </a:r>
            <a:r>
              <a:rPr lang="es-ES"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Bernard MT Condensed" pitchFamily="18" charset="0"/>
              </a:rPr>
              <a:t> </a:t>
            </a:r>
            <a:r>
              <a:rPr lang="es-ES" sz="40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Bernard MT Condensed" pitchFamily="18" charset="0"/>
              </a:rPr>
              <a:t>houveram</a:t>
            </a:r>
            <a:r>
              <a:rPr lang="es-ES"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Bernard MT Condensed" pitchFamily="18" charset="0"/>
              </a:rPr>
              <a:t> por acaso, </a:t>
            </a:r>
            <a:r>
              <a:rPr lang="es-ES" sz="40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Bernard MT Condensed" pitchFamily="18" charset="0"/>
              </a:rPr>
              <a:t>mudanças</a:t>
            </a:r>
            <a:r>
              <a:rPr lang="es-ES"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Bernard MT Condensed" pitchFamily="18" charset="0"/>
              </a:rPr>
              <a:t> de </a:t>
            </a:r>
            <a:r>
              <a:rPr lang="es-ES" sz="40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Bernard MT Condensed" pitchFamily="18" charset="0"/>
              </a:rPr>
              <a:t>calendário</a:t>
            </a:r>
            <a:r>
              <a:rPr lang="es-ES"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Bernard MT Condensed" pitchFamily="18" charset="0"/>
              </a:rPr>
              <a:t>?</a:t>
            </a:r>
          </a:p>
        </p:txBody>
      </p:sp>
    </p:spTree>
    <p:extLst>
      <p:ext uri="{BB962C8B-B14F-4D97-AF65-F5344CB8AC3E}">
        <p14:creationId xmlns:p14="http://schemas.microsoft.com/office/powerpoint/2010/main" val="201145749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J:\Mis Docs\_Multimedia IMS\Curso Biblico PPS\Tema 14\Tema 14 cal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791580" y="1207786"/>
            <a:ext cx="7776864" cy="4524315"/>
          </a:xfrm>
          <a:prstGeom prst="rect">
            <a:avLst/>
          </a:prstGeom>
          <a:solidFill>
            <a:srgbClr val="FFFFFF">
              <a:alpha val="80000"/>
            </a:srgbClr>
          </a:solidFill>
        </p:spPr>
        <p:txBody>
          <a:bodyPr wrap="square" anchor="ct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3600" b="1" spc="50" dirty="0">
                <a:ln w="11430"/>
                <a:solidFill>
                  <a:srgbClr val="002060"/>
                </a:solidFill>
                <a:effectLst>
                  <a:outerShdw blurRad="76200" dist="50800" dir="5400000" algn="tl" rotWithShape="0">
                    <a:srgbClr val="000000">
                      <a:alpha val="65000"/>
                    </a:srgbClr>
                  </a:outerShdw>
                </a:effectLst>
                <a:latin typeface="Myriad Pro" pitchFamily="34" charset="0"/>
              </a:rPr>
              <a:t>Se tomamos os </a:t>
            </a:r>
            <a:r>
              <a:rPr lang="es-ES" sz="3600" b="1" spc="50" dirty="0" err="1">
                <a:ln w="11430"/>
                <a:solidFill>
                  <a:srgbClr val="002060"/>
                </a:solidFill>
                <a:effectLst>
                  <a:outerShdw blurRad="76200" dist="50800" dir="5400000" algn="tl" rotWithShape="0">
                    <a:srgbClr val="000000">
                      <a:alpha val="65000"/>
                    </a:srgbClr>
                  </a:outerShdw>
                </a:effectLst>
                <a:latin typeface="Myriad Pro" pitchFamily="34" charset="0"/>
              </a:rPr>
              <a:t>calendários</a:t>
            </a:r>
            <a:r>
              <a:rPr lang="es-ES" sz="3600" b="1" spc="50" dirty="0">
                <a:ln w="11430"/>
                <a:solidFill>
                  <a:srgbClr val="002060"/>
                </a:solidFill>
                <a:effectLst>
                  <a:outerShdw blurRad="76200" dist="50800" dir="5400000" algn="tl" rotWithShape="0">
                    <a:srgbClr val="000000">
                      <a:alpha val="65000"/>
                    </a:srgbClr>
                  </a:outerShdw>
                </a:effectLst>
                <a:latin typeface="Myriad Pro" pitchFamily="34" charset="0"/>
              </a:rPr>
              <a:t>: </a:t>
            </a:r>
            <a:r>
              <a:rPr lang="es-ES" sz="3600" b="1" spc="50" dirty="0" err="1">
                <a:ln w="11430"/>
                <a:solidFill>
                  <a:srgbClr val="002060"/>
                </a:solidFill>
                <a:effectLst>
                  <a:outerShdw blurRad="76200" dist="50800" dir="5400000" algn="tl" rotWithShape="0">
                    <a:srgbClr val="000000">
                      <a:alpha val="65000"/>
                    </a:srgbClr>
                  </a:outerShdw>
                </a:effectLst>
                <a:latin typeface="Myriad Pro" pitchFamily="34" charset="0"/>
              </a:rPr>
              <a:t>Cristão</a:t>
            </a:r>
            <a:r>
              <a:rPr lang="es-ES" sz="3600" b="1" spc="50" dirty="0">
                <a:ln w="11430"/>
                <a:solidFill>
                  <a:srgbClr val="002060"/>
                </a:solidFill>
                <a:effectLst>
                  <a:outerShdw blurRad="76200" dist="50800" dir="5400000" algn="tl" rotWithShape="0">
                    <a:srgbClr val="000000">
                      <a:alpha val="65000"/>
                    </a:srgbClr>
                  </a:outerShdw>
                </a:effectLst>
                <a:latin typeface="Myriad Pro" pitchFamily="34" charset="0"/>
              </a:rPr>
              <a:t>, Oriental, </a:t>
            </a:r>
            <a:r>
              <a:rPr lang="es-ES" sz="3600" b="1" spc="50" dirty="0" err="1">
                <a:ln w="11430"/>
                <a:solidFill>
                  <a:srgbClr val="002060"/>
                </a:solidFill>
                <a:effectLst>
                  <a:outerShdw blurRad="76200" dist="50800" dir="5400000" algn="tl" rotWithShape="0">
                    <a:srgbClr val="000000">
                      <a:alpha val="65000"/>
                    </a:srgbClr>
                  </a:outerShdw>
                </a:effectLst>
                <a:latin typeface="Myriad Pro" pitchFamily="34" charset="0"/>
              </a:rPr>
              <a:t>Maometano</a:t>
            </a:r>
            <a:r>
              <a:rPr lang="es-ES" sz="3600" b="1" spc="50" dirty="0">
                <a:ln w="11430"/>
                <a:solidFill>
                  <a:srgbClr val="002060"/>
                </a:solidFill>
                <a:effectLst>
                  <a:outerShdw blurRad="76200" dist="50800" dir="5400000" algn="tl" rotWithShape="0">
                    <a:srgbClr val="000000">
                      <a:alpha val="65000"/>
                    </a:srgbClr>
                  </a:outerShdw>
                </a:effectLst>
                <a:latin typeface="Myriad Pro" pitchFamily="34" charset="0"/>
              </a:rPr>
              <a:t>, Copto </a:t>
            </a:r>
            <a:r>
              <a:rPr lang="es-ES" sz="3600" b="1" spc="50" dirty="0" err="1">
                <a:ln w="11430"/>
                <a:solidFill>
                  <a:srgbClr val="002060"/>
                </a:solidFill>
                <a:effectLst>
                  <a:outerShdw blurRad="76200" dist="50800" dir="5400000" algn="tl" rotWithShape="0">
                    <a:srgbClr val="000000">
                      <a:alpha val="65000"/>
                    </a:srgbClr>
                  </a:outerShdw>
                </a:effectLst>
                <a:latin typeface="Myriad Pro" pitchFamily="34" charset="0"/>
              </a:rPr>
              <a:t>ou</a:t>
            </a:r>
            <a:r>
              <a:rPr lang="es-ES" sz="3600" b="1" spc="50" dirty="0">
                <a:ln w="11430"/>
                <a:solidFill>
                  <a:srgbClr val="002060"/>
                </a:solidFill>
                <a:effectLst>
                  <a:outerShdw blurRad="76200" dist="50800" dir="5400000" algn="tl" rotWithShape="0">
                    <a:srgbClr val="000000">
                      <a:alpha val="65000"/>
                    </a:srgbClr>
                  </a:outerShdw>
                </a:effectLst>
                <a:latin typeface="Myriad Pro" pitchFamily="34" charset="0"/>
              </a:rPr>
              <a:t> Judaico, </a:t>
            </a:r>
            <a:r>
              <a:rPr lang="es-ES" sz="3600" b="1" spc="50" dirty="0" err="1">
                <a:ln w="11430"/>
                <a:solidFill>
                  <a:srgbClr val="002060"/>
                </a:solidFill>
                <a:effectLst>
                  <a:outerShdw blurRad="76200" dist="50800" dir="5400000" algn="tl" rotWithShape="0">
                    <a:srgbClr val="000000">
                      <a:alpha val="65000"/>
                    </a:srgbClr>
                  </a:outerShdw>
                </a:effectLst>
                <a:latin typeface="Myriad Pro" pitchFamily="34" charset="0"/>
              </a:rPr>
              <a:t>comprovaremos</a:t>
            </a:r>
            <a:r>
              <a:rPr lang="es-ES" sz="3600" b="1" spc="50" dirty="0">
                <a:ln w="11430"/>
                <a:solidFill>
                  <a:srgbClr val="002060"/>
                </a:solidFill>
                <a:effectLst>
                  <a:outerShdw blurRad="76200" dist="50800" dir="5400000" algn="tl" rotWithShape="0">
                    <a:srgbClr val="000000">
                      <a:alpha val="65000"/>
                    </a:srgbClr>
                  </a:outerShdw>
                </a:effectLst>
                <a:latin typeface="Myriad Pro" pitchFamily="34" charset="0"/>
              </a:rPr>
              <a:t> que o ano é diferente, mas o sábado coincide </a:t>
            </a:r>
            <a:r>
              <a:rPr lang="es-ES" sz="3600" b="1" spc="50" dirty="0" err="1">
                <a:ln w="11430"/>
                <a:solidFill>
                  <a:srgbClr val="002060"/>
                </a:solidFill>
                <a:effectLst>
                  <a:outerShdw blurRad="76200" dist="50800" dir="5400000" algn="tl" rotWithShape="0">
                    <a:srgbClr val="000000">
                      <a:alpha val="65000"/>
                    </a:srgbClr>
                  </a:outerShdw>
                </a:effectLst>
                <a:latin typeface="Myriad Pro" pitchFamily="34" charset="0"/>
              </a:rPr>
              <a:t>em</a:t>
            </a:r>
            <a:r>
              <a:rPr lang="es-ES" sz="3600" b="1" spc="50" dirty="0">
                <a:ln w="11430"/>
                <a:solidFill>
                  <a:srgbClr val="002060"/>
                </a:solidFill>
                <a:effectLst>
                  <a:outerShdw blurRad="76200" dist="50800" dir="5400000" algn="tl" rotWithShape="0">
                    <a:srgbClr val="000000">
                      <a:alpha val="65000"/>
                    </a:srgbClr>
                  </a:outerShdw>
                </a:effectLst>
                <a:latin typeface="Myriad Pro" pitchFamily="34" charset="0"/>
              </a:rPr>
              <a:t> todos. </a:t>
            </a:r>
            <a:br>
              <a:rPr lang="es-ES" sz="3600" b="1" spc="50" dirty="0">
                <a:ln w="11430"/>
                <a:solidFill>
                  <a:srgbClr val="002060"/>
                </a:solidFill>
                <a:effectLst>
                  <a:outerShdw blurRad="76200" dist="50800" dir="5400000" algn="tl" rotWithShape="0">
                    <a:srgbClr val="000000">
                      <a:alpha val="65000"/>
                    </a:srgbClr>
                  </a:outerShdw>
                </a:effectLst>
                <a:latin typeface="Myriad Pro" pitchFamily="34" charset="0"/>
              </a:rPr>
            </a:br>
            <a:r>
              <a:rPr lang="es-ES" sz="3600" b="1" spc="50" dirty="0">
                <a:ln w="11430"/>
                <a:solidFill>
                  <a:srgbClr val="002060"/>
                </a:solidFill>
                <a:effectLst>
                  <a:outerShdw blurRad="76200" dist="50800" dir="5400000" algn="tl" rotWithShape="0">
                    <a:srgbClr val="000000">
                      <a:alpha val="65000"/>
                    </a:srgbClr>
                  </a:outerShdw>
                </a:effectLst>
                <a:latin typeface="Myriad Pro" pitchFamily="34" charset="0"/>
              </a:rPr>
              <a:t>O </a:t>
            </a:r>
            <a:r>
              <a:rPr lang="es-ES" sz="3600" b="1" spc="50" dirty="0" err="1">
                <a:ln w="11430"/>
                <a:solidFill>
                  <a:srgbClr val="002060"/>
                </a:solidFill>
                <a:effectLst>
                  <a:outerShdw blurRad="76200" dist="50800" dir="5400000" algn="tl" rotWithShape="0">
                    <a:srgbClr val="000000">
                      <a:alpha val="65000"/>
                    </a:srgbClr>
                  </a:outerShdw>
                </a:effectLst>
                <a:latin typeface="Myriad Pro" pitchFamily="34" charset="0"/>
              </a:rPr>
              <a:t>Calendário</a:t>
            </a:r>
            <a:r>
              <a:rPr lang="es-ES" sz="3600" b="1" spc="50" dirty="0">
                <a:ln w="11430"/>
                <a:solidFill>
                  <a:srgbClr val="002060"/>
                </a:solidFill>
                <a:effectLst>
                  <a:outerShdw blurRad="76200" dist="50800" dir="5400000" algn="tl" rotWithShape="0">
                    <a:srgbClr val="000000">
                      <a:alpha val="65000"/>
                    </a:srgbClr>
                  </a:outerShdw>
                </a:effectLst>
                <a:latin typeface="Myriad Pro" pitchFamily="34" charset="0"/>
              </a:rPr>
              <a:t> judaico marca </a:t>
            </a:r>
            <a:r>
              <a:rPr lang="es-ES" sz="3600" b="1" spc="50" dirty="0" err="1">
                <a:ln w="11430"/>
                <a:solidFill>
                  <a:srgbClr val="002060"/>
                </a:solidFill>
                <a:effectLst>
                  <a:outerShdw blurRad="76200" dist="50800" dir="5400000" algn="tl" rotWithShape="0">
                    <a:srgbClr val="000000">
                      <a:alpha val="65000"/>
                    </a:srgbClr>
                  </a:outerShdw>
                </a:effectLst>
                <a:latin typeface="Myriad Pro" pitchFamily="34" charset="0"/>
              </a:rPr>
              <a:t>em</a:t>
            </a:r>
            <a:r>
              <a:rPr lang="es-ES" sz="3600" b="1" spc="50" dirty="0">
                <a:ln w="11430"/>
                <a:solidFill>
                  <a:srgbClr val="002060"/>
                </a:solidFill>
                <a:effectLst>
                  <a:outerShdw blurRad="76200" dist="50800" dir="5400000" algn="tl" rotWithShape="0">
                    <a:srgbClr val="000000">
                      <a:alpha val="65000"/>
                    </a:srgbClr>
                  </a:outerShdw>
                </a:effectLst>
                <a:latin typeface="Myriad Pro" pitchFamily="34" charset="0"/>
              </a:rPr>
              <a:t> </a:t>
            </a:r>
            <a:br>
              <a:rPr lang="es-ES" sz="3600" b="1" spc="50" dirty="0">
                <a:ln w="11430"/>
                <a:solidFill>
                  <a:srgbClr val="002060"/>
                </a:solidFill>
                <a:effectLst>
                  <a:outerShdw blurRad="76200" dist="50800" dir="5400000" algn="tl" rotWithShape="0">
                    <a:srgbClr val="000000">
                      <a:alpha val="65000"/>
                    </a:srgbClr>
                  </a:outerShdw>
                </a:effectLst>
                <a:latin typeface="Myriad Pro" pitchFamily="34" charset="0"/>
              </a:rPr>
            </a:br>
            <a:r>
              <a:rPr lang="es-ES" sz="3600" b="1" spc="50" dirty="0">
                <a:ln w="11430"/>
                <a:solidFill>
                  <a:srgbClr val="002060"/>
                </a:solidFill>
                <a:effectLst>
                  <a:outerShdw blurRad="76200" dist="50800" dir="5400000" algn="tl" rotWithShape="0">
                    <a:srgbClr val="000000">
                      <a:alpha val="65000"/>
                    </a:srgbClr>
                  </a:outerShdw>
                </a:effectLst>
                <a:latin typeface="Myriad Pro" pitchFamily="34" charset="0"/>
              </a:rPr>
              <a:t>2015 o ano 5775. </a:t>
            </a:r>
          </a:p>
        </p:txBody>
      </p:sp>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013" y="3356992"/>
            <a:ext cx="8820471" cy="33076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22446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500"/>
                                        <p:tgtEl>
                                          <p:spTgt spid="3"/>
                                        </p:tgtEl>
                                      </p:cBhvr>
                                    </p:animEffect>
                                  </p:childTnLst>
                                </p:cTn>
                              </p:par>
                            </p:childTnLst>
                          </p:cTn>
                        </p:par>
                        <p:par>
                          <p:cTn id="8" fill="hold">
                            <p:stCondLst>
                              <p:cond delay="15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J:\Mis Docs\_Multimedia IMS\Curso Biblico PPS\Tema 14\Tema 14 cal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611560" y="476672"/>
            <a:ext cx="3888432" cy="6186309"/>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600" b="1" spc="50" dirty="0" err="1">
                <a:ln w="11430"/>
                <a:solidFill>
                  <a:schemeClr val="accent2">
                    <a:lumMod val="50000"/>
                  </a:schemeClr>
                </a:solidFill>
                <a:effectLst>
                  <a:outerShdw blurRad="76200" dist="50800" dir="5400000" algn="tl" rotWithShape="0">
                    <a:srgbClr val="000000">
                      <a:alpha val="65000"/>
                    </a:srgbClr>
                  </a:outerShdw>
                </a:effectLst>
                <a:latin typeface="Myriad Pro" pitchFamily="34" charset="0"/>
              </a:rPr>
              <a:t>Na</a:t>
            </a:r>
            <a:r>
              <a:rPr lang="es-ES" sz="3600" b="1" spc="50" dirty="0">
                <a:ln w="11430"/>
                <a:solidFill>
                  <a:schemeClr val="accent2">
                    <a:lumMod val="50000"/>
                  </a:schemeClr>
                </a:solidFill>
                <a:effectLst>
                  <a:outerShdw blurRad="76200" dist="50800" dir="5400000" algn="tl" rotWithShape="0">
                    <a:srgbClr val="000000">
                      <a:alpha val="65000"/>
                    </a:srgbClr>
                  </a:outerShdw>
                </a:effectLst>
                <a:latin typeface="Myriad Pro" pitchFamily="34" charset="0"/>
              </a:rPr>
              <a:t> quinta-</a:t>
            </a:r>
            <a:r>
              <a:rPr lang="es-ES" sz="3600" b="1" spc="50" dirty="0" err="1">
                <a:ln w="11430"/>
                <a:solidFill>
                  <a:schemeClr val="accent2">
                    <a:lumMod val="50000"/>
                  </a:schemeClr>
                </a:solidFill>
                <a:effectLst>
                  <a:outerShdw blurRad="76200" dist="50800" dir="5400000" algn="tl" rotWithShape="0">
                    <a:srgbClr val="000000">
                      <a:alpha val="65000"/>
                    </a:srgbClr>
                  </a:outerShdw>
                </a:effectLst>
                <a:latin typeface="Myriad Pro" pitchFamily="34" charset="0"/>
              </a:rPr>
              <a:t>feira</a:t>
            </a:r>
            <a:r>
              <a:rPr lang="es-ES" sz="3600" b="1" spc="50" dirty="0">
                <a:ln w="11430"/>
                <a:solidFill>
                  <a:schemeClr val="accent2">
                    <a:lumMod val="50000"/>
                  </a:schemeClr>
                </a:solidFill>
                <a:effectLst>
                  <a:outerShdw blurRad="76200" dist="50800" dir="5400000" algn="tl" rotWithShape="0">
                    <a:srgbClr val="000000">
                      <a:alpha val="65000"/>
                    </a:srgbClr>
                  </a:outerShdw>
                </a:effectLst>
                <a:latin typeface="Myriad Pro" pitchFamily="34" charset="0"/>
              </a:rPr>
              <a:t>, 4 de </a:t>
            </a:r>
            <a:r>
              <a:rPr lang="es-ES" sz="3600" b="1" spc="50" dirty="0" err="1">
                <a:ln w="11430"/>
                <a:solidFill>
                  <a:schemeClr val="accent2">
                    <a:lumMod val="50000"/>
                  </a:schemeClr>
                </a:solidFill>
                <a:effectLst>
                  <a:outerShdw blurRad="76200" dist="50800" dir="5400000" algn="tl" rotWithShape="0">
                    <a:srgbClr val="000000">
                      <a:alpha val="65000"/>
                    </a:srgbClr>
                  </a:outerShdw>
                </a:effectLst>
                <a:latin typeface="Myriad Pro" pitchFamily="34" charset="0"/>
              </a:rPr>
              <a:t>outubro</a:t>
            </a:r>
            <a:r>
              <a:rPr lang="es-ES" sz="3600" b="1" spc="50" dirty="0">
                <a:ln w="11430"/>
                <a:solidFill>
                  <a:schemeClr val="accent2">
                    <a:lumMod val="50000"/>
                  </a:schemeClr>
                </a:solidFill>
                <a:effectLst>
                  <a:outerShdw blurRad="76200" dist="50800" dir="5400000" algn="tl" rotWithShape="0">
                    <a:srgbClr val="000000">
                      <a:alpha val="65000"/>
                    </a:srgbClr>
                  </a:outerShdw>
                </a:effectLst>
                <a:latin typeface="Myriad Pro" pitchFamily="34" charset="0"/>
              </a:rPr>
              <a:t> de 1582 as </a:t>
            </a:r>
            <a:r>
              <a:rPr lang="es-ES" sz="3600" b="1" spc="50" dirty="0" err="1">
                <a:ln w="11430"/>
                <a:solidFill>
                  <a:schemeClr val="accent2">
                    <a:lumMod val="50000"/>
                  </a:schemeClr>
                </a:solidFill>
                <a:effectLst>
                  <a:outerShdw blurRad="76200" dist="50800" dir="5400000" algn="tl" rotWithShape="0">
                    <a:srgbClr val="000000">
                      <a:alpha val="65000"/>
                    </a:srgbClr>
                  </a:outerShdw>
                </a:effectLst>
                <a:latin typeface="Myriad Pro" pitchFamily="34" charset="0"/>
              </a:rPr>
              <a:t>pessoas</a:t>
            </a:r>
            <a:r>
              <a:rPr lang="es-ES" sz="3600" b="1" spc="50" dirty="0">
                <a:ln w="11430"/>
                <a:solidFill>
                  <a:schemeClr val="accent2">
                    <a:lumMod val="50000"/>
                  </a:schemeClr>
                </a:solidFill>
                <a:effectLst>
                  <a:outerShdw blurRad="76200" dist="50800" dir="5400000" algn="tl" rotWithShape="0">
                    <a:srgbClr val="000000">
                      <a:alpha val="65000"/>
                    </a:srgbClr>
                  </a:outerShdw>
                </a:effectLst>
                <a:latin typeface="Myriad Pro" pitchFamily="34" charset="0"/>
              </a:rPr>
              <a:t> </a:t>
            </a:r>
            <a:r>
              <a:rPr lang="es-ES" sz="3600" b="1" spc="50" dirty="0" err="1">
                <a:ln w="11430"/>
                <a:solidFill>
                  <a:schemeClr val="accent2">
                    <a:lumMod val="50000"/>
                  </a:schemeClr>
                </a:solidFill>
                <a:effectLst>
                  <a:outerShdw blurRad="76200" dist="50800" dir="5400000" algn="tl" rotWithShape="0">
                    <a:srgbClr val="000000">
                      <a:alpha val="65000"/>
                    </a:srgbClr>
                  </a:outerShdw>
                </a:effectLst>
                <a:latin typeface="Myriad Pro" pitchFamily="34" charset="0"/>
              </a:rPr>
              <a:t>deitararam</a:t>
            </a:r>
            <a:r>
              <a:rPr lang="es-ES" sz="3600" b="1" spc="50" dirty="0">
                <a:ln w="11430"/>
                <a:solidFill>
                  <a:schemeClr val="accent2">
                    <a:lumMod val="50000"/>
                  </a:schemeClr>
                </a:solidFill>
                <a:effectLst>
                  <a:outerShdw blurRad="76200" dist="50800" dir="5400000" algn="tl" rotWithShape="0">
                    <a:srgbClr val="000000">
                      <a:alpha val="65000"/>
                    </a:srgbClr>
                  </a:outerShdw>
                </a:effectLst>
                <a:latin typeface="Myriad Pro" pitchFamily="34" charset="0"/>
              </a:rPr>
              <a:t>-se de </a:t>
            </a:r>
            <a:r>
              <a:rPr lang="es-ES" sz="3600" b="1" spc="50" dirty="0" err="1">
                <a:ln w="11430"/>
                <a:solidFill>
                  <a:schemeClr val="accent2">
                    <a:lumMod val="50000"/>
                  </a:schemeClr>
                </a:solidFill>
                <a:effectLst>
                  <a:outerShdw blurRad="76200" dist="50800" dir="5400000" algn="tl" rotWithShape="0">
                    <a:srgbClr val="000000">
                      <a:alpha val="65000"/>
                    </a:srgbClr>
                  </a:outerShdw>
                </a:effectLst>
                <a:latin typeface="Myriad Pro" pitchFamily="34" charset="0"/>
              </a:rPr>
              <a:t>noite</a:t>
            </a:r>
            <a:r>
              <a:rPr lang="es-ES" sz="3600" b="1" spc="50" dirty="0">
                <a:ln w="11430"/>
                <a:solidFill>
                  <a:schemeClr val="accent2">
                    <a:lumMod val="50000"/>
                  </a:schemeClr>
                </a:solidFill>
                <a:effectLst>
                  <a:outerShdw blurRad="76200" dist="50800" dir="5400000" algn="tl" rotWithShape="0">
                    <a:srgbClr val="000000">
                      <a:alpha val="65000"/>
                    </a:srgbClr>
                  </a:outerShdw>
                </a:effectLst>
                <a:latin typeface="Myriad Pro" pitchFamily="34" charset="0"/>
              </a:rPr>
              <a:t>, e </a:t>
            </a:r>
            <a:r>
              <a:rPr lang="es-ES" sz="3600" b="1" spc="50" dirty="0" err="1">
                <a:ln w="11430"/>
                <a:solidFill>
                  <a:schemeClr val="accent2">
                    <a:lumMod val="50000"/>
                  </a:schemeClr>
                </a:solidFill>
                <a:effectLst>
                  <a:outerShdw blurRad="76200" dist="50800" dir="5400000" algn="tl" rotWithShape="0">
                    <a:srgbClr val="000000">
                      <a:alpha val="65000"/>
                    </a:srgbClr>
                  </a:outerShdw>
                </a:effectLst>
                <a:latin typeface="Myriad Pro" pitchFamily="34" charset="0"/>
              </a:rPr>
              <a:t>quando</a:t>
            </a:r>
            <a:r>
              <a:rPr lang="es-ES" sz="3600" b="1" spc="50" dirty="0">
                <a:ln w="11430"/>
                <a:solidFill>
                  <a:schemeClr val="accent2">
                    <a:lumMod val="50000"/>
                  </a:schemeClr>
                </a:solidFill>
                <a:effectLst>
                  <a:outerShdw blurRad="76200" dist="50800" dir="5400000" algn="tl" rotWithShape="0">
                    <a:srgbClr val="000000">
                      <a:alpha val="65000"/>
                    </a:srgbClr>
                  </a:outerShdw>
                </a:effectLst>
                <a:latin typeface="Myriad Pro" pitchFamily="34" charset="0"/>
              </a:rPr>
              <a:t> </a:t>
            </a:r>
            <a:r>
              <a:rPr lang="es-ES" sz="3600" b="1" spc="50" dirty="0" err="1">
                <a:ln w="11430"/>
                <a:solidFill>
                  <a:schemeClr val="accent2">
                    <a:lumMod val="50000"/>
                  </a:schemeClr>
                </a:solidFill>
                <a:effectLst>
                  <a:outerShdw blurRad="76200" dist="50800" dir="5400000" algn="tl" rotWithShape="0">
                    <a:srgbClr val="000000">
                      <a:alpha val="65000"/>
                    </a:srgbClr>
                  </a:outerShdw>
                </a:effectLst>
                <a:latin typeface="Myriad Pro" pitchFamily="34" charset="0"/>
              </a:rPr>
              <a:t>amanheceu</a:t>
            </a:r>
            <a:r>
              <a:rPr lang="es-ES" sz="3600" b="1" spc="50" dirty="0">
                <a:ln w="11430"/>
                <a:solidFill>
                  <a:schemeClr val="accent2">
                    <a:lumMod val="50000"/>
                  </a:schemeClr>
                </a:solidFill>
                <a:effectLst>
                  <a:outerShdw blurRad="76200" dist="50800" dir="5400000" algn="tl" rotWithShape="0">
                    <a:srgbClr val="000000">
                      <a:alpha val="65000"/>
                    </a:srgbClr>
                  </a:outerShdw>
                </a:effectLst>
                <a:latin typeface="Myriad Pro" pitchFamily="34" charset="0"/>
              </a:rPr>
              <a:t> era sexta-</a:t>
            </a:r>
            <a:r>
              <a:rPr lang="es-ES" sz="3600" b="1" spc="50" dirty="0" err="1">
                <a:ln w="11430"/>
                <a:solidFill>
                  <a:schemeClr val="accent2">
                    <a:lumMod val="50000"/>
                  </a:schemeClr>
                </a:solidFill>
                <a:effectLst>
                  <a:outerShdw blurRad="76200" dist="50800" dir="5400000" algn="tl" rotWithShape="0">
                    <a:srgbClr val="000000">
                      <a:alpha val="65000"/>
                    </a:srgbClr>
                  </a:outerShdw>
                </a:effectLst>
                <a:latin typeface="Myriad Pro" pitchFamily="34" charset="0"/>
              </a:rPr>
              <a:t>feira</a:t>
            </a:r>
            <a:r>
              <a:rPr lang="es-ES" sz="3600" b="1" spc="50" dirty="0">
                <a:ln w="11430"/>
                <a:solidFill>
                  <a:schemeClr val="accent2">
                    <a:lumMod val="50000"/>
                  </a:schemeClr>
                </a:solidFill>
                <a:effectLst>
                  <a:outerShdw blurRad="76200" dist="50800" dir="5400000" algn="tl" rotWithShape="0">
                    <a:srgbClr val="000000">
                      <a:alpha val="65000"/>
                    </a:srgbClr>
                  </a:outerShdw>
                </a:effectLst>
                <a:latin typeface="Myriad Pro" pitchFamily="34" charset="0"/>
              </a:rPr>
              <a:t>, 15 de </a:t>
            </a:r>
            <a:r>
              <a:rPr lang="es-ES" sz="3600" b="1" spc="50" dirty="0" err="1">
                <a:ln w="11430"/>
                <a:solidFill>
                  <a:schemeClr val="accent2">
                    <a:lumMod val="50000"/>
                  </a:schemeClr>
                </a:solidFill>
                <a:effectLst>
                  <a:outerShdw blurRad="76200" dist="50800" dir="5400000" algn="tl" rotWithShape="0">
                    <a:srgbClr val="000000">
                      <a:alpha val="65000"/>
                    </a:srgbClr>
                  </a:outerShdw>
                </a:effectLst>
                <a:latin typeface="Myriad Pro" pitchFamily="34" charset="0"/>
              </a:rPr>
              <a:t>outubro</a:t>
            </a:r>
            <a:r>
              <a:rPr lang="es-ES" sz="3600" b="1" spc="50" dirty="0">
                <a:ln w="11430"/>
                <a:solidFill>
                  <a:schemeClr val="accent2">
                    <a:lumMod val="50000"/>
                  </a:schemeClr>
                </a:solidFill>
                <a:effectLst>
                  <a:outerShdw blurRad="76200" dist="50800" dir="5400000" algn="tl" rotWithShape="0">
                    <a:srgbClr val="000000">
                      <a:alpha val="65000"/>
                    </a:srgbClr>
                  </a:outerShdw>
                </a:effectLst>
                <a:latin typeface="Myriad Pro" pitchFamily="34" charset="0"/>
              </a:rPr>
              <a:t>. </a:t>
            </a:r>
            <a:br>
              <a:rPr lang="es-ES" sz="3600" b="1" spc="50" dirty="0">
                <a:ln w="11430"/>
                <a:solidFill>
                  <a:schemeClr val="accent2">
                    <a:lumMod val="50000"/>
                  </a:schemeClr>
                </a:solidFill>
                <a:effectLst>
                  <a:outerShdw blurRad="76200" dist="50800" dir="5400000" algn="tl" rotWithShape="0">
                    <a:srgbClr val="000000">
                      <a:alpha val="65000"/>
                    </a:srgbClr>
                  </a:outerShdw>
                </a:effectLst>
                <a:latin typeface="Myriad Pro" pitchFamily="34" charset="0"/>
              </a:rPr>
            </a:br>
            <a:r>
              <a:rPr lang="es-ES" sz="3600" b="1" spc="50" dirty="0">
                <a:ln w="11430"/>
                <a:solidFill>
                  <a:srgbClr val="C00000"/>
                </a:solidFill>
                <a:effectLst>
                  <a:outerShdw blurRad="76200" dist="50800" dir="5400000" algn="tl" rotWithShape="0">
                    <a:srgbClr val="000000">
                      <a:alpha val="65000"/>
                    </a:srgbClr>
                  </a:outerShdw>
                </a:effectLst>
                <a:latin typeface="Myriad Pro" pitchFamily="34" charset="0"/>
              </a:rPr>
              <a:t>A </a:t>
            </a:r>
            <a:r>
              <a:rPr lang="es-ES" sz="3600" b="1" spc="50" dirty="0" err="1">
                <a:ln w="11430"/>
                <a:solidFill>
                  <a:srgbClr val="C00000"/>
                </a:solidFill>
                <a:effectLst>
                  <a:outerShdw blurRad="76200" dist="50800" dir="5400000" algn="tl" rotWithShape="0">
                    <a:srgbClr val="000000">
                      <a:alpha val="65000"/>
                    </a:srgbClr>
                  </a:outerShdw>
                </a:effectLst>
                <a:latin typeface="Myriad Pro" pitchFamily="34" charset="0"/>
              </a:rPr>
              <a:t>ordem</a:t>
            </a:r>
            <a:r>
              <a:rPr lang="es-ES" sz="3600" b="1" spc="50" dirty="0">
                <a:ln w="11430"/>
                <a:solidFill>
                  <a:srgbClr val="C00000"/>
                </a:solidFill>
                <a:effectLst>
                  <a:outerShdw blurRad="76200" dist="50800" dir="5400000" algn="tl" rotWithShape="0">
                    <a:srgbClr val="000000">
                      <a:alpha val="65000"/>
                    </a:srgbClr>
                  </a:outerShdw>
                </a:effectLst>
                <a:latin typeface="Myriad Pro" pitchFamily="34" charset="0"/>
              </a:rPr>
              <a:t> dos </a:t>
            </a:r>
            <a:r>
              <a:rPr lang="es-ES" sz="3600" b="1" spc="50" dirty="0" err="1">
                <a:ln w="11430"/>
                <a:solidFill>
                  <a:srgbClr val="C00000"/>
                </a:solidFill>
                <a:effectLst>
                  <a:outerShdw blurRad="76200" dist="50800" dir="5400000" algn="tl" rotWithShape="0">
                    <a:srgbClr val="000000">
                      <a:alpha val="65000"/>
                    </a:srgbClr>
                  </a:outerShdw>
                </a:effectLst>
                <a:latin typeface="Myriad Pro" pitchFamily="34" charset="0"/>
              </a:rPr>
              <a:t>dias</a:t>
            </a:r>
            <a:r>
              <a:rPr lang="es-ES" sz="3600" b="1" spc="50" dirty="0">
                <a:ln w="11430"/>
                <a:solidFill>
                  <a:srgbClr val="C00000"/>
                </a:solidFill>
                <a:effectLst>
                  <a:outerShdw blurRad="76200" dist="50800" dir="5400000" algn="tl" rotWithShape="0">
                    <a:srgbClr val="000000">
                      <a:alpha val="65000"/>
                    </a:srgbClr>
                  </a:outerShdw>
                </a:effectLst>
                <a:latin typeface="Myriad Pro" pitchFamily="34" charset="0"/>
              </a:rPr>
              <a:t> </a:t>
            </a:r>
            <a:r>
              <a:rPr lang="es-ES" sz="3600" b="1" spc="50" dirty="0" err="1">
                <a:ln w="11430"/>
                <a:solidFill>
                  <a:srgbClr val="C00000"/>
                </a:solidFill>
                <a:effectLst>
                  <a:outerShdw blurRad="76200" dist="50800" dir="5400000" algn="tl" rotWithShape="0">
                    <a:srgbClr val="000000">
                      <a:alpha val="65000"/>
                    </a:srgbClr>
                  </a:outerShdw>
                </a:effectLst>
                <a:latin typeface="Myriad Pro" pitchFamily="34" charset="0"/>
              </a:rPr>
              <a:t>não</a:t>
            </a:r>
            <a:r>
              <a:rPr lang="es-ES" sz="3600" b="1" spc="50" dirty="0">
                <a:ln w="11430"/>
                <a:solidFill>
                  <a:srgbClr val="C00000"/>
                </a:solidFill>
                <a:effectLst>
                  <a:outerShdw blurRad="76200" dist="50800" dir="5400000" algn="tl" rotWithShape="0">
                    <a:srgbClr val="000000">
                      <a:alpha val="65000"/>
                    </a:srgbClr>
                  </a:outerShdw>
                </a:effectLst>
                <a:latin typeface="Myriad Pro" pitchFamily="34" charset="0"/>
              </a:rPr>
              <a:t> </a:t>
            </a:r>
            <a:r>
              <a:rPr lang="es-ES" sz="3600" b="1" spc="50" dirty="0" err="1">
                <a:ln w="11430"/>
                <a:solidFill>
                  <a:srgbClr val="C00000"/>
                </a:solidFill>
                <a:effectLst>
                  <a:outerShdw blurRad="76200" dist="50800" dir="5400000" algn="tl" rotWithShape="0">
                    <a:srgbClr val="000000">
                      <a:alpha val="65000"/>
                    </a:srgbClr>
                  </a:outerShdw>
                </a:effectLst>
                <a:latin typeface="Myriad Pro" pitchFamily="34" charset="0"/>
              </a:rPr>
              <a:t>variou</a:t>
            </a:r>
            <a:r>
              <a:rPr lang="es-ES" sz="3600" b="1" spc="50" dirty="0">
                <a:ln w="11430"/>
                <a:solidFill>
                  <a:srgbClr val="C00000"/>
                </a:solidFill>
                <a:effectLst>
                  <a:outerShdw blurRad="76200" dist="50800" dir="5400000" algn="tl" rotWithShape="0">
                    <a:srgbClr val="000000">
                      <a:alpha val="65000"/>
                    </a:srgbClr>
                  </a:outerShdw>
                </a:effectLst>
                <a:latin typeface="Myriad Pro" pitchFamily="34" charset="0"/>
              </a:rPr>
              <a:t>.</a:t>
            </a:r>
          </a:p>
        </p:txBody>
      </p:sp>
    </p:spTree>
    <p:extLst>
      <p:ext uri="{BB962C8B-B14F-4D97-AF65-F5344CB8AC3E}">
        <p14:creationId xmlns:p14="http://schemas.microsoft.com/office/powerpoint/2010/main" val="423420859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wd">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J:\Mis Docs\_Multimedia IMS\Curso Biblico PPS\Tema 14\Tema 14 manajesu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2051720" y="404664"/>
            <a:ext cx="1964833" cy="769441"/>
          </a:xfrm>
          <a:prstGeom prst="rect">
            <a:avLst/>
          </a:prstGeom>
        </p:spPr>
        <p:txBody>
          <a:bodyPr wrap="none">
            <a:spAutoFit/>
          </a:bodyPr>
          <a:lstStyle/>
          <a:p>
            <a:r>
              <a:rPr lang="es-ES" sz="4400" b="1" dirty="0">
                <a:ln w="18000">
                  <a:solidFill>
                    <a:schemeClr val="accent2">
                      <a:satMod val="140000"/>
                    </a:schemeClr>
                  </a:solidFill>
                  <a:prstDash val="solid"/>
                  <a:miter lim="800000"/>
                </a:ln>
                <a:noFill/>
                <a:effectLst>
                  <a:outerShdw blurRad="25500" dist="23000" dir="7020000" algn="tl">
                    <a:srgbClr val="000000">
                      <a:alpha val="50000"/>
                    </a:srgbClr>
                  </a:outerShdw>
                </a:effectLst>
                <a:latin typeface="Trajan Pro" pitchFamily="18" charset="0"/>
                <a:cs typeface="Vijaya" pitchFamily="34" charset="0"/>
              </a:rPr>
              <a:t>Maná</a:t>
            </a:r>
            <a:endParaRPr lang="es-ES" sz="1400" b="1"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6" name="5 Rectángulo"/>
          <p:cNvSpPr/>
          <p:nvPr/>
        </p:nvSpPr>
        <p:spPr>
          <a:xfrm>
            <a:off x="7048897" y="5661248"/>
            <a:ext cx="1470274" cy="769441"/>
          </a:xfrm>
          <a:prstGeom prst="rect">
            <a:avLst/>
          </a:prstGeom>
        </p:spPr>
        <p:txBody>
          <a:bodyPr wrap="none">
            <a:spAutoFit/>
          </a:bodyPr>
          <a:lstStyle/>
          <a:p>
            <a:r>
              <a:rPr lang="es-ES" sz="4400" b="1" dirty="0" err="1">
                <a:ln w="18000">
                  <a:solidFill>
                    <a:srgbClr val="FFC000"/>
                  </a:solidFill>
                  <a:prstDash val="solid"/>
                  <a:miter lim="800000"/>
                </a:ln>
                <a:noFill/>
                <a:effectLst>
                  <a:outerShdw blurRad="25500" dist="23000" dir="7020000" algn="tl">
                    <a:srgbClr val="000000">
                      <a:alpha val="50000"/>
                    </a:srgbClr>
                  </a:outerShdw>
                </a:effectLst>
                <a:latin typeface="Trajan Pro" pitchFamily="18" charset="0"/>
                <a:cs typeface="Vijaya" pitchFamily="34" charset="0"/>
              </a:rPr>
              <a:t>Jesus</a:t>
            </a:r>
            <a:endParaRPr lang="es-ES" sz="1400" b="1" dirty="0">
              <a:ln w="18000">
                <a:solidFill>
                  <a:srgbClr val="FFC000"/>
                </a:solidFill>
                <a:prstDash val="solid"/>
                <a:miter lim="800000"/>
              </a:ln>
              <a:noFill/>
              <a:effectLst>
                <a:outerShdw blurRad="25500" dist="23000" dir="7020000" algn="tl">
                  <a:srgbClr val="000000">
                    <a:alpha val="50000"/>
                  </a:srgbClr>
                </a:outerShdw>
              </a:effectLst>
            </a:endParaRPr>
          </a:p>
        </p:txBody>
      </p:sp>
    </p:spTree>
    <p:extLst>
      <p:ext uri="{BB962C8B-B14F-4D97-AF65-F5344CB8AC3E}">
        <p14:creationId xmlns:p14="http://schemas.microsoft.com/office/powerpoint/2010/main" val="106383545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par>
                          <p:cTn id="8" fill="hold">
                            <p:stCondLst>
                              <p:cond delay="1000"/>
                            </p:stCondLst>
                            <p:childTnLst>
                              <p:par>
                                <p:cTn id="9" presetID="10" presetClass="entr" presetSubtype="0" fill="hold" grpId="0" nodeType="afterEffect">
                                  <p:stCondLst>
                                    <p:cond delay="50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J:\Mis Docs\_Multimedia IMS\Curso Biblico PPS\Tema 14\Tema 14 pabl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7759" y="3853307"/>
            <a:ext cx="7008638" cy="1864994"/>
          </a:xfrm>
          <a:prstGeom prst="rect">
            <a:avLst/>
          </a:prstGeom>
          <a:noFill/>
          <a:extLst>
            <a:ext uri="{909E8E84-426E-40DD-AFC4-6F175D3DCCD1}">
              <a14:hiddenFill xmlns:a14="http://schemas.microsoft.com/office/drawing/2010/main">
                <a:solidFill>
                  <a:srgbClr val="FFFFFF"/>
                </a:solidFill>
              </a14:hiddenFill>
            </a:ext>
          </a:extLst>
        </p:spPr>
      </p:pic>
      <p:sp>
        <p:nvSpPr>
          <p:cNvPr id="5" name="4 Rectángulo"/>
          <p:cNvSpPr/>
          <p:nvPr/>
        </p:nvSpPr>
        <p:spPr>
          <a:xfrm>
            <a:off x="3059832" y="1196752"/>
            <a:ext cx="4644516" cy="4524315"/>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r"/>
            <a:r>
              <a:rPr lang="es-ES" sz="3600" b="1" spc="50" dirty="0">
                <a:ln w="11430"/>
                <a:solidFill>
                  <a:srgbClr val="C00000"/>
                </a:solidFill>
                <a:effectLst>
                  <a:outerShdw blurRad="76200" dist="50800" dir="5400000" algn="tl" rotWithShape="0">
                    <a:srgbClr val="000000">
                      <a:alpha val="65000"/>
                    </a:srgbClr>
                  </a:outerShdw>
                </a:effectLst>
                <a:latin typeface="Bernard MT Condensed" pitchFamily="18" charset="0"/>
              </a:rPr>
              <a:t>A que tipo de sábados se </a:t>
            </a:r>
            <a:r>
              <a:rPr lang="es-ES" sz="3600" b="1" spc="50" dirty="0" err="1">
                <a:ln w="11430"/>
                <a:solidFill>
                  <a:srgbClr val="C00000"/>
                </a:solidFill>
                <a:effectLst>
                  <a:outerShdw blurRad="76200" dist="50800" dir="5400000" algn="tl" rotWithShape="0">
                    <a:srgbClr val="000000">
                      <a:alpha val="65000"/>
                    </a:srgbClr>
                  </a:outerShdw>
                </a:effectLst>
                <a:latin typeface="Bernard MT Condensed" pitchFamily="18" charset="0"/>
              </a:rPr>
              <a:t>refere</a:t>
            </a:r>
            <a:r>
              <a:rPr lang="es-ES" sz="3600" b="1" spc="50" dirty="0">
                <a:ln w="11430"/>
                <a:solidFill>
                  <a:srgbClr val="C00000"/>
                </a:solidFill>
                <a:effectLst>
                  <a:outerShdw blurRad="76200" dist="50800" dir="5400000" algn="tl" rotWithShape="0">
                    <a:srgbClr val="000000">
                      <a:alpha val="65000"/>
                    </a:srgbClr>
                  </a:outerShdw>
                </a:effectLst>
                <a:latin typeface="Bernard MT Condensed" pitchFamily="18" charset="0"/>
              </a:rPr>
              <a:t> Paulo </a:t>
            </a:r>
            <a:r>
              <a:rPr lang="es-ES" sz="3600" b="1" spc="50" dirty="0" err="1">
                <a:ln w="11430"/>
                <a:solidFill>
                  <a:srgbClr val="C00000"/>
                </a:solidFill>
                <a:effectLst>
                  <a:outerShdw blurRad="76200" dist="50800" dir="5400000" algn="tl" rotWithShape="0">
                    <a:srgbClr val="000000">
                      <a:alpha val="65000"/>
                    </a:srgbClr>
                  </a:outerShdw>
                </a:effectLst>
                <a:latin typeface="Bernard MT Condensed" pitchFamily="18" charset="0"/>
              </a:rPr>
              <a:t>em</a:t>
            </a:r>
            <a:r>
              <a:rPr lang="es-ES" sz="3600" b="1" spc="50" dirty="0">
                <a:ln w="11430"/>
                <a:solidFill>
                  <a:srgbClr val="C00000"/>
                </a:solidFill>
                <a:effectLst>
                  <a:outerShdw blurRad="76200" dist="50800" dir="5400000" algn="tl" rotWithShape="0">
                    <a:srgbClr val="000000">
                      <a:alpha val="65000"/>
                    </a:srgbClr>
                  </a:outerShdw>
                </a:effectLst>
                <a:latin typeface="Bernard MT Condensed" pitchFamily="18" charset="0"/>
              </a:rPr>
              <a:t> </a:t>
            </a:r>
            <a:r>
              <a:rPr lang="es-ES" sz="3600" b="1" spc="50" dirty="0" err="1">
                <a:ln w="11430"/>
                <a:solidFill>
                  <a:srgbClr val="C00000"/>
                </a:solidFill>
                <a:effectLst>
                  <a:outerShdw blurRad="76200" dist="50800" dir="5400000" algn="tl" rotWithShape="0">
                    <a:srgbClr val="000000">
                      <a:alpha val="65000"/>
                    </a:srgbClr>
                  </a:outerShdw>
                </a:effectLst>
                <a:latin typeface="Bernard MT Condensed" pitchFamily="18" charset="0"/>
              </a:rPr>
              <a:t>Colossenses</a:t>
            </a:r>
            <a:r>
              <a:rPr lang="es-ES" sz="3600" b="1" spc="50" dirty="0">
                <a:ln w="11430"/>
                <a:solidFill>
                  <a:srgbClr val="C00000"/>
                </a:solidFill>
                <a:effectLst>
                  <a:outerShdw blurRad="76200" dist="50800" dir="5400000" algn="tl" rotWithShape="0">
                    <a:srgbClr val="000000">
                      <a:alpha val="65000"/>
                    </a:srgbClr>
                  </a:outerShdw>
                </a:effectLst>
                <a:latin typeface="Bernard MT Condensed" pitchFamily="18" charset="0"/>
              </a:rPr>
              <a:t> 2:16-17, </a:t>
            </a:r>
            <a:br>
              <a:rPr lang="es-ES" sz="3600" b="1" spc="50" dirty="0">
                <a:ln w="11430"/>
                <a:solidFill>
                  <a:srgbClr val="C00000"/>
                </a:solidFill>
                <a:effectLst>
                  <a:outerShdw blurRad="76200" dist="50800" dir="5400000" algn="tl" rotWithShape="0">
                    <a:srgbClr val="000000">
                      <a:alpha val="65000"/>
                    </a:srgbClr>
                  </a:outerShdw>
                </a:effectLst>
                <a:latin typeface="Bernard MT Condensed" pitchFamily="18" charset="0"/>
              </a:rPr>
            </a:br>
            <a:r>
              <a:rPr lang="es-ES" sz="3600" b="1" spc="50" dirty="0" err="1">
                <a:ln w="11430"/>
                <a:solidFill>
                  <a:srgbClr val="C00000"/>
                </a:solidFill>
                <a:effectLst>
                  <a:outerShdw blurRad="76200" dist="50800" dir="5400000" algn="tl" rotWithShape="0">
                    <a:srgbClr val="000000">
                      <a:alpha val="65000"/>
                    </a:srgbClr>
                  </a:outerShdw>
                </a:effectLst>
                <a:latin typeface="Bernard MT Condensed" pitchFamily="18" charset="0"/>
              </a:rPr>
              <a:t>aos</a:t>
            </a:r>
            <a:r>
              <a:rPr lang="es-ES" sz="3600" b="1" spc="50" dirty="0">
                <a:ln w="11430"/>
                <a:solidFill>
                  <a:srgbClr val="C00000"/>
                </a:solidFill>
                <a:effectLst>
                  <a:outerShdw blurRad="76200" dist="50800" dir="5400000" algn="tl" rotWithShape="0">
                    <a:srgbClr val="000000">
                      <a:alpha val="65000"/>
                    </a:srgbClr>
                  </a:outerShdw>
                </a:effectLst>
                <a:latin typeface="Bernard MT Condensed" pitchFamily="18" charset="0"/>
              </a:rPr>
              <a:t> </a:t>
            </a:r>
            <a:r>
              <a:rPr lang="es-ES" sz="3600" b="1" spc="50" dirty="0" err="1">
                <a:ln w="11430"/>
                <a:solidFill>
                  <a:srgbClr val="C00000"/>
                </a:solidFill>
                <a:effectLst>
                  <a:outerShdw blurRad="76200" dist="50800" dir="5400000" algn="tl" rotWithShape="0">
                    <a:srgbClr val="000000">
                      <a:alpha val="65000"/>
                    </a:srgbClr>
                  </a:outerShdw>
                </a:effectLst>
                <a:latin typeface="Bernard MT Condensed" pitchFamily="18" charset="0"/>
              </a:rPr>
              <a:t>dias</a:t>
            </a:r>
            <a:r>
              <a:rPr lang="es-ES" sz="3600" b="1" spc="50" dirty="0">
                <a:ln w="11430"/>
                <a:solidFill>
                  <a:srgbClr val="C00000"/>
                </a:solidFill>
                <a:effectLst>
                  <a:outerShdw blurRad="76200" dist="50800" dir="5400000" algn="tl" rotWithShape="0">
                    <a:srgbClr val="000000">
                      <a:alpha val="65000"/>
                    </a:srgbClr>
                  </a:outerShdw>
                </a:effectLst>
                <a:latin typeface="Bernard MT Condensed" pitchFamily="18" charset="0"/>
              </a:rPr>
              <a:t> de </a:t>
            </a:r>
            <a:r>
              <a:rPr lang="es-ES" sz="3600" b="1" spc="50" dirty="0" err="1">
                <a:ln w="11430"/>
                <a:solidFill>
                  <a:srgbClr val="C00000"/>
                </a:solidFill>
                <a:effectLst>
                  <a:outerShdw blurRad="76200" dist="50800" dir="5400000" algn="tl" rotWithShape="0">
                    <a:srgbClr val="000000">
                      <a:alpha val="65000"/>
                    </a:srgbClr>
                  </a:outerShdw>
                </a:effectLst>
                <a:latin typeface="Bernard MT Condensed" pitchFamily="18" charset="0"/>
              </a:rPr>
              <a:t>repouso</a:t>
            </a:r>
            <a:r>
              <a:rPr lang="es-ES" sz="3600" b="1" spc="50" dirty="0">
                <a:ln w="11430"/>
                <a:solidFill>
                  <a:srgbClr val="C00000"/>
                </a:solidFill>
                <a:effectLst>
                  <a:outerShdw blurRad="76200" dist="50800" dir="5400000" algn="tl" rotWithShape="0">
                    <a:srgbClr val="000000">
                      <a:alpha val="65000"/>
                    </a:srgbClr>
                  </a:outerShdw>
                </a:effectLst>
                <a:latin typeface="Bernard MT Condensed" pitchFamily="18" charset="0"/>
              </a:rPr>
              <a:t> </a:t>
            </a:r>
            <a:r>
              <a:rPr lang="es-ES" sz="3600" b="1" spc="50" dirty="0" err="1">
                <a:ln w="11430"/>
                <a:solidFill>
                  <a:srgbClr val="C00000"/>
                </a:solidFill>
                <a:effectLst>
                  <a:outerShdw blurRad="76200" dist="50800" dir="5400000" algn="tl" rotWithShape="0">
                    <a:srgbClr val="000000">
                      <a:alpha val="65000"/>
                    </a:srgbClr>
                  </a:outerShdw>
                </a:effectLst>
                <a:latin typeface="Bernard MT Condensed" pitchFamily="18" charset="0"/>
              </a:rPr>
              <a:t>ceremoniais</a:t>
            </a:r>
            <a:r>
              <a:rPr lang="es-ES" sz="3600" b="1" spc="50" dirty="0">
                <a:ln w="11430"/>
                <a:solidFill>
                  <a:srgbClr val="C00000"/>
                </a:solidFill>
                <a:effectLst>
                  <a:outerShdw blurRad="76200" dist="50800" dir="5400000" algn="tl" rotWithShape="0">
                    <a:srgbClr val="000000">
                      <a:alpha val="65000"/>
                    </a:srgbClr>
                  </a:outerShdw>
                </a:effectLst>
                <a:latin typeface="Bernard MT Condensed" pitchFamily="18" charset="0"/>
              </a:rPr>
              <a:t>, </a:t>
            </a:r>
            <a:br>
              <a:rPr lang="es-ES" sz="3600" b="1" spc="50" dirty="0">
                <a:ln w="11430"/>
                <a:solidFill>
                  <a:srgbClr val="C00000"/>
                </a:solidFill>
                <a:effectLst>
                  <a:outerShdw blurRad="76200" dist="50800" dir="5400000" algn="tl" rotWithShape="0">
                    <a:srgbClr val="000000">
                      <a:alpha val="65000"/>
                    </a:srgbClr>
                  </a:outerShdw>
                </a:effectLst>
                <a:latin typeface="Bernard MT Condensed" pitchFamily="18" charset="0"/>
              </a:rPr>
            </a:br>
            <a:r>
              <a:rPr lang="es-ES" sz="3600" b="1" spc="50" dirty="0">
                <a:ln w="11430"/>
                <a:solidFill>
                  <a:srgbClr val="C00000"/>
                </a:solidFill>
                <a:effectLst>
                  <a:outerShdw blurRad="76200" dist="50800" dir="5400000" algn="tl" rotWithShape="0">
                    <a:srgbClr val="000000">
                      <a:alpha val="65000"/>
                    </a:srgbClr>
                  </a:outerShdw>
                </a:effectLst>
                <a:latin typeface="Bernard MT Condensed" pitchFamily="18" charset="0"/>
              </a:rPr>
              <a:t>que </a:t>
            </a:r>
            <a:r>
              <a:rPr lang="es-ES" sz="3600" b="1" spc="50" dirty="0" err="1">
                <a:ln w="11430"/>
                <a:solidFill>
                  <a:srgbClr val="C00000"/>
                </a:solidFill>
                <a:effectLst>
                  <a:outerShdw blurRad="76200" dist="50800" dir="5400000" algn="tl" rotWithShape="0">
                    <a:srgbClr val="000000">
                      <a:alpha val="65000"/>
                    </a:srgbClr>
                  </a:outerShdw>
                </a:effectLst>
                <a:latin typeface="Bernard MT Condensed" pitchFamily="18" charset="0"/>
              </a:rPr>
              <a:t>eram</a:t>
            </a:r>
            <a:r>
              <a:rPr lang="es-ES" sz="3600" b="1" spc="50" dirty="0">
                <a:ln w="11430"/>
                <a:solidFill>
                  <a:srgbClr val="C00000"/>
                </a:solidFill>
                <a:effectLst>
                  <a:outerShdw blurRad="76200" dist="50800" dir="5400000" algn="tl" rotWithShape="0">
                    <a:srgbClr val="000000">
                      <a:alpha val="65000"/>
                    </a:srgbClr>
                  </a:outerShdw>
                </a:effectLst>
                <a:latin typeface="Bernard MT Condensed" pitchFamily="18" charset="0"/>
              </a:rPr>
              <a:t> sombra </a:t>
            </a:r>
            <a:br>
              <a:rPr lang="es-ES" sz="3600" b="1" spc="50" dirty="0">
                <a:ln w="11430"/>
                <a:solidFill>
                  <a:srgbClr val="C00000"/>
                </a:solidFill>
                <a:effectLst>
                  <a:outerShdw blurRad="76200" dist="50800" dir="5400000" algn="tl" rotWithShape="0">
                    <a:srgbClr val="000000">
                      <a:alpha val="65000"/>
                    </a:srgbClr>
                  </a:outerShdw>
                </a:effectLst>
                <a:latin typeface="Bernard MT Condensed" pitchFamily="18" charset="0"/>
              </a:rPr>
            </a:br>
            <a:r>
              <a:rPr lang="es-ES" sz="3600" b="1" spc="50" dirty="0">
                <a:ln w="11430"/>
                <a:solidFill>
                  <a:srgbClr val="C00000"/>
                </a:solidFill>
                <a:effectLst>
                  <a:outerShdw blurRad="76200" dist="50800" dir="5400000" algn="tl" rotWithShape="0">
                    <a:srgbClr val="000000">
                      <a:alpha val="65000"/>
                    </a:srgbClr>
                  </a:outerShdw>
                </a:effectLst>
                <a:latin typeface="Bernard MT Condensed" pitchFamily="18" charset="0"/>
              </a:rPr>
              <a:t>de Cristo, </a:t>
            </a:r>
            <a:br>
              <a:rPr lang="es-ES" sz="3600" b="1" spc="50" dirty="0">
                <a:ln w="11430"/>
                <a:solidFill>
                  <a:srgbClr val="C00000"/>
                </a:solidFill>
                <a:effectLst>
                  <a:outerShdw blurRad="76200" dist="50800" dir="5400000" algn="tl" rotWithShape="0">
                    <a:srgbClr val="000000">
                      <a:alpha val="65000"/>
                    </a:srgbClr>
                  </a:outerShdw>
                </a:effectLst>
                <a:latin typeface="Bernard MT Condensed" pitchFamily="18" charset="0"/>
              </a:rPr>
            </a:br>
            <a:r>
              <a:rPr lang="es-ES" sz="3600" b="1" spc="50" dirty="0" err="1">
                <a:ln w="11430"/>
                <a:solidFill>
                  <a:srgbClr val="C00000"/>
                </a:solidFill>
                <a:effectLst>
                  <a:outerShdw blurRad="76200" dist="50800" dir="5400000" algn="tl" rotWithShape="0">
                    <a:srgbClr val="000000">
                      <a:alpha val="65000"/>
                    </a:srgbClr>
                  </a:outerShdw>
                </a:effectLst>
                <a:latin typeface="Bernard MT Condensed" pitchFamily="18" charset="0"/>
              </a:rPr>
              <a:t>ou</a:t>
            </a:r>
            <a:r>
              <a:rPr lang="es-ES" sz="3600" b="1" spc="50" dirty="0">
                <a:ln w="11430"/>
                <a:solidFill>
                  <a:srgbClr val="C00000"/>
                </a:solidFill>
                <a:effectLst>
                  <a:outerShdw blurRad="76200" dist="50800" dir="5400000" algn="tl" rotWithShape="0">
                    <a:srgbClr val="000000">
                      <a:alpha val="65000"/>
                    </a:srgbClr>
                  </a:outerShdw>
                </a:effectLst>
                <a:latin typeface="Bernard MT Condensed" pitchFamily="18" charset="0"/>
              </a:rPr>
              <a:t> </a:t>
            </a:r>
            <a:r>
              <a:rPr lang="es-ES" sz="3600" b="1" spc="50" dirty="0" err="1">
                <a:ln w="11430"/>
                <a:solidFill>
                  <a:srgbClr val="C00000"/>
                </a:solidFill>
                <a:effectLst>
                  <a:outerShdw blurRad="76200" dist="50800" dir="5400000" algn="tl" rotWithShape="0">
                    <a:srgbClr val="000000">
                      <a:alpha val="65000"/>
                    </a:srgbClr>
                  </a:outerShdw>
                </a:effectLst>
                <a:latin typeface="Bernard MT Condensed" pitchFamily="18" charset="0"/>
              </a:rPr>
              <a:t>ao</a:t>
            </a:r>
            <a:r>
              <a:rPr lang="es-ES" sz="3600" b="1" spc="50" dirty="0">
                <a:ln w="11430"/>
                <a:solidFill>
                  <a:srgbClr val="C00000"/>
                </a:solidFill>
                <a:effectLst>
                  <a:outerShdw blurRad="76200" dist="50800" dir="5400000" algn="tl" rotWithShape="0">
                    <a:srgbClr val="000000">
                      <a:alpha val="65000"/>
                    </a:srgbClr>
                  </a:outerShdw>
                </a:effectLst>
                <a:latin typeface="Bernard MT Condensed" pitchFamily="18" charset="0"/>
              </a:rPr>
              <a:t> sétimo </a:t>
            </a:r>
            <a:r>
              <a:rPr lang="es-ES" sz="3600" b="1" spc="50" dirty="0" err="1">
                <a:ln w="11430"/>
                <a:solidFill>
                  <a:srgbClr val="C00000"/>
                </a:solidFill>
                <a:effectLst>
                  <a:outerShdw blurRad="76200" dist="50800" dir="5400000" algn="tl" rotWithShape="0">
                    <a:srgbClr val="000000">
                      <a:alpha val="65000"/>
                    </a:srgbClr>
                  </a:outerShdw>
                </a:effectLst>
                <a:latin typeface="Bernard MT Condensed" pitchFamily="18" charset="0"/>
              </a:rPr>
              <a:t>dia</a:t>
            </a:r>
            <a:r>
              <a:rPr lang="es-ES" sz="3600" b="1" spc="50" dirty="0">
                <a:ln w="11430"/>
                <a:solidFill>
                  <a:srgbClr val="C00000"/>
                </a:solidFill>
                <a:effectLst>
                  <a:outerShdw blurRad="76200" dist="50800" dir="5400000" algn="tl" rotWithShape="0">
                    <a:srgbClr val="000000">
                      <a:alpha val="65000"/>
                    </a:srgbClr>
                  </a:outerShdw>
                </a:effectLst>
                <a:latin typeface="Bernard MT Condensed" pitchFamily="18" charset="0"/>
              </a:rPr>
              <a:t>?</a:t>
            </a:r>
          </a:p>
        </p:txBody>
      </p:sp>
    </p:spTree>
    <p:extLst>
      <p:ext uri="{BB962C8B-B14F-4D97-AF65-F5344CB8AC3E}">
        <p14:creationId xmlns:p14="http://schemas.microsoft.com/office/powerpoint/2010/main" val="346525983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2000"/>
                                        <p:tgtEl>
                                          <p:spTgt spid="5"/>
                                        </p:tgtEl>
                                      </p:cBhvr>
                                    </p:animEffect>
                                  </p:childTnLst>
                                </p:cTn>
                              </p:par>
                            </p:childTnLst>
                          </p:cTn>
                        </p:par>
                        <p:par>
                          <p:cTn id="8" fill="hold">
                            <p:stCondLst>
                              <p:cond delay="20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J:\Mis Docs\_Multimedia IMS\Curso Biblico PPS\Tema 14\004.jpg"/>
          <p:cNvPicPr>
            <a:picLocks noChangeAspect="1" noChangeArrowheads="1"/>
          </p:cNvPicPr>
          <p:nvPr/>
        </p:nvPicPr>
        <p:blipFill>
          <a:blip r:embed="rId3">
            <a:extLst>
              <a:ext uri="{BEBA8EAE-BF5A-486C-A8C5-ECC9F3942E4B}">
                <a14:imgProps xmlns:a14="http://schemas.microsoft.com/office/drawing/2010/main">
                  <a14:imgLayer r:embed="rId4">
                    <a14:imgEffect>
                      <a14:artisticPastelsSmooth/>
                    </a14:imgEffect>
                  </a14:imgLayer>
                </a14:imgProps>
              </a:ext>
              <a:ext uri="{28A0092B-C50C-407E-A947-70E740481C1C}">
                <a14:useLocalDpi xmlns:a14="http://schemas.microsoft.com/office/drawing/2010/main" val="0"/>
              </a:ext>
            </a:extLst>
          </a:blip>
          <a:srcRect/>
          <a:stretch>
            <a:fillRect/>
          </a:stretch>
        </p:blipFill>
        <p:spPr bwMode="auto">
          <a:xfrm>
            <a:off x="0" y="5428"/>
            <a:ext cx="9144000" cy="6852572"/>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1349642" y="512676"/>
            <a:ext cx="6408712" cy="5693866"/>
          </a:xfrm>
          <a:prstGeom prst="rect">
            <a:avLst/>
          </a:prstGeom>
        </p:spPr>
        <p:txBody>
          <a:bodyPr wrap="square">
            <a:spAutoFit/>
          </a:bodyPr>
          <a:lstStyle/>
          <a:p>
            <a:r>
              <a:rPr lang="es-ES" sz="2800" b="1" i="1" dirty="0" err="1">
                <a:solidFill>
                  <a:schemeClr val="bg2">
                    <a:lumMod val="10000"/>
                  </a:schemeClr>
                </a:solidFill>
                <a:latin typeface="Myriad Pro" pitchFamily="34" charset="0"/>
              </a:rPr>
              <a:t>Na</a:t>
            </a:r>
            <a:r>
              <a:rPr lang="es-ES" sz="2800" b="1" i="1" dirty="0">
                <a:solidFill>
                  <a:schemeClr val="bg2">
                    <a:lumMod val="10000"/>
                  </a:schemeClr>
                </a:solidFill>
                <a:latin typeface="Myriad Pro" pitchFamily="34" charset="0"/>
              </a:rPr>
              <a:t> </a:t>
            </a:r>
            <a:r>
              <a:rPr lang="es-ES" sz="2800" b="1" i="1" dirty="0" err="1">
                <a:solidFill>
                  <a:schemeClr val="bg2">
                    <a:lumMod val="10000"/>
                  </a:schemeClr>
                </a:solidFill>
                <a:latin typeface="Myriad Pro" pitchFamily="34" charset="0"/>
              </a:rPr>
              <a:t>lei</a:t>
            </a:r>
            <a:r>
              <a:rPr lang="es-ES" sz="2800" b="1" i="1" dirty="0">
                <a:solidFill>
                  <a:schemeClr val="bg2">
                    <a:lumMod val="10000"/>
                  </a:schemeClr>
                </a:solidFill>
                <a:latin typeface="Myriad Pro" pitchFamily="34" charset="0"/>
              </a:rPr>
              <a:t> ceremonial de Moisés escrita </a:t>
            </a:r>
            <a:r>
              <a:rPr lang="es-ES" sz="2800" b="1" i="1" dirty="0" err="1">
                <a:solidFill>
                  <a:schemeClr val="bg2">
                    <a:lumMod val="10000"/>
                  </a:schemeClr>
                </a:solidFill>
                <a:latin typeface="Myriad Pro" pitchFamily="34" charset="0"/>
              </a:rPr>
              <a:t>num</a:t>
            </a:r>
            <a:r>
              <a:rPr lang="es-ES" sz="2800" b="1" i="1" dirty="0">
                <a:solidFill>
                  <a:schemeClr val="bg2">
                    <a:lumMod val="10000"/>
                  </a:schemeClr>
                </a:solidFill>
                <a:latin typeface="Myriad Pro" pitchFamily="34" charset="0"/>
              </a:rPr>
              <a:t> </a:t>
            </a:r>
            <a:r>
              <a:rPr lang="es-ES" sz="2800" b="1" i="1" dirty="0" err="1">
                <a:solidFill>
                  <a:schemeClr val="bg2">
                    <a:lumMod val="10000"/>
                  </a:schemeClr>
                </a:solidFill>
                <a:latin typeface="Myriad Pro" pitchFamily="34" charset="0"/>
              </a:rPr>
              <a:t>livro</a:t>
            </a:r>
            <a:r>
              <a:rPr lang="es-ES" sz="2800" b="1" i="1" dirty="0">
                <a:solidFill>
                  <a:schemeClr val="bg2">
                    <a:lumMod val="10000"/>
                  </a:schemeClr>
                </a:solidFill>
                <a:latin typeface="Myriad Pro" pitchFamily="34" charset="0"/>
              </a:rPr>
              <a:t> (</a:t>
            </a:r>
            <a:r>
              <a:rPr lang="es-ES" sz="2800" b="1" i="1" dirty="0" err="1">
                <a:solidFill>
                  <a:schemeClr val="bg2">
                    <a:lumMod val="10000"/>
                  </a:schemeClr>
                </a:solidFill>
                <a:latin typeface="Myriad Pro" pitchFamily="34" charset="0"/>
              </a:rPr>
              <a:t>Deuteronómio</a:t>
            </a:r>
            <a:r>
              <a:rPr lang="es-ES" sz="2800" b="1" i="1" dirty="0">
                <a:solidFill>
                  <a:schemeClr val="bg2">
                    <a:lumMod val="10000"/>
                  </a:schemeClr>
                </a:solidFill>
                <a:latin typeface="Myriad Pro" pitchFamily="34" charset="0"/>
              </a:rPr>
              <a:t> 31:24-26), </a:t>
            </a:r>
            <a:r>
              <a:rPr lang="es-ES" sz="2800" b="1" i="1" dirty="0" err="1">
                <a:solidFill>
                  <a:schemeClr val="bg2">
                    <a:lumMod val="10000"/>
                  </a:schemeClr>
                </a:solidFill>
                <a:latin typeface="Myriad Pro" pitchFamily="34" charset="0"/>
              </a:rPr>
              <a:t>aparecem</a:t>
            </a:r>
            <a:r>
              <a:rPr lang="es-ES" sz="2800" b="1" i="1" dirty="0">
                <a:solidFill>
                  <a:schemeClr val="bg2">
                    <a:lumMod val="10000"/>
                  </a:schemeClr>
                </a:solidFill>
                <a:latin typeface="Myriad Pro" pitchFamily="34" charset="0"/>
              </a:rPr>
              <a:t> 7 </a:t>
            </a:r>
            <a:r>
              <a:rPr lang="es-ES" sz="2800" b="1" i="1" dirty="0" err="1">
                <a:solidFill>
                  <a:schemeClr val="bg2">
                    <a:lumMod val="10000"/>
                  </a:schemeClr>
                </a:solidFill>
                <a:latin typeface="Myriad Pro" pitchFamily="34" charset="0"/>
              </a:rPr>
              <a:t>festas</a:t>
            </a:r>
            <a:r>
              <a:rPr lang="es-ES" sz="2800" b="1" i="1" dirty="0">
                <a:solidFill>
                  <a:schemeClr val="bg2">
                    <a:lumMod val="10000"/>
                  </a:schemeClr>
                </a:solidFill>
                <a:latin typeface="Myriad Pro" pitchFamily="34" charset="0"/>
              </a:rPr>
              <a:t> que se </a:t>
            </a:r>
            <a:r>
              <a:rPr lang="es-ES" sz="2800" b="1" i="1" dirty="0" err="1">
                <a:solidFill>
                  <a:schemeClr val="bg2">
                    <a:lumMod val="10000"/>
                  </a:schemeClr>
                </a:solidFill>
                <a:latin typeface="Myriad Pro" pitchFamily="34" charset="0"/>
              </a:rPr>
              <a:t>festejavam</a:t>
            </a:r>
            <a:r>
              <a:rPr lang="es-ES" sz="2800" b="1" i="1" dirty="0">
                <a:solidFill>
                  <a:schemeClr val="bg2">
                    <a:lumMod val="10000"/>
                  </a:schemeClr>
                </a:solidFill>
                <a:latin typeface="Myriad Pro" pitchFamily="34" charset="0"/>
              </a:rPr>
              <a:t> anualmente </a:t>
            </a:r>
            <a:r>
              <a:rPr lang="es-ES" sz="2800" b="1" i="1" dirty="0" err="1">
                <a:solidFill>
                  <a:schemeClr val="bg2">
                    <a:lumMod val="10000"/>
                  </a:schemeClr>
                </a:solidFill>
                <a:latin typeface="Myriad Pro" pitchFamily="34" charset="0"/>
              </a:rPr>
              <a:t>em</a:t>
            </a:r>
            <a:r>
              <a:rPr lang="es-ES" sz="2800" b="1" i="1" dirty="0">
                <a:solidFill>
                  <a:schemeClr val="bg2">
                    <a:lumMod val="10000"/>
                  </a:schemeClr>
                </a:solidFill>
                <a:latin typeface="Myriad Pro" pitchFamily="34" charset="0"/>
              </a:rPr>
              <a:t> diversas datas. </a:t>
            </a:r>
          </a:p>
          <a:p>
            <a:r>
              <a:rPr lang="es-ES" sz="2800" b="1" i="1" dirty="0">
                <a:solidFill>
                  <a:schemeClr val="bg2">
                    <a:lumMod val="10000"/>
                  </a:schemeClr>
                </a:solidFill>
                <a:latin typeface="Myriad Pro" pitchFamily="34" charset="0"/>
              </a:rPr>
              <a:t>A estas </a:t>
            </a:r>
            <a:r>
              <a:rPr lang="es-ES" sz="2800" b="1" i="1" dirty="0" err="1">
                <a:solidFill>
                  <a:schemeClr val="bg2">
                    <a:lumMod val="10000"/>
                  </a:schemeClr>
                </a:solidFill>
                <a:latin typeface="Myriad Pro" pitchFamily="34" charset="0"/>
              </a:rPr>
              <a:t>festas</a:t>
            </a:r>
            <a:r>
              <a:rPr lang="es-ES" sz="2800" b="1" i="1" dirty="0">
                <a:solidFill>
                  <a:schemeClr val="bg2">
                    <a:lumMod val="10000"/>
                  </a:schemeClr>
                </a:solidFill>
                <a:latin typeface="Myriad Pro" pitchFamily="34" charset="0"/>
              </a:rPr>
              <a:t>: da </a:t>
            </a:r>
            <a:r>
              <a:rPr lang="es-ES" sz="2800" b="1" i="1" dirty="0" err="1">
                <a:solidFill>
                  <a:schemeClr val="bg2">
                    <a:lumMod val="10000"/>
                  </a:schemeClr>
                </a:solidFill>
                <a:latin typeface="Myriad Pro" pitchFamily="34" charset="0"/>
              </a:rPr>
              <a:t>Páscua</a:t>
            </a:r>
            <a:r>
              <a:rPr lang="es-ES" sz="2800" b="1" i="1" dirty="0">
                <a:solidFill>
                  <a:schemeClr val="bg2">
                    <a:lumMod val="10000"/>
                  </a:schemeClr>
                </a:solidFill>
                <a:latin typeface="Myriad Pro" pitchFamily="34" charset="0"/>
              </a:rPr>
              <a:t>, dos </a:t>
            </a:r>
            <a:r>
              <a:rPr lang="es-ES" sz="2800" b="1" i="1" dirty="0" err="1">
                <a:solidFill>
                  <a:schemeClr val="bg2">
                    <a:lumMod val="10000"/>
                  </a:schemeClr>
                </a:solidFill>
                <a:latin typeface="Myriad Pro" pitchFamily="34" charset="0"/>
              </a:rPr>
              <a:t>pães</a:t>
            </a:r>
            <a:r>
              <a:rPr lang="es-ES" sz="2800" b="1" i="1" dirty="0">
                <a:solidFill>
                  <a:schemeClr val="bg2">
                    <a:lumMod val="10000"/>
                  </a:schemeClr>
                </a:solidFill>
                <a:latin typeface="Myriad Pro" pitchFamily="34" charset="0"/>
              </a:rPr>
              <a:t> </a:t>
            </a:r>
            <a:r>
              <a:rPr lang="es-ES" sz="2800" b="1" i="1" dirty="0" err="1">
                <a:solidFill>
                  <a:schemeClr val="bg2">
                    <a:lumMod val="10000"/>
                  </a:schemeClr>
                </a:solidFill>
                <a:latin typeface="Myriad Pro" pitchFamily="34" charset="0"/>
              </a:rPr>
              <a:t>asmos</a:t>
            </a:r>
            <a:r>
              <a:rPr lang="es-ES" sz="2800" b="1" i="1" dirty="0">
                <a:solidFill>
                  <a:schemeClr val="bg2">
                    <a:lumMod val="10000"/>
                  </a:schemeClr>
                </a:solidFill>
                <a:latin typeface="Myriad Pro" pitchFamily="34" charset="0"/>
              </a:rPr>
              <a:t>, </a:t>
            </a:r>
            <a:r>
              <a:rPr lang="es-ES" sz="2800" b="1" i="1" dirty="0" err="1">
                <a:solidFill>
                  <a:schemeClr val="bg2">
                    <a:lumMod val="10000"/>
                  </a:schemeClr>
                </a:solidFill>
                <a:latin typeface="Myriad Pro" pitchFamily="34" charset="0"/>
              </a:rPr>
              <a:t>Pentecostes</a:t>
            </a:r>
            <a:r>
              <a:rPr lang="es-ES" sz="2800" b="1" i="1" dirty="0">
                <a:solidFill>
                  <a:schemeClr val="bg2">
                    <a:lumMod val="10000"/>
                  </a:schemeClr>
                </a:solidFill>
                <a:latin typeface="Myriad Pro" pitchFamily="34" charset="0"/>
              </a:rPr>
              <a:t>, </a:t>
            </a:r>
            <a:r>
              <a:rPr lang="es-ES" sz="2800" b="1" i="1" dirty="0" err="1">
                <a:solidFill>
                  <a:schemeClr val="bg2">
                    <a:lumMod val="10000"/>
                  </a:schemeClr>
                </a:solidFill>
                <a:latin typeface="Myriad Pro" pitchFamily="34" charset="0"/>
              </a:rPr>
              <a:t>trombetas</a:t>
            </a:r>
            <a:r>
              <a:rPr lang="es-ES" sz="2800" b="1" i="1" dirty="0">
                <a:solidFill>
                  <a:schemeClr val="bg2">
                    <a:lumMod val="10000"/>
                  </a:schemeClr>
                </a:solidFill>
                <a:latin typeface="Myriad Pro" pitchFamily="34" charset="0"/>
              </a:rPr>
              <a:t>, da </a:t>
            </a:r>
            <a:r>
              <a:rPr lang="es-ES" sz="2800" b="1" i="1" dirty="0" err="1">
                <a:solidFill>
                  <a:schemeClr val="bg2">
                    <a:lumMod val="10000"/>
                  </a:schemeClr>
                </a:solidFill>
                <a:latin typeface="Myriad Pro" pitchFamily="34" charset="0"/>
              </a:rPr>
              <a:t>expiação</a:t>
            </a:r>
            <a:r>
              <a:rPr lang="es-ES" sz="2800" b="1" i="1" dirty="0">
                <a:solidFill>
                  <a:schemeClr val="bg2">
                    <a:lumMod val="10000"/>
                  </a:schemeClr>
                </a:solidFill>
                <a:latin typeface="Myriad Pro" pitchFamily="34" charset="0"/>
              </a:rPr>
              <a:t>, e das </a:t>
            </a:r>
            <a:r>
              <a:rPr lang="es-ES" sz="2800" b="1" i="1" dirty="0" err="1">
                <a:solidFill>
                  <a:schemeClr val="bg2">
                    <a:lumMod val="10000"/>
                  </a:schemeClr>
                </a:solidFill>
                <a:latin typeface="Myriad Pro" pitchFamily="34" charset="0"/>
              </a:rPr>
              <a:t>cabanas</a:t>
            </a:r>
            <a:r>
              <a:rPr lang="es-ES" sz="2800" b="1" i="1" dirty="0">
                <a:solidFill>
                  <a:schemeClr val="bg2">
                    <a:lumMod val="10000"/>
                  </a:schemeClr>
                </a:solidFill>
                <a:latin typeface="Myriad Pro" pitchFamily="34" charset="0"/>
              </a:rPr>
              <a:t>; </a:t>
            </a:r>
            <a:r>
              <a:rPr lang="es-ES" sz="2800" b="1" i="1" dirty="0" err="1">
                <a:solidFill>
                  <a:schemeClr val="bg2">
                    <a:lumMod val="10000"/>
                  </a:schemeClr>
                </a:solidFill>
                <a:latin typeface="Myriad Pro" pitchFamily="34" charset="0"/>
              </a:rPr>
              <a:t>chamavam</a:t>
            </a:r>
            <a:r>
              <a:rPr lang="es-ES" sz="2800" b="1" i="1" dirty="0">
                <a:solidFill>
                  <a:schemeClr val="bg2">
                    <a:lumMod val="10000"/>
                  </a:schemeClr>
                </a:solidFill>
                <a:latin typeface="Myriad Pro" pitchFamily="34" charset="0"/>
              </a:rPr>
              <a:t> </a:t>
            </a:r>
            <a:r>
              <a:rPr lang="es-ES" sz="2800" b="1" i="1" dirty="0" err="1">
                <a:solidFill>
                  <a:schemeClr val="bg2">
                    <a:lumMod val="10000"/>
                  </a:schemeClr>
                </a:solidFill>
                <a:latin typeface="Myriad Pro" pitchFamily="34" charset="0"/>
              </a:rPr>
              <a:t>tambem</a:t>
            </a:r>
            <a:r>
              <a:rPr lang="es-ES" sz="2800" b="1" i="1" dirty="0">
                <a:solidFill>
                  <a:schemeClr val="bg2">
                    <a:lumMod val="10000"/>
                  </a:schemeClr>
                </a:solidFill>
                <a:latin typeface="Myriad Pro" pitchFamily="34" charset="0"/>
              </a:rPr>
              <a:t> sábados </a:t>
            </a:r>
            <a:r>
              <a:rPr lang="es-ES" sz="2800" b="1" i="1" dirty="0" err="1">
                <a:solidFill>
                  <a:schemeClr val="bg2">
                    <a:lumMod val="10000"/>
                  </a:schemeClr>
                </a:solidFill>
                <a:latin typeface="Myriad Pro" pitchFamily="34" charset="0"/>
              </a:rPr>
              <a:t>ou</a:t>
            </a:r>
            <a:r>
              <a:rPr lang="es-ES" sz="2800" b="1" i="1" dirty="0">
                <a:solidFill>
                  <a:schemeClr val="bg2">
                    <a:lumMod val="10000"/>
                  </a:schemeClr>
                </a:solidFill>
                <a:latin typeface="Myriad Pro" pitchFamily="34" charset="0"/>
              </a:rPr>
              <a:t> descanso (feriados). </a:t>
            </a:r>
            <a:r>
              <a:rPr lang="es-ES" sz="2800" b="1" i="1" dirty="0">
                <a:solidFill>
                  <a:srgbClr val="C00000"/>
                </a:solidFill>
                <a:latin typeface="Myriad Pro" pitchFamily="34" charset="0"/>
              </a:rPr>
              <a:t>Nada </a:t>
            </a:r>
            <a:r>
              <a:rPr lang="es-ES" sz="2800" b="1" i="1" dirty="0" err="1">
                <a:solidFill>
                  <a:srgbClr val="C00000"/>
                </a:solidFill>
                <a:latin typeface="Myriad Pro" pitchFamily="34" charset="0"/>
              </a:rPr>
              <a:t>têm</a:t>
            </a:r>
            <a:r>
              <a:rPr lang="es-ES" sz="2800" b="1" i="1" dirty="0">
                <a:solidFill>
                  <a:srgbClr val="C00000"/>
                </a:solidFill>
                <a:latin typeface="Myriad Pro" pitchFamily="34" charset="0"/>
              </a:rPr>
              <a:t> a ver </a:t>
            </a:r>
            <a:r>
              <a:rPr lang="es-ES" sz="2800" b="1" i="1" dirty="0" err="1">
                <a:solidFill>
                  <a:srgbClr val="C00000"/>
                </a:solidFill>
                <a:latin typeface="Myriad Pro" pitchFamily="34" charset="0"/>
              </a:rPr>
              <a:t>com</a:t>
            </a:r>
            <a:r>
              <a:rPr lang="es-ES" sz="2800" b="1" i="1" dirty="0">
                <a:solidFill>
                  <a:srgbClr val="C00000"/>
                </a:solidFill>
                <a:latin typeface="Myriad Pro" pitchFamily="34" charset="0"/>
              </a:rPr>
              <a:t> o </a:t>
            </a:r>
            <a:r>
              <a:rPr lang="es-ES" sz="2800" b="1" i="1" dirty="0" err="1">
                <a:solidFill>
                  <a:srgbClr val="C00000"/>
                </a:solidFill>
                <a:latin typeface="Myriad Pro" pitchFamily="34" charset="0"/>
              </a:rPr>
              <a:t>quarto</a:t>
            </a:r>
            <a:r>
              <a:rPr lang="es-ES" sz="2800" b="1" i="1" dirty="0">
                <a:solidFill>
                  <a:srgbClr val="C00000"/>
                </a:solidFill>
                <a:latin typeface="Myriad Pro" pitchFamily="34" charset="0"/>
              </a:rPr>
              <a:t> </a:t>
            </a:r>
            <a:r>
              <a:rPr lang="es-ES" sz="2800" b="1" i="1" dirty="0" err="1">
                <a:solidFill>
                  <a:srgbClr val="C00000"/>
                </a:solidFill>
                <a:latin typeface="Myriad Pro" pitchFamily="34" charset="0"/>
              </a:rPr>
              <a:t>mandamento</a:t>
            </a:r>
            <a:r>
              <a:rPr lang="es-ES" sz="2800" b="1" i="1" dirty="0">
                <a:solidFill>
                  <a:srgbClr val="C00000"/>
                </a:solidFill>
                <a:latin typeface="Myriad Pro" pitchFamily="34" charset="0"/>
              </a:rPr>
              <a:t> </a:t>
            </a:r>
            <a:r>
              <a:rPr lang="es-ES" sz="2800" b="1" i="1" dirty="0">
                <a:solidFill>
                  <a:schemeClr val="bg2">
                    <a:lumMod val="10000"/>
                  </a:schemeClr>
                </a:solidFill>
                <a:latin typeface="Myriad Pro" pitchFamily="34" charset="0"/>
              </a:rPr>
              <a:t>(Lev. 23:38-39). </a:t>
            </a:r>
            <a:r>
              <a:rPr lang="es-ES" sz="2800" b="1" i="1" dirty="0" err="1">
                <a:solidFill>
                  <a:schemeClr val="bg2">
                    <a:lumMod val="10000"/>
                  </a:schemeClr>
                </a:solidFill>
                <a:latin typeface="Myriad Pro" pitchFamily="34" charset="0"/>
              </a:rPr>
              <a:t>Eram</a:t>
            </a:r>
            <a:r>
              <a:rPr lang="es-ES" sz="2800" b="1" i="1" dirty="0">
                <a:solidFill>
                  <a:schemeClr val="bg2">
                    <a:lumMod val="10000"/>
                  </a:schemeClr>
                </a:solidFill>
                <a:latin typeface="Myriad Pro" pitchFamily="34" charset="0"/>
              </a:rPr>
              <a:t> sombras </a:t>
            </a:r>
            <a:r>
              <a:rPr lang="es-ES" sz="2800" b="1" i="1" dirty="0" err="1">
                <a:solidFill>
                  <a:schemeClr val="bg2">
                    <a:lumMod val="10000"/>
                  </a:schemeClr>
                </a:solidFill>
                <a:latin typeface="Myriad Pro" pitchFamily="34" charset="0"/>
              </a:rPr>
              <a:t>ou</a:t>
            </a:r>
            <a:r>
              <a:rPr lang="es-ES" sz="2800" b="1" i="1" dirty="0">
                <a:solidFill>
                  <a:schemeClr val="bg2">
                    <a:lumMod val="10000"/>
                  </a:schemeClr>
                </a:solidFill>
                <a:latin typeface="Myriad Pro" pitchFamily="34" charset="0"/>
              </a:rPr>
              <a:t> símbolos de Cristo.</a:t>
            </a:r>
          </a:p>
        </p:txBody>
      </p:sp>
      <p:pic>
        <p:nvPicPr>
          <p:cNvPr id="5" name="Picture 2" descr="C:\Users\Gerhard\Documents\_Sitio WEB\Recursos\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3588" y="4429371"/>
            <a:ext cx="7380821" cy="21319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960360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6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9920"/>
                            </p:stCondLst>
                            <p:childTnLst>
                              <p:par>
                                <p:cTn id="9" presetID="22" presetClass="entr" presetSubtype="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J:\Mis Docs\_Multimedia IMS\Curso Biblico PPS\Tema 14\Tema 14 seman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9591" y="4077072"/>
            <a:ext cx="7380821" cy="2131977"/>
          </a:xfrm>
          <a:prstGeom prst="rect">
            <a:avLst/>
          </a:prstGeom>
          <a:noFill/>
          <a:extLst>
            <a:ext uri="{909E8E84-426E-40DD-AFC4-6F175D3DCCD1}">
              <a14:hiddenFill xmlns:a14="http://schemas.microsoft.com/office/drawing/2010/main">
                <a:solidFill>
                  <a:srgbClr val="FFFFFF"/>
                </a:solidFill>
              </a14:hiddenFill>
            </a:ext>
          </a:extLst>
        </p:spPr>
      </p:pic>
      <p:sp>
        <p:nvSpPr>
          <p:cNvPr id="6" name="5 Rectángulo"/>
          <p:cNvSpPr/>
          <p:nvPr/>
        </p:nvSpPr>
        <p:spPr>
          <a:xfrm>
            <a:off x="4247964" y="692696"/>
            <a:ext cx="3816424" cy="5632311"/>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r"/>
            <a:r>
              <a:rPr lang="es-ES" sz="40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Bernard MT Condensed" pitchFamily="18" charset="0"/>
              </a:rPr>
              <a:t>É </a:t>
            </a:r>
            <a:r>
              <a:rPr lang="es-ES" sz="4000" b="1" spc="50" dirty="0" err="1">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Bernard MT Condensed" pitchFamily="18" charset="0"/>
              </a:rPr>
              <a:t>assim</a:t>
            </a:r>
            <a:r>
              <a:rPr lang="es-ES" sz="40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Bernard MT Condensed" pitchFamily="18" charset="0"/>
              </a:rPr>
              <a:t> </a:t>
            </a:r>
            <a:r>
              <a:rPr lang="es-ES" sz="4000" b="1" spc="50" dirty="0" err="1">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Bernard MT Condensed" pitchFamily="18" charset="0"/>
              </a:rPr>
              <a:t>tão</a:t>
            </a:r>
            <a:r>
              <a:rPr lang="es-ES" sz="40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Bernard MT Condensed" pitchFamily="18" charset="0"/>
              </a:rPr>
              <a:t> importante? </a:t>
            </a:r>
            <a:br>
              <a:rPr lang="es-ES" sz="40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Bernard MT Condensed" pitchFamily="18" charset="0"/>
              </a:rPr>
            </a:br>
            <a:r>
              <a:rPr lang="es-ES" sz="4000" b="1" spc="50" dirty="0" err="1">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Bernard MT Condensed" pitchFamily="18" charset="0"/>
              </a:rPr>
              <a:t>Não</a:t>
            </a:r>
            <a:r>
              <a:rPr lang="es-ES" sz="40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Bernard MT Condensed" pitchFamily="18" charset="0"/>
              </a:rPr>
              <a:t> é a </a:t>
            </a:r>
            <a:r>
              <a:rPr lang="es-ES" sz="4000" b="1" spc="50" dirty="0" err="1">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Bernard MT Condensed" pitchFamily="18" charset="0"/>
              </a:rPr>
              <a:t>mesma</a:t>
            </a:r>
            <a:r>
              <a:rPr lang="es-ES" sz="40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Bernard MT Condensed" pitchFamily="18" charset="0"/>
              </a:rPr>
              <a:t> </a:t>
            </a:r>
            <a:r>
              <a:rPr lang="es-ES" sz="4000" b="1" spc="50" dirty="0" err="1">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Bernard MT Condensed" pitchFamily="18" charset="0"/>
              </a:rPr>
              <a:t>coisa</a:t>
            </a:r>
            <a:r>
              <a:rPr lang="es-ES" sz="40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Bernard MT Condensed" pitchFamily="18" charset="0"/>
              </a:rPr>
              <a:t> se </a:t>
            </a:r>
            <a:r>
              <a:rPr lang="es-ES" sz="4000" b="1" spc="50" dirty="0" err="1">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Bernard MT Condensed" pitchFamily="18" charset="0"/>
              </a:rPr>
              <a:t>guardarmos</a:t>
            </a:r>
            <a:r>
              <a:rPr lang="es-ES" sz="40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Bernard MT Condensed" pitchFamily="18" charset="0"/>
              </a:rPr>
              <a:t> </a:t>
            </a:r>
          </a:p>
          <a:p>
            <a:pPr algn="r"/>
            <a:r>
              <a:rPr lang="es-ES" sz="4000" b="1" spc="50" dirty="0" err="1">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Bernard MT Condensed" pitchFamily="18" charset="0"/>
              </a:rPr>
              <a:t>outro</a:t>
            </a:r>
            <a:r>
              <a:rPr lang="es-ES" sz="40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Bernard MT Condensed" pitchFamily="18" charset="0"/>
              </a:rPr>
              <a:t> </a:t>
            </a:r>
            <a:r>
              <a:rPr lang="es-ES" sz="4000" b="1" spc="50" dirty="0" err="1">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Bernard MT Condensed" pitchFamily="18" charset="0"/>
              </a:rPr>
              <a:t>dia</a:t>
            </a:r>
            <a:r>
              <a:rPr lang="es-ES" sz="40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Bernard MT Condensed" pitchFamily="18" charset="0"/>
              </a:rPr>
              <a:t>? </a:t>
            </a:r>
            <a:br>
              <a:rPr lang="es-ES" sz="40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Bernard MT Condensed" pitchFamily="18" charset="0"/>
              </a:rPr>
            </a:br>
            <a:r>
              <a:rPr lang="es-ES" sz="40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Bernard MT Condensed" pitchFamily="18" charset="0"/>
              </a:rPr>
              <a:t>Podemos </a:t>
            </a:r>
            <a:br>
              <a:rPr lang="es-ES" sz="40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Bernard MT Condensed" pitchFamily="18" charset="0"/>
              </a:rPr>
            </a:br>
            <a:r>
              <a:rPr lang="es-ES" sz="40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Bernard MT Condensed" pitchFamily="18" charset="0"/>
              </a:rPr>
              <a:t>confiar </a:t>
            </a:r>
            <a:r>
              <a:rPr lang="es-ES" sz="4000" b="1" spc="50" dirty="0" err="1">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Bernard MT Condensed" pitchFamily="18" charset="0"/>
              </a:rPr>
              <a:t>em</a:t>
            </a:r>
            <a:r>
              <a:rPr lang="es-ES" sz="40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Bernard MT Condensed" pitchFamily="18" charset="0"/>
              </a:rPr>
              <a:t> </a:t>
            </a:r>
            <a:br>
              <a:rPr lang="es-ES" sz="40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Bernard MT Condensed" pitchFamily="18" charset="0"/>
              </a:rPr>
            </a:br>
            <a:r>
              <a:rPr lang="es-ES" sz="4000" b="1" spc="50" dirty="0" err="1">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Bernard MT Condensed" pitchFamily="18" charset="0"/>
              </a:rPr>
              <a:t>nosso</a:t>
            </a:r>
            <a:r>
              <a:rPr lang="es-ES" sz="40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Bernard MT Condensed" pitchFamily="18" charset="0"/>
              </a:rPr>
              <a:t> parecer?</a:t>
            </a:r>
          </a:p>
        </p:txBody>
      </p:sp>
    </p:spTree>
    <p:extLst>
      <p:ext uri="{BB962C8B-B14F-4D97-AF65-F5344CB8AC3E}">
        <p14:creationId xmlns:p14="http://schemas.microsoft.com/office/powerpoint/2010/main" val="243400000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2000"/>
                                        <p:tgtEl>
                                          <p:spTgt spid="6"/>
                                        </p:tgtEl>
                                      </p:cBhvr>
                                    </p:animEffect>
                                  </p:childTnLst>
                                </p:cTn>
                              </p:par>
                            </p:childTnLst>
                          </p:cTn>
                        </p:par>
                        <p:par>
                          <p:cTn id="8" fill="hold">
                            <p:stCondLst>
                              <p:cond delay="2000"/>
                            </p:stCondLst>
                            <p:childTnLst>
                              <p:par>
                                <p:cTn id="9" presetID="22" presetClass="entr" presetSubtype="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J:\Mis Docs\_Multimedia IMS\Curso Biblico PPS\Tema 14\Tema 14 camin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791580" y="529516"/>
            <a:ext cx="2779864" cy="523220"/>
          </a:xfrm>
          <a:prstGeom prst="rect">
            <a:avLst/>
          </a:prstGeom>
        </p:spPr>
        <p:txBody>
          <a:bodyPr wrap="none">
            <a:spAutoFit/>
          </a:bodyPr>
          <a:lstStyle/>
          <a:p>
            <a:r>
              <a:rPr lang="en-US" sz="2800" b="1" dirty="0" err="1">
                <a:ln w="18000">
                  <a:solidFill>
                    <a:srgbClr val="44281C"/>
                  </a:solidFill>
                  <a:prstDash val="solid"/>
                  <a:miter lim="800000"/>
                </a:ln>
                <a:solidFill>
                  <a:schemeClr val="accent6">
                    <a:lumMod val="75000"/>
                  </a:schemeClr>
                </a:solidFill>
                <a:effectLst>
                  <a:outerShdw blurRad="50800" dist="38100" dir="2700000" algn="tl" rotWithShape="0">
                    <a:prstClr val="black">
                      <a:alpha val="40000"/>
                    </a:prstClr>
                  </a:outerShdw>
                </a:effectLst>
                <a:latin typeface="Trajan Pro" pitchFamily="18" charset="0"/>
                <a:cs typeface="Vijaya" pitchFamily="34" charset="0"/>
              </a:rPr>
              <a:t>Provérbios</a:t>
            </a:r>
            <a:r>
              <a:rPr lang="en-US" sz="2800" b="1" dirty="0">
                <a:ln w="18000">
                  <a:solidFill>
                    <a:srgbClr val="44281C"/>
                  </a:solidFill>
                  <a:prstDash val="solid"/>
                  <a:miter lim="800000"/>
                </a:ln>
                <a:solidFill>
                  <a:schemeClr val="accent6">
                    <a:lumMod val="75000"/>
                  </a:schemeClr>
                </a:solidFill>
                <a:effectLst>
                  <a:outerShdw blurRad="50800" dist="38100" dir="2700000" algn="tl" rotWithShape="0">
                    <a:prstClr val="black">
                      <a:alpha val="40000"/>
                    </a:prstClr>
                  </a:outerShdw>
                </a:effectLst>
                <a:latin typeface="Trajan Pro" pitchFamily="18" charset="0"/>
                <a:cs typeface="Vijaya" pitchFamily="34" charset="0"/>
              </a:rPr>
              <a:t> 16:25</a:t>
            </a:r>
          </a:p>
        </p:txBody>
      </p:sp>
      <p:sp>
        <p:nvSpPr>
          <p:cNvPr id="4" name="Rectangle 3"/>
          <p:cNvSpPr>
            <a:spLocks noChangeArrowheads="1"/>
          </p:cNvSpPr>
          <p:nvPr/>
        </p:nvSpPr>
        <p:spPr bwMode="auto">
          <a:xfrm>
            <a:off x="899592" y="2993785"/>
            <a:ext cx="7086147" cy="2196244"/>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Há</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um</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camino que parece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direito</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ao</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homem</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mas o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seu</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fim</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são</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os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caminhos</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de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morte</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a:t>
            </a:r>
          </a:p>
        </p:txBody>
      </p:sp>
    </p:spTree>
    <p:extLst>
      <p:ext uri="{BB962C8B-B14F-4D97-AF65-F5344CB8AC3E}">
        <p14:creationId xmlns:p14="http://schemas.microsoft.com/office/powerpoint/2010/main" val="227986029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childTnLst>
                                </p:cTn>
                              </p:par>
                            </p:childTnLst>
                          </p:cTn>
                        </p:par>
                        <p:par>
                          <p:cTn id="8" fill="hold">
                            <p:stCondLst>
                              <p:cond delay="75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4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J:\Mis Docs\_Multimedia IMS\Curso Biblico PPS\Tema 14\Tema 14 multivati.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5184068" y="605001"/>
            <a:ext cx="3364466" cy="5016758"/>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r"/>
            <a:r>
              <a:rPr lang="es-ES" sz="40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Bernard MT Condensed" pitchFamily="18" charset="0"/>
              </a:rPr>
              <a:t>A </a:t>
            </a:r>
            <a:r>
              <a:rPr lang="es-ES" sz="4000" b="1" spc="50" dirty="0" err="1">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Bernard MT Condensed" pitchFamily="18" charset="0"/>
              </a:rPr>
              <a:t>maioria</a:t>
            </a:r>
            <a:r>
              <a:rPr lang="es-ES" sz="40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Bernard MT Condensed" pitchFamily="18" charset="0"/>
              </a:rPr>
              <a:t> das </a:t>
            </a:r>
            <a:r>
              <a:rPr lang="es-ES" sz="4000" b="1" spc="50" dirty="0" err="1">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Bernard MT Condensed" pitchFamily="18" charset="0"/>
              </a:rPr>
              <a:t>pessoas</a:t>
            </a:r>
            <a:r>
              <a:rPr lang="es-ES" sz="40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Bernard MT Condensed" pitchFamily="18" charset="0"/>
              </a:rPr>
              <a:t> guarda o domingo, </a:t>
            </a:r>
            <a:r>
              <a:rPr lang="es-ES" sz="4000" b="1" spc="50" dirty="0" err="1">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Bernard MT Condensed" pitchFamily="18" charset="0"/>
              </a:rPr>
              <a:t>podem</a:t>
            </a:r>
            <a:r>
              <a:rPr lang="es-ES" sz="40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Bernard MT Condensed" pitchFamily="18" charset="0"/>
              </a:rPr>
              <a:t> estar tantas </a:t>
            </a:r>
            <a:r>
              <a:rPr lang="es-ES" sz="4000" b="1" spc="50" dirty="0" err="1">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Bernard MT Condensed" pitchFamily="18" charset="0"/>
              </a:rPr>
              <a:t>pessoas</a:t>
            </a:r>
            <a:r>
              <a:rPr lang="es-ES" sz="40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Bernard MT Condensed" pitchFamily="18" charset="0"/>
              </a:rPr>
              <a:t> </a:t>
            </a:r>
            <a:r>
              <a:rPr lang="es-ES" sz="4000" b="1" spc="50" dirty="0" err="1">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Bernard MT Condensed" pitchFamily="18" charset="0"/>
              </a:rPr>
              <a:t>enganadas</a:t>
            </a:r>
            <a:r>
              <a:rPr lang="es-ES" sz="40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Bernard MT Condensed" pitchFamily="18" charset="0"/>
              </a:rPr>
              <a:t>? </a:t>
            </a:r>
            <a:r>
              <a:rPr lang="es-ES" sz="4000" b="1" spc="50" dirty="0" err="1">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Bernard MT Condensed" pitchFamily="18" charset="0"/>
              </a:rPr>
              <a:t>Quem</a:t>
            </a:r>
            <a:r>
              <a:rPr lang="es-ES" sz="40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Bernard MT Condensed" pitchFamily="18" charset="0"/>
              </a:rPr>
              <a:t> se perderá? </a:t>
            </a:r>
          </a:p>
        </p:txBody>
      </p:sp>
    </p:spTree>
    <p:extLst>
      <p:ext uri="{BB962C8B-B14F-4D97-AF65-F5344CB8AC3E}">
        <p14:creationId xmlns:p14="http://schemas.microsoft.com/office/powerpoint/2010/main" val="47329249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J:\Mis Docs\_Multimedia IMS\Curso Biblico PPS\Tema 14\Tema 14 señorseño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791580" y="529516"/>
            <a:ext cx="2069797" cy="523220"/>
          </a:xfrm>
          <a:prstGeom prst="rect">
            <a:avLst/>
          </a:prstGeom>
        </p:spPr>
        <p:txBody>
          <a:bodyPr wrap="none">
            <a:spAutoFit/>
          </a:bodyPr>
          <a:lstStyle/>
          <a:p>
            <a:r>
              <a:rPr lang="en-US" sz="2800" b="1" dirty="0" err="1">
                <a:ln w="18000">
                  <a:solidFill>
                    <a:srgbClr val="44281C"/>
                  </a:solidFill>
                  <a:prstDash val="solid"/>
                  <a:miter lim="800000"/>
                </a:ln>
                <a:solidFill>
                  <a:schemeClr val="accent6">
                    <a:lumMod val="75000"/>
                  </a:schemeClr>
                </a:solidFill>
                <a:effectLst>
                  <a:outerShdw blurRad="50800" dist="38100" dir="2700000" algn="tl" rotWithShape="0">
                    <a:prstClr val="black">
                      <a:alpha val="40000"/>
                    </a:prstClr>
                  </a:outerShdw>
                </a:effectLst>
                <a:latin typeface="Trajan Pro" pitchFamily="18" charset="0"/>
                <a:cs typeface="Vijaya" pitchFamily="34" charset="0"/>
              </a:rPr>
              <a:t>Mateus</a:t>
            </a:r>
            <a:r>
              <a:rPr lang="en-US" sz="2800" b="1" dirty="0">
                <a:ln w="18000">
                  <a:solidFill>
                    <a:srgbClr val="44281C"/>
                  </a:solidFill>
                  <a:prstDash val="solid"/>
                  <a:miter lim="800000"/>
                </a:ln>
                <a:solidFill>
                  <a:schemeClr val="accent6">
                    <a:lumMod val="75000"/>
                  </a:schemeClr>
                </a:solidFill>
                <a:effectLst>
                  <a:outerShdw blurRad="50800" dist="38100" dir="2700000" algn="tl" rotWithShape="0">
                    <a:prstClr val="black">
                      <a:alpha val="40000"/>
                    </a:prstClr>
                  </a:outerShdw>
                </a:effectLst>
                <a:latin typeface="Trajan Pro" pitchFamily="18" charset="0"/>
                <a:cs typeface="Vijaya" pitchFamily="34" charset="0"/>
              </a:rPr>
              <a:t> 7:21</a:t>
            </a:r>
          </a:p>
        </p:txBody>
      </p:sp>
      <p:sp>
        <p:nvSpPr>
          <p:cNvPr id="3" name="Rectangle 3"/>
          <p:cNvSpPr>
            <a:spLocks noChangeArrowheads="1"/>
          </p:cNvSpPr>
          <p:nvPr/>
        </p:nvSpPr>
        <p:spPr bwMode="auto">
          <a:xfrm>
            <a:off x="719572" y="2767697"/>
            <a:ext cx="7704856" cy="295232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r"/>
            <a:r>
              <a:rPr lang="es-ES" sz="3200" b="1" i="1" spc="50" dirty="0">
                <a:ln w="11430"/>
                <a:solidFill>
                  <a:srgbClr val="7030A0"/>
                </a:solidFill>
                <a:effectLst>
                  <a:outerShdw blurRad="76200" dist="50800" dir="5400000" algn="tl" rotWithShape="0">
                    <a:srgbClr val="000000">
                      <a:alpha val="65000"/>
                    </a:srgbClr>
                  </a:outerShdw>
                </a:effectLst>
                <a:latin typeface="Myriad Pro" pitchFamily="34" charset="0"/>
                <a:cs typeface="Consolas" pitchFamily="49" charset="0"/>
              </a:rPr>
              <a:t>“</a:t>
            </a:r>
            <a:r>
              <a:rPr lang="es-ES" sz="3200" b="1" i="1" spc="50" dirty="0" err="1">
                <a:ln w="11430"/>
                <a:solidFill>
                  <a:srgbClr val="7030A0"/>
                </a:solidFill>
                <a:effectLst>
                  <a:outerShdw blurRad="76200" dist="50800" dir="5400000" algn="tl" rotWithShape="0">
                    <a:srgbClr val="000000">
                      <a:alpha val="65000"/>
                    </a:srgbClr>
                  </a:outerShdw>
                </a:effectLst>
                <a:latin typeface="Myriad Pro" pitchFamily="34" charset="0"/>
                <a:cs typeface="Consolas" pitchFamily="49" charset="0"/>
              </a:rPr>
              <a:t>Nem</a:t>
            </a:r>
            <a:r>
              <a:rPr lang="es-ES" sz="3200" b="1" i="1" spc="50" dirty="0">
                <a:ln w="11430"/>
                <a:solidFill>
                  <a:srgbClr val="7030A0"/>
                </a:solidFill>
                <a:effectLst>
                  <a:outerShdw blurRad="76200" dist="50800" dir="5400000" algn="tl" rotWithShape="0">
                    <a:srgbClr val="000000">
                      <a:alpha val="65000"/>
                    </a:srgbClr>
                  </a:outerShdw>
                </a:effectLst>
                <a:latin typeface="Myriad Pro" pitchFamily="34" charset="0"/>
                <a:cs typeface="Consolas" pitchFamily="49" charset="0"/>
              </a:rPr>
              <a:t> todo o que me </a:t>
            </a:r>
            <a:r>
              <a:rPr lang="es-ES" sz="3200" b="1" i="1" spc="50" dirty="0" err="1">
                <a:ln w="11430"/>
                <a:solidFill>
                  <a:srgbClr val="7030A0"/>
                </a:solidFill>
                <a:effectLst>
                  <a:outerShdw blurRad="76200" dist="50800" dir="5400000" algn="tl" rotWithShape="0">
                    <a:srgbClr val="000000">
                      <a:alpha val="65000"/>
                    </a:srgbClr>
                  </a:outerShdw>
                </a:effectLst>
                <a:latin typeface="Myriad Pro" pitchFamily="34" charset="0"/>
                <a:cs typeface="Consolas" pitchFamily="49" charset="0"/>
              </a:rPr>
              <a:t>diz</a:t>
            </a:r>
            <a:r>
              <a:rPr lang="es-ES" sz="3200" b="1" i="1" spc="50" dirty="0">
                <a:ln w="11430"/>
                <a:solidFill>
                  <a:srgbClr val="7030A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7030A0"/>
                </a:solidFill>
                <a:effectLst>
                  <a:outerShdw blurRad="76200" dist="50800" dir="5400000" algn="tl" rotWithShape="0">
                    <a:srgbClr val="000000">
                      <a:alpha val="65000"/>
                    </a:srgbClr>
                  </a:outerShdw>
                </a:effectLst>
                <a:latin typeface="Myriad Pro" pitchFamily="34" charset="0"/>
                <a:cs typeface="Consolas" pitchFamily="49" charset="0"/>
              </a:rPr>
              <a:t>Senhor</a:t>
            </a:r>
            <a:r>
              <a:rPr lang="es-ES" sz="3200" b="1" i="1" spc="50" dirty="0">
                <a:ln w="11430"/>
                <a:solidFill>
                  <a:srgbClr val="7030A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7030A0"/>
                </a:solidFill>
                <a:effectLst>
                  <a:outerShdw blurRad="76200" dist="50800" dir="5400000" algn="tl" rotWithShape="0">
                    <a:srgbClr val="000000">
                      <a:alpha val="65000"/>
                    </a:srgbClr>
                  </a:outerShdw>
                </a:effectLst>
                <a:latin typeface="Myriad Pro" pitchFamily="34" charset="0"/>
                <a:cs typeface="Consolas" pitchFamily="49" charset="0"/>
              </a:rPr>
              <a:t>Senhor</a:t>
            </a:r>
            <a:r>
              <a:rPr lang="es-ES" sz="3200" b="1" i="1" spc="50" dirty="0">
                <a:ln w="11430"/>
                <a:solidFill>
                  <a:srgbClr val="7030A0"/>
                </a:solidFill>
                <a:effectLst>
                  <a:outerShdw blurRad="76200" dist="50800" dir="5400000" algn="tl" rotWithShape="0">
                    <a:srgbClr val="000000">
                      <a:alpha val="65000"/>
                    </a:srgbClr>
                  </a:outerShdw>
                </a:effectLst>
                <a:latin typeface="Myriad Pro" pitchFamily="34" charset="0"/>
                <a:cs typeface="Consolas" pitchFamily="49" charset="0"/>
              </a:rPr>
              <a:t>! Entrará no reino dos </a:t>
            </a:r>
            <a:r>
              <a:rPr lang="es-ES" sz="3200" b="1" i="1" spc="50" dirty="0" err="1">
                <a:ln w="11430"/>
                <a:solidFill>
                  <a:srgbClr val="7030A0"/>
                </a:solidFill>
                <a:effectLst>
                  <a:outerShdw blurRad="76200" dist="50800" dir="5400000" algn="tl" rotWithShape="0">
                    <a:srgbClr val="000000">
                      <a:alpha val="65000"/>
                    </a:srgbClr>
                  </a:outerShdw>
                </a:effectLst>
                <a:latin typeface="Myriad Pro" pitchFamily="34" charset="0"/>
                <a:cs typeface="Consolas" pitchFamily="49" charset="0"/>
              </a:rPr>
              <a:t>céus</a:t>
            </a:r>
            <a:r>
              <a:rPr lang="es-ES" sz="3200" b="1" i="1" spc="50" dirty="0">
                <a:ln w="11430"/>
                <a:solidFill>
                  <a:srgbClr val="7030A0"/>
                </a:solidFill>
                <a:effectLst>
                  <a:outerShdw blurRad="76200" dist="50800" dir="5400000" algn="tl" rotWithShape="0">
                    <a:srgbClr val="000000">
                      <a:alpha val="65000"/>
                    </a:srgbClr>
                  </a:outerShdw>
                </a:effectLst>
                <a:latin typeface="Myriad Pro" pitchFamily="34" charset="0"/>
                <a:cs typeface="Consolas" pitchFamily="49" charset="0"/>
              </a:rPr>
              <a:t>, mas </a:t>
            </a:r>
            <a:r>
              <a:rPr lang="es-ES" sz="3200" b="1" i="1" spc="50" dirty="0" err="1">
                <a:ln w="11430"/>
                <a:solidFill>
                  <a:srgbClr val="7030A0"/>
                </a:solidFill>
                <a:effectLst>
                  <a:outerShdw blurRad="76200" dist="50800" dir="5400000" algn="tl" rotWithShape="0">
                    <a:srgbClr val="000000">
                      <a:alpha val="65000"/>
                    </a:srgbClr>
                  </a:outerShdw>
                </a:effectLst>
                <a:latin typeface="Myriad Pro" pitchFamily="34" charset="0"/>
                <a:cs typeface="Consolas" pitchFamily="49" charset="0"/>
              </a:rPr>
              <a:t>aquele</a:t>
            </a:r>
            <a:r>
              <a:rPr lang="es-ES" sz="3200" b="1" i="1" spc="50" dirty="0">
                <a:ln w="11430"/>
                <a:solidFill>
                  <a:srgbClr val="7030A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que faz a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vontade</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de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meu</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Pai</a:t>
            </a:r>
            <a:r>
              <a:rPr lang="es-ES" sz="3200" b="1" i="1" spc="50" dirty="0">
                <a:ln w="11430"/>
                <a:solidFill>
                  <a:srgbClr val="7030A0"/>
                </a:solidFill>
                <a:effectLst>
                  <a:outerShdw blurRad="76200" dist="50800" dir="5400000" algn="tl" rotWithShape="0">
                    <a:srgbClr val="000000">
                      <a:alpha val="65000"/>
                    </a:srgbClr>
                  </a:outerShdw>
                </a:effectLst>
                <a:latin typeface="Myriad Pro" pitchFamily="34" charset="0"/>
                <a:cs typeface="Consolas" pitchFamily="49" charset="0"/>
              </a:rPr>
              <a:t> que está nos </a:t>
            </a:r>
            <a:r>
              <a:rPr lang="es-ES" sz="3200" b="1" i="1" spc="50" dirty="0" err="1">
                <a:ln w="11430"/>
                <a:solidFill>
                  <a:srgbClr val="7030A0"/>
                </a:solidFill>
                <a:effectLst>
                  <a:outerShdw blurRad="76200" dist="50800" dir="5400000" algn="tl" rotWithShape="0">
                    <a:srgbClr val="000000">
                      <a:alpha val="65000"/>
                    </a:srgbClr>
                  </a:outerShdw>
                </a:effectLst>
                <a:latin typeface="Myriad Pro" pitchFamily="34" charset="0"/>
                <a:cs typeface="Consolas" pitchFamily="49" charset="0"/>
              </a:rPr>
              <a:t>céus</a:t>
            </a:r>
            <a:r>
              <a:rPr lang="es-ES" sz="3200" b="1" i="1" spc="50" dirty="0">
                <a:ln w="11430"/>
                <a:solidFill>
                  <a:srgbClr val="7030A0"/>
                </a:solidFill>
                <a:effectLst>
                  <a:outerShdw blurRad="76200" dist="50800" dir="5400000" algn="tl" rotWithShape="0">
                    <a:srgbClr val="000000">
                      <a:alpha val="65000"/>
                    </a:srgbClr>
                  </a:outerShdw>
                </a:effectLst>
                <a:latin typeface="Myriad Pro" pitchFamily="34" charset="0"/>
                <a:cs typeface="Consolas" pitchFamily="49" charset="0"/>
              </a:rPr>
              <a:t>.”</a:t>
            </a:r>
          </a:p>
        </p:txBody>
      </p:sp>
    </p:spTree>
    <p:extLst>
      <p:ext uri="{BB962C8B-B14F-4D97-AF65-F5344CB8AC3E}">
        <p14:creationId xmlns:p14="http://schemas.microsoft.com/office/powerpoint/2010/main" val="131272249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childTnLst>
                                </p:cTn>
                              </p:par>
                            </p:childTnLst>
                          </p:cTn>
                        </p:par>
                        <p:par>
                          <p:cTn id="8" fill="hold">
                            <p:stCondLst>
                              <p:cond delay="750"/>
                            </p:stCondLst>
                            <p:childTnLst>
                              <p:par>
                                <p:cTn id="9" presetID="22" presetClass="entr" presetSubtype="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up)">
                                      <p:cBhvr>
                                        <p:cTn id="11" dur="4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J:\Mis Docs\_Multimedia IMS\Curso Biblico PPS\Tema 14\marco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48" y="0"/>
            <a:ext cx="9131852"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1367644" y="2045366"/>
            <a:ext cx="6480720" cy="361588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scene3d>
              <a:camera prst="orthographicFront"/>
              <a:lightRig rig="glow" dir="tl">
                <a:rot lat="0" lon="0" rev="5400000"/>
              </a:lightRig>
            </a:scene3d>
            <a:sp3d contourW="12700">
              <a:bevelT w="25400" h="25400"/>
              <a:contourClr>
                <a:schemeClr val="accent6">
                  <a:shade val="73000"/>
                </a:schemeClr>
              </a:contourClr>
            </a:sp3d>
          </a:bodyPr>
          <a:lstStyle/>
          <a:p>
            <a:pPr algn="ctr"/>
            <a:r>
              <a:rPr lang="es-ES" sz="5400" b="1" dirty="0">
                <a:ln w="11430"/>
                <a:gradFill>
                  <a:gsLst>
                    <a:gs pos="0">
                      <a:srgbClr val="FFF200"/>
                    </a:gs>
                    <a:gs pos="58000">
                      <a:srgbClr val="FF7A00"/>
                    </a:gs>
                    <a:gs pos="93000">
                      <a:srgbClr val="FF0300"/>
                    </a:gs>
                    <a:gs pos="100000">
                      <a:srgbClr val="4D0808"/>
                    </a:gs>
                  </a:gsLst>
                  <a:lin ang="5400000" scaled="0"/>
                </a:gradFill>
                <a:effectLst>
                  <a:outerShdw blurRad="80000" dist="40000" dir="5040000" algn="tl">
                    <a:srgbClr val="000000">
                      <a:alpha val="30000"/>
                    </a:srgbClr>
                  </a:outerShdw>
                  <a:reflection blurRad="6350" stA="55000" endA="300" endPos="45500" dir="5400000" sy="-100000" algn="bl" rotWithShape="0"/>
                </a:effectLst>
                <a:latin typeface="Trajan Pro" pitchFamily="18" charset="0"/>
                <a:cs typeface="Vijaya" pitchFamily="34" charset="0"/>
              </a:rPr>
              <a:t>UMA </a:t>
            </a:r>
          </a:p>
          <a:p>
            <a:pPr algn="ctr"/>
            <a:r>
              <a:rPr lang="es-ES" sz="5400" b="1" dirty="0">
                <a:ln w="11430"/>
                <a:gradFill>
                  <a:gsLst>
                    <a:gs pos="0">
                      <a:srgbClr val="FFF200"/>
                    </a:gs>
                    <a:gs pos="58000">
                      <a:srgbClr val="FF7A00"/>
                    </a:gs>
                    <a:gs pos="93000">
                      <a:srgbClr val="FF0300"/>
                    </a:gs>
                    <a:gs pos="100000">
                      <a:srgbClr val="4D0808"/>
                    </a:gs>
                  </a:gsLst>
                  <a:lin ang="5400000" scaled="0"/>
                </a:gradFill>
                <a:effectLst>
                  <a:outerShdw blurRad="80000" dist="40000" dir="5040000" algn="tl">
                    <a:srgbClr val="000000">
                      <a:alpha val="30000"/>
                    </a:srgbClr>
                  </a:outerShdw>
                  <a:reflection blurRad="6350" stA="55000" endA="300" endPos="45500" dir="5400000" sy="-100000" algn="bl" rotWithShape="0"/>
                </a:effectLst>
                <a:latin typeface="Trajan Pro" pitchFamily="18" charset="0"/>
                <a:cs typeface="Vijaya" pitchFamily="34" charset="0"/>
              </a:rPr>
              <a:t>ADORAÇÃO</a:t>
            </a:r>
            <a:br>
              <a:rPr lang="es-ES" sz="5400" b="1" dirty="0">
                <a:ln w="11430"/>
                <a:gradFill>
                  <a:gsLst>
                    <a:gs pos="0">
                      <a:srgbClr val="FFF200"/>
                    </a:gs>
                    <a:gs pos="58000">
                      <a:srgbClr val="FF7A00"/>
                    </a:gs>
                    <a:gs pos="93000">
                      <a:srgbClr val="FF0300"/>
                    </a:gs>
                    <a:gs pos="100000">
                      <a:srgbClr val="4D0808"/>
                    </a:gs>
                  </a:gsLst>
                  <a:lin ang="5400000" scaled="0"/>
                </a:gradFill>
                <a:effectLst>
                  <a:outerShdw blurRad="80000" dist="40000" dir="5040000" algn="tl">
                    <a:srgbClr val="000000">
                      <a:alpha val="30000"/>
                    </a:srgbClr>
                  </a:outerShdw>
                  <a:reflection blurRad="6350" stA="55000" endA="300" endPos="45500" dir="5400000" sy="-100000" algn="bl" rotWithShape="0"/>
                </a:effectLst>
                <a:latin typeface="Trajan Pro" pitchFamily="18" charset="0"/>
                <a:cs typeface="Vijaya" pitchFamily="34" charset="0"/>
              </a:rPr>
            </a:br>
            <a:r>
              <a:rPr lang="es-ES" sz="5400" b="1" dirty="0">
                <a:ln w="11430"/>
                <a:gradFill>
                  <a:gsLst>
                    <a:gs pos="0">
                      <a:srgbClr val="FFF200"/>
                    </a:gs>
                    <a:gs pos="58000">
                      <a:srgbClr val="FF7A00"/>
                    </a:gs>
                    <a:gs pos="93000">
                      <a:srgbClr val="FF0300"/>
                    </a:gs>
                    <a:gs pos="100000">
                      <a:srgbClr val="4D0808"/>
                    </a:gs>
                  </a:gsLst>
                  <a:lin ang="5400000" scaled="0"/>
                </a:gradFill>
                <a:effectLst>
                  <a:outerShdw blurRad="80000" dist="40000" dir="5040000" algn="tl">
                    <a:srgbClr val="000000">
                      <a:alpha val="30000"/>
                    </a:srgbClr>
                  </a:outerShdw>
                  <a:reflection blurRad="6350" stA="55000" endA="300" endPos="45500" dir="5400000" sy="-100000" algn="bl" rotWithShape="0"/>
                </a:effectLst>
                <a:latin typeface="Trajan Pro" pitchFamily="18" charset="0"/>
                <a:cs typeface="Vijaya" pitchFamily="34" charset="0"/>
              </a:rPr>
              <a:t>DO SOL OCULTA</a:t>
            </a:r>
          </a:p>
        </p:txBody>
      </p:sp>
      <p:pic>
        <p:nvPicPr>
          <p:cNvPr id="4" name="Picture 5" descr="J:\Mis Docs\_Multimedia IMS\Curso Biblico PPS\loguito.png"/>
          <p:cNvPicPr>
            <a:picLocks noChangeAspect="1" noChangeArrowheads="1"/>
          </p:cNvPicPr>
          <p:nvPr/>
        </p:nvPicPr>
        <p:blipFill rotWithShape="1">
          <a:blip r:embed="rId4">
            <a:extLst>
              <a:ext uri="{28A0092B-C50C-407E-A947-70E740481C1C}">
                <a14:useLocalDpi xmlns:a14="http://schemas.microsoft.com/office/drawing/2010/main" val="0"/>
              </a:ext>
            </a:extLst>
          </a:blip>
          <a:srcRect t="89111" r="87666"/>
          <a:stretch/>
        </p:blipFill>
        <p:spPr bwMode="auto">
          <a:xfrm>
            <a:off x="0" y="6111240"/>
            <a:ext cx="1127759" cy="74676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Sitio WEB\Recursos\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27759" y="3853307"/>
            <a:ext cx="7008638" cy="18649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696883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3000"/>
                                        <p:tgtEl>
                                          <p:spTgt spid="3"/>
                                        </p:tgtEl>
                                      </p:cBhvr>
                                    </p:animEffect>
                                  </p:childTnLst>
                                </p:cTn>
                              </p:par>
                            </p:childTnLst>
                          </p:cTn>
                        </p:par>
                        <p:par>
                          <p:cTn id="8" fill="hold">
                            <p:stCondLst>
                              <p:cond delay="3500"/>
                            </p:stCondLst>
                            <p:childTnLst>
                              <p:par>
                                <p:cTn id="9" presetID="22" presetClass="entr" presetSubtype="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J:\Mis Docs\_Multimedia IMS\Curso Biblico PPS\Tema 14\marco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48" y="0"/>
            <a:ext cx="9131852"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1367644" y="3429000"/>
            <a:ext cx="6480720" cy="223224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scene3d>
              <a:camera prst="orthographicFront"/>
              <a:lightRig rig="glow" dir="tl">
                <a:rot lat="0" lon="0" rev="5400000"/>
              </a:lightRig>
            </a:scene3d>
            <a:sp3d contourW="12700">
              <a:bevelT w="25400" h="25400"/>
              <a:contourClr>
                <a:schemeClr val="accent6">
                  <a:shade val="73000"/>
                </a:schemeClr>
              </a:contourClr>
            </a:sp3d>
          </a:bodyPr>
          <a:lstStyle/>
          <a:p>
            <a:pPr algn="ctr"/>
            <a:r>
              <a:rPr lang="es-ES" sz="5400" b="1" dirty="0">
                <a:ln w="11430"/>
                <a:gradFill>
                  <a:gsLst>
                    <a:gs pos="0">
                      <a:srgbClr val="FFF200"/>
                    </a:gs>
                    <a:gs pos="58000">
                      <a:srgbClr val="FF7A00"/>
                    </a:gs>
                    <a:gs pos="93000">
                      <a:srgbClr val="FF0300"/>
                    </a:gs>
                    <a:gs pos="100000">
                      <a:srgbClr val="4D0808"/>
                    </a:gs>
                  </a:gsLst>
                  <a:lin ang="5400000" scaled="0"/>
                </a:gradFill>
                <a:effectLst>
                  <a:outerShdw blurRad="80000" dist="40000" dir="5040000" algn="tl">
                    <a:srgbClr val="000000">
                      <a:alpha val="30000"/>
                    </a:srgbClr>
                  </a:outerShdw>
                  <a:reflection blurRad="12700" stA="65000" endPos="82000" dist="12700" dir="5400000" sy="-100000" algn="bl" rotWithShape="0"/>
                </a:effectLst>
                <a:latin typeface="Trajan Pro" pitchFamily="18" charset="0"/>
                <a:cs typeface="Vijaya" pitchFamily="34" charset="0"/>
              </a:rPr>
              <a:t>CONCLUSÃO</a:t>
            </a:r>
          </a:p>
        </p:txBody>
      </p:sp>
      <p:pic>
        <p:nvPicPr>
          <p:cNvPr id="4" name="Picture 5" descr="J:\Mis Docs\_Multimedia IMS\Curso Biblico PPS\loguito.png"/>
          <p:cNvPicPr>
            <a:picLocks noChangeAspect="1" noChangeArrowheads="1"/>
          </p:cNvPicPr>
          <p:nvPr/>
        </p:nvPicPr>
        <p:blipFill rotWithShape="1">
          <a:blip r:embed="rId4">
            <a:extLst>
              <a:ext uri="{28A0092B-C50C-407E-A947-70E740481C1C}">
                <a14:useLocalDpi xmlns:a14="http://schemas.microsoft.com/office/drawing/2010/main" val="0"/>
              </a:ext>
            </a:extLst>
          </a:blip>
          <a:srcRect t="89111" r="87666"/>
          <a:stretch/>
        </p:blipFill>
        <p:spPr bwMode="auto">
          <a:xfrm>
            <a:off x="0" y="6111240"/>
            <a:ext cx="1127759" cy="746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48158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3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J:\Mis Docs\_Multimedia IMS\Curso Biblico PPS\Tema 14\Tema 14 reparaci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1079612" y="4041068"/>
            <a:ext cx="6588732" cy="1938992"/>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4000" b="1" spc="50" dirty="0">
                <a:ln w="11430"/>
                <a:solidFill>
                  <a:srgbClr val="002060"/>
                </a:solidFill>
                <a:effectLst>
                  <a:outerShdw blurRad="76200" dist="50800" dir="5400000" algn="tl" rotWithShape="0">
                    <a:srgbClr val="000000">
                      <a:alpha val="65000"/>
                    </a:srgbClr>
                  </a:outerShdw>
                </a:effectLst>
                <a:latin typeface="Bernard MT Condensed" pitchFamily="18" charset="0"/>
              </a:rPr>
              <a:t>Como </a:t>
            </a:r>
            <a:r>
              <a:rPr lang="es-ES" sz="4000" b="1" spc="50" dirty="0" err="1">
                <a:ln w="11430"/>
                <a:solidFill>
                  <a:srgbClr val="002060"/>
                </a:solidFill>
                <a:effectLst>
                  <a:outerShdw blurRad="76200" dist="50800" dir="5400000" algn="tl" rotWithShape="0">
                    <a:srgbClr val="000000">
                      <a:alpha val="65000"/>
                    </a:srgbClr>
                  </a:outerShdw>
                </a:effectLst>
                <a:latin typeface="Bernard MT Condensed" pitchFamily="18" charset="0"/>
              </a:rPr>
              <a:t>chamam</a:t>
            </a:r>
            <a:r>
              <a:rPr lang="es-ES" sz="4000" b="1" spc="50" dirty="0">
                <a:ln w="11430"/>
                <a:solidFill>
                  <a:srgbClr val="002060"/>
                </a:solidFill>
                <a:effectLst>
                  <a:outerShdw blurRad="76200" dist="50800" dir="5400000" algn="tl" rotWithShape="0">
                    <a:srgbClr val="000000">
                      <a:alpha val="65000"/>
                    </a:srgbClr>
                  </a:outerShdw>
                </a:effectLst>
                <a:latin typeface="Bernard MT Condensed" pitchFamily="18" charset="0"/>
              </a:rPr>
              <a:t> as </a:t>
            </a:r>
            <a:r>
              <a:rPr lang="es-ES" sz="4000" b="1" spc="50" dirty="0" err="1">
                <a:ln w="11430"/>
                <a:solidFill>
                  <a:srgbClr val="002060"/>
                </a:solidFill>
                <a:effectLst>
                  <a:outerShdw blurRad="76200" dist="50800" dir="5400000" algn="tl" rotWithShape="0">
                    <a:srgbClr val="000000">
                      <a:alpha val="65000"/>
                    </a:srgbClr>
                  </a:outerShdw>
                </a:effectLst>
                <a:latin typeface="Bernard MT Condensed" pitchFamily="18" charset="0"/>
              </a:rPr>
              <a:t>profecias</a:t>
            </a:r>
            <a:r>
              <a:rPr lang="es-ES" sz="4000" b="1" spc="50" dirty="0">
                <a:ln w="11430"/>
                <a:solidFill>
                  <a:srgbClr val="002060"/>
                </a:solidFill>
                <a:effectLst>
                  <a:outerShdw blurRad="76200" dist="50800" dir="5400000" algn="tl" rotWithShape="0">
                    <a:srgbClr val="000000">
                      <a:alpha val="65000"/>
                    </a:srgbClr>
                  </a:outerShdw>
                </a:effectLst>
                <a:latin typeface="Bernard MT Condensed" pitchFamily="18" charset="0"/>
              </a:rPr>
              <a:t> </a:t>
            </a:r>
            <a:r>
              <a:rPr lang="es-ES" sz="4000" b="1" spc="50" dirty="0" err="1">
                <a:ln w="11430"/>
                <a:solidFill>
                  <a:srgbClr val="002060"/>
                </a:solidFill>
                <a:effectLst>
                  <a:outerShdw blurRad="76200" dist="50800" dir="5400000" algn="tl" rotWithShape="0">
                    <a:srgbClr val="000000">
                      <a:alpha val="65000"/>
                    </a:srgbClr>
                  </a:outerShdw>
                </a:effectLst>
                <a:latin typeface="Bernard MT Condensed" pitchFamily="18" charset="0"/>
              </a:rPr>
              <a:t>aos</a:t>
            </a:r>
            <a:r>
              <a:rPr lang="es-ES" sz="4000" b="1" spc="50" dirty="0">
                <a:ln w="11430"/>
                <a:solidFill>
                  <a:srgbClr val="002060"/>
                </a:solidFill>
                <a:effectLst>
                  <a:outerShdw blurRad="76200" dist="50800" dir="5400000" algn="tl" rotWithShape="0">
                    <a:srgbClr val="000000">
                      <a:alpha val="65000"/>
                    </a:srgbClr>
                  </a:outerShdw>
                </a:effectLst>
                <a:latin typeface="Bernard MT Condensed" pitchFamily="18" charset="0"/>
              </a:rPr>
              <a:t> restauradores do Sábado como </a:t>
            </a:r>
            <a:r>
              <a:rPr lang="es-ES" sz="4000" b="1" spc="50" dirty="0" err="1">
                <a:ln w="11430"/>
                <a:solidFill>
                  <a:srgbClr val="002060"/>
                </a:solidFill>
                <a:effectLst>
                  <a:outerShdw blurRad="76200" dist="50800" dir="5400000" algn="tl" rotWithShape="0">
                    <a:srgbClr val="000000">
                      <a:alpha val="65000"/>
                    </a:srgbClr>
                  </a:outerShdw>
                </a:effectLst>
                <a:latin typeface="Bernard MT Condensed" pitchFamily="18" charset="0"/>
              </a:rPr>
              <a:t>dia</a:t>
            </a:r>
            <a:r>
              <a:rPr lang="es-ES" sz="4000" b="1" spc="50" dirty="0">
                <a:ln w="11430"/>
                <a:solidFill>
                  <a:srgbClr val="002060"/>
                </a:solidFill>
                <a:effectLst>
                  <a:outerShdw blurRad="76200" dist="50800" dir="5400000" algn="tl" rotWithShape="0">
                    <a:srgbClr val="000000">
                      <a:alpha val="65000"/>
                    </a:srgbClr>
                  </a:outerShdw>
                </a:effectLst>
                <a:latin typeface="Bernard MT Condensed" pitchFamily="18" charset="0"/>
              </a:rPr>
              <a:t> de </a:t>
            </a:r>
            <a:r>
              <a:rPr lang="es-ES" sz="4000" b="1" spc="50" dirty="0" err="1">
                <a:ln w="11430"/>
                <a:solidFill>
                  <a:srgbClr val="002060"/>
                </a:solidFill>
                <a:effectLst>
                  <a:outerShdw blurRad="76200" dist="50800" dir="5400000" algn="tl" rotWithShape="0">
                    <a:srgbClr val="000000">
                      <a:alpha val="65000"/>
                    </a:srgbClr>
                  </a:outerShdw>
                </a:effectLst>
                <a:latin typeface="Bernard MT Condensed" pitchFamily="18" charset="0"/>
              </a:rPr>
              <a:t>repouso</a:t>
            </a:r>
            <a:r>
              <a:rPr lang="es-ES" sz="4000" b="1" spc="50" dirty="0">
                <a:ln w="11430"/>
                <a:solidFill>
                  <a:srgbClr val="002060"/>
                </a:solidFill>
                <a:effectLst>
                  <a:outerShdw blurRad="76200" dist="50800" dir="5400000" algn="tl" rotWithShape="0">
                    <a:srgbClr val="000000">
                      <a:alpha val="65000"/>
                    </a:srgbClr>
                  </a:outerShdw>
                </a:effectLst>
                <a:latin typeface="Bernard MT Condensed" pitchFamily="18" charset="0"/>
              </a:rPr>
              <a:t>?</a:t>
            </a:r>
          </a:p>
        </p:txBody>
      </p:sp>
    </p:spTree>
    <p:extLst>
      <p:ext uri="{BB962C8B-B14F-4D97-AF65-F5344CB8AC3E}">
        <p14:creationId xmlns:p14="http://schemas.microsoft.com/office/powerpoint/2010/main" val="192805488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J:\Mis Docs\_Multimedia IMS\Curso Biblico PPS\Tema 14\Tema 14 repar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791580" y="529516"/>
            <a:ext cx="2388411" cy="523220"/>
          </a:xfrm>
          <a:prstGeom prst="rect">
            <a:avLst/>
          </a:prstGeom>
        </p:spPr>
        <p:txBody>
          <a:bodyPr wrap="none">
            <a:spAutoFit/>
          </a:bodyPr>
          <a:lstStyle/>
          <a:p>
            <a:r>
              <a:rPr lang="en-US" sz="2800" b="1" dirty="0" err="1">
                <a:ln w="18000">
                  <a:solidFill>
                    <a:srgbClr val="44281C"/>
                  </a:solidFill>
                  <a:prstDash val="solid"/>
                  <a:miter lim="800000"/>
                </a:ln>
                <a:solidFill>
                  <a:schemeClr val="accent6">
                    <a:lumMod val="75000"/>
                  </a:schemeClr>
                </a:solidFill>
                <a:effectLst>
                  <a:outerShdw blurRad="50800" dist="38100" dir="2700000" algn="tl" rotWithShape="0">
                    <a:prstClr val="black">
                      <a:alpha val="40000"/>
                    </a:prstClr>
                  </a:outerShdw>
                </a:effectLst>
                <a:latin typeface="Trajan Pro" pitchFamily="18" charset="0"/>
                <a:cs typeface="Vijaya" pitchFamily="34" charset="0"/>
              </a:rPr>
              <a:t>Isaías</a:t>
            </a:r>
            <a:r>
              <a:rPr lang="en-US" sz="2800" b="1" dirty="0">
                <a:ln w="18000">
                  <a:solidFill>
                    <a:srgbClr val="44281C"/>
                  </a:solidFill>
                  <a:prstDash val="solid"/>
                  <a:miter lim="800000"/>
                </a:ln>
                <a:solidFill>
                  <a:schemeClr val="accent6">
                    <a:lumMod val="75000"/>
                  </a:schemeClr>
                </a:solidFill>
                <a:effectLst>
                  <a:outerShdw blurRad="50800" dist="38100" dir="2700000" algn="tl" rotWithShape="0">
                    <a:prstClr val="black">
                      <a:alpha val="40000"/>
                    </a:prstClr>
                  </a:outerShdw>
                </a:effectLst>
                <a:latin typeface="Trajan Pro" pitchFamily="18" charset="0"/>
                <a:cs typeface="Vijaya" pitchFamily="34" charset="0"/>
              </a:rPr>
              <a:t> 58:12</a:t>
            </a:r>
          </a:p>
        </p:txBody>
      </p:sp>
      <p:sp>
        <p:nvSpPr>
          <p:cNvPr id="3" name="Rectangle 3"/>
          <p:cNvSpPr>
            <a:spLocks noChangeArrowheads="1"/>
          </p:cNvSpPr>
          <p:nvPr/>
        </p:nvSpPr>
        <p:spPr bwMode="auto">
          <a:xfrm>
            <a:off x="1295636" y="1556792"/>
            <a:ext cx="6732748" cy="3924436"/>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“E os que de ti </a:t>
            </a:r>
            <a:r>
              <a:rPr lang="es-ES" sz="3200" b="1" i="1" spc="50" dirty="0" err="1">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procederem</a:t>
            </a:r>
            <a:r>
              <a:rPr lang="es-ES" sz="3200" b="1" i="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edificarão</a:t>
            </a:r>
            <a:r>
              <a:rPr lang="es-ES" sz="3200" b="1" i="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as </a:t>
            </a:r>
            <a:r>
              <a:rPr lang="es-ES" sz="3200" b="1" i="1" spc="50" dirty="0" err="1">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antigas</a:t>
            </a:r>
            <a:r>
              <a:rPr lang="es-ES" sz="3200" b="1" i="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ruínas</a:t>
            </a:r>
            <a:r>
              <a:rPr lang="es-ES" sz="3200" b="1" i="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e levantarás os fundamentos de </a:t>
            </a:r>
            <a:r>
              <a:rPr lang="es-ES" sz="3200" b="1" i="1" spc="50" dirty="0" err="1">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geração</a:t>
            </a:r>
            <a:r>
              <a:rPr lang="es-ES" sz="3200" b="1" i="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em</a:t>
            </a:r>
            <a:r>
              <a:rPr lang="es-ES" sz="3200" b="1" i="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geração</a:t>
            </a:r>
            <a:r>
              <a:rPr lang="es-ES" sz="3200" b="1" i="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e chamar-te-</a:t>
            </a:r>
            <a:r>
              <a:rPr lang="es-ES" sz="3200" b="1" i="1" spc="50" dirty="0" err="1">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ão</a:t>
            </a:r>
            <a:r>
              <a:rPr lang="es-ES" sz="3200" b="1" i="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reparador das roturas</a:t>
            </a:r>
            <a:r>
              <a:rPr lang="es-ES" sz="3200" b="1" i="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e reparador das veredas para morar.”</a:t>
            </a:r>
          </a:p>
        </p:txBody>
      </p:sp>
    </p:spTree>
    <p:extLst>
      <p:ext uri="{BB962C8B-B14F-4D97-AF65-F5344CB8AC3E}">
        <p14:creationId xmlns:p14="http://schemas.microsoft.com/office/powerpoint/2010/main" val="303542861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childTnLst>
                                </p:cTn>
                              </p:par>
                            </p:childTnLst>
                          </p:cTn>
                        </p:par>
                        <p:par>
                          <p:cTn id="8" fill="hold">
                            <p:stCondLst>
                              <p:cond delay="750"/>
                            </p:stCondLst>
                            <p:childTnLst>
                              <p:par>
                                <p:cTn id="9" presetID="22" presetClass="entr" presetSubtype="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up)">
                                      <p:cBhvr>
                                        <p:cTn id="11" dur="4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7" name="Picture 3" descr="J:\Mis Docs\_Multimedia IMS\Curso Biblico PPS\Tema 14\Tema 14 repos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013" y="3356992"/>
            <a:ext cx="8820471" cy="3307676"/>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1223628" y="5085184"/>
            <a:ext cx="7524836" cy="1323439"/>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000" b="1" spc="50" dirty="0">
                <a:ln w="11430"/>
                <a:solidFill>
                  <a:srgbClr val="003300"/>
                </a:solidFill>
                <a:effectLst>
                  <a:outerShdw blurRad="76200" dist="50800" dir="5400000" algn="tl" rotWithShape="0">
                    <a:srgbClr val="000000">
                      <a:alpha val="65000"/>
                    </a:srgbClr>
                  </a:outerShdw>
                </a:effectLst>
                <a:latin typeface="Bernard MT Condensed" pitchFamily="18" charset="0"/>
              </a:rPr>
              <a:t>Como chama o </a:t>
            </a:r>
            <a:r>
              <a:rPr lang="es-ES" sz="4000" b="1" spc="50" dirty="0" err="1">
                <a:ln w="11430"/>
                <a:solidFill>
                  <a:srgbClr val="003300"/>
                </a:solidFill>
                <a:effectLst>
                  <a:outerShdw blurRad="76200" dist="50800" dir="5400000" algn="tl" rotWithShape="0">
                    <a:srgbClr val="000000">
                      <a:alpha val="65000"/>
                    </a:srgbClr>
                  </a:outerShdw>
                </a:effectLst>
                <a:latin typeface="Bernard MT Condensed" pitchFamily="18" charset="0"/>
              </a:rPr>
              <a:t>Senhor</a:t>
            </a:r>
            <a:r>
              <a:rPr lang="es-ES" sz="4000" b="1" spc="50" dirty="0">
                <a:ln w="11430"/>
                <a:solidFill>
                  <a:srgbClr val="003300"/>
                </a:solidFill>
                <a:effectLst>
                  <a:outerShdw blurRad="76200" dist="50800" dir="5400000" algn="tl" rotWithShape="0">
                    <a:srgbClr val="000000">
                      <a:alpha val="65000"/>
                    </a:srgbClr>
                  </a:outerShdw>
                </a:effectLst>
                <a:latin typeface="Bernard MT Condensed" pitchFamily="18" charset="0"/>
              </a:rPr>
              <a:t> </a:t>
            </a:r>
            <a:r>
              <a:rPr lang="es-ES" sz="4000" b="1" spc="50" dirty="0" err="1">
                <a:ln w="11430"/>
                <a:solidFill>
                  <a:srgbClr val="003300"/>
                </a:solidFill>
                <a:effectLst>
                  <a:outerShdw blurRad="76200" dist="50800" dir="5400000" algn="tl" rotWithShape="0">
                    <a:srgbClr val="000000">
                      <a:alpha val="65000"/>
                    </a:srgbClr>
                  </a:outerShdw>
                </a:effectLst>
                <a:latin typeface="Bernard MT Condensed" pitchFamily="18" charset="0"/>
              </a:rPr>
              <a:t>ao</a:t>
            </a:r>
            <a:r>
              <a:rPr lang="es-ES" sz="4000" b="1" spc="50" dirty="0">
                <a:ln w="11430"/>
                <a:solidFill>
                  <a:srgbClr val="003300"/>
                </a:solidFill>
                <a:effectLst>
                  <a:outerShdw blurRad="76200" dist="50800" dir="5400000" algn="tl" rotWithShape="0">
                    <a:srgbClr val="000000">
                      <a:alpha val="65000"/>
                    </a:srgbClr>
                  </a:outerShdw>
                </a:effectLst>
                <a:latin typeface="Bernard MT Condensed" pitchFamily="18" charset="0"/>
              </a:rPr>
              <a:t> Sábado, </a:t>
            </a:r>
          </a:p>
          <a:p>
            <a:pPr algn="ctr"/>
            <a:r>
              <a:rPr lang="es-ES" sz="4000" b="1" spc="50" dirty="0">
                <a:ln w="11430"/>
                <a:solidFill>
                  <a:srgbClr val="003300"/>
                </a:solidFill>
                <a:effectLst>
                  <a:outerShdw blurRad="76200" dist="50800" dir="5400000" algn="tl" rotWithShape="0">
                    <a:srgbClr val="000000">
                      <a:alpha val="65000"/>
                    </a:srgbClr>
                  </a:outerShdw>
                </a:effectLst>
                <a:latin typeface="Bernard MT Condensed" pitchFamily="18" charset="0"/>
              </a:rPr>
              <a:t>e que </a:t>
            </a:r>
            <a:r>
              <a:rPr lang="es-ES" sz="4000" b="1" spc="50" dirty="0" err="1">
                <a:ln w="11430"/>
                <a:solidFill>
                  <a:srgbClr val="003300"/>
                </a:solidFill>
                <a:effectLst>
                  <a:outerShdw blurRad="76200" dist="50800" dir="5400000" algn="tl" rotWithShape="0">
                    <a:srgbClr val="000000">
                      <a:alpha val="65000"/>
                    </a:srgbClr>
                  </a:outerShdw>
                </a:effectLst>
                <a:latin typeface="Bernard MT Condensed" pitchFamily="18" charset="0"/>
              </a:rPr>
              <a:t>bençãos</a:t>
            </a:r>
            <a:r>
              <a:rPr lang="es-ES" sz="4000" b="1" spc="50" dirty="0">
                <a:ln w="11430"/>
                <a:solidFill>
                  <a:srgbClr val="003300"/>
                </a:solidFill>
                <a:effectLst>
                  <a:outerShdw blurRad="76200" dist="50800" dir="5400000" algn="tl" rotWithShape="0">
                    <a:srgbClr val="000000">
                      <a:alpha val="65000"/>
                    </a:srgbClr>
                  </a:outerShdw>
                </a:effectLst>
                <a:latin typeface="Bernard MT Condensed" pitchFamily="18" charset="0"/>
              </a:rPr>
              <a:t> nos </a:t>
            </a:r>
            <a:r>
              <a:rPr lang="es-ES" sz="4000" b="1" spc="50" dirty="0" err="1">
                <a:ln w="11430"/>
                <a:solidFill>
                  <a:srgbClr val="003300"/>
                </a:solidFill>
                <a:effectLst>
                  <a:outerShdw blurRad="76200" dist="50800" dir="5400000" algn="tl" rotWithShape="0">
                    <a:srgbClr val="000000">
                      <a:alpha val="65000"/>
                    </a:srgbClr>
                  </a:outerShdw>
                </a:effectLst>
                <a:latin typeface="Bernard MT Condensed" pitchFamily="18" charset="0"/>
              </a:rPr>
              <a:t>traz</a:t>
            </a:r>
            <a:r>
              <a:rPr lang="es-ES" sz="4000" b="1" spc="50" dirty="0">
                <a:ln w="11430"/>
                <a:solidFill>
                  <a:srgbClr val="003300"/>
                </a:solidFill>
                <a:effectLst>
                  <a:outerShdw blurRad="76200" dist="50800" dir="5400000" algn="tl" rotWithShape="0">
                    <a:srgbClr val="000000">
                      <a:alpha val="65000"/>
                    </a:srgbClr>
                  </a:outerShdw>
                </a:effectLst>
                <a:latin typeface="Bernard MT Condensed" pitchFamily="18" charset="0"/>
              </a:rPr>
              <a:t> este </a:t>
            </a:r>
            <a:r>
              <a:rPr lang="es-ES" sz="4000" b="1" spc="50" dirty="0" err="1">
                <a:ln w="11430"/>
                <a:solidFill>
                  <a:srgbClr val="003300"/>
                </a:solidFill>
                <a:effectLst>
                  <a:outerShdw blurRad="76200" dist="50800" dir="5400000" algn="tl" rotWithShape="0">
                    <a:srgbClr val="000000">
                      <a:alpha val="65000"/>
                    </a:srgbClr>
                  </a:outerShdw>
                </a:effectLst>
                <a:latin typeface="Bernard MT Condensed" pitchFamily="18" charset="0"/>
              </a:rPr>
              <a:t>dia</a:t>
            </a:r>
            <a:r>
              <a:rPr lang="es-ES" sz="4000" b="1" spc="50" dirty="0">
                <a:ln w="11430"/>
                <a:solidFill>
                  <a:srgbClr val="003300"/>
                </a:solidFill>
                <a:effectLst>
                  <a:outerShdw blurRad="76200" dist="50800" dir="5400000" algn="tl" rotWithShape="0">
                    <a:srgbClr val="000000">
                      <a:alpha val="65000"/>
                    </a:srgbClr>
                  </a:outerShdw>
                </a:effectLst>
                <a:latin typeface="Bernard MT Condensed" pitchFamily="18" charset="0"/>
              </a:rPr>
              <a:t>?</a:t>
            </a:r>
          </a:p>
        </p:txBody>
      </p:sp>
    </p:spTree>
    <p:extLst>
      <p:ext uri="{BB962C8B-B14F-4D97-AF65-F5344CB8AC3E}">
        <p14:creationId xmlns:p14="http://schemas.microsoft.com/office/powerpoint/2010/main" val="355422286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2000"/>
                                        <p:tgtEl>
                                          <p:spTgt spid="3"/>
                                        </p:tgtEl>
                                      </p:cBhvr>
                                    </p:animEffect>
                                  </p:childTnLst>
                                </p:cTn>
                              </p:par>
                            </p:childTnLst>
                          </p:cTn>
                        </p:par>
                        <p:par>
                          <p:cTn id="8" fill="hold">
                            <p:stCondLst>
                              <p:cond delay="20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J:\Mis Docs\_Multimedia IMS\Curso Biblico PPS\Tema 14\Tema 14 reposo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013" y="3356992"/>
            <a:ext cx="8820471" cy="330767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0" y="535368"/>
            <a:ext cx="8513327" cy="5256584"/>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r"/>
            <a:r>
              <a:rPr lang="es-ES" sz="2800" b="1" spc="50" dirty="0">
                <a:ln w="11430"/>
                <a:gradFill flip="none" rotWithShape="1">
                  <a:gsLst>
                    <a:gs pos="0">
                      <a:srgbClr val="FFF200"/>
                    </a:gs>
                    <a:gs pos="43000">
                      <a:srgbClr val="FF7A00"/>
                    </a:gs>
                    <a:gs pos="58000">
                      <a:srgbClr val="FF0300"/>
                    </a:gs>
                    <a:gs pos="74000">
                      <a:srgbClr val="4D0808"/>
                    </a:gs>
                  </a:gsLst>
                  <a:lin ang="2700000" scaled="1"/>
                  <a:tileRect/>
                </a:gradFill>
                <a:effectLst>
                  <a:outerShdw blurRad="76200" dist="50800" dir="5400000" algn="tl" rotWithShape="0">
                    <a:srgbClr val="000000">
                      <a:alpha val="65000"/>
                    </a:srgbClr>
                  </a:outerShdw>
                </a:effectLst>
                <a:latin typeface="Myriad Pro" pitchFamily="34" charset="0"/>
                <a:cs typeface="Consolas" pitchFamily="49" charset="0"/>
              </a:rPr>
              <a:t>“Se desviares o </a:t>
            </a:r>
            <a:r>
              <a:rPr lang="es-ES" sz="2800" b="1" spc="50" dirty="0" err="1">
                <a:ln w="11430"/>
                <a:gradFill flip="none" rotWithShape="1">
                  <a:gsLst>
                    <a:gs pos="0">
                      <a:srgbClr val="FFF200"/>
                    </a:gs>
                    <a:gs pos="43000">
                      <a:srgbClr val="FF7A00"/>
                    </a:gs>
                    <a:gs pos="58000">
                      <a:srgbClr val="FF0300"/>
                    </a:gs>
                    <a:gs pos="74000">
                      <a:srgbClr val="4D0808"/>
                    </a:gs>
                  </a:gsLst>
                  <a:lin ang="2700000" scaled="1"/>
                  <a:tileRect/>
                </a:gradFill>
                <a:effectLst>
                  <a:outerShdw blurRad="76200" dist="50800" dir="5400000" algn="tl" rotWithShape="0">
                    <a:srgbClr val="000000">
                      <a:alpha val="65000"/>
                    </a:srgbClr>
                  </a:outerShdw>
                </a:effectLst>
                <a:latin typeface="Myriad Pro" pitchFamily="34" charset="0"/>
                <a:cs typeface="Consolas" pitchFamily="49" charset="0"/>
              </a:rPr>
              <a:t>teu</a:t>
            </a:r>
            <a:r>
              <a:rPr lang="es-ES" sz="2800" b="1" spc="50" dirty="0">
                <a:ln w="11430"/>
                <a:gradFill flip="none" rotWithShape="1">
                  <a:gsLst>
                    <a:gs pos="0">
                      <a:srgbClr val="FFF200"/>
                    </a:gs>
                    <a:gs pos="43000">
                      <a:srgbClr val="FF7A00"/>
                    </a:gs>
                    <a:gs pos="58000">
                      <a:srgbClr val="FF0300"/>
                    </a:gs>
                    <a:gs pos="74000">
                      <a:srgbClr val="4D0808"/>
                    </a:gs>
                  </a:gsLst>
                  <a:lin ang="27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spc="50" dirty="0" err="1">
                <a:ln w="11430"/>
                <a:gradFill flip="none" rotWithShape="1">
                  <a:gsLst>
                    <a:gs pos="0">
                      <a:srgbClr val="FFF200"/>
                    </a:gs>
                    <a:gs pos="43000">
                      <a:srgbClr val="FF7A00"/>
                    </a:gs>
                    <a:gs pos="58000">
                      <a:srgbClr val="FF0300"/>
                    </a:gs>
                    <a:gs pos="74000">
                      <a:srgbClr val="4D0808"/>
                    </a:gs>
                  </a:gsLst>
                  <a:lin ang="2700000" scaled="1"/>
                  <a:tileRect/>
                </a:gradFill>
                <a:effectLst>
                  <a:outerShdw blurRad="76200" dist="50800" dir="5400000" algn="tl" rotWithShape="0">
                    <a:srgbClr val="000000">
                      <a:alpha val="65000"/>
                    </a:srgbClr>
                  </a:outerShdw>
                </a:effectLst>
                <a:latin typeface="Myriad Pro" pitchFamily="34" charset="0"/>
                <a:cs typeface="Consolas" pitchFamily="49" charset="0"/>
              </a:rPr>
              <a:t>pé</a:t>
            </a:r>
            <a:r>
              <a:rPr lang="es-ES" sz="2800" b="1" spc="50" dirty="0">
                <a:ln w="11430"/>
                <a:gradFill flip="none" rotWithShape="1">
                  <a:gsLst>
                    <a:gs pos="0">
                      <a:srgbClr val="FFF200"/>
                    </a:gs>
                    <a:gs pos="43000">
                      <a:srgbClr val="FF7A00"/>
                    </a:gs>
                    <a:gs pos="58000">
                      <a:srgbClr val="FF0300"/>
                    </a:gs>
                    <a:gs pos="74000">
                      <a:srgbClr val="4D0808"/>
                    </a:gs>
                  </a:gsLst>
                  <a:lin ang="2700000" scaled="1"/>
                  <a:tileRect/>
                </a:gradFill>
                <a:effectLst>
                  <a:outerShdw blurRad="76200" dist="50800" dir="5400000" algn="tl" rotWithShape="0">
                    <a:srgbClr val="000000">
                      <a:alpha val="65000"/>
                    </a:srgbClr>
                  </a:outerShdw>
                </a:effectLst>
                <a:latin typeface="Myriad Pro" pitchFamily="34" charset="0"/>
                <a:cs typeface="Consolas" pitchFamily="49" charset="0"/>
              </a:rPr>
              <a:t> do sábado, de </a:t>
            </a:r>
            <a:r>
              <a:rPr lang="es-ES" sz="2800" b="1" spc="50" dirty="0" err="1">
                <a:ln w="11430"/>
                <a:gradFill flip="none" rotWithShape="1">
                  <a:gsLst>
                    <a:gs pos="0">
                      <a:srgbClr val="FFF200"/>
                    </a:gs>
                    <a:gs pos="43000">
                      <a:srgbClr val="FF7A00"/>
                    </a:gs>
                    <a:gs pos="58000">
                      <a:srgbClr val="FF0300"/>
                    </a:gs>
                    <a:gs pos="74000">
                      <a:srgbClr val="4D0808"/>
                    </a:gs>
                  </a:gsLst>
                  <a:lin ang="2700000" scaled="1"/>
                  <a:tileRect/>
                </a:gradFill>
                <a:effectLst>
                  <a:outerShdw blurRad="76200" dist="50800" dir="5400000" algn="tl" rotWithShape="0">
                    <a:srgbClr val="000000">
                      <a:alpha val="65000"/>
                    </a:srgbClr>
                  </a:outerShdw>
                </a:effectLst>
                <a:latin typeface="Myriad Pro" pitchFamily="34" charset="0"/>
                <a:cs typeface="Consolas" pitchFamily="49" charset="0"/>
              </a:rPr>
              <a:t>fazeres</a:t>
            </a:r>
            <a:r>
              <a:rPr lang="es-ES" sz="2800" b="1" spc="50" dirty="0">
                <a:ln w="11430"/>
                <a:gradFill flip="none" rotWithShape="1">
                  <a:gsLst>
                    <a:gs pos="0">
                      <a:srgbClr val="FFF200"/>
                    </a:gs>
                    <a:gs pos="43000">
                      <a:srgbClr val="FF7A00"/>
                    </a:gs>
                    <a:gs pos="58000">
                      <a:srgbClr val="FF0300"/>
                    </a:gs>
                    <a:gs pos="74000">
                      <a:srgbClr val="4D0808"/>
                    </a:gs>
                  </a:gsLst>
                  <a:lin ang="2700000" scaled="1"/>
                  <a:tileRect/>
                </a:gradFill>
                <a:effectLst>
                  <a:outerShdw blurRad="76200" dist="50800" dir="5400000" algn="tl" rotWithShape="0">
                    <a:srgbClr val="000000">
                      <a:alpha val="65000"/>
                    </a:srgbClr>
                  </a:outerShdw>
                </a:effectLst>
                <a:latin typeface="Myriad Pro" pitchFamily="34" charset="0"/>
                <a:cs typeface="Consolas" pitchFamily="49" charset="0"/>
              </a:rPr>
              <a:t> a </a:t>
            </a:r>
            <a:r>
              <a:rPr lang="es-ES" sz="2800" b="1" spc="50" dirty="0" err="1">
                <a:ln w="11430"/>
                <a:gradFill flip="none" rotWithShape="1">
                  <a:gsLst>
                    <a:gs pos="0">
                      <a:srgbClr val="FFF200"/>
                    </a:gs>
                    <a:gs pos="43000">
                      <a:srgbClr val="FF7A00"/>
                    </a:gs>
                    <a:gs pos="58000">
                      <a:srgbClr val="FF0300"/>
                    </a:gs>
                    <a:gs pos="74000">
                      <a:srgbClr val="4D0808"/>
                    </a:gs>
                  </a:gsLst>
                  <a:lin ang="2700000" scaled="1"/>
                  <a:tileRect/>
                </a:gradFill>
                <a:effectLst>
                  <a:outerShdw blurRad="76200" dist="50800" dir="5400000" algn="tl" rotWithShape="0">
                    <a:srgbClr val="000000">
                      <a:alpha val="65000"/>
                    </a:srgbClr>
                  </a:outerShdw>
                </a:effectLst>
                <a:latin typeface="Myriad Pro" pitchFamily="34" charset="0"/>
                <a:cs typeface="Consolas" pitchFamily="49" charset="0"/>
              </a:rPr>
              <a:t>tua</a:t>
            </a:r>
            <a:r>
              <a:rPr lang="es-ES" sz="2800" b="1" spc="50" dirty="0">
                <a:ln w="11430"/>
                <a:gradFill flip="none" rotWithShape="1">
                  <a:gsLst>
                    <a:gs pos="0">
                      <a:srgbClr val="FFF200"/>
                    </a:gs>
                    <a:gs pos="43000">
                      <a:srgbClr val="FF7A00"/>
                    </a:gs>
                    <a:gs pos="58000">
                      <a:srgbClr val="FF0300"/>
                    </a:gs>
                    <a:gs pos="74000">
                      <a:srgbClr val="4D0808"/>
                    </a:gs>
                  </a:gsLst>
                  <a:lin ang="27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spc="50" dirty="0" err="1">
                <a:ln w="11430"/>
                <a:gradFill flip="none" rotWithShape="1">
                  <a:gsLst>
                    <a:gs pos="0">
                      <a:srgbClr val="FFF200"/>
                    </a:gs>
                    <a:gs pos="43000">
                      <a:srgbClr val="FF7A00"/>
                    </a:gs>
                    <a:gs pos="58000">
                      <a:srgbClr val="FF0300"/>
                    </a:gs>
                    <a:gs pos="74000">
                      <a:srgbClr val="4D0808"/>
                    </a:gs>
                  </a:gsLst>
                  <a:lin ang="2700000" scaled="1"/>
                  <a:tileRect/>
                </a:gradFill>
                <a:effectLst>
                  <a:outerShdw blurRad="76200" dist="50800" dir="5400000" algn="tl" rotWithShape="0">
                    <a:srgbClr val="000000">
                      <a:alpha val="65000"/>
                    </a:srgbClr>
                  </a:outerShdw>
                </a:effectLst>
                <a:latin typeface="Myriad Pro" pitchFamily="34" charset="0"/>
                <a:cs typeface="Consolas" pitchFamily="49" charset="0"/>
              </a:rPr>
              <a:t>vontade</a:t>
            </a:r>
            <a:r>
              <a:rPr lang="es-ES" sz="2800" b="1" spc="50" dirty="0">
                <a:ln w="11430"/>
                <a:gradFill flip="none" rotWithShape="1">
                  <a:gsLst>
                    <a:gs pos="0">
                      <a:srgbClr val="FFF200"/>
                    </a:gs>
                    <a:gs pos="43000">
                      <a:srgbClr val="FF7A00"/>
                    </a:gs>
                    <a:gs pos="58000">
                      <a:srgbClr val="FF0300"/>
                    </a:gs>
                    <a:gs pos="74000">
                      <a:srgbClr val="4D0808"/>
                    </a:gs>
                  </a:gsLst>
                  <a:lin ang="2700000" scaled="1"/>
                  <a:tileRect/>
                </a:gradFill>
                <a:effectLst>
                  <a:outerShdw blurRad="76200" dist="50800" dir="5400000" algn="tl" rotWithShape="0">
                    <a:srgbClr val="000000">
                      <a:alpha val="65000"/>
                    </a:srgbClr>
                  </a:outerShdw>
                </a:effectLst>
                <a:latin typeface="Myriad Pro" pitchFamily="34" charset="0"/>
                <a:cs typeface="Consolas" pitchFamily="49" charset="0"/>
              </a:rPr>
              <a:t> no </a:t>
            </a:r>
            <a:r>
              <a:rPr lang="es-ES" sz="2800" b="1" spc="50" dirty="0" err="1">
                <a:ln w="11430"/>
                <a:gradFill flip="none" rotWithShape="1">
                  <a:gsLst>
                    <a:gs pos="0">
                      <a:srgbClr val="FFF200"/>
                    </a:gs>
                    <a:gs pos="43000">
                      <a:srgbClr val="FF7A00"/>
                    </a:gs>
                    <a:gs pos="58000">
                      <a:srgbClr val="FF0300"/>
                    </a:gs>
                    <a:gs pos="74000">
                      <a:srgbClr val="4D0808"/>
                    </a:gs>
                  </a:gsLst>
                  <a:lin ang="2700000" scaled="1"/>
                  <a:tileRect/>
                </a:gradFill>
                <a:effectLst>
                  <a:outerShdw blurRad="76200" dist="50800" dir="5400000" algn="tl" rotWithShape="0">
                    <a:srgbClr val="000000">
                      <a:alpha val="65000"/>
                    </a:srgbClr>
                  </a:outerShdw>
                </a:effectLst>
                <a:latin typeface="Myriad Pro" pitchFamily="34" charset="0"/>
                <a:cs typeface="Consolas" pitchFamily="49" charset="0"/>
              </a:rPr>
              <a:t>meu</a:t>
            </a:r>
            <a:r>
              <a:rPr lang="es-ES" sz="2800" b="1" spc="50" dirty="0">
                <a:ln w="11430"/>
                <a:gradFill flip="none" rotWithShape="1">
                  <a:gsLst>
                    <a:gs pos="0">
                      <a:srgbClr val="FFF200"/>
                    </a:gs>
                    <a:gs pos="43000">
                      <a:srgbClr val="FF7A00"/>
                    </a:gs>
                    <a:gs pos="58000">
                      <a:srgbClr val="FF0300"/>
                    </a:gs>
                    <a:gs pos="74000">
                      <a:srgbClr val="4D0808"/>
                    </a:gs>
                  </a:gsLst>
                  <a:lin ang="2700000" scaled="1"/>
                  <a:tileRect/>
                </a:gradFill>
                <a:effectLst>
                  <a:outerShdw blurRad="76200" dist="50800" dir="5400000" algn="tl" rotWithShape="0">
                    <a:srgbClr val="000000">
                      <a:alpha val="65000"/>
                    </a:srgbClr>
                  </a:outerShdw>
                </a:effectLst>
                <a:latin typeface="Myriad Pro" pitchFamily="34" charset="0"/>
                <a:cs typeface="Consolas" pitchFamily="49" charset="0"/>
              </a:rPr>
              <a:t> santo </a:t>
            </a:r>
            <a:r>
              <a:rPr lang="es-ES" sz="2800" b="1" spc="50" dirty="0" err="1">
                <a:ln w="11430"/>
                <a:gradFill flip="none" rotWithShape="1">
                  <a:gsLst>
                    <a:gs pos="0">
                      <a:srgbClr val="FFF200"/>
                    </a:gs>
                    <a:gs pos="43000">
                      <a:srgbClr val="FF7A00"/>
                    </a:gs>
                    <a:gs pos="58000">
                      <a:srgbClr val="FF0300"/>
                    </a:gs>
                    <a:gs pos="74000">
                      <a:srgbClr val="4D0808"/>
                    </a:gs>
                  </a:gsLst>
                  <a:lin ang="2700000" scaled="1"/>
                  <a:tileRect/>
                </a:gradFill>
                <a:effectLst>
                  <a:outerShdw blurRad="76200" dist="50800" dir="5400000" algn="tl" rotWithShape="0">
                    <a:srgbClr val="000000">
                      <a:alpha val="65000"/>
                    </a:srgbClr>
                  </a:outerShdw>
                </a:effectLst>
                <a:latin typeface="Myriad Pro" pitchFamily="34" charset="0"/>
                <a:cs typeface="Consolas" pitchFamily="49" charset="0"/>
              </a:rPr>
              <a:t>dia</a:t>
            </a:r>
            <a:r>
              <a:rPr lang="es-ES" sz="2800" b="1" spc="50" dirty="0">
                <a:ln w="11430"/>
                <a:gradFill flip="none" rotWithShape="1">
                  <a:gsLst>
                    <a:gs pos="0">
                      <a:srgbClr val="FFF200"/>
                    </a:gs>
                    <a:gs pos="43000">
                      <a:srgbClr val="FF7A00"/>
                    </a:gs>
                    <a:gs pos="58000">
                      <a:srgbClr val="FF0300"/>
                    </a:gs>
                    <a:gs pos="74000">
                      <a:srgbClr val="4D0808"/>
                    </a:gs>
                  </a:gsLst>
                  <a:lin ang="2700000" scaled="1"/>
                  <a:tileRect/>
                </a:gradFill>
                <a:effectLst>
                  <a:outerShdw blurRad="76200" dist="50800" dir="5400000" algn="tl" rotWithShape="0">
                    <a:srgbClr val="000000">
                      <a:alpha val="65000"/>
                    </a:srgbClr>
                  </a:outerShdw>
                </a:effectLst>
                <a:latin typeface="Myriad Pro" pitchFamily="34" charset="0"/>
                <a:cs typeface="Consolas" pitchFamily="49" charset="0"/>
              </a:rPr>
              <a:t>, e chamares </a:t>
            </a:r>
            <a:r>
              <a:rPr lang="es-ES" sz="2800" b="1" spc="50" dirty="0" err="1">
                <a:ln w="11430"/>
                <a:gradFill flip="none" rotWithShape="1">
                  <a:gsLst>
                    <a:gs pos="0">
                      <a:srgbClr val="FFF200"/>
                    </a:gs>
                    <a:gs pos="43000">
                      <a:srgbClr val="FF7A00"/>
                    </a:gs>
                    <a:gs pos="58000">
                      <a:srgbClr val="FF0300"/>
                    </a:gs>
                    <a:gs pos="74000">
                      <a:srgbClr val="4D0808"/>
                    </a:gs>
                  </a:gsLst>
                  <a:lin ang="2700000" scaled="1"/>
                  <a:tileRect/>
                </a:gradFill>
                <a:effectLst>
                  <a:outerShdw blurRad="76200" dist="50800" dir="5400000" algn="tl" rotWithShape="0">
                    <a:srgbClr val="000000">
                      <a:alpha val="65000"/>
                    </a:srgbClr>
                  </a:outerShdw>
                </a:effectLst>
                <a:latin typeface="Myriad Pro" pitchFamily="34" charset="0"/>
                <a:cs typeface="Consolas" pitchFamily="49" charset="0"/>
              </a:rPr>
              <a:t>ao</a:t>
            </a:r>
            <a:r>
              <a:rPr lang="es-ES" sz="2800" b="1" spc="50" dirty="0">
                <a:ln w="11430"/>
                <a:gradFill flip="none" rotWithShape="1">
                  <a:gsLst>
                    <a:gs pos="0">
                      <a:srgbClr val="FFF200"/>
                    </a:gs>
                    <a:gs pos="43000">
                      <a:srgbClr val="FF7A00"/>
                    </a:gs>
                    <a:gs pos="58000">
                      <a:srgbClr val="FF0300"/>
                    </a:gs>
                    <a:gs pos="74000">
                      <a:srgbClr val="4D0808"/>
                    </a:gs>
                  </a:gsLst>
                  <a:lin ang="2700000" scaled="1"/>
                  <a:tileRect/>
                </a:gradFill>
                <a:effectLst>
                  <a:outerShdw blurRad="76200" dist="50800" dir="5400000" algn="tl" rotWithShape="0">
                    <a:srgbClr val="000000">
                      <a:alpha val="65000"/>
                    </a:srgbClr>
                  </a:outerShdw>
                </a:effectLst>
                <a:latin typeface="Myriad Pro" pitchFamily="34" charset="0"/>
                <a:cs typeface="Consolas" pitchFamily="49" charset="0"/>
              </a:rPr>
              <a:t> sábado deleitoso, e o santo </a:t>
            </a:r>
            <a:r>
              <a:rPr lang="es-ES" sz="2800" b="1" spc="50" dirty="0" err="1">
                <a:ln w="11430"/>
                <a:gradFill flip="none" rotWithShape="1">
                  <a:gsLst>
                    <a:gs pos="0">
                      <a:srgbClr val="FFF200"/>
                    </a:gs>
                    <a:gs pos="43000">
                      <a:srgbClr val="FF7A00"/>
                    </a:gs>
                    <a:gs pos="58000">
                      <a:srgbClr val="FF0300"/>
                    </a:gs>
                    <a:gs pos="74000">
                      <a:srgbClr val="4D0808"/>
                    </a:gs>
                  </a:gsLst>
                  <a:lin ang="2700000" scaled="1"/>
                  <a:tileRect/>
                </a:gradFill>
                <a:effectLst>
                  <a:outerShdw blurRad="76200" dist="50800" dir="5400000" algn="tl" rotWithShape="0">
                    <a:srgbClr val="000000">
                      <a:alpha val="65000"/>
                    </a:srgbClr>
                  </a:outerShdw>
                </a:effectLst>
                <a:latin typeface="Myriad Pro" pitchFamily="34" charset="0"/>
                <a:cs typeface="Consolas" pitchFamily="49" charset="0"/>
              </a:rPr>
              <a:t>dia</a:t>
            </a:r>
            <a:r>
              <a:rPr lang="es-ES" sz="2800" b="1" spc="50" dirty="0">
                <a:ln w="11430"/>
                <a:gradFill flip="none" rotWithShape="1">
                  <a:gsLst>
                    <a:gs pos="0">
                      <a:srgbClr val="FFF200"/>
                    </a:gs>
                    <a:gs pos="43000">
                      <a:srgbClr val="FF7A00"/>
                    </a:gs>
                    <a:gs pos="58000">
                      <a:srgbClr val="FF0300"/>
                    </a:gs>
                    <a:gs pos="74000">
                      <a:srgbClr val="4D0808"/>
                    </a:gs>
                  </a:gsLst>
                  <a:lin ang="2700000" scaled="1"/>
                  <a:tileRect/>
                </a:gradFill>
                <a:effectLst>
                  <a:outerShdw blurRad="76200" dist="50800" dir="5400000" algn="tl" rotWithShape="0">
                    <a:srgbClr val="000000">
                      <a:alpha val="65000"/>
                    </a:srgbClr>
                  </a:outerShdw>
                </a:effectLst>
                <a:latin typeface="Myriad Pro" pitchFamily="34" charset="0"/>
                <a:cs typeface="Consolas" pitchFamily="49" charset="0"/>
              </a:rPr>
              <a:t> do </a:t>
            </a:r>
            <a:r>
              <a:rPr lang="es-ES" sz="2800" b="1" spc="50" dirty="0" err="1">
                <a:ln w="11430"/>
                <a:gradFill flip="none" rotWithShape="1">
                  <a:gsLst>
                    <a:gs pos="0">
                      <a:srgbClr val="FFF200"/>
                    </a:gs>
                    <a:gs pos="43000">
                      <a:srgbClr val="FF7A00"/>
                    </a:gs>
                    <a:gs pos="58000">
                      <a:srgbClr val="FF0300"/>
                    </a:gs>
                    <a:gs pos="74000">
                      <a:srgbClr val="4D0808"/>
                    </a:gs>
                  </a:gsLst>
                  <a:lin ang="2700000" scaled="1"/>
                  <a:tileRect/>
                </a:gradFill>
                <a:effectLst>
                  <a:outerShdw blurRad="76200" dist="50800" dir="5400000" algn="tl" rotWithShape="0">
                    <a:srgbClr val="000000">
                      <a:alpha val="65000"/>
                    </a:srgbClr>
                  </a:outerShdw>
                </a:effectLst>
                <a:latin typeface="Myriad Pro" pitchFamily="34" charset="0"/>
                <a:cs typeface="Consolas" pitchFamily="49" charset="0"/>
              </a:rPr>
              <a:t>Senhor</a:t>
            </a:r>
            <a:r>
              <a:rPr lang="es-ES" sz="2800" b="1" spc="50" dirty="0">
                <a:ln w="11430"/>
                <a:gradFill flip="none" rotWithShape="1">
                  <a:gsLst>
                    <a:gs pos="0">
                      <a:srgbClr val="FFF200"/>
                    </a:gs>
                    <a:gs pos="43000">
                      <a:srgbClr val="FF7A00"/>
                    </a:gs>
                    <a:gs pos="58000">
                      <a:srgbClr val="FF0300"/>
                    </a:gs>
                    <a:gs pos="74000">
                      <a:srgbClr val="4D0808"/>
                    </a:gs>
                  </a:gsLst>
                  <a:lin ang="2700000" scaled="1"/>
                  <a:tileRect/>
                </a:gradFill>
                <a:effectLst>
                  <a:outerShdw blurRad="76200" dist="50800" dir="5400000" algn="tl" rotWithShape="0">
                    <a:srgbClr val="000000">
                      <a:alpha val="65000"/>
                    </a:srgbClr>
                  </a:outerShdw>
                </a:effectLst>
                <a:latin typeface="Myriad Pro" pitchFamily="34" charset="0"/>
                <a:cs typeface="Consolas" pitchFamily="49" charset="0"/>
              </a:rPr>
              <a:t>, digno de honra, e o honrares </a:t>
            </a:r>
            <a:r>
              <a:rPr lang="es-ES" sz="2800" b="1" spc="50" dirty="0" err="1">
                <a:ln w="11430"/>
                <a:gradFill flip="none" rotWithShape="1">
                  <a:gsLst>
                    <a:gs pos="0">
                      <a:srgbClr val="FFF200"/>
                    </a:gs>
                    <a:gs pos="43000">
                      <a:srgbClr val="FF7A00"/>
                    </a:gs>
                    <a:gs pos="58000">
                      <a:srgbClr val="FF0300"/>
                    </a:gs>
                    <a:gs pos="74000">
                      <a:srgbClr val="4D0808"/>
                    </a:gs>
                  </a:gsLst>
                  <a:lin ang="2700000" scaled="1"/>
                  <a:tileRect/>
                </a:gradFill>
                <a:effectLst>
                  <a:outerShdw blurRad="76200" dist="50800" dir="5400000" algn="tl" rotWithShape="0">
                    <a:srgbClr val="000000">
                      <a:alpha val="65000"/>
                    </a:srgbClr>
                  </a:outerShdw>
                </a:effectLst>
                <a:latin typeface="Myriad Pro" pitchFamily="34" charset="0"/>
                <a:cs typeface="Consolas" pitchFamily="49" charset="0"/>
              </a:rPr>
              <a:t>não</a:t>
            </a:r>
            <a:r>
              <a:rPr lang="es-ES" sz="2800" b="1" spc="50" dirty="0">
                <a:ln w="11430"/>
                <a:gradFill flip="none" rotWithShape="1">
                  <a:gsLst>
                    <a:gs pos="0">
                      <a:srgbClr val="FFF200"/>
                    </a:gs>
                    <a:gs pos="43000">
                      <a:srgbClr val="FF7A00"/>
                    </a:gs>
                    <a:gs pos="58000">
                      <a:srgbClr val="FF0300"/>
                    </a:gs>
                    <a:gs pos="74000">
                      <a:srgbClr val="4D0808"/>
                    </a:gs>
                  </a:gsLst>
                  <a:lin ang="27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spc="50" dirty="0" err="1">
                <a:ln w="11430"/>
                <a:gradFill flip="none" rotWithShape="1">
                  <a:gsLst>
                    <a:gs pos="0">
                      <a:srgbClr val="FFF200"/>
                    </a:gs>
                    <a:gs pos="43000">
                      <a:srgbClr val="FF7A00"/>
                    </a:gs>
                    <a:gs pos="58000">
                      <a:srgbClr val="FF0300"/>
                    </a:gs>
                    <a:gs pos="74000">
                      <a:srgbClr val="4D0808"/>
                    </a:gs>
                  </a:gsLst>
                  <a:lin ang="2700000" scaled="1"/>
                  <a:tileRect/>
                </a:gradFill>
                <a:effectLst>
                  <a:outerShdw blurRad="76200" dist="50800" dir="5400000" algn="tl" rotWithShape="0">
                    <a:srgbClr val="000000">
                      <a:alpha val="65000"/>
                    </a:srgbClr>
                  </a:outerShdw>
                </a:effectLst>
                <a:latin typeface="Myriad Pro" pitchFamily="34" charset="0"/>
                <a:cs typeface="Consolas" pitchFamily="49" charset="0"/>
              </a:rPr>
              <a:t>seguindo</a:t>
            </a:r>
            <a:r>
              <a:rPr lang="es-ES" sz="2800" b="1" spc="50" dirty="0">
                <a:ln w="11430"/>
                <a:gradFill flip="none" rotWithShape="1">
                  <a:gsLst>
                    <a:gs pos="0">
                      <a:srgbClr val="FFF200"/>
                    </a:gs>
                    <a:gs pos="43000">
                      <a:srgbClr val="FF7A00"/>
                    </a:gs>
                    <a:gs pos="58000">
                      <a:srgbClr val="FF0300"/>
                    </a:gs>
                    <a:gs pos="74000">
                      <a:srgbClr val="4D0808"/>
                    </a:gs>
                  </a:gsLst>
                  <a:lin ang="2700000" scaled="1"/>
                  <a:tileRect/>
                </a:gradFill>
                <a:effectLst>
                  <a:outerShdw blurRad="76200" dist="50800" dir="5400000" algn="tl" rotWithShape="0">
                    <a:srgbClr val="000000">
                      <a:alpha val="65000"/>
                    </a:srgbClr>
                  </a:outerShdw>
                </a:effectLst>
                <a:latin typeface="Myriad Pro" pitchFamily="34" charset="0"/>
                <a:cs typeface="Consolas" pitchFamily="49" charset="0"/>
              </a:rPr>
              <a:t> os </a:t>
            </a:r>
            <a:r>
              <a:rPr lang="es-ES" sz="2800" b="1" spc="50" dirty="0" err="1">
                <a:ln w="11430"/>
                <a:gradFill flip="none" rotWithShape="1">
                  <a:gsLst>
                    <a:gs pos="0">
                      <a:srgbClr val="FFF200"/>
                    </a:gs>
                    <a:gs pos="43000">
                      <a:srgbClr val="FF7A00"/>
                    </a:gs>
                    <a:gs pos="58000">
                      <a:srgbClr val="FF0300"/>
                    </a:gs>
                    <a:gs pos="74000">
                      <a:srgbClr val="4D0808"/>
                    </a:gs>
                  </a:gsLst>
                  <a:lin ang="2700000" scaled="1"/>
                  <a:tileRect/>
                </a:gradFill>
                <a:effectLst>
                  <a:outerShdw blurRad="76200" dist="50800" dir="5400000" algn="tl" rotWithShape="0">
                    <a:srgbClr val="000000">
                      <a:alpha val="65000"/>
                    </a:srgbClr>
                  </a:outerShdw>
                </a:effectLst>
                <a:latin typeface="Myriad Pro" pitchFamily="34" charset="0"/>
                <a:cs typeface="Consolas" pitchFamily="49" charset="0"/>
              </a:rPr>
              <a:t>teus</a:t>
            </a:r>
            <a:r>
              <a:rPr lang="es-ES" sz="2800" b="1" spc="50" dirty="0">
                <a:ln w="11430"/>
                <a:gradFill flip="none" rotWithShape="1">
                  <a:gsLst>
                    <a:gs pos="0">
                      <a:srgbClr val="FFF200"/>
                    </a:gs>
                    <a:gs pos="43000">
                      <a:srgbClr val="FF7A00"/>
                    </a:gs>
                    <a:gs pos="58000">
                      <a:srgbClr val="FF0300"/>
                    </a:gs>
                    <a:gs pos="74000">
                      <a:srgbClr val="4D0808"/>
                    </a:gs>
                  </a:gsLst>
                  <a:lin ang="27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spc="50" dirty="0" err="1">
                <a:ln w="11430"/>
                <a:gradFill flip="none" rotWithShape="1">
                  <a:gsLst>
                    <a:gs pos="0">
                      <a:srgbClr val="FFF200"/>
                    </a:gs>
                    <a:gs pos="43000">
                      <a:srgbClr val="FF7A00"/>
                    </a:gs>
                    <a:gs pos="58000">
                      <a:srgbClr val="FF0300"/>
                    </a:gs>
                    <a:gs pos="74000">
                      <a:srgbClr val="4D0808"/>
                    </a:gs>
                  </a:gsLst>
                  <a:lin ang="2700000" scaled="1"/>
                  <a:tileRect/>
                </a:gradFill>
                <a:effectLst>
                  <a:outerShdw blurRad="76200" dist="50800" dir="5400000" algn="tl" rotWithShape="0">
                    <a:srgbClr val="000000">
                      <a:alpha val="65000"/>
                    </a:srgbClr>
                  </a:outerShdw>
                </a:effectLst>
                <a:latin typeface="Myriad Pro" pitchFamily="34" charset="0"/>
                <a:cs typeface="Consolas" pitchFamily="49" charset="0"/>
              </a:rPr>
              <a:t>caminhos</a:t>
            </a:r>
            <a:r>
              <a:rPr lang="es-ES" sz="2800" b="1" spc="50" dirty="0">
                <a:ln w="11430"/>
                <a:gradFill flip="none" rotWithShape="1">
                  <a:gsLst>
                    <a:gs pos="0">
                      <a:srgbClr val="FFF200"/>
                    </a:gs>
                    <a:gs pos="43000">
                      <a:srgbClr val="FF7A00"/>
                    </a:gs>
                    <a:gs pos="58000">
                      <a:srgbClr val="FF0300"/>
                    </a:gs>
                    <a:gs pos="74000">
                      <a:srgbClr val="4D0808"/>
                    </a:gs>
                  </a:gsLst>
                  <a:lin ang="27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spc="50" dirty="0" err="1">
                <a:ln w="11430"/>
                <a:gradFill flip="none" rotWithShape="1">
                  <a:gsLst>
                    <a:gs pos="0">
                      <a:srgbClr val="FFF200"/>
                    </a:gs>
                    <a:gs pos="43000">
                      <a:srgbClr val="FF7A00"/>
                    </a:gs>
                    <a:gs pos="58000">
                      <a:srgbClr val="FF0300"/>
                    </a:gs>
                    <a:gs pos="74000">
                      <a:srgbClr val="4D0808"/>
                    </a:gs>
                  </a:gsLst>
                  <a:lin ang="2700000" scaled="1"/>
                  <a:tileRect/>
                </a:gradFill>
                <a:effectLst>
                  <a:outerShdw blurRad="76200" dist="50800" dir="5400000" algn="tl" rotWithShape="0">
                    <a:srgbClr val="000000">
                      <a:alpha val="65000"/>
                    </a:srgbClr>
                  </a:outerShdw>
                </a:effectLst>
                <a:latin typeface="Myriad Pro" pitchFamily="34" charset="0"/>
                <a:cs typeface="Consolas" pitchFamily="49" charset="0"/>
              </a:rPr>
              <a:t>nem</a:t>
            </a:r>
            <a:r>
              <a:rPr lang="es-ES" sz="2800" b="1" spc="50" dirty="0">
                <a:ln w="11430"/>
                <a:gradFill flip="none" rotWithShape="1">
                  <a:gsLst>
                    <a:gs pos="0">
                      <a:srgbClr val="FFF200"/>
                    </a:gs>
                    <a:gs pos="43000">
                      <a:srgbClr val="FF7A00"/>
                    </a:gs>
                    <a:gs pos="58000">
                      <a:srgbClr val="FF0300"/>
                    </a:gs>
                    <a:gs pos="74000">
                      <a:srgbClr val="4D0808"/>
                    </a:gs>
                  </a:gsLst>
                  <a:lin ang="27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spc="50" dirty="0" err="1">
                <a:ln w="11430"/>
                <a:gradFill flip="none" rotWithShape="1">
                  <a:gsLst>
                    <a:gs pos="0">
                      <a:srgbClr val="FFF200"/>
                    </a:gs>
                    <a:gs pos="43000">
                      <a:srgbClr val="FF7A00"/>
                    </a:gs>
                    <a:gs pos="58000">
                      <a:srgbClr val="FF0300"/>
                    </a:gs>
                    <a:gs pos="74000">
                      <a:srgbClr val="4D0808"/>
                    </a:gs>
                  </a:gsLst>
                  <a:lin ang="2700000" scaled="1"/>
                  <a:tileRect/>
                </a:gradFill>
                <a:effectLst>
                  <a:outerShdw blurRad="76200" dist="50800" dir="5400000" algn="tl" rotWithShape="0">
                    <a:srgbClr val="000000">
                      <a:alpha val="65000"/>
                    </a:srgbClr>
                  </a:outerShdw>
                </a:effectLst>
                <a:latin typeface="Myriad Pro" pitchFamily="34" charset="0"/>
                <a:cs typeface="Consolas" pitchFamily="49" charset="0"/>
              </a:rPr>
              <a:t>pretendendo</a:t>
            </a:r>
            <a:r>
              <a:rPr lang="es-ES" sz="2800" b="1" spc="50" dirty="0">
                <a:ln w="11430"/>
                <a:gradFill flip="none" rotWithShape="1">
                  <a:gsLst>
                    <a:gs pos="0">
                      <a:srgbClr val="FFF200"/>
                    </a:gs>
                    <a:gs pos="43000">
                      <a:srgbClr val="FF7A00"/>
                    </a:gs>
                    <a:gs pos="58000">
                      <a:srgbClr val="FF0300"/>
                    </a:gs>
                    <a:gs pos="74000">
                      <a:srgbClr val="4D0808"/>
                    </a:gs>
                  </a:gsLst>
                  <a:lin ang="27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spc="50" dirty="0" err="1">
                <a:ln w="11430"/>
                <a:gradFill flip="none" rotWithShape="1">
                  <a:gsLst>
                    <a:gs pos="0">
                      <a:srgbClr val="FFF200"/>
                    </a:gs>
                    <a:gs pos="43000">
                      <a:srgbClr val="FF7A00"/>
                    </a:gs>
                    <a:gs pos="58000">
                      <a:srgbClr val="FF0300"/>
                    </a:gs>
                    <a:gs pos="74000">
                      <a:srgbClr val="4D0808"/>
                    </a:gs>
                  </a:gsLst>
                  <a:lin ang="2700000" scaled="1"/>
                  <a:tileRect/>
                </a:gradFill>
                <a:effectLst>
                  <a:outerShdw blurRad="76200" dist="50800" dir="5400000" algn="tl" rotWithShape="0">
                    <a:srgbClr val="000000">
                      <a:alpha val="65000"/>
                    </a:srgbClr>
                  </a:outerShdw>
                </a:effectLst>
                <a:latin typeface="Myriad Pro" pitchFamily="34" charset="0"/>
                <a:cs typeface="Consolas" pitchFamily="49" charset="0"/>
              </a:rPr>
              <a:t>fazer</a:t>
            </a:r>
            <a:r>
              <a:rPr lang="es-ES" sz="2800" b="1" spc="50" dirty="0">
                <a:ln w="11430"/>
                <a:gradFill flip="none" rotWithShape="1">
                  <a:gsLst>
                    <a:gs pos="0">
                      <a:srgbClr val="FFF200"/>
                    </a:gs>
                    <a:gs pos="43000">
                      <a:srgbClr val="FF7A00"/>
                    </a:gs>
                    <a:gs pos="58000">
                      <a:srgbClr val="FF0300"/>
                    </a:gs>
                    <a:gs pos="74000">
                      <a:srgbClr val="4D0808"/>
                    </a:gs>
                  </a:gsLst>
                  <a:lin ang="2700000" scaled="1"/>
                  <a:tileRect/>
                </a:gradFill>
                <a:effectLst>
                  <a:outerShdw blurRad="76200" dist="50800" dir="5400000" algn="tl" rotWithShape="0">
                    <a:srgbClr val="000000">
                      <a:alpha val="65000"/>
                    </a:srgbClr>
                  </a:outerShdw>
                </a:effectLst>
                <a:latin typeface="Myriad Pro" pitchFamily="34" charset="0"/>
                <a:cs typeface="Consolas" pitchFamily="49" charset="0"/>
              </a:rPr>
              <a:t> a </a:t>
            </a:r>
            <a:r>
              <a:rPr lang="es-ES" sz="2800" b="1" spc="50" dirty="0" err="1">
                <a:ln w="11430"/>
                <a:gradFill flip="none" rotWithShape="1">
                  <a:gsLst>
                    <a:gs pos="0">
                      <a:srgbClr val="FFF200"/>
                    </a:gs>
                    <a:gs pos="43000">
                      <a:srgbClr val="FF7A00"/>
                    </a:gs>
                    <a:gs pos="58000">
                      <a:srgbClr val="FF0300"/>
                    </a:gs>
                    <a:gs pos="74000">
                      <a:srgbClr val="4D0808"/>
                    </a:gs>
                  </a:gsLst>
                  <a:lin ang="2700000" scaled="1"/>
                  <a:tileRect/>
                </a:gradFill>
                <a:effectLst>
                  <a:outerShdw blurRad="76200" dist="50800" dir="5400000" algn="tl" rotWithShape="0">
                    <a:srgbClr val="000000">
                      <a:alpha val="65000"/>
                    </a:srgbClr>
                  </a:outerShdw>
                </a:effectLst>
                <a:latin typeface="Myriad Pro" pitchFamily="34" charset="0"/>
                <a:cs typeface="Consolas" pitchFamily="49" charset="0"/>
              </a:rPr>
              <a:t>tua</a:t>
            </a:r>
            <a:r>
              <a:rPr lang="es-ES" sz="2800" b="1" spc="50" dirty="0">
                <a:ln w="11430"/>
                <a:gradFill flip="none" rotWithShape="1">
                  <a:gsLst>
                    <a:gs pos="0">
                      <a:srgbClr val="FFF200"/>
                    </a:gs>
                    <a:gs pos="43000">
                      <a:srgbClr val="FF7A00"/>
                    </a:gs>
                    <a:gs pos="58000">
                      <a:srgbClr val="FF0300"/>
                    </a:gs>
                    <a:gs pos="74000">
                      <a:srgbClr val="4D0808"/>
                    </a:gs>
                  </a:gsLst>
                  <a:lin ang="27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spc="50" dirty="0" err="1">
                <a:ln w="11430"/>
                <a:gradFill flip="none" rotWithShape="1">
                  <a:gsLst>
                    <a:gs pos="0">
                      <a:srgbClr val="FFF200"/>
                    </a:gs>
                    <a:gs pos="43000">
                      <a:srgbClr val="FF7A00"/>
                    </a:gs>
                    <a:gs pos="58000">
                      <a:srgbClr val="FF0300"/>
                    </a:gs>
                    <a:gs pos="74000">
                      <a:srgbClr val="4D0808"/>
                    </a:gs>
                  </a:gsLst>
                  <a:lin ang="2700000" scaled="1"/>
                  <a:tileRect/>
                </a:gradFill>
                <a:effectLst>
                  <a:outerShdw blurRad="76200" dist="50800" dir="5400000" algn="tl" rotWithShape="0">
                    <a:srgbClr val="000000">
                      <a:alpha val="65000"/>
                    </a:srgbClr>
                  </a:outerShdw>
                </a:effectLst>
                <a:latin typeface="Myriad Pro" pitchFamily="34" charset="0"/>
                <a:cs typeface="Consolas" pitchFamily="49" charset="0"/>
              </a:rPr>
              <a:t>própria</a:t>
            </a:r>
            <a:r>
              <a:rPr lang="es-ES" sz="2800" b="1" spc="50" dirty="0">
                <a:ln w="11430"/>
                <a:gradFill flip="none" rotWithShape="1">
                  <a:gsLst>
                    <a:gs pos="0">
                      <a:srgbClr val="FFF200"/>
                    </a:gs>
                    <a:gs pos="43000">
                      <a:srgbClr val="FF7A00"/>
                    </a:gs>
                    <a:gs pos="58000">
                      <a:srgbClr val="FF0300"/>
                    </a:gs>
                    <a:gs pos="74000">
                      <a:srgbClr val="4D0808"/>
                    </a:gs>
                  </a:gsLst>
                  <a:lin ang="27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spc="50" dirty="0" err="1">
                <a:ln w="11430"/>
                <a:gradFill flip="none" rotWithShape="1">
                  <a:gsLst>
                    <a:gs pos="0">
                      <a:srgbClr val="FFF200"/>
                    </a:gs>
                    <a:gs pos="43000">
                      <a:srgbClr val="FF7A00"/>
                    </a:gs>
                    <a:gs pos="58000">
                      <a:srgbClr val="FF0300"/>
                    </a:gs>
                    <a:gs pos="74000">
                      <a:srgbClr val="4D0808"/>
                    </a:gs>
                  </a:gsLst>
                  <a:lin ang="2700000" scaled="1"/>
                  <a:tileRect/>
                </a:gradFill>
                <a:effectLst>
                  <a:outerShdw blurRad="76200" dist="50800" dir="5400000" algn="tl" rotWithShape="0">
                    <a:srgbClr val="000000">
                      <a:alpha val="65000"/>
                    </a:srgbClr>
                  </a:outerShdw>
                </a:effectLst>
                <a:latin typeface="Myriad Pro" pitchFamily="34" charset="0"/>
                <a:cs typeface="Consolas" pitchFamily="49" charset="0"/>
              </a:rPr>
              <a:t>vontade</a:t>
            </a:r>
            <a:r>
              <a:rPr lang="es-ES" sz="2800" b="1" spc="50" dirty="0">
                <a:ln w="11430"/>
                <a:gradFill flip="none" rotWithShape="1">
                  <a:gsLst>
                    <a:gs pos="0">
                      <a:srgbClr val="FFF200"/>
                    </a:gs>
                    <a:gs pos="43000">
                      <a:srgbClr val="FF7A00"/>
                    </a:gs>
                    <a:gs pos="58000">
                      <a:srgbClr val="FF0300"/>
                    </a:gs>
                    <a:gs pos="74000">
                      <a:srgbClr val="4D0808"/>
                    </a:gs>
                  </a:gsLst>
                  <a:lin ang="27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spc="50" dirty="0" err="1">
                <a:ln w="11430"/>
                <a:gradFill flip="none" rotWithShape="1">
                  <a:gsLst>
                    <a:gs pos="0">
                      <a:srgbClr val="FFF200"/>
                    </a:gs>
                    <a:gs pos="43000">
                      <a:srgbClr val="FF7A00"/>
                    </a:gs>
                    <a:gs pos="58000">
                      <a:srgbClr val="FF0300"/>
                    </a:gs>
                    <a:gs pos="74000">
                      <a:srgbClr val="4D0808"/>
                    </a:gs>
                  </a:gsLst>
                  <a:lin ang="2700000" scaled="1"/>
                  <a:tileRect/>
                </a:gradFill>
                <a:effectLst>
                  <a:outerShdw blurRad="76200" dist="50800" dir="5400000" algn="tl" rotWithShape="0">
                    <a:srgbClr val="000000">
                      <a:alpha val="65000"/>
                    </a:srgbClr>
                  </a:outerShdw>
                </a:effectLst>
                <a:latin typeface="Myriad Pro" pitchFamily="34" charset="0"/>
                <a:cs typeface="Consolas" pitchFamily="49" charset="0"/>
              </a:rPr>
              <a:t>nem</a:t>
            </a:r>
            <a:r>
              <a:rPr lang="es-ES" sz="2800" b="1" spc="50" dirty="0">
                <a:ln w="11430"/>
                <a:gradFill flip="none" rotWithShape="1">
                  <a:gsLst>
                    <a:gs pos="0">
                      <a:srgbClr val="FFF200"/>
                    </a:gs>
                    <a:gs pos="43000">
                      <a:srgbClr val="FF7A00"/>
                    </a:gs>
                    <a:gs pos="58000">
                      <a:srgbClr val="FF0300"/>
                    </a:gs>
                    <a:gs pos="74000">
                      <a:srgbClr val="4D0808"/>
                    </a:gs>
                  </a:gsLst>
                  <a:lin ang="27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spc="50" dirty="0" err="1">
                <a:ln w="11430"/>
                <a:gradFill flip="none" rotWithShape="1">
                  <a:gsLst>
                    <a:gs pos="0">
                      <a:srgbClr val="FFF200"/>
                    </a:gs>
                    <a:gs pos="43000">
                      <a:srgbClr val="FF7A00"/>
                    </a:gs>
                    <a:gs pos="58000">
                      <a:srgbClr val="FF0300"/>
                    </a:gs>
                    <a:gs pos="74000">
                      <a:srgbClr val="4D0808"/>
                    </a:gs>
                  </a:gsLst>
                  <a:lin ang="2700000" scaled="1"/>
                  <a:tileRect/>
                </a:gradFill>
                <a:effectLst>
                  <a:outerShdw blurRad="76200" dist="50800" dir="5400000" algn="tl" rotWithShape="0">
                    <a:srgbClr val="000000">
                      <a:alpha val="65000"/>
                    </a:srgbClr>
                  </a:outerShdw>
                </a:effectLst>
                <a:latin typeface="Myriad Pro" pitchFamily="34" charset="0"/>
                <a:cs typeface="Consolas" pitchFamily="49" charset="0"/>
              </a:rPr>
              <a:t>falares</a:t>
            </a:r>
            <a:r>
              <a:rPr lang="es-ES" sz="2800" b="1" spc="50" dirty="0">
                <a:ln w="11430"/>
                <a:gradFill flip="none" rotWithShape="1">
                  <a:gsLst>
                    <a:gs pos="0">
                      <a:srgbClr val="FFF200"/>
                    </a:gs>
                    <a:gs pos="43000">
                      <a:srgbClr val="FF7A00"/>
                    </a:gs>
                    <a:gs pos="58000">
                      <a:srgbClr val="FF0300"/>
                    </a:gs>
                    <a:gs pos="74000">
                      <a:srgbClr val="4D0808"/>
                    </a:gs>
                  </a:gsLst>
                  <a:lin ang="2700000" scaled="1"/>
                  <a:tileRect/>
                </a:gradFill>
                <a:effectLst>
                  <a:outerShdw blurRad="76200" dist="50800" dir="5400000" algn="tl" rotWithShape="0">
                    <a:srgbClr val="000000">
                      <a:alpha val="65000"/>
                    </a:srgbClr>
                  </a:outerShdw>
                </a:effectLst>
                <a:latin typeface="Myriad Pro" pitchFamily="34" charset="0"/>
                <a:cs typeface="Consolas" pitchFamily="49" charset="0"/>
              </a:rPr>
              <a:t> as </a:t>
            </a:r>
            <a:r>
              <a:rPr lang="es-ES" sz="2800" b="1" spc="50" dirty="0" err="1">
                <a:ln w="11430"/>
                <a:gradFill flip="none" rotWithShape="1">
                  <a:gsLst>
                    <a:gs pos="0">
                      <a:srgbClr val="FFF200"/>
                    </a:gs>
                    <a:gs pos="43000">
                      <a:srgbClr val="FF7A00"/>
                    </a:gs>
                    <a:gs pos="58000">
                      <a:srgbClr val="FF0300"/>
                    </a:gs>
                    <a:gs pos="74000">
                      <a:srgbClr val="4D0808"/>
                    </a:gs>
                  </a:gsLst>
                  <a:lin ang="2700000" scaled="1"/>
                  <a:tileRect/>
                </a:gradFill>
                <a:effectLst>
                  <a:outerShdw blurRad="76200" dist="50800" dir="5400000" algn="tl" rotWithShape="0">
                    <a:srgbClr val="000000">
                      <a:alpha val="65000"/>
                    </a:srgbClr>
                  </a:outerShdw>
                </a:effectLst>
                <a:latin typeface="Myriad Pro" pitchFamily="34" charset="0"/>
                <a:cs typeface="Consolas" pitchFamily="49" charset="0"/>
              </a:rPr>
              <a:t>tuas</a:t>
            </a:r>
            <a:r>
              <a:rPr lang="es-ES" sz="2800" b="1" spc="50" dirty="0">
                <a:ln w="11430"/>
                <a:gradFill flip="none" rotWithShape="1">
                  <a:gsLst>
                    <a:gs pos="0">
                      <a:srgbClr val="FFF200"/>
                    </a:gs>
                    <a:gs pos="43000">
                      <a:srgbClr val="FF7A00"/>
                    </a:gs>
                    <a:gs pos="58000">
                      <a:srgbClr val="FF0300"/>
                    </a:gs>
                    <a:gs pos="74000">
                      <a:srgbClr val="4D0808"/>
                    </a:gs>
                  </a:gsLst>
                  <a:lin ang="27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spc="50" dirty="0" err="1">
                <a:ln w="11430"/>
                <a:gradFill flip="none" rotWithShape="1">
                  <a:gsLst>
                    <a:gs pos="0">
                      <a:srgbClr val="FFF200"/>
                    </a:gs>
                    <a:gs pos="43000">
                      <a:srgbClr val="FF7A00"/>
                    </a:gs>
                    <a:gs pos="58000">
                      <a:srgbClr val="FF0300"/>
                    </a:gs>
                    <a:gs pos="74000">
                      <a:srgbClr val="4D0808"/>
                    </a:gs>
                  </a:gsLst>
                  <a:lin ang="2700000" scaled="1"/>
                  <a:tileRect/>
                </a:gradFill>
                <a:effectLst>
                  <a:outerShdw blurRad="76200" dist="50800" dir="5400000" algn="tl" rotWithShape="0">
                    <a:srgbClr val="000000">
                      <a:alpha val="65000"/>
                    </a:srgbClr>
                  </a:outerShdw>
                </a:effectLst>
                <a:latin typeface="Myriad Pro" pitchFamily="34" charset="0"/>
                <a:cs typeface="Consolas" pitchFamily="49" charset="0"/>
              </a:rPr>
              <a:t>próprias</a:t>
            </a:r>
            <a:r>
              <a:rPr lang="es-ES" sz="2800" b="1" spc="50" dirty="0">
                <a:ln w="11430"/>
                <a:gradFill flip="none" rotWithShape="1">
                  <a:gsLst>
                    <a:gs pos="0">
                      <a:srgbClr val="FFF200"/>
                    </a:gs>
                    <a:gs pos="43000">
                      <a:srgbClr val="FF7A00"/>
                    </a:gs>
                    <a:gs pos="58000">
                      <a:srgbClr val="FF0300"/>
                    </a:gs>
                    <a:gs pos="74000">
                      <a:srgbClr val="4D0808"/>
                    </a:gs>
                  </a:gsLst>
                  <a:lin ang="27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spc="50" dirty="0" err="1">
                <a:ln w="11430"/>
                <a:gradFill flip="none" rotWithShape="1">
                  <a:gsLst>
                    <a:gs pos="0">
                      <a:srgbClr val="FFF200"/>
                    </a:gs>
                    <a:gs pos="43000">
                      <a:srgbClr val="FF7A00"/>
                    </a:gs>
                    <a:gs pos="58000">
                      <a:srgbClr val="FF0300"/>
                    </a:gs>
                    <a:gs pos="74000">
                      <a:srgbClr val="4D0808"/>
                    </a:gs>
                  </a:gsLst>
                  <a:lin ang="2700000" scaled="1"/>
                  <a:tileRect/>
                </a:gradFill>
                <a:effectLst>
                  <a:outerShdw blurRad="76200" dist="50800" dir="5400000" algn="tl" rotWithShape="0">
                    <a:srgbClr val="000000">
                      <a:alpha val="65000"/>
                    </a:srgbClr>
                  </a:outerShdw>
                </a:effectLst>
                <a:latin typeface="Myriad Pro" pitchFamily="34" charset="0"/>
                <a:cs typeface="Consolas" pitchFamily="49" charset="0"/>
              </a:rPr>
              <a:t>palavras</a:t>
            </a:r>
            <a:r>
              <a:rPr lang="es-ES" sz="2800" b="1" spc="50" dirty="0">
                <a:ln w="11430"/>
                <a:gradFill flip="none" rotWithShape="1">
                  <a:gsLst>
                    <a:gs pos="0">
                      <a:srgbClr val="FFF200"/>
                    </a:gs>
                    <a:gs pos="43000">
                      <a:srgbClr val="FF7A00"/>
                    </a:gs>
                    <a:gs pos="58000">
                      <a:srgbClr val="FF0300"/>
                    </a:gs>
                    <a:gs pos="74000">
                      <a:srgbClr val="4D0808"/>
                    </a:gs>
                  </a:gsLst>
                  <a:lin ang="27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spc="50" dirty="0" err="1">
                <a:ln w="11430"/>
                <a:gradFill flip="none" rotWithShape="1">
                  <a:gsLst>
                    <a:gs pos="0">
                      <a:srgbClr val="FFF200"/>
                    </a:gs>
                    <a:gs pos="43000">
                      <a:srgbClr val="FF7A00"/>
                    </a:gs>
                    <a:gs pos="58000">
                      <a:srgbClr val="FF0300"/>
                    </a:gs>
                    <a:gs pos="74000">
                      <a:srgbClr val="4D0808"/>
                    </a:gs>
                  </a:gsLst>
                  <a:lin ang="2700000" scaled="1"/>
                  <a:tileRect/>
                </a:gradFill>
                <a:effectLst>
                  <a:outerShdw blurRad="76200" dist="50800" dir="5400000" algn="tl" rotWithShape="0">
                    <a:srgbClr val="000000">
                      <a:alpha val="65000"/>
                    </a:srgbClr>
                  </a:outerShdw>
                </a:effectLst>
                <a:latin typeface="Myriad Pro" pitchFamily="34" charset="0"/>
                <a:cs typeface="Consolas" pitchFamily="49" charset="0"/>
              </a:rPr>
              <a:t>então</a:t>
            </a:r>
            <a:r>
              <a:rPr lang="es-ES" sz="2800" b="1" spc="50" dirty="0">
                <a:ln w="11430"/>
                <a:gradFill flip="none" rotWithShape="1">
                  <a:gsLst>
                    <a:gs pos="0">
                      <a:srgbClr val="FFF200"/>
                    </a:gs>
                    <a:gs pos="43000">
                      <a:srgbClr val="FF7A00"/>
                    </a:gs>
                    <a:gs pos="58000">
                      <a:srgbClr val="FF0300"/>
                    </a:gs>
                    <a:gs pos="74000">
                      <a:srgbClr val="4D0808"/>
                    </a:gs>
                  </a:gsLst>
                  <a:lin ang="2700000" scaled="1"/>
                  <a:tileRect/>
                </a:gradFill>
                <a:effectLst>
                  <a:outerShdw blurRad="76200" dist="50800" dir="5400000" algn="tl" rotWithShape="0">
                    <a:srgbClr val="000000">
                      <a:alpha val="65000"/>
                    </a:srgbClr>
                  </a:outerShdw>
                </a:effectLst>
                <a:latin typeface="Myriad Pro" pitchFamily="34" charset="0"/>
                <a:cs typeface="Consolas" pitchFamily="49" charset="0"/>
              </a:rPr>
              <a:t> te deleitarás no </a:t>
            </a:r>
            <a:r>
              <a:rPr lang="es-ES" sz="2800" b="1" spc="50" dirty="0" err="1">
                <a:ln w="11430"/>
                <a:gradFill flip="none" rotWithShape="1">
                  <a:gsLst>
                    <a:gs pos="0">
                      <a:srgbClr val="FFF200"/>
                    </a:gs>
                    <a:gs pos="43000">
                      <a:srgbClr val="FF7A00"/>
                    </a:gs>
                    <a:gs pos="58000">
                      <a:srgbClr val="FF0300"/>
                    </a:gs>
                    <a:gs pos="74000">
                      <a:srgbClr val="4D0808"/>
                    </a:gs>
                  </a:gsLst>
                  <a:lin ang="2700000" scaled="1"/>
                  <a:tileRect/>
                </a:gradFill>
                <a:effectLst>
                  <a:outerShdw blurRad="76200" dist="50800" dir="5400000" algn="tl" rotWithShape="0">
                    <a:srgbClr val="000000">
                      <a:alpha val="65000"/>
                    </a:srgbClr>
                  </a:outerShdw>
                </a:effectLst>
                <a:latin typeface="Myriad Pro" pitchFamily="34" charset="0"/>
                <a:cs typeface="Consolas" pitchFamily="49" charset="0"/>
              </a:rPr>
              <a:t>Senhor</a:t>
            </a:r>
            <a:r>
              <a:rPr lang="es-ES" sz="2800" b="1" spc="50" dirty="0">
                <a:ln w="11430"/>
                <a:gradFill flip="none" rotWithShape="1">
                  <a:gsLst>
                    <a:gs pos="0">
                      <a:srgbClr val="FFF200"/>
                    </a:gs>
                    <a:gs pos="43000">
                      <a:srgbClr val="FF7A00"/>
                    </a:gs>
                    <a:gs pos="58000">
                      <a:srgbClr val="FF0300"/>
                    </a:gs>
                    <a:gs pos="74000">
                      <a:srgbClr val="4D0808"/>
                    </a:gs>
                  </a:gsLst>
                  <a:lin ang="2700000" scaled="1"/>
                  <a:tileRect/>
                </a:gradFill>
                <a:effectLst>
                  <a:outerShdw blurRad="76200" dist="50800" dir="5400000" algn="tl" rotWithShape="0">
                    <a:srgbClr val="000000">
                      <a:alpha val="65000"/>
                    </a:srgbClr>
                  </a:outerShdw>
                </a:effectLst>
                <a:latin typeface="Myriad Pro" pitchFamily="34" charset="0"/>
                <a:cs typeface="Consolas" pitchFamily="49" charset="0"/>
              </a:rPr>
              <a:t>, e te </a:t>
            </a:r>
            <a:r>
              <a:rPr lang="es-ES" sz="2800" b="1" spc="50" dirty="0" err="1">
                <a:ln w="11430"/>
                <a:gradFill flip="none" rotWithShape="1">
                  <a:gsLst>
                    <a:gs pos="0">
                      <a:srgbClr val="FFF200"/>
                    </a:gs>
                    <a:gs pos="43000">
                      <a:srgbClr val="FF7A00"/>
                    </a:gs>
                    <a:gs pos="58000">
                      <a:srgbClr val="FF0300"/>
                    </a:gs>
                    <a:gs pos="74000">
                      <a:srgbClr val="4D0808"/>
                    </a:gs>
                  </a:gsLst>
                  <a:lin ang="2700000" scaled="1"/>
                  <a:tileRect/>
                </a:gradFill>
                <a:effectLst>
                  <a:outerShdw blurRad="76200" dist="50800" dir="5400000" algn="tl" rotWithShape="0">
                    <a:srgbClr val="000000">
                      <a:alpha val="65000"/>
                    </a:srgbClr>
                  </a:outerShdw>
                </a:effectLst>
                <a:latin typeface="Myriad Pro" pitchFamily="34" charset="0"/>
                <a:cs typeface="Consolas" pitchFamily="49" charset="0"/>
              </a:rPr>
              <a:t>farei</a:t>
            </a:r>
            <a:r>
              <a:rPr lang="es-ES" sz="2800" b="1" spc="50" dirty="0">
                <a:ln w="11430"/>
                <a:gradFill flip="none" rotWithShape="1">
                  <a:gsLst>
                    <a:gs pos="0">
                      <a:srgbClr val="FFF200"/>
                    </a:gs>
                    <a:gs pos="43000">
                      <a:srgbClr val="FF7A00"/>
                    </a:gs>
                    <a:gs pos="58000">
                      <a:srgbClr val="FF0300"/>
                    </a:gs>
                    <a:gs pos="74000">
                      <a:srgbClr val="4D0808"/>
                    </a:gs>
                  </a:gsLst>
                  <a:lin ang="27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spc="50" dirty="0" err="1">
                <a:ln w="11430"/>
                <a:gradFill flip="none" rotWithShape="1">
                  <a:gsLst>
                    <a:gs pos="0">
                      <a:srgbClr val="FFF200"/>
                    </a:gs>
                    <a:gs pos="43000">
                      <a:srgbClr val="FF7A00"/>
                    </a:gs>
                    <a:gs pos="58000">
                      <a:srgbClr val="FF0300"/>
                    </a:gs>
                    <a:gs pos="74000">
                      <a:srgbClr val="4D0808"/>
                    </a:gs>
                  </a:gsLst>
                  <a:lin ang="2700000" scaled="1"/>
                  <a:tileRect/>
                </a:gradFill>
                <a:effectLst>
                  <a:outerShdw blurRad="76200" dist="50800" dir="5400000" algn="tl" rotWithShape="0">
                    <a:srgbClr val="000000">
                      <a:alpha val="65000"/>
                    </a:srgbClr>
                  </a:outerShdw>
                </a:effectLst>
                <a:latin typeface="Myriad Pro" pitchFamily="34" charset="0"/>
                <a:cs typeface="Consolas" pitchFamily="49" charset="0"/>
              </a:rPr>
              <a:t>cavalgar</a:t>
            </a:r>
            <a:r>
              <a:rPr lang="es-ES" sz="2800" b="1" spc="50" dirty="0">
                <a:ln w="11430"/>
                <a:gradFill flip="none" rotWithShape="1">
                  <a:gsLst>
                    <a:gs pos="0">
                      <a:srgbClr val="FFF200"/>
                    </a:gs>
                    <a:gs pos="43000">
                      <a:srgbClr val="FF7A00"/>
                    </a:gs>
                    <a:gs pos="58000">
                      <a:srgbClr val="FF0300"/>
                    </a:gs>
                    <a:gs pos="74000">
                      <a:srgbClr val="4D0808"/>
                    </a:gs>
                  </a:gsLst>
                  <a:lin ang="2700000" scaled="1"/>
                  <a:tileRect/>
                </a:gradFill>
                <a:effectLst>
                  <a:outerShdw blurRad="76200" dist="50800" dir="5400000" algn="tl" rotWithShape="0">
                    <a:srgbClr val="000000">
                      <a:alpha val="65000"/>
                    </a:srgbClr>
                  </a:outerShdw>
                </a:effectLst>
                <a:latin typeface="Myriad Pro" pitchFamily="34" charset="0"/>
                <a:cs typeface="Consolas" pitchFamily="49" charset="0"/>
              </a:rPr>
              <a:t> sobre as alturas da </a:t>
            </a:r>
            <a:r>
              <a:rPr lang="es-ES" sz="2800" b="1" spc="50" dirty="0" err="1">
                <a:ln w="11430"/>
                <a:gradFill flip="none" rotWithShape="1">
                  <a:gsLst>
                    <a:gs pos="0">
                      <a:srgbClr val="FFF200"/>
                    </a:gs>
                    <a:gs pos="43000">
                      <a:srgbClr val="FF7A00"/>
                    </a:gs>
                    <a:gs pos="58000">
                      <a:srgbClr val="FF0300"/>
                    </a:gs>
                    <a:gs pos="74000">
                      <a:srgbClr val="4D0808"/>
                    </a:gs>
                  </a:gsLst>
                  <a:lin ang="2700000" scaled="1"/>
                  <a:tileRect/>
                </a:gradFill>
                <a:effectLst>
                  <a:outerShdw blurRad="76200" dist="50800" dir="5400000" algn="tl" rotWithShape="0">
                    <a:srgbClr val="000000">
                      <a:alpha val="65000"/>
                    </a:srgbClr>
                  </a:outerShdw>
                </a:effectLst>
                <a:latin typeface="Myriad Pro" pitchFamily="34" charset="0"/>
                <a:cs typeface="Consolas" pitchFamily="49" charset="0"/>
              </a:rPr>
              <a:t>terra</a:t>
            </a:r>
            <a:r>
              <a:rPr lang="es-ES" sz="2800" b="1" spc="50" dirty="0">
                <a:ln w="11430"/>
                <a:gradFill flip="none" rotWithShape="1">
                  <a:gsLst>
                    <a:gs pos="0">
                      <a:srgbClr val="FFF200"/>
                    </a:gs>
                    <a:gs pos="43000">
                      <a:srgbClr val="FF7A00"/>
                    </a:gs>
                    <a:gs pos="58000">
                      <a:srgbClr val="FF0300"/>
                    </a:gs>
                    <a:gs pos="74000">
                      <a:srgbClr val="4D0808"/>
                    </a:gs>
                  </a:gsLst>
                  <a:lin ang="2700000" scaled="1"/>
                  <a:tileRect/>
                </a:gradFill>
                <a:effectLst>
                  <a:outerShdw blurRad="76200" dist="50800" dir="5400000" algn="tl" rotWithShape="0">
                    <a:srgbClr val="000000">
                      <a:alpha val="65000"/>
                    </a:srgbClr>
                  </a:outerShdw>
                </a:effectLst>
                <a:latin typeface="Myriad Pro" pitchFamily="34" charset="0"/>
                <a:cs typeface="Consolas" pitchFamily="49" charset="0"/>
              </a:rPr>
              <a:t>, e te </a:t>
            </a:r>
            <a:r>
              <a:rPr lang="es-ES" sz="2800" b="1" spc="50" dirty="0" err="1">
                <a:ln w="11430"/>
                <a:gradFill flip="none" rotWithShape="1">
                  <a:gsLst>
                    <a:gs pos="0">
                      <a:srgbClr val="FFF200"/>
                    </a:gs>
                    <a:gs pos="43000">
                      <a:srgbClr val="FF7A00"/>
                    </a:gs>
                    <a:gs pos="58000">
                      <a:srgbClr val="FF0300"/>
                    </a:gs>
                    <a:gs pos="74000">
                      <a:srgbClr val="4D0808"/>
                    </a:gs>
                  </a:gsLst>
                  <a:lin ang="2700000" scaled="1"/>
                  <a:tileRect/>
                </a:gradFill>
                <a:effectLst>
                  <a:outerShdw blurRad="76200" dist="50800" dir="5400000" algn="tl" rotWithShape="0">
                    <a:srgbClr val="000000">
                      <a:alpha val="65000"/>
                    </a:srgbClr>
                  </a:outerShdw>
                </a:effectLst>
                <a:latin typeface="Myriad Pro" pitchFamily="34" charset="0"/>
                <a:cs typeface="Consolas" pitchFamily="49" charset="0"/>
              </a:rPr>
              <a:t>sustentarei</a:t>
            </a:r>
            <a:r>
              <a:rPr lang="es-ES" sz="2800" b="1" spc="50" dirty="0">
                <a:ln w="11430"/>
                <a:gradFill flip="none" rotWithShape="1">
                  <a:gsLst>
                    <a:gs pos="0">
                      <a:srgbClr val="FFF200"/>
                    </a:gs>
                    <a:gs pos="43000">
                      <a:srgbClr val="FF7A00"/>
                    </a:gs>
                    <a:gs pos="58000">
                      <a:srgbClr val="FF0300"/>
                    </a:gs>
                    <a:gs pos="74000">
                      <a:srgbClr val="4D0808"/>
                    </a:gs>
                  </a:gsLst>
                  <a:lin ang="27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spc="50" dirty="0" err="1">
                <a:ln w="11430"/>
                <a:gradFill flip="none" rotWithShape="1">
                  <a:gsLst>
                    <a:gs pos="0">
                      <a:srgbClr val="FFF200"/>
                    </a:gs>
                    <a:gs pos="43000">
                      <a:srgbClr val="FF7A00"/>
                    </a:gs>
                    <a:gs pos="58000">
                      <a:srgbClr val="FF0300"/>
                    </a:gs>
                    <a:gs pos="74000">
                      <a:srgbClr val="4D0808"/>
                    </a:gs>
                  </a:gsLst>
                  <a:lin ang="2700000" scaled="1"/>
                  <a:tileRect/>
                </a:gradFill>
                <a:effectLst>
                  <a:outerShdw blurRad="76200" dist="50800" dir="5400000" algn="tl" rotWithShape="0">
                    <a:srgbClr val="000000">
                      <a:alpha val="65000"/>
                    </a:srgbClr>
                  </a:outerShdw>
                </a:effectLst>
                <a:latin typeface="Myriad Pro" pitchFamily="34" charset="0"/>
                <a:cs typeface="Consolas" pitchFamily="49" charset="0"/>
              </a:rPr>
              <a:t>com</a:t>
            </a:r>
            <a:r>
              <a:rPr lang="es-ES" sz="2800" b="1" spc="50" dirty="0">
                <a:ln w="11430"/>
                <a:gradFill flip="none" rotWithShape="1">
                  <a:gsLst>
                    <a:gs pos="0">
                      <a:srgbClr val="FFF200"/>
                    </a:gs>
                    <a:gs pos="43000">
                      <a:srgbClr val="FF7A00"/>
                    </a:gs>
                    <a:gs pos="58000">
                      <a:srgbClr val="FF0300"/>
                    </a:gs>
                    <a:gs pos="74000">
                      <a:srgbClr val="4D0808"/>
                    </a:gs>
                  </a:gsLst>
                  <a:lin ang="2700000" scaled="1"/>
                  <a:tileRect/>
                </a:gradFill>
                <a:effectLst>
                  <a:outerShdw blurRad="76200" dist="50800" dir="5400000" algn="tl" rotWithShape="0">
                    <a:srgbClr val="000000">
                      <a:alpha val="65000"/>
                    </a:srgbClr>
                  </a:outerShdw>
                </a:effectLst>
                <a:latin typeface="Myriad Pro" pitchFamily="34" charset="0"/>
                <a:cs typeface="Consolas" pitchFamily="49" charset="0"/>
              </a:rPr>
              <a:t> a </a:t>
            </a:r>
            <a:r>
              <a:rPr lang="es-ES" sz="2800" b="1" spc="50" dirty="0" err="1">
                <a:ln w="11430"/>
                <a:gradFill flip="none" rotWithShape="1">
                  <a:gsLst>
                    <a:gs pos="0">
                      <a:srgbClr val="FFF200"/>
                    </a:gs>
                    <a:gs pos="43000">
                      <a:srgbClr val="FF7A00"/>
                    </a:gs>
                    <a:gs pos="58000">
                      <a:srgbClr val="FF0300"/>
                    </a:gs>
                    <a:gs pos="74000">
                      <a:srgbClr val="4D0808"/>
                    </a:gs>
                  </a:gsLst>
                  <a:lin ang="2700000" scaled="1"/>
                  <a:tileRect/>
                </a:gradFill>
                <a:effectLst>
                  <a:outerShdw blurRad="76200" dist="50800" dir="5400000" algn="tl" rotWithShape="0">
                    <a:srgbClr val="000000">
                      <a:alpha val="65000"/>
                    </a:srgbClr>
                  </a:outerShdw>
                </a:effectLst>
                <a:latin typeface="Myriad Pro" pitchFamily="34" charset="0"/>
                <a:cs typeface="Consolas" pitchFamily="49" charset="0"/>
              </a:rPr>
              <a:t>herança</a:t>
            </a:r>
            <a:r>
              <a:rPr lang="es-ES" sz="2800" b="1" spc="50" dirty="0">
                <a:ln w="11430"/>
                <a:gradFill flip="none" rotWithShape="1">
                  <a:gsLst>
                    <a:gs pos="0">
                      <a:srgbClr val="FFF200"/>
                    </a:gs>
                    <a:gs pos="43000">
                      <a:srgbClr val="FF7A00"/>
                    </a:gs>
                    <a:gs pos="58000">
                      <a:srgbClr val="FF0300"/>
                    </a:gs>
                    <a:gs pos="74000">
                      <a:srgbClr val="4D0808"/>
                    </a:gs>
                  </a:gsLst>
                  <a:lin ang="2700000" scaled="1"/>
                  <a:tileRect/>
                </a:gradFill>
                <a:effectLst>
                  <a:outerShdw blurRad="76200" dist="50800" dir="5400000" algn="tl" rotWithShape="0">
                    <a:srgbClr val="000000">
                      <a:alpha val="65000"/>
                    </a:srgbClr>
                  </a:outerShdw>
                </a:effectLst>
                <a:latin typeface="Myriad Pro" pitchFamily="34" charset="0"/>
                <a:cs typeface="Consolas" pitchFamily="49" charset="0"/>
              </a:rPr>
              <a:t> de </a:t>
            </a:r>
            <a:r>
              <a:rPr lang="es-ES" sz="2800" b="1" spc="50" dirty="0" err="1">
                <a:ln w="11430"/>
                <a:gradFill flip="none" rotWithShape="1">
                  <a:gsLst>
                    <a:gs pos="0">
                      <a:srgbClr val="FFF200"/>
                    </a:gs>
                    <a:gs pos="43000">
                      <a:srgbClr val="FF7A00"/>
                    </a:gs>
                    <a:gs pos="58000">
                      <a:srgbClr val="FF0300"/>
                    </a:gs>
                    <a:gs pos="74000">
                      <a:srgbClr val="4D0808"/>
                    </a:gs>
                  </a:gsLst>
                  <a:lin ang="2700000" scaled="1"/>
                  <a:tileRect/>
                </a:gradFill>
                <a:effectLst>
                  <a:outerShdw blurRad="76200" dist="50800" dir="5400000" algn="tl" rotWithShape="0">
                    <a:srgbClr val="000000">
                      <a:alpha val="65000"/>
                    </a:srgbClr>
                  </a:outerShdw>
                </a:effectLst>
                <a:latin typeface="Myriad Pro" pitchFamily="34" charset="0"/>
                <a:cs typeface="Consolas" pitchFamily="49" charset="0"/>
              </a:rPr>
              <a:t>teu</a:t>
            </a:r>
            <a:r>
              <a:rPr lang="es-ES" sz="2800" b="1" spc="50" dirty="0">
                <a:ln w="11430"/>
                <a:gradFill flip="none" rotWithShape="1">
                  <a:gsLst>
                    <a:gs pos="0">
                      <a:srgbClr val="FFF200"/>
                    </a:gs>
                    <a:gs pos="43000">
                      <a:srgbClr val="FF7A00"/>
                    </a:gs>
                    <a:gs pos="58000">
                      <a:srgbClr val="FF0300"/>
                    </a:gs>
                    <a:gs pos="74000">
                      <a:srgbClr val="4D0808"/>
                    </a:gs>
                  </a:gsLst>
                  <a:lin ang="27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spc="50" dirty="0" err="1">
                <a:ln w="11430"/>
                <a:gradFill flip="none" rotWithShape="1">
                  <a:gsLst>
                    <a:gs pos="0">
                      <a:srgbClr val="FFF200"/>
                    </a:gs>
                    <a:gs pos="43000">
                      <a:srgbClr val="FF7A00"/>
                    </a:gs>
                    <a:gs pos="58000">
                      <a:srgbClr val="FF0300"/>
                    </a:gs>
                    <a:gs pos="74000">
                      <a:srgbClr val="4D0808"/>
                    </a:gs>
                  </a:gsLst>
                  <a:lin ang="2700000" scaled="1"/>
                  <a:tileRect/>
                </a:gradFill>
                <a:effectLst>
                  <a:outerShdw blurRad="76200" dist="50800" dir="5400000" algn="tl" rotWithShape="0">
                    <a:srgbClr val="000000">
                      <a:alpha val="65000"/>
                    </a:srgbClr>
                  </a:outerShdw>
                </a:effectLst>
                <a:latin typeface="Myriad Pro" pitchFamily="34" charset="0"/>
                <a:cs typeface="Consolas" pitchFamily="49" charset="0"/>
              </a:rPr>
              <a:t>pai</a:t>
            </a:r>
            <a:r>
              <a:rPr lang="es-ES" sz="2800" b="1" spc="50" dirty="0">
                <a:ln w="11430"/>
                <a:gradFill flip="none" rotWithShape="1">
                  <a:gsLst>
                    <a:gs pos="0">
                      <a:srgbClr val="FFF200"/>
                    </a:gs>
                    <a:gs pos="43000">
                      <a:srgbClr val="FF7A00"/>
                    </a:gs>
                    <a:gs pos="58000">
                      <a:srgbClr val="FF0300"/>
                    </a:gs>
                    <a:gs pos="74000">
                      <a:srgbClr val="4D0808"/>
                    </a:gs>
                  </a:gsLst>
                  <a:lin ang="27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spc="50" dirty="0" err="1">
                <a:ln w="11430"/>
                <a:gradFill flip="none" rotWithShape="1">
                  <a:gsLst>
                    <a:gs pos="0">
                      <a:srgbClr val="FFF200"/>
                    </a:gs>
                    <a:gs pos="43000">
                      <a:srgbClr val="FF7A00"/>
                    </a:gs>
                    <a:gs pos="58000">
                      <a:srgbClr val="FF0300"/>
                    </a:gs>
                    <a:gs pos="74000">
                      <a:srgbClr val="4D0808"/>
                    </a:gs>
                  </a:gsLst>
                  <a:lin ang="2700000" scaled="1"/>
                  <a:tileRect/>
                </a:gradFill>
                <a:effectLst>
                  <a:outerShdw blurRad="76200" dist="50800" dir="5400000" algn="tl" rotWithShape="0">
                    <a:srgbClr val="000000">
                      <a:alpha val="65000"/>
                    </a:srgbClr>
                  </a:outerShdw>
                </a:effectLst>
                <a:latin typeface="Myriad Pro" pitchFamily="34" charset="0"/>
                <a:cs typeface="Consolas" pitchFamily="49" charset="0"/>
              </a:rPr>
              <a:t>Jacó</a:t>
            </a:r>
            <a:r>
              <a:rPr lang="es-ES" sz="2800" b="1" spc="50" dirty="0">
                <a:ln w="11430"/>
                <a:gradFill flip="none" rotWithShape="1">
                  <a:gsLst>
                    <a:gs pos="0">
                      <a:srgbClr val="FFF200"/>
                    </a:gs>
                    <a:gs pos="43000">
                      <a:srgbClr val="FF7A00"/>
                    </a:gs>
                    <a:gs pos="58000">
                      <a:srgbClr val="FF0300"/>
                    </a:gs>
                    <a:gs pos="74000">
                      <a:srgbClr val="4D0808"/>
                    </a:gs>
                  </a:gsLst>
                  <a:lin ang="2700000" scaled="1"/>
                  <a:tileRect/>
                </a:gradFill>
                <a:effectLst>
                  <a:outerShdw blurRad="76200" dist="50800" dir="5400000" algn="tl" rotWithShape="0">
                    <a:srgbClr val="000000">
                      <a:alpha val="65000"/>
                    </a:srgbClr>
                  </a:outerShdw>
                </a:effectLst>
                <a:latin typeface="Myriad Pro" pitchFamily="34" charset="0"/>
                <a:cs typeface="Consolas" pitchFamily="49" charset="0"/>
              </a:rPr>
              <a:t>; porque a boca do </a:t>
            </a:r>
            <a:r>
              <a:rPr lang="es-ES" sz="2800" b="1" spc="50" dirty="0" err="1">
                <a:ln w="11430"/>
                <a:gradFill flip="none" rotWithShape="1">
                  <a:gsLst>
                    <a:gs pos="0">
                      <a:srgbClr val="FFF200"/>
                    </a:gs>
                    <a:gs pos="43000">
                      <a:srgbClr val="FF7A00"/>
                    </a:gs>
                    <a:gs pos="58000">
                      <a:srgbClr val="FF0300"/>
                    </a:gs>
                    <a:gs pos="74000">
                      <a:srgbClr val="4D0808"/>
                    </a:gs>
                  </a:gsLst>
                  <a:lin ang="2700000" scaled="1"/>
                  <a:tileRect/>
                </a:gradFill>
                <a:effectLst>
                  <a:outerShdw blurRad="76200" dist="50800" dir="5400000" algn="tl" rotWithShape="0">
                    <a:srgbClr val="000000">
                      <a:alpha val="65000"/>
                    </a:srgbClr>
                  </a:outerShdw>
                </a:effectLst>
                <a:latin typeface="Myriad Pro" pitchFamily="34" charset="0"/>
                <a:cs typeface="Consolas" pitchFamily="49" charset="0"/>
              </a:rPr>
              <a:t>Senhor</a:t>
            </a:r>
            <a:r>
              <a:rPr lang="es-ES" sz="2800" b="1" spc="50" dirty="0">
                <a:ln w="11430"/>
                <a:gradFill flip="none" rotWithShape="1">
                  <a:gsLst>
                    <a:gs pos="0">
                      <a:srgbClr val="FFF200"/>
                    </a:gs>
                    <a:gs pos="43000">
                      <a:srgbClr val="FF7A00"/>
                    </a:gs>
                    <a:gs pos="58000">
                      <a:srgbClr val="FF0300"/>
                    </a:gs>
                    <a:gs pos="74000">
                      <a:srgbClr val="4D0808"/>
                    </a:gs>
                  </a:gsLst>
                  <a:lin ang="2700000" scaled="1"/>
                  <a:tileRect/>
                </a:gradFill>
                <a:effectLst>
                  <a:outerShdw blurRad="76200" dist="50800" dir="5400000" algn="tl" rotWithShape="0">
                    <a:srgbClr val="000000">
                      <a:alpha val="65000"/>
                    </a:srgbClr>
                  </a:outerShdw>
                </a:effectLst>
                <a:latin typeface="Myriad Pro" pitchFamily="34" charset="0"/>
                <a:cs typeface="Consolas" pitchFamily="49" charset="0"/>
              </a:rPr>
              <a:t> o </a:t>
            </a:r>
            <a:r>
              <a:rPr lang="es-ES" sz="2800" b="1" spc="50" dirty="0" err="1">
                <a:ln w="11430"/>
                <a:gradFill flip="none" rotWithShape="1">
                  <a:gsLst>
                    <a:gs pos="0">
                      <a:srgbClr val="FFF200"/>
                    </a:gs>
                    <a:gs pos="43000">
                      <a:srgbClr val="FF7A00"/>
                    </a:gs>
                    <a:gs pos="58000">
                      <a:srgbClr val="FF0300"/>
                    </a:gs>
                    <a:gs pos="74000">
                      <a:srgbClr val="4D0808"/>
                    </a:gs>
                  </a:gsLst>
                  <a:lin ang="2700000" scaled="1"/>
                  <a:tileRect/>
                </a:gradFill>
                <a:effectLst>
                  <a:outerShdw blurRad="76200" dist="50800" dir="5400000" algn="tl" rotWithShape="0">
                    <a:srgbClr val="000000">
                      <a:alpha val="65000"/>
                    </a:srgbClr>
                  </a:outerShdw>
                </a:effectLst>
                <a:latin typeface="Myriad Pro" pitchFamily="34" charset="0"/>
                <a:cs typeface="Consolas" pitchFamily="49" charset="0"/>
              </a:rPr>
              <a:t>disse</a:t>
            </a:r>
            <a:r>
              <a:rPr lang="es-ES" sz="2800" b="1" spc="50" dirty="0">
                <a:ln w="11430"/>
                <a:gradFill flip="none" rotWithShape="1">
                  <a:gsLst>
                    <a:gs pos="0">
                      <a:srgbClr val="FFF200"/>
                    </a:gs>
                    <a:gs pos="43000">
                      <a:srgbClr val="FF7A00"/>
                    </a:gs>
                    <a:gs pos="58000">
                      <a:srgbClr val="FF0300"/>
                    </a:gs>
                    <a:gs pos="74000">
                      <a:srgbClr val="4D0808"/>
                    </a:gs>
                  </a:gsLst>
                  <a:lin ang="2700000" scaled="1"/>
                  <a:tileRect/>
                </a:gradFill>
                <a:effectLst>
                  <a:outerShdw blurRad="76200" dist="50800" dir="5400000" algn="tl" rotWithShape="0">
                    <a:srgbClr val="000000">
                      <a:alpha val="65000"/>
                    </a:srgbClr>
                  </a:outerShdw>
                </a:effectLst>
                <a:latin typeface="Myriad Pro" pitchFamily="34" charset="0"/>
                <a:cs typeface="Consolas" pitchFamily="49" charset="0"/>
              </a:rPr>
              <a:t>.”</a:t>
            </a:r>
          </a:p>
        </p:txBody>
      </p:sp>
    </p:spTree>
    <p:extLst>
      <p:ext uri="{BB962C8B-B14F-4D97-AF65-F5344CB8AC3E}">
        <p14:creationId xmlns:p14="http://schemas.microsoft.com/office/powerpoint/2010/main" val="80005037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7000"/>
                                        <p:tgtEl>
                                          <p:spTgt spid="5"/>
                                        </p:tgtEl>
                                      </p:cBhvr>
                                    </p:animEffect>
                                  </p:childTnLst>
                                </p:cTn>
                              </p:par>
                            </p:childTnLst>
                          </p:cTn>
                        </p:par>
                        <p:par>
                          <p:cTn id="8" fill="hold">
                            <p:stCondLst>
                              <p:cond delay="75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J:\Mis Docs\_Multimedia IMS\Curso Biblico PPS\Tema 14\Tema 14 luz.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1151620" y="2276872"/>
            <a:ext cx="7668852" cy="3456384"/>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4800" b="1" spc="50" dirty="0" err="1">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Obrigado</a:t>
            </a:r>
            <a:br>
              <a:rPr lang="es-ES" sz="4800" b="1" spc="50" dirty="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br>
            <a:r>
              <a:rPr lang="es-ES" sz="4800" b="1" spc="50" dirty="0" err="1">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Senhor</a:t>
            </a:r>
            <a:r>
              <a:rPr lang="es-ES" sz="4800" b="1" spc="50" dirty="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 </a:t>
            </a:r>
            <a:br>
              <a:rPr lang="es-ES" sz="4800" b="1" spc="50" dirty="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br>
            <a:r>
              <a:rPr lang="es-ES" sz="4800" b="1" spc="50" dirty="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por Dar-me</a:t>
            </a:r>
          </a:p>
          <a:p>
            <a:r>
              <a:rPr lang="es-ES" sz="4800" b="1" spc="50" dirty="0" err="1">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Claridade</a:t>
            </a:r>
            <a:endParaRPr lang="es-ES" sz="6000" b="1" spc="50" dirty="0">
              <a:ln w="11430"/>
              <a:gradFill flip="none" rotWithShape="1">
                <a:gsLst>
                  <a:gs pos="0">
                    <a:srgbClr val="3399FF"/>
                  </a:gs>
                  <a:gs pos="16000">
                    <a:srgbClr val="00CCCC"/>
                  </a:gs>
                  <a:gs pos="47000">
                    <a:srgbClr val="9999FF"/>
                  </a:gs>
                  <a:gs pos="60001">
                    <a:srgbClr val="2E6792"/>
                  </a:gs>
                  <a:gs pos="71001">
                    <a:srgbClr val="3333CC"/>
                  </a:gs>
                  <a:gs pos="81000">
                    <a:srgbClr val="1170FF"/>
                  </a:gs>
                  <a:gs pos="100000">
                    <a:srgbClr val="006699"/>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endParaRPr>
          </a:p>
        </p:txBody>
      </p:sp>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7759" y="3853307"/>
            <a:ext cx="7008638" cy="18649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415726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4000"/>
                                        <p:tgtEl>
                                          <p:spTgt spid="3"/>
                                        </p:tgtEl>
                                      </p:cBhvr>
                                    </p:animEffect>
                                  </p:childTnLst>
                                </p:cTn>
                              </p:par>
                            </p:childTnLst>
                          </p:cTn>
                        </p:par>
                        <p:par>
                          <p:cTn id="8" fill="hold">
                            <p:stCondLst>
                              <p:cond delay="40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J:\Mis Docs\_Multimedia IMS\Curso Biblico PPS\Tema 14\Tema 14 adora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5 Rectángulo"/>
          <p:cNvSpPr/>
          <p:nvPr/>
        </p:nvSpPr>
        <p:spPr>
          <a:xfrm>
            <a:off x="1835696" y="946463"/>
            <a:ext cx="4572000" cy="2554545"/>
          </a:xfrm>
          <a:prstGeom prst="rect">
            <a:avLst/>
          </a:prstGeom>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4000" b="1" spc="50" dirty="0">
                <a:ln w="11430"/>
                <a:solidFill>
                  <a:srgbClr val="003300"/>
                </a:solidFill>
                <a:effectLst>
                  <a:outerShdw blurRad="76200" dist="50800" dir="5400000" algn="tl" rotWithShape="0">
                    <a:srgbClr val="000000">
                      <a:alpha val="65000"/>
                    </a:srgbClr>
                  </a:outerShdw>
                </a:effectLst>
                <a:latin typeface="Bernard MT Condensed" pitchFamily="18" charset="0"/>
              </a:rPr>
              <a:t>Que </a:t>
            </a:r>
            <a:r>
              <a:rPr lang="es-ES_tradnl" sz="4000" b="1" spc="50" dirty="0" err="1">
                <a:ln w="11430"/>
                <a:solidFill>
                  <a:srgbClr val="003300"/>
                </a:solidFill>
                <a:effectLst>
                  <a:outerShdw blurRad="76200" dist="50800" dir="5400000" algn="tl" rotWithShape="0">
                    <a:srgbClr val="000000">
                      <a:alpha val="65000"/>
                    </a:srgbClr>
                  </a:outerShdw>
                </a:effectLst>
                <a:latin typeface="Bernard MT Condensed" pitchFamily="18" charset="0"/>
              </a:rPr>
              <a:t>abominação</a:t>
            </a:r>
            <a:r>
              <a:rPr lang="es-ES_tradnl" sz="4000" b="1" spc="50" dirty="0">
                <a:ln w="11430"/>
                <a:solidFill>
                  <a:srgbClr val="003300"/>
                </a:solidFill>
                <a:effectLst>
                  <a:outerShdw blurRad="76200" dist="50800" dir="5400000" algn="tl" rotWithShape="0">
                    <a:srgbClr val="000000">
                      <a:alpha val="65000"/>
                    </a:srgbClr>
                  </a:outerShdw>
                </a:effectLst>
                <a:latin typeface="Bernard MT Condensed" pitchFamily="18" charset="0"/>
              </a:rPr>
              <a:t> </a:t>
            </a:r>
            <a:br>
              <a:rPr lang="es-ES_tradnl" sz="4000" b="1" spc="50" dirty="0">
                <a:ln w="11430"/>
                <a:solidFill>
                  <a:srgbClr val="003300"/>
                </a:solidFill>
                <a:effectLst>
                  <a:outerShdw blurRad="76200" dist="50800" dir="5400000" algn="tl" rotWithShape="0">
                    <a:srgbClr val="000000">
                      <a:alpha val="65000"/>
                    </a:srgbClr>
                  </a:outerShdw>
                </a:effectLst>
                <a:latin typeface="Bernard MT Condensed" pitchFamily="18" charset="0"/>
              </a:rPr>
            </a:br>
            <a:r>
              <a:rPr lang="es-ES_tradnl" sz="4000" b="1" spc="50" dirty="0" err="1">
                <a:ln w="11430"/>
                <a:solidFill>
                  <a:srgbClr val="003300"/>
                </a:solidFill>
                <a:effectLst>
                  <a:outerShdw blurRad="76200" dist="50800" dir="5400000" algn="tl" rotWithShape="0">
                    <a:srgbClr val="000000">
                      <a:alpha val="65000"/>
                    </a:srgbClr>
                  </a:outerShdw>
                </a:effectLst>
                <a:latin typeface="Bernard MT Condensed" pitchFamily="18" charset="0"/>
              </a:rPr>
              <a:t>viu</a:t>
            </a:r>
            <a:r>
              <a:rPr lang="es-ES_tradnl" sz="4000" b="1" spc="50" dirty="0">
                <a:ln w="11430"/>
                <a:solidFill>
                  <a:srgbClr val="003300"/>
                </a:solidFill>
                <a:effectLst>
                  <a:outerShdw blurRad="76200" dist="50800" dir="5400000" algn="tl" rotWithShape="0">
                    <a:srgbClr val="000000">
                      <a:alpha val="65000"/>
                    </a:srgbClr>
                  </a:outerShdw>
                </a:effectLst>
                <a:latin typeface="Bernard MT Condensed" pitchFamily="18" charset="0"/>
              </a:rPr>
              <a:t> o profeta </a:t>
            </a:r>
            <a:br>
              <a:rPr lang="es-ES_tradnl" sz="4000" b="1" spc="50" dirty="0">
                <a:ln w="11430"/>
                <a:solidFill>
                  <a:srgbClr val="003300"/>
                </a:solidFill>
                <a:effectLst>
                  <a:outerShdw blurRad="76200" dist="50800" dir="5400000" algn="tl" rotWithShape="0">
                    <a:srgbClr val="000000">
                      <a:alpha val="65000"/>
                    </a:srgbClr>
                  </a:outerShdw>
                </a:effectLst>
                <a:latin typeface="Bernard MT Condensed" pitchFamily="18" charset="0"/>
              </a:rPr>
            </a:br>
            <a:r>
              <a:rPr lang="es-ES_tradnl" sz="4000" b="1" spc="50" dirty="0">
                <a:ln w="11430"/>
                <a:solidFill>
                  <a:srgbClr val="003300"/>
                </a:solidFill>
                <a:effectLst>
                  <a:outerShdw blurRad="76200" dist="50800" dir="5400000" algn="tl" rotWithShape="0">
                    <a:srgbClr val="000000">
                      <a:alpha val="65000"/>
                    </a:srgbClr>
                  </a:outerShdw>
                </a:effectLst>
                <a:latin typeface="Bernard MT Condensed" pitchFamily="18" charset="0"/>
              </a:rPr>
              <a:t>Ezequiel </a:t>
            </a:r>
            <a:br>
              <a:rPr lang="es-ES_tradnl" sz="4000" b="1" spc="50" dirty="0">
                <a:ln w="11430"/>
                <a:solidFill>
                  <a:srgbClr val="003300"/>
                </a:solidFill>
                <a:effectLst>
                  <a:outerShdw blurRad="76200" dist="50800" dir="5400000" algn="tl" rotWithShape="0">
                    <a:srgbClr val="000000">
                      <a:alpha val="65000"/>
                    </a:srgbClr>
                  </a:outerShdw>
                </a:effectLst>
                <a:latin typeface="Bernard MT Condensed" pitchFamily="18" charset="0"/>
              </a:rPr>
            </a:br>
            <a:r>
              <a:rPr lang="es-ES_tradnl" sz="4000" b="1" spc="50" dirty="0" err="1">
                <a:ln w="11430"/>
                <a:solidFill>
                  <a:srgbClr val="003300"/>
                </a:solidFill>
                <a:effectLst>
                  <a:outerShdw blurRad="76200" dist="50800" dir="5400000" algn="tl" rotWithShape="0">
                    <a:srgbClr val="000000">
                      <a:alpha val="65000"/>
                    </a:srgbClr>
                  </a:outerShdw>
                </a:effectLst>
                <a:latin typeface="Bernard MT Condensed" pitchFamily="18" charset="0"/>
              </a:rPr>
              <a:t>em</a:t>
            </a:r>
            <a:r>
              <a:rPr lang="es-ES_tradnl" sz="4000" b="1" spc="50" dirty="0">
                <a:ln w="11430"/>
                <a:solidFill>
                  <a:srgbClr val="003300"/>
                </a:solidFill>
                <a:effectLst>
                  <a:outerShdw blurRad="76200" dist="50800" dir="5400000" algn="tl" rotWithShape="0">
                    <a:srgbClr val="000000">
                      <a:alpha val="65000"/>
                    </a:srgbClr>
                  </a:outerShdw>
                </a:effectLst>
                <a:latin typeface="Bernard MT Condensed" pitchFamily="18" charset="0"/>
              </a:rPr>
              <a:t> </a:t>
            </a:r>
            <a:r>
              <a:rPr lang="es-ES_tradnl" sz="4000" b="1" spc="50" dirty="0" err="1">
                <a:ln w="11430"/>
                <a:solidFill>
                  <a:srgbClr val="003300"/>
                </a:solidFill>
                <a:effectLst>
                  <a:outerShdw blurRad="76200" dist="50800" dir="5400000" algn="tl" rotWithShape="0">
                    <a:srgbClr val="000000">
                      <a:alpha val="65000"/>
                    </a:srgbClr>
                  </a:outerShdw>
                </a:effectLst>
                <a:latin typeface="Bernard MT Condensed" pitchFamily="18" charset="0"/>
              </a:rPr>
              <a:t>visão</a:t>
            </a:r>
            <a:r>
              <a:rPr lang="es-ES_tradnl" sz="4000" b="1" spc="50" dirty="0">
                <a:ln w="11430"/>
                <a:solidFill>
                  <a:srgbClr val="003300"/>
                </a:solidFill>
                <a:effectLst>
                  <a:outerShdw blurRad="76200" dist="50800" dir="5400000" algn="tl" rotWithShape="0">
                    <a:srgbClr val="000000">
                      <a:alpha val="65000"/>
                    </a:srgbClr>
                  </a:outerShdw>
                </a:effectLst>
                <a:latin typeface="Bernard MT Condensed" pitchFamily="18" charset="0"/>
              </a:rPr>
              <a:t>?</a:t>
            </a:r>
            <a:endParaRPr lang="es-ES" sz="4000" b="1" spc="50" dirty="0">
              <a:ln w="11430"/>
              <a:solidFill>
                <a:srgbClr val="003300"/>
              </a:solidFill>
              <a:effectLst>
                <a:outerShdw blurRad="76200" dist="50800" dir="5400000" algn="tl" rotWithShape="0">
                  <a:srgbClr val="000000">
                    <a:alpha val="65000"/>
                  </a:srgbClr>
                </a:outerShdw>
              </a:effectLst>
              <a:latin typeface="Bernard MT Condensed" pitchFamily="18" charset="0"/>
            </a:endParaRP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9591" y="4077072"/>
            <a:ext cx="7380821" cy="21319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388922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J:\Mis Docs\_Multimedia IMS\Curso Biblico PPS\Tema 14\Tema 14 ver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Users\Gerhard\Documents\_Sitio WEB\Recursos\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27759" y="3853307"/>
            <a:ext cx="7008638" cy="1864994"/>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683568" y="493512"/>
            <a:ext cx="2247731" cy="523220"/>
          </a:xfrm>
          <a:prstGeom prst="rect">
            <a:avLst/>
          </a:prstGeom>
        </p:spPr>
        <p:txBody>
          <a:bodyPr wrap="none">
            <a:spAutoFit/>
          </a:bodyPr>
          <a:lstStyle/>
          <a:p>
            <a:r>
              <a:rPr lang="en-US" sz="2800" b="1" dirty="0">
                <a:ln w="18000">
                  <a:solidFill>
                    <a:srgbClr val="44281C"/>
                  </a:solidFill>
                  <a:prstDash val="solid"/>
                  <a:miter lim="800000"/>
                </a:ln>
                <a:solidFill>
                  <a:schemeClr val="accent6">
                    <a:lumMod val="75000"/>
                  </a:schemeClr>
                </a:solidFill>
                <a:effectLst>
                  <a:outerShdw blurRad="50800" dist="38100" dir="2700000" algn="tl" rotWithShape="0">
                    <a:prstClr val="black">
                      <a:alpha val="40000"/>
                    </a:prstClr>
                  </a:outerShdw>
                </a:effectLst>
                <a:latin typeface="Trajan Pro" pitchFamily="18" charset="0"/>
                <a:cs typeface="Vijaya" pitchFamily="34" charset="0"/>
              </a:rPr>
              <a:t>Ezequiel 8:15</a:t>
            </a:r>
            <a:endParaRPr lang="es-ES" sz="2000" b="1" dirty="0">
              <a:ln w="18000">
                <a:solidFill>
                  <a:srgbClr val="44281C"/>
                </a:solidFill>
                <a:prstDash val="solid"/>
                <a:miter lim="800000"/>
              </a:ln>
              <a:solidFill>
                <a:schemeClr val="accent6">
                  <a:lumMod val="75000"/>
                </a:schemeClr>
              </a:solidFill>
              <a:effectLst>
                <a:outerShdw blurRad="50800" dist="38100" dir="2700000" algn="tl" rotWithShape="0">
                  <a:prstClr val="black">
                    <a:alpha val="40000"/>
                  </a:prstClr>
                </a:outerShdw>
              </a:effectLst>
            </a:endParaRPr>
          </a:p>
        </p:txBody>
      </p:sp>
      <p:sp>
        <p:nvSpPr>
          <p:cNvPr id="3" name="Rectangle 3"/>
          <p:cNvSpPr>
            <a:spLocks noChangeArrowheads="1"/>
          </p:cNvSpPr>
          <p:nvPr/>
        </p:nvSpPr>
        <p:spPr bwMode="auto">
          <a:xfrm>
            <a:off x="1127759" y="2312876"/>
            <a:ext cx="7272808" cy="4284476"/>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solidFill>
                  <a:srgbClr val="44281C"/>
                </a:solidFill>
                <a:effectLst>
                  <a:outerShdw blurRad="76200" dist="50800" dir="5400000" algn="tl" rotWithShape="0">
                    <a:srgbClr val="000000">
                      <a:alpha val="65000"/>
                    </a:srgbClr>
                  </a:outerShdw>
                </a:effectLst>
                <a:latin typeface="Myriad Pro" pitchFamily="34" charset="0"/>
                <a:cs typeface="Consolas" pitchFamily="49" charset="0"/>
              </a:rPr>
              <a:t>“E </a:t>
            </a:r>
            <a:r>
              <a:rPr lang="es-ES" sz="3200" b="1" i="1" spc="50" dirty="0" err="1">
                <a:ln w="11430"/>
                <a:solidFill>
                  <a:srgbClr val="44281C"/>
                </a:solidFill>
                <a:effectLst>
                  <a:outerShdw blurRad="76200" dist="50800" dir="5400000" algn="tl" rotWithShape="0">
                    <a:srgbClr val="000000">
                      <a:alpha val="65000"/>
                    </a:srgbClr>
                  </a:outerShdw>
                </a:effectLst>
                <a:latin typeface="Myriad Pro" pitchFamily="34" charset="0"/>
                <a:cs typeface="Consolas" pitchFamily="49" charset="0"/>
              </a:rPr>
              <a:t>disse</a:t>
            </a:r>
            <a:r>
              <a:rPr lang="es-ES" sz="3200" b="1" i="1" spc="50" dirty="0">
                <a:ln w="11430"/>
                <a:solidFill>
                  <a:srgbClr val="44281C"/>
                </a:solidFill>
                <a:effectLst>
                  <a:outerShdw blurRad="76200" dist="50800" dir="5400000" algn="tl" rotWithShape="0">
                    <a:srgbClr val="000000">
                      <a:alpha val="65000"/>
                    </a:srgbClr>
                  </a:outerShdw>
                </a:effectLst>
                <a:latin typeface="Myriad Pro" pitchFamily="34" charset="0"/>
                <a:cs typeface="Consolas" pitchFamily="49" charset="0"/>
              </a:rPr>
              <a:t>-me: </a:t>
            </a:r>
            <a:r>
              <a:rPr lang="es-ES" sz="3200" b="1" i="1" spc="50" dirty="0" err="1">
                <a:ln w="11430"/>
                <a:solidFill>
                  <a:srgbClr val="44281C"/>
                </a:solidFill>
                <a:effectLst>
                  <a:outerShdw blurRad="76200" dist="50800" dir="5400000" algn="tl" rotWithShape="0">
                    <a:srgbClr val="000000">
                      <a:alpha val="65000"/>
                    </a:srgbClr>
                  </a:outerShdw>
                </a:effectLst>
                <a:latin typeface="Myriad Pro" pitchFamily="34" charset="0"/>
                <a:cs typeface="Consolas" pitchFamily="49" charset="0"/>
              </a:rPr>
              <a:t>Vês</a:t>
            </a:r>
            <a:r>
              <a:rPr lang="es-ES" sz="3200" b="1" i="1" spc="50" dirty="0">
                <a:ln w="11430"/>
                <a:solidFill>
                  <a:srgbClr val="44281C"/>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44281C"/>
                </a:solidFill>
                <a:effectLst>
                  <a:outerShdw blurRad="76200" dist="50800" dir="5400000" algn="tl" rotWithShape="0">
                    <a:srgbClr val="000000">
                      <a:alpha val="65000"/>
                    </a:srgbClr>
                  </a:outerShdw>
                </a:effectLst>
                <a:latin typeface="Myriad Pro" pitchFamily="34" charset="0"/>
                <a:cs typeface="Consolas" pitchFamily="49" charset="0"/>
              </a:rPr>
              <a:t>isto</a:t>
            </a:r>
            <a:r>
              <a:rPr lang="es-ES" sz="3200" b="1" i="1" spc="50" dirty="0">
                <a:ln w="11430"/>
                <a:solidFill>
                  <a:srgbClr val="44281C"/>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44281C"/>
                </a:solidFill>
                <a:effectLst>
                  <a:outerShdw blurRad="76200" dist="50800" dir="5400000" algn="tl" rotWithShape="0">
                    <a:srgbClr val="000000">
                      <a:alpha val="65000"/>
                    </a:srgbClr>
                  </a:outerShdw>
                </a:effectLst>
                <a:latin typeface="Myriad Pro" pitchFamily="34" charset="0"/>
                <a:cs typeface="Consolas" pitchFamily="49" charset="0"/>
              </a:rPr>
              <a:t>filho</a:t>
            </a:r>
            <a:r>
              <a:rPr lang="es-ES" sz="3200" b="1" i="1" spc="50" dirty="0">
                <a:ln w="11430"/>
                <a:solidFill>
                  <a:srgbClr val="44281C"/>
                </a:solidFill>
                <a:effectLst>
                  <a:outerShdw blurRad="76200" dist="50800" dir="5400000" algn="tl" rotWithShape="0">
                    <a:srgbClr val="000000">
                      <a:alpha val="65000"/>
                    </a:srgbClr>
                  </a:outerShdw>
                </a:effectLst>
                <a:latin typeface="Myriad Pro" pitchFamily="34" charset="0"/>
                <a:cs typeface="Consolas" pitchFamily="49" charset="0"/>
              </a:rPr>
              <a:t> do </a:t>
            </a:r>
            <a:r>
              <a:rPr lang="es-ES" sz="3200" b="1" i="1" spc="50" dirty="0" err="1">
                <a:ln w="11430"/>
                <a:solidFill>
                  <a:srgbClr val="44281C"/>
                </a:solidFill>
                <a:effectLst>
                  <a:outerShdw blurRad="76200" dist="50800" dir="5400000" algn="tl" rotWithShape="0">
                    <a:srgbClr val="000000">
                      <a:alpha val="65000"/>
                    </a:srgbClr>
                  </a:outerShdw>
                </a:effectLst>
                <a:latin typeface="Myriad Pro" pitchFamily="34" charset="0"/>
                <a:cs typeface="Consolas" pitchFamily="49" charset="0"/>
              </a:rPr>
              <a:t>homem</a:t>
            </a:r>
            <a:r>
              <a:rPr lang="es-ES" sz="3200" b="1" i="1" spc="50" dirty="0">
                <a:ln w="11430"/>
                <a:solidFill>
                  <a:srgbClr val="44281C"/>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44281C"/>
                </a:solidFill>
                <a:effectLst>
                  <a:outerShdw blurRad="76200" dist="50800" dir="5400000" algn="tl" rotWithShape="0">
                    <a:srgbClr val="000000">
                      <a:alpha val="65000"/>
                    </a:srgbClr>
                  </a:outerShdw>
                </a:effectLst>
                <a:latin typeface="Myriad Pro" pitchFamily="34" charset="0"/>
                <a:cs typeface="Consolas" pitchFamily="49" charset="0"/>
              </a:rPr>
              <a:t>Ainda</a:t>
            </a:r>
            <a:r>
              <a:rPr lang="es-ES" sz="3200" b="1" i="1" spc="50" dirty="0">
                <a:ln w="11430"/>
                <a:solidFill>
                  <a:srgbClr val="44281C"/>
                </a:solidFill>
                <a:effectLst>
                  <a:outerShdw blurRad="76200" dist="50800" dir="5400000" algn="tl" rotWithShape="0">
                    <a:srgbClr val="000000">
                      <a:alpha val="65000"/>
                    </a:srgbClr>
                  </a:outerShdw>
                </a:effectLst>
                <a:latin typeface="Myriad Pro" pitchFamily="34" charset="0"/>
                <a:cs typeface="Consolas" pitchFamily="49" charset="0"/>
              </a:rPr>
              <a:t> tornarás a ver </a:t>
            </a:r>
            <a:r>
              <a:rPr lang="es-ES" sz="3200" b="1" i="1" spc="50" dirty="0" err="1">
                <a:ln w="11430"/>
                <a:solidFill>
                  <a:srgbClr val="44281C"/>
                </a:solidFill>
                <a:effectLst>
                  <a:outerShdw blurRad="76200" dist="50800" dir="5400000" algn="tl" rotWithShape="0">
                    <a:srgbClr val="000000">
                      <a:alpha val="65000"/>
                    </a:srgbClr>
                  </a:outerShdw>
                </a:effectLst>
                <a:latin typeface="Myriad Pro" pitchFamily="34" charset="0"/>
                <a:cs typeface="Consolas" pitchFamily="49" charset="0"/>
              </a:rPr>
              <a:t>abominações</a:t>
            </a:r>
            <a:r>
              <a:rPr lang="es-ES" sz="3200" b="1" i="1" spc="50" dirty="0">
                <a:ln w="11430"/>
                <a:solidFill>
                  <a:srgbClr val="44281C"/>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44281C"/>
                </a:solidFill>
                <a:effectLst>
                  <a:outerShdw blurRad="76200" dist="50800" dir="5400000" algn="tl" rotWithShape="0">
                    <a:srgbClr val="000000">
                      <a:alpha val="65000"/>
                    </a:srgbClr>
                  </a:outerShdw>
                </a:effectLst>
                <a:latin typeface="Myriad Pro" pitchFamily="34" charset="0"/>
                <a:cs typeface="Consolas" pitchFamily="49" charset="0"/>
              </a:rPr>
              <a:t>maiores</a:t>
            </a:r>
            <a:r>
              <a:rPr lang="es-ES" sz="3200" b="1" i="1" spc="50" dirty="0">
                <a:ln w="11430"/>
                <a:solidFill>
                  <a:srgbClr val="44281C"/>
                </a:solidFill>
                <a:effectLst>
                  <a:outerShdw blurRad="76200" dist="50800" dir="5400000" algn="tl" rotWithShape="0">
                    <a:srgbClr val="000000">
                      <a:alpha val="65000"/>
                    </a:srgbClr>
                  </a:outerShdw>
                </a:effectLst>
                <a:latin typeface="Myriad Pro" pitchFamily="34" charset="0"/>
                <a:cs typeface="Consolas" pitchFamily="49" charset="0"/>
              </a:rPr>
              <a:t> do que estas.”</a:t>
            </a:r>
          </a:p>
        </p:txBody>
      </p:sp>
      <p:sp>
        <p:nvSpPr>
          <p:cNvPr id="7" name="Rectangle 3" hidden="1"/>
          <p:cNvSpPr>
            <a:spLocks noChangeArrowheads="1"/>
          </p:cNvSpPr>
          <p:nvPr/>
        </p:nvSpPr>
        <p:spPr bwMode="auto">
          <a:xfrm>
            <a:off x="1151620" y="1196752"/>
            <a:ext cx="6876764" cy="4284476"/>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solidFill>
                  <a:srgbClr val="44281C"/>
                </a:solidFill>
                <a:effectLst>
                  <a:outerShdw blurRad="76200" dist="50800" dir="5400000" algn="tl" rotWithShape="0">
                    <a:srgbClr val="000000">
                      <a:alpha val="65000"/>
                    </a:srgbClr>
                  </a:outerShdw>
                </a:effectLst>
                <a:latin typeface="Myriad Pro" pitchFamily="34" charset="0"/>
                <a:cs typeface="Consolas" pitchFamily="49" charset="0"/>
              </a:rPr>
              <a:t>Y me dijo: ¿No has visto, hijo de hombre? ¿Es cosa liviana para la casa de Judá hacer las abominaciones que hacen aquí? Después que han llenado de maldad la tierra, se volvieron a mí para irritarme; he aquí que aplican el ramo a sus narices.</a:t>
            </a:r>
          </a:p>
        </p:txBody>
      </p:sp>
      <p:sp>
        <p:nvSpPr>
          <p:cNvPr id="8" name="Rectangle 3" hidden="1"/>
          <p:cNvSpPr>
            <a:spLocks noChangeArrowheads="1"/>
          </p:cNvSpPr>
          <p:nvPr/>
        </p:nvSpPr>
        <p:spPr bwMode="auto">
          <a:xfrm>
            <a:off x="1115616" y="1196752"/>
            <a:ext cx="6984776" cy="4284476"/>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solidFill>
                  <a:srgbClr val="44281C"/>
                </a:solidFill>
                <a:effectLst>
                  <a:outerShdw blurRad="76200" dist="50800" dir="5400000" algn="tl" rotWithShape="0">
                    <a:srgbClr val="000000">
                      <a:alpha val="65000"/>
                    </a:srgbClr>
                  </a:outerShdw>
                </a:effectLst>
                <a:latin typeface="Myriad Pro" pitchFamily="34" charset="0"/>
                <a:cs typeface="Consolas" pitchFamily="49" charset="0"/>
              </a:rPr>
              <a:t>Pues también yo procederé con furor; no perdonará mi ojo, ni tendré misericordia; y gritarán a mis oídos con gran voz, y no los oiré."</a:t>
            </a:r>
          </a:p>
        </p:txBody>
      </p:sp>
    </p:spTree>
    <p:extLst>
      <p:ext uri="{BB962C8B-B14F-4D97-AF65-F5344CB8AC3E}">
        <p14:creationId xmlns:p14="http://schemas.microsoft.com/office/powerpoint/2010/main" val="106859383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1000"/>
                                        <p:tgtEl>
                                          <p:spTgt spid="5122"/>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750"/>
                                        <p:tgtEl>
                                          <p:spTgt spid="4"/>
                                        </p:tgtEl>
                                      </p:cBhvr>
                                    </p:animEffect>
                                  </p:childTnLst>
                                </p:cTn>
                              </p:par>
                            </p:childTnLst>
                          </p:cTn>
                        </p:par>
                        <p:par>
                          <p:cTn id="12" fill="hold">
                            <p:stCondLst>
                              <p:cond delay="1750"/>
                            </p:stCondLst>
                            <p:childTnLst>
                              <p:par>
                                <p:cTn id="13" presetID="22" presetClass="entr" presetSubtype="1"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up)">
                                      <p:cBhvr>
                                        <p:cTn id="15" dur="4000"/>
                                        <p:tgtEl>
                                          <p:spTgt spid="3"/>
                                        </p:tgtEl>
                                      </p:cBhvr>
                                    </p:animEffect>
                                  </p:childTnLst>
                                </p:cTn>
                              </p:par>
                            </p:childTnLst>
                          </p:cTn>
                        </p:par>
                        <p:par>
                          <p:cTn id="16" fill="hold">
                            <p:stCondLst>
                              <p:cond delay="5750"/>
                            </p:stCondLst>
                            <p:childTnLst>
                              <p:par>
                                <p:cTn id="17" presetID="22" presetClass="entr" presetSubtype="1"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up)">
                                      <p:cBhvr>
                                        <p:cTn id="19" dur="40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1" nodeType="clickEffect">
                                  <p:stCondLst>
                                    <p:cond delay="0"/>
                                  </p:stCondLst>
                                  <p:childTnLst>
                                    <p:animEffect transition="out" filter="fade">
                                      <p:cBhvr>
                                        <p:cTn id="23" dur="500"/>
                                        <p:tgtEl>
                                          <p:spTgt spid="7"/>
                                        </p:tgtEl>
                                      </p:cBhvr>
                                    </p:animEffect>
                                    <p:set>
                                      <p:cBhvr>
                                        <p:cTn id="24" dur="1" fill="hold">
                                          <p:stCondLst>
                                            <p:cond delay="499"/>
                                          </p:stCondLst>
                                        </p:cTn>
                                        <p:tgtEl>
                                          <p:spTgt spid="7"/>
                                        </p:tgtEl>
                                        <p:attrNameLst>
                                          <p:attrName>style.visibility</p:attrName>
                                        </p:attrNameLst>
                                      </p:cBhvr>
                                      <p:to>
                                        <p:strVal val="hidden"/>
                                      </p:to>
                                    </p:set>
                                  </p:childTnLst>
                                </p:cTn>
                              </p:par>
                            </p:childTnLst>
                          </p:cTn>
                        </p:par>
                        <p:par>
                          <p:cTn id="25" fill="hold">
                            <p:stCondLst>
                              <p:cond delay="500"/>
                            </p:stCondLst>
                            <p:childTnLst>
                              <p:par>
                                <p:cTn id="26" presetID="22" presetClass="entr" presetSubtype="1" fill="hold" grpId="0"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up)">
                                      <p:cBhvr>
                                        <p:cTn id="28" dur="40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grpId="1" nodeType="clickEffect">
                                  <p:stCondLst>
                                    <p:cond delay="0"/>
                                  </p:stCondLst>
                                  <p:childTnLst>
                                    <p:animEffect transition="out" filter="fade">
                                      <p:cBhvr>
                                        <p:cTn id="32" dur="500"/>
                                        <p:tgtEl>
                                          <p:spTgt spid="8"/>
                                        </p:tgtEl>
                                      </p:cBhvr>
                                    </p:animEffect>
                                    <p:set>
                                      <p:cBhvr>
                                        <p:cTn id="33" dur="1" fill="hold">
                                          <p:stCondLst>
                                            <p:cond delay="499"/>
                                          </p:stCondLst>
                                        </p:cTn>
                                        <p:tgtEl>
                                          <p:spTgt spid="8"/>
                                        </p:tgtEl>
                                        <p:attrNameLst>
                                          <p:attrName>style.visibility</p:attrName>
                                        </p:attrNameLst>
                                      </p:cBhvr>
                                      <p:to>
                                        <p:strVal val="hidden"/>
                                      </p:to>
                                    </p:set>
                                  </p:childTnLst>
                                </p:cTn>
                              </p:par>
                            </p:childTnLst>
                          </p:cTn>
                        </p:par>
                        <p:par>
                          <p:cTn id="34" fill="hold">
                            <p:stCondLst>
                              <p:cond delay="500"/>
                            </p:stCondLst>
                            <p:childTnLst>
                              <p:par>
                                <p:cTn id="35" presetID="22" presetClass="entr" presetSubtype="1" fill="hold" nodeType="after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up)">
                                      <p:cBhvr>
                                        <p:cTn id="3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7" grpId="0"/>
      <p:bldP spid="7" grpId="1"/>
      <p:bldP spid="8" grpId="0"/>
      <p:bldP spid="8"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J:\Mis Docs\_Multimedia IMS\Curso Biblico PPS\Tema 14\Tema 14 ve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7759" y="3853307"/>
            <a:ext cx="7008638" cy="1864994"/>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683568" y="493512"/>
            <a:ext cx="2247731" cy="523220"/>
          </a:xfrm>
          <a:prstGeom prst="rect">
            <a:avLst/>
          </a:prstGeom>
        </p:spPr>
        <p:txBody>
          <a:bodyPr wrap="none">
            <a:spAutoFit/>
          </a:bodyPr>
          <a:lstStyle/>
          <a:p>
            <a:r>
              <a:rPr lang="en-US" sz="2800" b="1" dirty="0">
                <a:ln w="18000">
                  <a:solidFill>
                    <a:srgbClr val="44281C"/>
                  </a:solidFill>
                  <a:prstDash val="solid"/>
                  <a:miter lim="800000"/>
                </a:ln>
                <a:solidFill>
                  <a:schemeClr val="accent6">
                    <a:lumMod val="75000"/>
                  </a:schemeClr>
                </a:solidFill>
                <a:effectLst>
                  <a:outerShdw blurRad="50800" dist="38100" dir="2700000" algn="tl" rotWithShape="0">
                    <a:prstClr val="black">
                      <a:alpha val="40000"/>
                    </a:prstClr>
                  </a:outerShdw>
                </a:effectLst>
                <a:latin typeface="Trajan Pro" pitchFamily="18" charset="0"/>
                <a:cs typeface="Vijaya" pitchFamily="34" charset="0"/>
              </a:rPr>
              <a:t>Ezequiel 8:16</a:t>
            </a:r>
            <a:endParaRPr lang="es-ES" sz="2000" b="1" dirty="0">
              <a:ln w="18000">
                <a:solidFill>
                  <a:srgbClr val="44281C"/>
                </a:solidFill>
                <a:prstDash val="solid"/>
                <a:miter lim="800000"/>
              </a:ln>
              <a:solidFill>
                <a:schemeClr val="accent6">
                  <a:lumMod val="75000"/>
                </a:schemeClr>
              </a:solidFill>
              <a:effectLst>
                <a:outerShdw blurRad="50800" dist="38100" dir="2700000" algn="tl" rotWithShape="0">
                  <a:prstClr val="black">
                    <a:alpha val="40000"/>
                  </a:prstClr>
                </a:outerShdw>
              </a:effectLst>
            </a:endParaRPr>
          </a:p>
        </p:txBody>
      </p:sp>
      <p:sp>
        <p:nvSpPr>
          <p:cNvPr id="3" name="Rectangle 3" hidden="1"/>
          <p:cNvSpPr>
            <a:spLocks noChangeArrowheads="1"/>
          </p:cNvSpPr>
          <p:nvPr/>
        </p:nvSpPr>
        <p:spPr bwMode="auto">
          <a:xfrm>
            <a:off x="1079612" y="1196752"/>
            <a:ext cx="7272808" cy="4284476"/>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solidFill>
                  <a:srgbClr val="44281C"/>
                </a:solidFill>
                <a:effectLst>
                  <a:outerShdw blurRad="76200" dist="50800" dir="5400000" algn="tl" rotWithShape="0">
                    <a:srgbClr val="000000">
                      <a:alpha val="65000"/>
                    </a:srgbClr>
                  </a:outerShdw>
                </a:effectLst>
                <a:latin typeface="Myriad Pro" pitchFamily="34" charset="0"/>
                <a:cs typeface="Consolas" pitchFamily="49" charset="0"/>
              </a:rPr>
              <a:t>"Y me llevó al atrio de adentro de la casa de Jehová; y he aquí junto a la entrada del templo de Jehová, entre la entrada y el altar, como veinticinco varones, sus espaldas vueltas al templo de Jehová y sus rostros hacia el oriente, </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y adoraban al sol</a:t>
            </a:r>
            <a:r>
              <a:rPr lang="es-ES" sz="3200" b="1" i="1" spc="50" dirty="0">
                <a:ln w="11430"/>
                <a:solidFill>
                  <a:srgbClr val="44281C"/>
                </a:solidFill>
                <a:effectLst>
                  <a:outerShdw blurRad="76200" dist="50800" dir="5400000" algn="tl" rotWithShape="0">
                    <a:srgbClr val="000000">
                      <a:alpha val="65000"/>
                    </a:srgbClr>
                  </a:outerShdw>
                </a:effectLst>
                <a:latin typeface="Myriad Pro" pitchFamily="34" charset="0"/>
                <a:cs typeface="Consolas" pitchFamily="49" charset="0"/>
              </a:rPr>
              <a:t>, postrándose hacia el oriente.</a:t>
            </a:r>
          </a:p>
        </p:txBody>
      </p:sp>
      <p:sp>
        <p:nvSpPr>
          <p:cNvPr id="7" name="Rectangle 3"/>
          <p:cNvSpPr>
            <a:spLocks noChangeArrowheads="1"/>
          </p:cNvSpPr>
          <p:nvPr/>
        </p:nvSpPr>
        <p:spPr bwMode="auto">
          <a:xfrm>
            <a:off x="971600" y="1196752"/>
            <a:ext cx="7056784" cy="4284476"/>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just"/>
            <a:r>
              <a:rPr lang="es-ES" sz="2800" b="1" i="1" spc="50" dirty="0">
                <a:ln w="11430"/>
                <a:solidFill>
                  <a:srgbClr val="44281C"/>
                </a:solidFill>
                <a:effectLst>
                  <a:outerShdw blurRad="76200" dist="50800" dir="5400000" algn="tl" rotWithShape="0">
                    <a:srgbClr val="000000">
                      <a:alpha val="65000"/>
                    </a:srgbClr>
                  </a:outerShdw>
                </a:effectLst>
                <a:latin typeface="Myriad Pro" pitchFamily="34" charset="0"/>
                <a:cs typeface="Consolas" pitchFamily="49" charset="0"/>
              </a:rPr>
              <a:t>“E </a:t>
            </a:r>
            <a:r>
              <a:rPr lang="es-ES" sz="2800" b="1" i="1" spc="50" dirty="0" err="1">
                <a:ln w="11430"/>
                <a:solidFill>
                  <a:srgbClr val="44281C"/>
                </a:solidFill>
                <a:effectLst>
                  <a:outerShdw blurRad="76200" dist="50800" dir="5400000" algn="tl" rotWithShape="0">
                    <a:srgbClr val="000000">
                      <a:alpha val="65000"/>
                    </a:srgbClr>
                  </a:outerShdw>
                </a:effectLst>
                <a:latin typeface="Myriad Pro" pitchFamily="34" charset="0"/>
                <a:cs typeface="Consolas" pitchFamily="49" charset="0"/>
              </a:rPr>
              <a:t>levou</a:t>
            </a:r>
            <a:r>
              <a:rPr lang="es-ES" sz="2800" b="1" i="1" spc="50" dirty="0">
                <a:ln w="11430"/>
                <a:solidFill>
                  <a:srgbClr val="44281C"/>
                </a:solidFill>
                <a:effectLst>
                  <a:outerShdw blurRad="76200" dist="50800" dir="5400000" algn="tl" rotWithShape="0">
                    <a:srgbClr val="000000">
                      <a:alpha val="65000"/>
                    </a:srgbClr>
                  </a:outerShdw>
                </a:effectLst>
                <a:latin typeface="Myriad Pro" pitchFamily="34" charset="0"/>
                <a:cs typeface="Consolas" pitchFamily="49" charset="0"/>
              </a:rPr>
              <a:t>-me para o </a:t>
            </a:r>
            <a:r>
              <a:rPr lang="es-ES" sz="2800" b="1" i="1" spc="50" dirty="0" err="1">
                <a:ln w="11430"/>
                <a:solidFill>
                  <a:srgbClr val="44281C"/>
                </a:solidFill>
                <a:effectLst>
                  <a:outerShdw blurRad="76200" dist="50800" dir="5400000" algn="tl" rotWithShape="0">
                    <a:srgbClr val="000000">
                      <a:alpha val="65000"/>
                    </a:srgbClr>
                  </a:outerShdw>
                </a:effectLst>
                <a:latin typeface="Myriad Pro" pitchFamily="34" charset="0"/>
                <a:cs typeface="Consolas" pitchFamily="49" charset="0"/>
              </a:rPr>
              <a:t>átrio</a:t>
            </a:r>
            <a:r>
              <a:rPr lang="es-ES" sz="2800" b="1" i="1" spc="50" dirty="0">
                <a:ln w="11430"/>
                <a:solidFill>
                  <a:srgbClr val="44281C"/>
                </a:solidFill>
                <a:effectLst>
                  <a:outerShdw blurRad="76200" dist="50800" dir="5400000" algn="tl" rotWithShape="0">
                    <a:srgbClr val="000000">
                      <a:alpha val="65000"/>
                    </a:srgbClr>
                  </a:outerShdw>
                </a:effectLst>
                <a:latin typeface="Myriad Pro" pitchFamily="34" charset="0"/>
                <a:cs typeface="Consolas" pitchFamily="49" charset="0"/>
              </a:rPr>
              <a:t> interior da casa do </a:t>
            </a:r>
            <a:r>
              <a:rPr lang="es-ES" sz="2800" b="1" i="1" spc="50" dirty="0" err="1">
                <a:ln w="11430"/>
                <a:solidFill>
                  <a:srgbClr val="44281C"/>
                </a:solidFill>
                <a:effectLst>
                  <a:outerShdw blurRad="76200" dist="50800" dir="5400000" algn="tl" rotWithShape="0">
                    <a:srgbClr val="000000">
                      <a:alpha val="65000"/>
                    </a:srgbClr>
                  </a:outerShdw>
                </a:effectLst>
                <a:latin typeface="Myriad Pro" pitchFamily="34" charset="0"/>
                <a:cs typeface="Consolas" pitchFamily="49" charset="0"/>
              </a:rPr>
              <a:t>Senhor</a:t>
            </a:r>
            <a:r>
              <a:rPr lang="es-ES" sz="2800" b="1" i="1" spc="50" dirty="0">
                <a:ln w="11430"/>
                <a:solidFill>
                  <a:srgbClr val="44281C"/>
                </a:solidFill>
                <a:effectLst>
                  <a:outerShdw blurRad="76200" dist="50800" dir="5400000" algn="tl" rotWithShape="0">
                    <a:srgbClr val="000000">
                      <a:alpha val="65000"/>
                    </a:srgbClr>
                  </a:outerShdw>
                </a:effectLst>
                <a:latin typeface="Myriad Pro" pitchFamily="34" charset="0"/>
                <a:cs typeface="Consolas" pitchFamily="49" charset="0"/>
              </a:rPr>
              <a:t>, e </a:t>
            </a:r>
            <a:r>
              <a:rPr lang="es-ES" sz="2800" b="1" i="1" spc="50" dirty="0" err="1">
                <a:ln w="11430"/>
                <a:solidFill>
                  <a:srgbClr val="44281C"/>
                </a:solidFill>
                <a:effectLst>
                  <a:outerShdw blurRad="76200" dist="50800" dir="5400000" algn="tl" rotWithShape="0">
                    <a:srgbClr val="000000">
                      <a:alpha val="65000"/>
                    </a:srgbClr>
                  </a:outerShdw>
                </a:effectLst>
                <a:latin typeface="Myriad Pro" pitchFamily="34" charset="0"/>
                <a:cs typeface="Consolas" pitchFamily="49" charset="0"/>
              </a:rPr>
              <a:t>eis</a:t>
            </a:r>
            <a:r>
              <a:rPr lang="es-ES" sz="2800" b="1" i="1" spc="50" dirty="0">
                <a:ln w="11430"/>
                <a:solidFill>
                  <a:srgbClr val="44281C"/>
                </a:solidFill>
                <a:effectLst>
                  <a:outerShdw blurRad="76200" dist="50800" dir="5400000" algn="tl" rotWithShape="0">
                    <a:srgbClr val="000000">
                      <a:alpha val="65000"/>
                    </a:srgbClr>
                  </a:outerShdw>
                </a:effectLst>
                <a:latin typeface="Myriad Pro" pitchFamily="34" charset="0"/>
                <a:cs typeface="Consolas" pitchFamily="49" charset="0"/>
              </a:rPr>
              <a:t> que </a:t>
            </a:r>
            <a:r>
              <a:rPr lang="es-ES" sz="2800" b="1" i="1" spc="50" dirty="0" err="1">
                <a:ln w="11430"/>
                <a:solidFill>
                  <a:srgbClr val="44281C"/>
                </a:solidFill>
                <a:effectLst>
                  <a:outerShdw blurRad="76200" dist="50800" dir="5400000" algn="tl" rotWithShape="0">
                    <a:srgbClr val="000000">
                      <a:alpha val="65000"/>
                    </a:srgbClr>
                  </a:outerShdw>
                </a:effectLst>
                <a:latin typeface="Myriad Pro" pitchFamily="34" charset="0"/>
                <a:cs typeface="Consolas" pitchFamily="49" charset="0"/>
              </a:rPr>
              <a:t>estavam</a:t>
            </a:r>
            <a:r>
              <a:rPr lang="es-ES" sz="2800" b="1" i="1" spc="50" dirty="0">
                <a:ln w="11430"/>
                <a:solidFill>
                  <a:srgbClr val="44281C"/>
                </a:solidFill>
                <a:effectLst>
                  <a:outerShdw blurRad="76200" dist="50800" dir="5400000" algn="tl" rotWithShape="0">
                    <a:srgbClr val="000000">
                      <a:alpha val="65000"/>
                    </a:srgbClr>
                  </a:outerShdw>
                </a:effectLst>
                <a:latin typeface="Myriad Pro" pitchFamily="34" charset="0"/>
                <a:cs typeface="Consolas" pitchFamily="49" charset="0"/>
              </a:rPr>
              <a:t> à entrada do templo do </a:t>
            </a:r>
            <a:r>
              <a:rPr lang="es-ES" sz="2800" b="1" i="1" spc="50" dirty="0" err="1">
                <a:ln w="11430"/>
                <a:solidFill>
                  <a:srgbClr val="44281C"/>
                </a:solidFill>
                <a:effectLst>
                  <a:outerShdw blurRad="76200" dist="50800" dir="5400000" algn="tl" rotWithShape="0">
                    <a:srgbClr val="000000">
                      <a:alpha val="65000"/>
                    </a:srgbClr>
                  </a:outerShdw>
                </a:effectLst>
                <a:latin typeface="Myriad Pro" pitchFamily="34" charset="0"/>
                <a:cs typeface="Consolas" pitchFamily="49" charset="0"/>
              </a:rPr>
              <a:t>Senhor</a:t>
            </a:r>
            <a:r>
              <a:rPr lang="es-ES" sz="2800" b="1" i="1" spc="50" dirty="0">
                <a:ln w="11430"/>
                <a:solidFill>
                  <a:srgbClr val="44281C"/>
                </a:solidFill>
                <a:effectLst>
                  <a:outerShdw blurRad="76200" dist="50800" dir="5400000" algn="tl" rotWithShape="0">
                    <a:srgbClr val="000000">
                      <a:alpha val="65000"/>
                    </a:srgbClr>
                  </a:outerShdw>
                </a:effectLst>
                <a:latin typeface="Myriad Pro" pitchFamily="34" charset="0"/>
                <a:cs typeface="Consolas" pitchFamily="49" charset="0"/>
              </a:rPr>
              <a:t>, entre o pórtico e o altar, cerca de </a:t>
            </a:r>
            <a:r>
              <a:rPr lang="es-ES" sz="2800" b="1" i="1" spc="50" dirty="0" err="1">
                <a:ln w="11430"/>
                <a:solidFill>
                  <a:srgbClr val="44281C"/>
                </a:solidFill>
                <a:effectLst>
                  <a:outerShdw blurRad="76200" dist="50800" dir="5400000" algn="tl" rotWithShape="0">
                    <a:srgbClr val="000000">
                      <a:alpha val="65000"/>
                    </a:srgbClr>
                  </a:outerShdw>
                </a:effectLst>
                <a:latin typeface="Myriad Pro" pitchFamily="34" charset="0"/>
                <a:cs typeface="Consolas" pitchFamily="49" charset="0"/>
              </a:rPr>
              <a:t>vinte</a:t>
            </a:r>
            <a:r>
              <a:rPr lang="es-ES" sz="2800" b="1" i="1" spc="50" dirty="0">
                <a:ln w="11430"/>
                <a:solidFill>
                  <a:srgbClr val="44281C"/>
                </a:solidFill>
                <a:effectLst>
                  <a:outerShdw blurRad="76200" dist="50800" dir="5400000" algn="tl" rotWithShape="0">
                    <a:srgbClr val="000000">
                      <a:alpha val="65000"/>
                    </a:srgbClr>
                  </a:outerShdw>
                </a:effectLst>
                <a:latin typeface="Myriad Pro" pitchFamily="34" charset="0"/>
                <a:cs typeface="Consolas" pitchFamily="49" charset="0"/>
              </a:rPr>
              <a:t> e cinco </a:t>
            </a:r>
            <a:r>
              <a:rPr lang="es-ES" sz="2800" b="1" i="1" spc="50" dirty="0" err="1">
                <a:ln w="11430"/>
                <a:solidFill>
                  <a:srgbClr val="44281C"/>
                </a:solidFill>
                <a:effectLst>
                  <a:outerShdw blurRad="76200" dist="50800" dir="5400000" algn="tl" rotWithShape="0">
                    <a:srgbClr val="000000">
                      <a:alpha val="65000"/>
                    </a:srgbClr>
                  </a:outerShdw>
                </a:effectLst>
                <a:latin typeface="Myriad Pro" pitchFamily="34" charset="0"/>
                <a:cs typeface="Consolas" pitchFamily="49" charset="0"/>
              </a:rPr>
              <a:t>homens</a:t>
            </a:r>
            <a:r>
              <a:rPr lang="es-ES" sz="2800" b="1" i="1" spc="50" dirty="0">
                <a:ln w="11430"/>
                <a:solidFill>
                  <a:srgbClr val="44281C"/>
                </a:solidFill>
                <a:effectLst>
                  <a:outerShdw blurRad="76200" dist="50800" dir="5400000" algn="tl" rotWithShape="0">
                    <a:srgbClr val="000000">
                      <a:alpha val="65000"/>
                    </a:srgbClr>
                  </a:outerShdw>
                </a:effectLst>
                <a:latin typeface="Myriad Pro" pitchFamily="34" charset="0"/>
                <a:cs typeface="Consolas" pitchFamily="49" charset="0"/>
              </a:rPr>
              <a:t>, de costas para o templo do </a:t>
            </a:r>
            <a:r>
              <a:rPr lang="es-ES" sz="2800" b="1" i="1" spc="50" dirty="0" err="1">
                <a:ln w="11430"/>
                <a:solidFill>
                  <a:srgbClr val="44281C"/>
                </a:solidFill>
                <a:effectLst>
                  <a:outerShdw blurRad="76200" dist="50800" dir="5400000" algn="tl" rotWithShape="0">
                    <a:srgbClr val="000000">
                      <a:alpha val="65000"/>
                    </a:srgbClr>
                  </a:outerShdw>
                </a:effectLst>
                <a:latin typeface="Myriad Pro" pitchFamily="34" charset="0"/>
                <a:cs typeface="Consolas" pitchFamily="49" charset="0"/>
              </a:rPr>
              <a:t>Senhor</a:t>
            </a:r>
            <a:r>
              <a:rPr lang="es-ES" sz="2800" b="1" i="1" spc="50" dirty="0">
                <a:ln w="11430"/>
                <a:solidFill>
                  <a:srgbClr val="44281C"/>
                </a:solidFill>
                <a:effectLst>
                  <a:outerShdw blurRad="76200" dist="50800" dir="5400000" algn="tl" rotWithShape="0">
                    <a:srgbClr val="000000">
                      <a:alpha val="65000"/>
                    </a:srgbClr>
                  </a:outerShdw>
                </a:effectLst>
                <a:latin typeface="Myriad Pro" pitchFamily="34" charset="0"/>
                <a:cs typeface="Consolas" pitchFamily="49" charset="0"/>
              </a:rPr>
              <a:t>, e </a:t>
            </a:r>
            <a:r>
              <a:rPr lang="es-ES" sz="2800" b="1" i="1" spc="50" dirty="0" err="1">
                <a:ln w="11430"/>
                <a:solidFill>
                  <a:srgbClr val="44281C"/>
                </a:solidFill>
                <a:effectLst>
                  <a:outerShdw blurRad="76200" dist="50800" dir="5400000" algn="tl" rotWithShape="0">
                    <a:srgbClr val="000000">
                      <a:alpha val="65000"/>
                    </a:srgbClr>
                  </a:outerShdw>
                </a:effectLst>
                <a:latin typeface="Myriad Pro" pitchFamily="34" charset="0"/>
                <a:cs typeface="Consolas" pitchFamily="49" charset="0"/>
              </a:rPr>
              <a:t>com</a:t>
            </a:r>
            <a:r>
              <a:rPr lang="es-ES" sz="2800" b="1" i="1" spc="50" dirty="0">
                <a:ln w="11430"/>
                <a:solidFill>
                  <a:srgbClr val="44281C"/>
                </a:solidFill>
                <a:effectLst>
                  <a:outerShdw blurRad="76200" dist="50800" dir="5400000" algn="tl" rotWithShape="0">
                    <a:srgbClr val="000000">
                      <a:alpha val="65000"/>
                    </a:srgbClr>
                  </a:outerShdw>
                </a:effectLst>
                <a:latin typeface="Myriad Pro" pitchFamily="34" charset="0"/>
                <a:cs typeface="Consolas" pitchFamily="49" charset="0"/>
              </a:rPr>
              <a:t> os </a:t>
            </a:r>
            <a:r>
              <a:rPr lang="es-ES" sz="2800" b="1" i="1" spc="50" dirty="0" err="1">
                <a:ln w="11430"/>
                <a:solidFill>
                  <a:srgbClr val="44281C"/>
                </a:solidFill>
                <a:effectLst>
                  <a:outerShdw blurRad="76200" dist="50800" dir="5400000" algn="tl" rotWithShape="0">
                    <a:srgbClr val="000000">
                      <a:alpha val="65000"/>
                    </a:srgbClr>
                  </a:outerShdw>
                </a:effectLst>
                <a:latin typeface="Myriad Pro" pitchFamily="34" charset="0"/>
                <a:cs typeface="Consolas" pitchFamily="49" charset="0"/>
              </a:rPr>
              <a:t>rostos</a:t>
            </a:r>
            <a:r>
              <a:rPr lang="es-ES" sz="2800" b="1" i="1" spc="50" dirty="0">
                <a:ln w="11430"/>
                <a:solidFill>
                  <a:srgbClr val="44281C"/>
                </a:solidFill>
                <a:effectLst>
                  <a:outerShdw blurRad="76200" dist="50800" dir="5400000" algn="tl" rotWithShape="0">
                    <a:srgbClr val="000000">
                      <a:alpha val="65000"/>
                    </a:srgbClr>
                  </a:outerShdw>
                </a:effectLst>
                <a:latin typeface="Myriad Pro" pitchFamily="34" charset="0"/>
                <a:cs typeface="Consolas" pitchFamily="49" charset="0"/>
              </a:rPr>
              <a:t> para o oriente; e eles, virados para o oriente </a:t>
            </a:r>
            <a:r>
              <a:rPr lang="es-ES" sz="28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adoravam</a:t>
            </a:r>
            <a:r>
              <a:rPr lang="es-ES" sz="28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o sol</a:t>
            </a:r>
            <a:r>
              <a:rPr lang="es-ES" sz="2800" b="1" i="1" spc="50" dirty="0">
                <a:ln w="11430"/>
                <a:solidFill>
                  <a:srgbClr val="44281C"/>
                </a:solidFill>
                <a:effectLst>
                  <a:outerShdw blurRad="76200" dist="50800" dir="5400000" algn="tl" rotWithShape="0">
                    <a:srgbClr val="000000">
                      <a:alpha val="65000"/>
                    </a:srgbClr>
                  </a:outerShdw>
                </a:effectLst>
                <a:latin typeface="Myriad Pro" pitchFamily="34" charset="0"/>
                <a:cs typeface="Consolas" pitchFamily="49" charset="0"/>
              </a:rPr>
              <a:t>.”</a:t>
            </a:r>
          </a:p>
        </p:txBody>
      </p:sp>
      <p:sp>
        <p:nvSpPr>
          <p:cNvPr id="8" name="Rectangle 3" hidden="1"/>
          <p:cNvSpPr>
            <a:spLocks noChangeArrowheads="1"/>
          </p:cNvSpPr>
          <p:nvPr/>
        </p:nvSpPr>
        <p:spPr bwMode="auto">
          <a:xfrm>
            <a:off x="1115616" y="1196752"/>
            <a:ext cx="6984776" cy="4284476"/>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solidFill>
                  <a:srgbClr val="44281C"/>
                </a:solidFill>
                <a:effectLst>
                  <a:outerShdw blurRad="76200" dist="50800" dir="5400000" algn="tl" rotWithShape="0">
                    <a:srgbClr val="000000">
                      <a:alpha val="65000"/>
                    </a:srgbClr>
                  </a:outerShdw>
                </a:effectLst>
                <a:latin typeface="Myriad Pro" pitchFamily="34" charset="0"/>
                <a:cs typeface="Consolas" pitchFamily="49" charset="0"/>
              </a:rPr>
              <a:t>Pues también yo procederé con furor; no perdonará mi ojo, ni tendré misericordia; y gritarán a mis oídos con gran voz, y no los oiré."</a:t>
            </a:r>
          </a:p>
        </p:txBody>
      </p:sp>
    </p:spTree>
    <p:extLst>
      <p:ext uri="{BB962C8B-B14F-4D97-AF65-F5344CB8AC3E}">
        <p14:creationId xmlns:p14="http://schemas.microsoft.com/office/powerpoint/2010/main" val="1750967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4000"/>
                                        <p:tgtEl>
                                          <p:spTgt spid="3"/>
                                        </p:tgtEl>
                                      </p:cBhvr>
                                    </p:animEffect>
                                  </p:childTnLst>
                                </p:cTn>
                              </p:par>
                            </p:childTnLst>
                          </p:cTn>
                        </p:par>
                        <p:par>
                          <p:cTn id="8" fill="hold">
                            <p:stCondLst>
                              <p:cond delay="4000"/>
                            </p:stCondLst>
                            <p:childTnLst>
                              <p:par>
                                <p:cTn id="9" presetID="22" presetClass="entr" presetSubtype="1"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4000"/>
                                        <p:tgtEl>
                                          <p:spTgt spid="7"/>
                                        </p:tgtEl>
                                      </p:cBhvr>
                                    </p:animEffect>
                                  </p:childTnLst>
                                </p:cTn>
                              </p:par>
                            </p:childTnLst>
                          </p:cTn>
                        </p:par>
                        <p:par>
                          <p:cTn id="12" fill="hold">
                            <p:stCondLst>
                              <p:cond delay="8000"/>
                            </p:stCondLst>
                            <p:childTnLst>
                              <p:par>
                                <p:cTn id="13" presetID="22" presetClass="entr" presetSubtype="1"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up)">
                                      <p:cBhvr>
                                        <p:cTn id="15" dur="40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childTnLst>
                          </p:cTn>
                        </p:par>
                        <p:par>
                          <p:cTn id="21" fill="hold">
                            <p:stCondLst>
                              <p:cond delay="500"/>
                            </p:stCondLst>
                            <p:childTnLst>
                              <p:par>
                                <p:cTn id="22" presetID="22" presetClass="entr" presetSubtype="1"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up)">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P spid="8" grpId="1"/>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2"/>
  <p:tag name="MMPROD_UIDATA" val="&lt;database version=&quot;10.0&quot;&gt;&lt;object type=&quot;1&quot; unique_id=&quot;10001&quot;&gt;&lt;object type=&quot;2&quot; unique_id=&quot;12779&quot;&gt;&lt;object type=&quot;3&quot; unique_id=&quot;12781&quot;&gt;&lt;property id=&quot;20148&quot; value=&quot;5&quot;/&gt;&lt;property id=&quot;20300&quot; value=&quot;Diapositiva 2&quot;/&gt;&lt;property id=&quot;20307&quot; value=&quot;316&quot;/&gt;&lt;/object&gt;&lt;object type=&quot;3&quot; unique_id=&quot;12782&quot;&gt;&lt;property id=&quot;20148&quot; value=&quot;5&quot;/&gt;&lt;property id=&quot;20300&quot; value=&quot;Diapositiva 3&quot;/&gt;&lt;property id=&quot;20307&quot; value=&quot;319&quot;/&gt;&lt;/object&gt;&lt;object type=&quot;3&quot; unique_id=&quot;12783&quot;&gt;&lt;property id=&quot;20148&quot; value=&quot;5&quot;/&gt;&lt;property id=&quot;20300&quot; value=&quot;Diapositiva 4&quot;/&gt;&lt;property id=&quot;20307&quot; value=&quot;499&quot;/&gt;&lt;/object&gt;&lt;object type=&quot;3&quot; unique_id=&quot;12784&quot;&gt;&lt;property id=&quot;20148&quot; value=&quot;5&quot;/&gt;&lt;property id=&quot;20300&quot; value=&quot;Diapositiva 5&quot;/&gt;&lt;property id=&quot;20307&quot; value=&quot;500&quot;/&gt;&lt;/object&gt;&lt;object type=&quot;3&quot; unique_id=&quot;12785&quot;&gt;&lt;property id=&quot;20148&quot; value=&quot;5&quot;/&gt;&lt;property id=&quot;20300&quot; value=&quot;Diapositiva 6&quot;/&gt;&lt;property id=&quot;20307&quot; value=&quot;501&quot;/&gt;&lt;/object&gt;&lt;object type=&quot;3&quot; unique_id=&quot;12786&quot;&gt;&lt;property id=&quot;20148&quot; value=&quot;5&quot;/&gt;&lt;property id=&quot;20300&quot; value=&quot;Diapositiva 7&quot;/&gt;&lt;property id=&quot;20307&quot; value=&quot;502&quot;/&gt;&lt;/object&gt;&lt;object type=&quot;3&quot; unique_id=&quot;12787&quot;&gt;&lt;property id=&quot;20148&quot; value=&quot;5&quot;/&gt;&lt;property id=&quot;20300&quot; value=&quot;Diapositiva 8&quot;/&gt;&lt;property id=&quot;20307&quot; value=&quot;458&quot;/&gt;&lt;/object&gt;&lt;object type=&quot;3&quot; unique_id=&quot;12788&quot;&gt;&lt;property id=&quot;20148&quot; value=&quot;5&quot;/&gt;&lt;property id=&quot;20300&quot; value=&quot;Diapositiva 11&quot;/&gt;&lt;property id=&quot;20307&quot; value=&quot;503&quot;/&gt;&lt;/object&gt;&lt;object type=&quot;3&quot; unique_id=&quot;12789&quot;&gt;&lt;property id=&quot;20148&quot; value=&quot;5&quot;/&gt;&lt;property id=&quot;20300&quot; value=&quot;Diapositiva 12&quot;/&gt;&lt;property id=&quot;20307&quot; value=&quot;498&quot;/&gt;&lt;/object&gt;&lt;object type=&quot;3&quot; unique_id=&quot;12790&quot;&gt;&lt;property id=&quot;20148&quot; value=&quot;5&quot;/&gt;&lt;property id=&quot;20300&quot; value=&quot;Diapositiva 13&quot;/&gt;&lt;property id=&quot;20307&quot; value=&quot;504&quot;/&gt;&lt;/object&gt;&lt;object type=&quot;3&quot; unique_id=&quot;12791&quot;&gt;&lt;property id=&quot;20148&quot; value=&quot;5&quot;/&gt;&lt;property id=&quot;20300&quot; value=&quot;Diapositiva 14&quot;/&gt;&lt;property id=&quot;20307&quot; value=&quot;505&quot;/&gt;&lt;/object&gt;&lt;object type=&quot;3&quot; unique_id=&quot;12792&quot;&gt;&lt;property id=&quot;20148&quot; value=&quot;5&quot;/&gt;&lt;property id=&quot;20300&quot; value=&quot;Diapositiva 15&quot;/&gt;&lt;property id=&quot;20307&quot; value=&quot;508&quot;/&gt;&lt;/object&gt;&lt;object type=&quot;3&quot; unique_id=&quot;12793&quot;&gt;&lt;property id=&quot;20148&quot; value=&quot;5&quot;/&gt;&lt;property id=&quot;20300&quot; value=&quot;Diapositiva 16&quot;/&gt;&lt;property id=&quot;20307&quot; value=&quot;506&quot;/&gt;&lt;/object&gt;&lt;object type=&quot;3&quot; unique_id=&quot;12794&quot;&gt;&lt;property id=&quot;20148&quot; value=&quot;5&quot;/&gt;&lt;property id=&quot;20300&quot; value=&quot;Diapositiva 17&quot;/&gt;&lt;property id=&quot;20307&quot; value=&quot;509&quot;/&gt;&lt;/object&gt;&lt;object type=&quot;3&quot; unique_id=&quot;12795&quot;&gt;&lt;property id=&quot;20148&quot; value=&quot;5&quot;/&gt;&lt;property id=&quot;20300&quot; value=&quot;Diapositiva 18&quot;/&gt;&lt;property id=&quot;20307&quot; value=&quot;507&quot;/&gt;&lt;/object&gt;&lt;object type=&quot;3&quot; unique_id=&quot;12796&quot;&gt;&lt;property id=&quot;20148&quot; value=&quot;5&quot;/&gt;&lt;property id=&quot;20300&quot; value=&quot;Diapositiva 19&quot;/&gt;&lt;property id=&quot;20307&quot; value=&quot;510&quot;/&gt;&lt;/object&gt;&lt;object type=&quot;3&quot; unique_id=&quot;12797&quot;&gt;&lt;property id=&quot;20148&quot; value=&quot;5&quot;/&gt;&lt;property id=&quot;20300&quot; value=&quot;Diapositiva 20&quot;/&gt;&lt;property id=&quot;20307&quot; value=&quot;512&quot;/&gt;&lt;/object&gt;&lt;object type=&quot;3&quot; unique_id=&quot;12798&quot;&gt;&lt;property id=&quot;20148&quot; value=&quot;5&quot;/&gt;&lt;property id=&quot;20300&quot; value=&quot;Diapositiva 21&quot;/&gt;&lt;property id=&quot;20307&quot; value=&quot;513&quot;/&gt;&lt;/object&gt;&lt;object type=&quot;3&quot; unique_id=&quot;12799&quot;&gt;&lt;property id=&quot;20148&quot; value=&quot;5&quot;/&gt;&lt;property id=&quot;20300&quot; value=&quot;Diapositiva 22&quot;/&gt;&lt;property id=&quot;20307&quot; value=&quot;514&quot;/&gt;&lt;/object&gt;&lt;object type=&quot;3&quot; unique_id=&quot;12800&quot;&gt;&lt;property id=&quot;20148&quot; value=&quot;5&quot;/&gt;&lt;property id=&quot;20300&quot; value=&quot;Diapositiva 23&quot;/&gt;&lt;property id=&quot;20307&quot; value=&quot;516&quot;/&gt;&lt;/object&gt;&lt;object type=&quot;3&quot; unique_id=&quot;12801&quot;&gt;&lt;property id=&quot;20148&quot; value=&quot;5&quot;/&gt;&lt;property id=&quot;20300&quot; value=&quot;Diapositiva 24&quot;/&gt;&lt;property id=&quot;20307&quot; value=&quot;517&quot;/&gt;&lt;/object&gt;&lt;object type=&quot;3&quot; unique_id=&quot;12802&quot;&gt;&lt;property id=&quot;20148&quot; value=&quot;5&quot;/&gt;&lt;property id=&quot;20300&quot; value=&quot;Diapositiva 25&quot;/&gt;&lt;property id=&quot;20307&quot; value=&quot;518&quot;/&gt;&lt;/object&gt;&lt;object type=&quot;3&quot; unique_id=&quot;12803&quot;&gt;&lt;property id=&quot;20148&quot; value=&quot;5&quot;/&gt;&lt;property id=&quot;20300&quot; value=&quot;Diapositiva 26&quot;/&gt;&lt;property id=&quot;20307&quot; value=&quot;519&quot;/&gt;&lt;/object&gt;&lt;object type=&quot;3&quot; unique_id=&quot;12804&quot;&gt;&lt;property id=&quot;20148&quot; value=&quot;5&quot;/&gt;&lt;property id=&quot;20300&quot; value=&quot;Diapositiva 27&quot;/&gt;&lt;property id=&quot;20307&quot; value=&quot;552&quot;/&gt;&lt;/object&gt;&lt;object type=&quot;3&quot; unique_id=&quot;12805&quot;&gt;&lt;property id=&quot;20148&quot; value=&quot;5&quot;/&gt;&lt;property id=&quot;20300&quot; value=&quot;Diapositiva 28&quot;/&gt;&lt;property id=&quot;20307&quot; value=&quot;553&quot;/&gt;&lt;/object&gt;&lt;object type=&quot;3&quot; unique_id=&quot;12806&quot;&gt;&lt;property id=&quot;20148&quot; value=&quot;5&quot;/&gt;&lt;property id=&quot;20300&quot; value=&quot;Diapositiva 29&quot;/&gt;&lt;property id=&quot;20307&quot; value=&quot;551&quot;/&gt;&lt;/object&gt;&lt;object type=&quot;3&quot; unique_id=&quot;12807&quot;&gt;&lt;property id=&quot;20148&quot; value=&quot;5&quot;/&gt;&lt;property id=&quot;20300&quot; value=&quot;Diapositiva 30&quot;/&gt;&lt;property id=&quot;20307&quot; value=&quot;520&quot;/&gt;&lt;/object&gt;&lt;object type=&quot;3&quot; unique_id=&quot;12808&quot;&gt;&lt;property id=&quot;20148&quot; value=&quot;5&quot;/&gt;&lt;property id=&quot;20300&quot; value=&quot;Diapositiva 31&quot;/&gt;&lt;property id=&quot;20307&quot; value=&quot;511&quot;/&gt;&lt;/object&gt;&lt;object type=&quot;3&quot; unique_id=&quot;12809&quot;&gt;&lt;property id=&quot;20148&quot; value=&quot;5&quot;/&gt;&lt;property id=&quot;20300&quot; value=&quot;Diapositiva 32&quot;/&gt;&lt;property id=&quot;20307&quot; value=&quot;515&quot;/&gt;&lt;/object&gt;&lt;object type=&quot;3&quot; unique_id=&quot;12810&quot;&gt;&lt;property id=&quot;20148&quot; value=&quot;5&quot;/&gt;&lt;property id=&quot;20300&quot; value=&quot;Diapositiva 33&quot;/&gt;&lt;property id=&quot;20307&quot; value=&quot;521&quot;/&gt;&lt;/object&gt;&lt;object type=&quot;3&quot; unique_id=&quot;12811&quot;&gt;&lt;property id=&quot;20148&quot; value=&quot;5&quot;/&gt;&lt;property id=&quot;20300&quot; value=&quot;Diapositiva 34&quot;/&gt;&lt;property id=&quot;20307&quot; value=&quot;523&quot;/&gt;&lt;/object&gt;&lt;object type=&quot;3&quot; unique_id=&quot;12812&quot;&gt;&lt;property id=&quot;20148&quot; value=&quot;5&quot;/&gt;&lt;property id=&quot;20300&quot; value=&quot;Diapositiva 35&quot;/&gt;&lt;property id=&quot;20307&quot; value=&quot;525&quot;/&gt;&lt;/object&gt;&lt;object type=&quot;3&quot; unique_id=&quot;12813&quot;&gt;&lt;property id=&quot;20148&quot; value=&quot;5&quot;/&gt;&lt;property id=&quot;20300&quot; value=&quot;Diapositiva 36&quot;/&gt;&lt;property id=&quot;20307&quot; value=&quot;526&quot;/&gt;&lt;/object&gt;&lt;object type=&quot;3&quot; unique_id=&quot;12814&quot;&gt;&lt;property id=&quot;20148&quot; value=&quot;5&quot;/&gt;&lt;property id=&quot;20300&quot; value=&quot;Diapositiva 37&quot;/&gt;&lt;property id=&quot;20307&quot; value=&quot;524&quot;/&gt;&lt;/object&gt;&lt;object type=&quot;3&quot; unique_id=&quot;12815&quot;&gt;&lt;property id=&quot;20148&quot; value=&quot;5&quot;/&gt;&lt;property id=&quot;20300&quot; value=&quot;Diapositiva 38&quot;/&gt;&lt;property id=&quot;20307&quot; value=&quot;527&quot;/&gt;&lt;/object&gt;&lt;object type=&quot;3&quot; unique_id=&quot;12816&quot;&gt;&lt;property id=&quot;20148&quot; value=&quot;5&quot;/&gt;&lt;property id=&quot;20300&quot; value=&quot;Diapositiva 39&quot;/&gt;&lt;property id=&quot;20307&quot; value=&quot;528&quot;/&gt;&lt;/object&gt;&lt;object type=&quot;3&quot; unique_id=&quot;12817&quot;&gt;&lt;property id=&quot;20148&quot; value=&quot;5&quot;/&gt;&lt;property id=&quot;20300&quot; value=&quot;Diapositiva 40&quot;/&gt;&lt;property id=&quot;20307&quot; value=&quot;529&quot;/&gt;&lt;/object&gt;&lt;object type=&quot;3&quot; unique_id=&quot;12818&quot;&gt;&lt;property id=&quot;20148&quot; value=&quot;5&quot;/&gt;&lt;property id=&quot;20300&quot; value=&quot;Diapositiva 41&quot;/&gt;&lt;property id=&quot;20307&quot; value=&quot;530&quot;/&gt;&lt;/object&gt;&lt;object type=&quot;3&quot; unique_id=&quot;12819&quot;&gt;&lt;property id=&quot;20148&quot; value=&quot;5&quot;/&gt;&lt;property id=&quot;20300&quot; value=&quot;Diapositiva 42&quot;/&gt;&lt;property id=&quot;20307&quot; value=&quot;531&quot;/&gt;&lt;/object&gt;&lt;object type=&quot;3&quot; unique_id=&quot;12820&quot;&gt;&lt;property id=&quot;20148&quot; value=&quot;5&quot;/&gt;&lt;property id=&quot;20300&quot; value=&quot;Diapositiva 43&quot;/&gt;&lt;property id=&quot;20307&quot; value=&quot;532&quot;/&gt;&lt;/object&gt;&lt;object type=&quot;3&quot; unique_id=&quot;12821&quot;&gt;&lt;property id=&quot;20148&quot; value=&quot;5&quot;/&gt;&lt;property id=&quot;20300&quot; value=&quot;Diapositiva 44&quot;/&gt;&lt;property id=&quot;20307&quot; value=&quot;533&quot;/&gt;&lt;/object&gt;&lt;object type=&quot;3&quot; unique_id=&quot;12822&quot;&gt;&lt;property id=&quot;20148&quot; value=&quot;5&quot;/&gt;&lt;property id=&quot;20300&quot; value=&quot;Diapositiva 45&quot;/&gt;&lt;property id=&quot;20307&quot; value=&quot;534&quot;/&gt;&lt;/object&gt;&lt;object type=&quot;3&quot; unique_id=&quot;12823&quot;&gt;&lt;property id=&quot;20148&quot; value=&quot;5&quot;/&gt;&lt;property id=&quot;20300&quot; value=&quot;Diapositiva 46&quot;/&gt;&lt;property id=&quot;20307&quot; value=&quot;536&quot;/&gt;&lt;/object&gt;&lt;object type=&quot;3&quot; unique_id=&quot;12824&quot;&gt;&lt;property id=&quot;20148&quot; value=&quot;5&quot;/&gt;&lt;property id=&quot;20300&quot; value=&quot;Diapositiva 47&quot;/&gt;&lt;property id=&quot;20307&quot; value=&quot;554&quot;/&gt;&lt;/object&gt;&lt;object type=&quot;3&quot; unique_id=&quot;12825&quot;&gt;&lt;property id=&quot;20148&quot; value=&quot;5&quot;/&gt;&lt;property id=&quot;20300&quot; value=&quot;Diapositiva 48&quot;/&gt;&lt;property id=&quot;20307&quot; value=&quot;555&quot;/&gt;&lt;/object&gt;&lt;object type=&quot;3&quot; unique_id=&quot;12826&quot;&gt;&lt;property id=&quot;20148&quot; value=&quot;5&quot;/&gt;&lt;property id=&quot;20300&quot; value=&quot;Diapositiva 49&quot;/&gt;&lt;property id=&quot;20307&quot; value=&quot;537&quot;/&gt;&lt;/object&gt;&lt;object type=&quot;3&quot; unique_id=&quot;12827&quot;&gt;&lt;property id=&quot;20148&quot; value=&quot;5&quot;/&gt;&lt;property id=&quot;20300&quot; value=&quot;Diapositiva 50&quot;/&gt;&lt;property id=&quot;20307&quot; value=&quot;538&quot;/&gt;&lt;/object&gt;&lt;object type=&quot;3&quot; unique_id=&quot;12828&quot;&gt;&lt;property id=&quot;20148&quot; value=&quot;5&quot;/&gt;&lt;property id=&quot;20300&quot; value=&quot;Diapositiva 51&quot;/&gt;&lt;property id=&quot;20307&quot; value=&quot;535&quot;/&gt;&lt;/object&gt;&lt;object type=&quot;3&quot; unique_id=&quot;12829&quot;&gt;&lt;property id=&quot;20148&quot; value=&quot;5&quot;/&gt;&lt;property id=&quot;20300&quot; value=&quot;Diapositiva 52&quot;/&gt;&lt;property id=&quot;20307&quot; value=&quot;539&quot;/&gt;&lt;/object&gt;&lt;object type=&quot;3&quot; unique_id=&quot;12830&quot;&gt;&lt;property id=&quot;20148&quot; value=&quot;5&quot;/&gt;&lt;property id=&quot;20300&quot; value=&quot;Diapositiva 53&quot;/&gt;&lt;property id=&quot;20307&quot; value=&quot;540&quot;/&gt;&lt;/object&gt;&lt;object type=&quot;3&quot; unique_id=&quot;12831&quot;&gt;&lt;property id=&quot;20148&quot; value=&quot;5&quot;/&gt;&lt;property id=&quot;20300&quot; value=&quot;Diapositiva 54&quot;/&gt;&lt;property id=&quot;20307&quot; value=&quot;543&quot;/&gt;&lt;/object&gt;&lt;object type=&quot;3&quot; unique_id=&quot;12832&quot;&gt;&lt;property id=&quot;20148&quot; value=&quot;5&quot;/&gt;&lt;property id=&quot;20300&quot; value=&quot;Diapositiva 55&quot;/&gt;&lt;property id=&quot;20307&quot; value=&quot;522&quot;/&gt;&lt;/object&gt;&lt;object type=&quot;3&quot; unique_id=&quot;12833&quot;&gt;&lt;property id=&quot;20148&quot; value=&quot;5&quot;/&gt;&lt;property id=&quot;20300&quot; value=&quot;Diapositiva 56&quot;/&gt;&lt;property id=&quot;20307&quot; value=&quot;541&quot;/&gt;&lt;/object&gt;&lt;object type=&quot;3&quot; unique_id=&quot;12834&quot;&gt;&lt;property id=&quot;20148&quot; value=&quot;5&quot;/&gt;&lt;property id=&quot;20300&quot; value=&quot;Diapositiva 57&quot;/&gt;&lt;property id=&quot;20307&quot; value=&quot;542&quot;/&gt;&lt;/object&gt;&lt;object type=&quot;3&quot; unique_id=&quot;12835&quot;&gt;&lt;property id=&quot;20148&quot; value=&quot;5&quot;/&gt;&lt;property id=&quot;20300&quot; value=&quot;Diapositiva 58&quot;/&gt;&lt;property id=&quot;20307&quot; value=&quot;544&quot;/&gt;&lt;/object&gt;&lt;object type=&quot;3&quot; unique_id=&quot;12836&quot;&gt;&lt;property id=&quot;20148&quot; value=&quot;5&quot;/&gt;&lt;property id=&quot;20300&quot; value=&quot;Diapositiva 59&quot;/&gt;&lt;property id=&quot;20307&quot; value=&quot;545&quot;/&gt;&lt;/object&gt;&lt;object type=&quot;3&quot; unique_id=&quot;12837&quot;&gt;&lt;property id=&quot;20148&quot; value=&quot;5&quot;/&gt;&lt;property id=&quot;20300&quot; value=&quot;Diapositiva 60&quot;/&gt;&lt;property id=&quot;20307&quot; value=&quot;547&quot;/&gt;&lt;/object&gt;&lt;object type=&quot;3&quot; unique_id=&quot;12838&quot;&gt;&lt;property id=&quot;20148&quot; value=&quot;5&quot;/&gt;&lt;property id=&quot;20300&quot; value=&quot;Diapositiva 61&quot;/&gt;&lt;property id=&quot;20307&quot; value=&quot;546&quot;/&gt;&lt;/object&gt;&lt;object type=&quot;3&quot; unique_id=&quot;12839&quot;&gt;&lt;property id=&quot;20148&quot; value=&quot;5&quot;/&gt;&lt;property id=&quot;20300&quot; value=&quot;Diapositiva 62&quot;/&gt;&lt;property id=&quot;20307&quot; value=&quot;549&quot;/&gt;&lt;/object&gt;&lt;object type=&quot;3&quot; unique_id=&quot;12840&quot;&gt;&lt;property id=&quot;20148&quot; value=&quot;5&quot;/&gt;&lt;property id=&quot;20300&quot; value=&quot;Diapositiva 63&quot;/&gt;&lt;property id=&quot;20307&quot; value=&quot;550&quot;/&gt;&lt;/object&gt;&lt;object type=&quot;3&quot; unique_id=&quot;12841&quot;&gt;&lt;property id=&quot;20148&quot; value=&quot;5&quot;/&gt;&lt;property id=&quot;20300&quot; value=&quot;Diapositiva 64&quot;/&gt;&lt;property id=&quot;20307&quot; value=&quot;548&quot;/&gt;&lt;/object&gt;&lt;object type=&quot;3&quot; unique_id=&quot;12842&quot;&gt;&lt;property id=&quot;20148&quot; value=&quot;5&quot;/&gt;&lt;property id=&quot;20300&quot; value=&quot;Diapositiva 65&quot;/&gt;&lt;property id=&quot;20307&quot; value=&quot;497&quot;/&gt;&lt;/object&gt;&lt;object type=&quot;3&quot; unique_id=&quot;12843&quot;&gt;&lt;property id=&quot;20148&quot; value=&quot;5&quot;/&gt;&lt;property id=&quot;20300&quot; value=&quot;Diapositiva 66&quot;/&gt;&lt;property id=&quot;20307&quot; value=&quot;318&quot;/&gt;&lt;/object&gt;&lt;object type=&quot;3&quot; unique_id=&quot;12844&quot;&gt;&lt;property id=&quot;20148&quot; value=&quot;5&quot;/&gt;&lt;property id=&quot;20300&quot; value=&quot;Diapositiva 67&quot;/&gt;&lt;property id=&quot;20307&quot; value=&quot;408&quot;/&gt;&lt;/object&gt;&lt;object type=&quot;3&quot; unique_id=&quot;13381&quot;&gt;&lt;property id=&quot;20148&quot; value=&quot;5&quot;/&gt;&lt;property id=&quot;20300&quot; value=&quot;Diapositiva 1&quot;/&gt;&lt;property id=&quot;20307&quot; value=&quot;556&quot;/&gt;&lt;/object&gt;&lt;object type=&quot;3&quot; unique_id=&quot;13382&quot;&gt;&lt;property id=&quot;20148&quot; value=&quot;5&quot;/&gt;&lt;property id=&quot;20300&quot; value=&quot;Diapositiva 9&quot;/&gt;&lt;property id=&quot;20307&quot; value=&quot;558&quot;/&gt;&lt;/object&gt;&lt;object type=&quot;3&quot; unique_id=&quot;13383&quot;&gt;&lt;property id=&quot;20148&quot; value=&quot;5&quot;/&gt;&lt;property id=&quot;20300&quot; value=&quot;Diapositiva 10&quot;/&gt;&lt;property id=&quot;20307&quot; value=&quot;560&quot;/&gt;&lt;/object&gt;&lt;/object&gt;&lt;object type=&quot;8&quot; unique_id=&quot;12911&quot;&gt;&lt;/object&gt;&lt;/object&gt;&lt;/database&gt;"/>
  <p:tag name="SECTOMILLISECCONVERTED" val="1"/>
</p:tagLst>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16179</TotalTime>
  <Words>6110</Words>
  <Application>Microsoft Office PowerPoint</Application>
  <PresentationFormat>Presentación en pantalla (4:3)</PresentationFormat>
  <Paragraphs>347</Paragraphs>
  <Slides>65</Slides>
  <Notes>63</Notes>
  <HiddenSlides>0</HiddenSlides>
  <MMClips>0</MMClips>
  <ScaleCrop>false</ScaleCrop>
  <HeadingPairs>
    <vt:vector size="6" baseType="variant">
      <vt:variant>
        <vt:lpstr>Fuentes usadas</vt:lpstr>
      </vt:variant>
      <vt:variant>
        <vt:i4>9</vt:i4>
      </vt:variant>
      <vt:variant>
        <vt:lpstr>Tema</vt:lpstr>
      </vt:variant>
      <vt:variant>
        <vt:i4>1</vt:i4>
      </vt:variant>
      <vt:variant>
        <vt:lpstr>Títulos de diapositiva</vt:lpstr>
      </vt:variant>
      <vt:variant>
        <vt:i4>65</vt:i4>
      </vt:variant>
    </vt:vector>
  </HeadingPairs>
  <TitlesOfParts>
    <vt:vector size="75" baseType="lpstr">
      <vt:lpstr>Impact</vt:lpstr>
      <vt:lpstr>Franklin Gothic Medium Cond</vt:lpstr>
      <vt:lpstr>Myriad Pro</vt:lpstr>
      <vt:lpstr>Calibri</vt:lpstr>
      <vt:lpstr>Trajan Pro</vt:lpstr>
      <vt:lpstr>Swis721 Blk BT</vt:lpstr>
      <vt:lpstr>Arial</vt:lpstr>
      <vt:lpstr>Swis721 Hv BT</vt:lpstr>
      <vt:lpstr>Bernard MT Condensed</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Rudy</dc:creator>
  <cp:lastModifiedBy>Rodolfo Murua</cp:lastModifiedBy>
  <cp:revision>562</cp:revision>
  <dcterms:created xsi:type="dcterms:W3CDTF">2013-10-02T01:22:09Z</dcterms:created>
  <dcterms:modified xsi:type="dcterms:W3CDTF">2022-01-20T13:42:57Z</dcterms:modified>
</cp:coreProperties>
</file>