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5"/>
  </p:notesMasterIdLst>
  <p:sldIdLst>
    <p:sldId id="305" r:id="rId2"/>
    <p:sldId id="258" r:id="rId3"/>
    <p:sldId id="256" r:id="rId4"/>
    <p:sldId id="257" r:id="rId5"/>
    <p:sldId id="306" r:id="rId6"/>
    <p:sldId id="260" r:id="rId7"/>
    <p:sldId id="261" r:id="rId8"/>
    <p:sldId id="262" r:id="rId9"/>
    <p:sldId id="263" r:id="rId10"/>
    <p:sldId id="264" r:id="rId11"/>
    <p:sldId id="265" r:id="rId12"/>
    <p:sldId id="266" r:id="rId13"/>
    <p:sldId id="267" r:id="rId14"/>
    <p:sldId id="268" r:id="rId15"/>
    <p:sldId id="297" r:id="rId16"/>
    <p:sldId id="272" r:id="rId17"/>
    <p:sldId id="316" r:id="rId18"/>
    <p:sldId id="314" r:id="rId19"/>
    <p:sldId id="315" r:id="rId20"/>
    <p:sldId id="301" r:id="rId21"/>
    <p:sldId id="313" r:id="rId22"/>
    <p:sldId id="303" r:id="rId23"/>
    <p:sldId id="30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294" autoAdjust="0"/>
  </p:normalViewPr>
  <p:slideViewPr>
    <p:cSldViewPr snapToGrid="0">
      <p:cViewPr varScale="1">
        <p:scale>
          <a:sx n="50" d="100"/>
          <a:sy n="50" d="100"/>
        </p:scale>
        <p:origin x="60" y="45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01/08/2018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Day No.3</a:t>
            </a:r>
          </a:p>
          <a:p>
            <a:r>
              <a:rPr lang="en-US" dirty="0" smtClean="0"/>
              <a:t>An Incomparable love</a:t>
            </a:r>
          </a:p>
          <a:p>
            <a:endParaRPr lang="en-US" dirty="0" smtClean="0"/>
          </a:p>
          <a:p>
            <a:endParaRPr lang="en-US" dirty="0" smtClean="0"/>
          </a:p>
          <a:p>
            <a:r>
              <a:rPr lang="en-US" dirty="0" smtClean="0"/>
              <a:t>Biblical Base: Creation. Genesis 1-3; 2:1-5, John 8:12, Isaiah 43:1, John 14:1-3, Revelation 21:21, Revelation 21:4.</a:t>
            </a:r>
          </a:p>
          <a:p>
            <a:r>
              <a:rPr lang="en-US" dirty="0" smtClean="0"/>
              <a:t>Main teaching: God wants to show you His love.</a:t>
            </a:r>
          </a:p>
          <a:p>
            <a:r>
              <a:rPr lang="en-US" dirty="0" smtClean="0"/>
              <a:t>Story: Creation.</a:t>
            </a:r>
          </a:p>
          <a:p>
            <a:endParaRPr lang="en-US" dirty="0" smtClean="0"/>
          </a:p>
          <a:p>
            <a:r>
              <a:rPr lang="en-US" dirty="0" smtClean="0"/>
              <a:t>Objectives</a:t>
            </a:r>
          </a:p>
          <a:p>
            <a:r>
              <a:rPr lang="en-US" dirty="0" smtClean="0"/>
              <a:t>That children can:</a:t>
            </a:r>
          </a:p>
          <a:p>
            <a:r>
              <a:rPr lang="en-US" dirty="0" smtClean="0"/>
              <a:t>Understand God’s love.</a:t>
            </a:r>
          </a:p>
          <a:p>
            <a:r>
              <a:rPr lang="en-US" dirty="0" smtClean="0"/>
              <a:t>Understand how great God’s love for us is.</a:t>
            </a:r>
          </a:p>
          <a:p>
            <a:r>
              <a:rPr lang="en-US" dirty="0" smtClean="0"/>
              <a:t>Be sure that God loves us. </a:t>
            </a:r>
          </a:p>
          <a:p>
            <a:endParaRPr lang="en-US" dirty="0" smtClean="0"/>
          </a:p>
          <a:p>
            <a:r>
              <a:rPr lang="en-US" dirty="0" smtClean="0"/>
              <a:t>Materials</a:t>
            </a:r>
          </a:p>
          <a:p>
            <a:r>
              <a:rPr lang="en-US" dirty="0" smtClean="0"/>
              <a:t>Drawings for the lesson. Theme song of the day and memory verse in illustrative images. Illustrative materials for prayer time. Souvenirs with the Bible text of the day so that every child may take it home. Materials for crafts.</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exist thanks to the wonderful love of God. He made each one of us—we are his children.</a:t>
            </a:r>
          </a:p>
          <a:p>
            <a:r>
              <a:rPr lang="en-US" dirty="0" smtClean="0"/>
              <a:t>We are God’s because He created us, and he also died for us (Isaiah 43:1).</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earth had been finished beautifully so that we could live in it. That was creation.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God is now preparing another city so that we can live in. A beautiful city where there will be no more death, or pain. That place is in heaven.</a:t>
            </a:r>
          </a:p>
          <a:p>
            <a:r>
              <a:rPr lang="en-US" dirty="0" smtClean="0"/>
              <a:t>“And God shall wipe away all tears from their eyes; and there shall be no more death, neither sorrow, nor crying, neither shall there be any more pain: for the former things are passed away.” (Revelation 21:4).</a:t>
            </a:r>
          </a:p>
          <a:p>
            <a:r>
              <a:rPr lang="en-US" dirty="0" smtClean="0"/>
              <a:t>Jesus tells us: Do not be in anguish. Trust in God, and trust in me too. “In my Father’s house are many mansions: if it were not so, I would have told you. I go to prepare a place for you. 3And if I go and prepare a place for you, I will come again, and receive you unto myself; that where I am, there ye may be also. 4And whither I go ye know, and the way ye know.” (Joh n 14:1-3).</a:t>
            </a:r>
          </a:p>
          <a:p>
            <a:r>
              <a:rPr lang="en-US" dirty="0" smtClean="0"/>
              <a:t>Do you know what this city is like? The Bible tells us. </a:t>
            </a:r>
          </a:p>
          <a:p>
            <a:r>
              <a:rPr lang="en-US" dirty="0" smtClean="0"/>
              <a:t>The twelve doors are twelve pearls, and each door is made of a single pearl. The main street of the city is pure gold, as transparent glass (Revelation 21:21).</a:t>
            </a:r>
          </a:p>
          <a:p>
            <a:r>
              <a:rPr lang="en-US" dirty="0" smtClean="0"/>
              <a:t>That’s a wonderful city! We can’t imagine what it’ll be like. </a:t>
            </a:r>
          </a:p>
          <a:p>
            <a:r>
              <a:rPr lang="en-US" dirty="0" smtClean="0"/>
              <a:t>Soon He will come looking for us, so that we may go live with Him in that beautiful city! God has such a great love for us, that he desires us not to be here in a world full of evil but in heaven- where he lives! God has so much love for us!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Biblical text</a:t>
            </a:r>
          </a:p>
          <a:p>
            <a:r>
              <a:rPr lang="en-US" dirty="0" smtClean="0"/>
              <a:t>Jeremiah 31:3</a:t>
            </a:r>
          </a:p>
          <a:p>
            <a:r>
              <a:rPr lang="en-US" dirty="0" smtClean="0"/>
              <a:t>Let us remember that this is a very special moment. It is when we record the word of God in our student’s hearts. </a:t>
            </a:r>
          </a:p>
          <a:p>
            <a:r>
              <a:rPr lang="en-US" dirty="0" smtClean="0"/>
              <a:t>Prepare the verse in large cards beforehand. e.g. </a:t>
            </a:r>
          </a:p>
          <a:p>
            <a:r>
              <a:rPr lang="en-US" dirty="0" smtClean="0"/>
              <a:t>The LORD hath appeared </a:t>
            </a:r>
          </a:p>
          <a:p>
            <a:r>
              <a:rPr lang="en-US" dirty="0" smtClean="0"/>
              <a:t>of old unto me, saying, </a:t>
            </a:r>
          </a:p>
          <a:p>
            <a:r>
              <a:rPr lang="en-US" dirty="0" smtClean="0"/>
              <a:t>Yea, I have loved thee with an everlasting love: </a:t>
            </a:r>
          </a:p>
          <a:p>
            <a:r>
              <a:rPr lang="en-US" dirty="0" smtClean="0"/>
              <a:t>therefore with lovingkindness have I drawn thee.</a:t>
            </a:r>
          </a:p>
          <a:p>
            <a:r>
              <a:rPr lang="en-US" dirty="0" smtClean="0"/>
              <a:t>Follow the steps shown in the instruction leaflet. </a:t>
            </a:r>
          </a:p>
          <a:p>
            <a:r>
              <a:rPr lang="en-US" dirty="0" smtClean="0"/>
              <a:t>Introduction: Today I want everyone to give each other a hug. A big, big hug. Give the kids a few minutes for this activity. </a:t>
            </a:r>
          </a:p>
          <a:p>
            <a:r>
              <a:rPr lang="en-US" dirty="0" smtClean="0"/>
              <a:t>Presentation: Allow the children to read the Bible text. The teacher should read strong to accompany the children in reading. </a:t>
            </a:r>
          </a:p>
          <a:p>
            <a:r>
              <a:rPr lang="en-US" dirty="0" smtClean="0"/>
              <a:t>Explanation: In this step, explain the most difficult words of the text: they are manifested, eternal, prolong, and mercy. </a:t>
            </a:r>
          </a:p>
          <a:p>
            <a:r>
              <a:rPr lang="en-US" dirty="0" smtClean="0"/>
              <a:t>Application: Talk about what God wants the child to learn from this text. </a:t>
            </a:r>
          </a:p>
          <a:p>
            <a:r>
              <a:rPr lang="en-US" dirty="0" smtClean="0"/>
              <a:t>Repetition: Be innovative and creative in this step.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Time for Prayer</a:t>
            </a:r>
          </a:p>
          <a:p>
            <a:r>
              <a:rPr lang="en-US" dirty="0" smtClean="0"/>
              <a:t>It is time to talk to God. Start the class by going over what was learned about the time of prayer. This class will be a time of prayer requests.</a:t>
            </a:r>
          </a:p>
          <a:p>
            <a:r>
              <a:rPr lang="en-US" dirty="0" smtClean="0"/>
              <a:t>We can take a very big role and let the children write down their petitions there. It is important to pray, (if we have many students) in a general way. But if we have only a few names in each of the prayer petitions, then it is important that our students know that we pray for them and do not leave anyone out.</a:t>
            </a:r>
          </a:p>
          <a:p>
            <a:r>
              <a:rPr lang="en-US" dirty="0" smtClean="0"/>
              <a:t>Be careful with petitions that may have doctrinal problems. e.g. Praying for a dead grandfather... For my dead animal, etc...</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Optional activities</a:t>
            </a:r>
          </a:p>
          <a:p>
            <a:r>
              <a:rPr lang="en-US" dirty="0" smtClean="0"/>
              <a:t>In this class, a mural will be made; a great landscape where all of God’s creation is shown. Fruit trees, </a:t>
            </a:r>
            <a:r>
              <a:rPr lang="en-US" dirty="0" err="1" smtClean="0"/>
              <a:t>terrestial</a:t>
            </a:r>
            <a:r>
              <a:rPr lang="en-US" dirty="0" smtClean="0"/>
              <a:t> animals, reptiles, birds, sun, moon, stars, man, plants in general, flowers. </a:t>
            </a:r>
          </a:p>
          <a:p>
            <a:r>
              <a:rPr lang="en-US" dirty="0" smtClean="0"/>
              <a:t>We can bring pictures to color in, and allow the children to cut and paste. or let them draw it all. </a:t>
            </a:r>
          </a:p>
          <a:p>
            <a:r>
              <a:rPr lang="en-US" dirty="0" smtClean="0"/>
              <a:t>You can give some of the pictures to the kids so that they can color them in at home, and then bring them the next day to class so that they can glue it.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208748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Conclusion, Thank you Lord for your great love towards me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Next topic: </a:t>
            </a:r>
          </a:p>
          <a:p>
            <a:pPr lvl="0"/>
            <a:r>
              <a:rPr lang="en-US" sz="1200" kern="1200" dirty="0" smtClean="0">
                <a:solidFill>
                  <a:schemeClr val="tx1"/>
                </a:solidFill>
                <a:effectLst/>
                <a:latin typeface="+mn-lt"/>
                <a:ea typeface="+mn-ea"/>
                <a:cs typeface="+mn-cs"/>
              </a:rPr>
              <a:t>Release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89619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Welcome </a:t>
            </a:r>
          </a:p>
          <a:p>
            <a:r>
              <a:rPr lang="en-US" dirty="0" smtClean="0"/>
              <a:t>Give the welcome in a happy and fun way. Greet the children as a group. You can start with a small act between the teachers reminding the kids of what was studied the day before.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Musical moment</a:t>
            </a:r>
          </a:p>
          <a:p>
            <a:r>
              <a:rPr lang="en-US" dirty="0" smtClean="0"/>
              <a:t>Start with cheerful songs that can motivate the group. You can use a greeting song for this occasion. </a:t>
            </a:r>
          </a:p>
          <a:p>
            <a:r>
              <a:rPr lang="en-US" dirty="0" smtClean="0"/>
              <a:t>Then teach the theme song of the day. Note the instruction leaflet.</a:t>
            </a:r>
          </a:p>
          <a:p>
            <a:r>
              <a:rPr lang="en-US" dirty="0" smtClean="0"/>
              <a:t>Option: He is great!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12179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Bible Lesson of the day </a:t>
            </a:r>
          </a:p>
          <a:p>
            <a:r>
              <a:rPr lang="en-US" dirty="0" smtClean="0"/>
              <a:t>Introduction</a:t>
            </a:r>
          </a:p>
          <a:p>
            <a:r>
              <a:rPr lang="en-US" dirty="0" smtClean="0"/>
              <a:t>Blindfold two children. Let them sit in a chairs and have them guess a flower by its smell. Do the same with some fruits, letting the kids play and try. </a:t>
            </a:r>
          </a:p>
          <a:p>
            <a:r>
              <a:rPr lang="en-US" dirty="0" smtClean="0"/>
              <a:t>Today we’re going to study how God made these things.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Genesis 1:1-5.</a:t>
            </a:r>
          </a:p>
          <a:p>
            <a:r>
              <a:rPr lang="en-US" dirty="0" smtClean="0"/>
              <a:t>That’s how it all began. </a:t>
            </a:r>
          </a:p>
          <a:p>
            <a:r>
              <a:rPr lang="en-US" dirty="0" smtClean="0"/>
              <a:t>The Earth was a total chaos, the darkness covered the abyss, and the spirit of God moved on the surface of the waters.</a:t>
            </a:r>
          </a:p>
          <a:p>
            <a:r>
              <a:rPr lang="en-US" dirty="0" smtClean="0"/>
              <a:t>And God said, let there be light! And the light came to exist.</a:t>
            </a:r>
          </a:p>
          <a:p>
            <a:r>
              <a:rPr lang="en-US" dirty="0" smtClean="0"/>
              <a:t>God considered the light to be good and separated it from darkness.</a:t>
            </a:r>
          </a:p>
          <a:p>
            <a:r>
              <a:rPr lang="en-US" dirty="0" smtClean="0"/>
              <a:t>He called the light day, and the darkness, night. </a:t>
            </a:r>
          </a:p>
          <a:p>
            <a:r>
              <a:rPr lang="en-US" dirty="0" smtClean="0"/>
              <a:t>And the evening and the morning came: that was the first day.</a:t>
            </a:r>
            <a:endParaRPr lang="en-U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He called the light day, and the darkness, night. </a:t>
            </a:r>
          </a:p>
          <a:p>
            <a:r>
              <a:rPr lang="en-US" dirty="0" smtClean="0"/>
              <a:t>And the evening and the morning came: that was the first day.</a:t>
            </a:r>
          </a:p>
          <a:p>
            <a:r>
              <a:rPr lang="en-US" dirty="0" smtClean="0"/>
              <a:t>You know what? </a:t>
            </a:r>
          </a:p>
          <a:p>
            <a:r>
              <a:rPr lang="en-US" dirty="0" smtClean="0"/>
              <a:t>Our lives were also like the earth before we met Jesus- cluttered and empty. But when we hear what Jesus did for us, it’s like a light entering our hearts. </a:t>
            </a:r>
          </a:p>
          <a:p>
            <a:r>
              <a:rPr lang="en-US" dirty="0" smtClean="0"/>
              <a:t>Once again Jesus turned to the people, and said to them, “, I am the light of the world: he that </a:t>
            </a:r>
            <a:r>
              <a:rPr lang="en-US" dirty="0" err="1" smtClean="0"/>
              <a:t>followeth</a:t>
            </a:r>
            <a:r>
              <a:rPr lang="en-US" dirty="0" smtClean="0"/>
              <a:t> me shall not walk in darkness, but shall have the light of life.” (John 8:12).</a:t>
            </a:r>
          </a:p>
          <a:p>
            <a:r>
              <a:rPr lang="en-US" dirty="0" smtClean="0"/>
              <a:t>Our life changes when we let ourselves be guided by that light- the light of God in our lives.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Then God separated the waters from the firmament. Do you know how this happened? Genesis explains it. </a:t>
            </a:r>
          </a:p>
          <a:p>
            <a:r>
              <a:rPr lang="en-US" dirty="0" smtClean="0"/>
              <a:t>And God said, let the firmament exist in the midst of the waters, and let them be separated!</a:t>
            </a:r>
          </a:p>
          <a:p>
            <a:r>
              <a:rPr lang="en-US" dirty="0" smtClean="0"/>
              <a:t>And so it happened: God made the firmament and separated the waters that are below, from the waters that are above. God called the firmament heaven.</a:t>
            </a:r>
          </a:p>
          <a:p>
            <a:r>
              <a:rPr lang="en-US" dirty="0" smtClean="0"/>
              <a:t>And the evening and morning passed: that was the second day.</a:t>
            </a:r>
          </a:p>
          <a:p>
            <a:r>
              <a:rPr lang="en-US" dirty="0" smtClean="0"/>
              <a:t>And God said, let the waters below the sky gather in one place, and let dry land appear! And so it happened. God called the dry land earth, and all the waters sea And God felt this was good.</a:t>
            </a:r>
          </a:p>
          <a:p>
            <a:r>
              <a:rPr lang="en-US" dirty="0" smtClean="0"/>
              <a:t>And God said, let there be vegetation upon the earth; Let it produce herbs that give seed, and trees that give their fruit with seed, all according to their species!</a:t>
            </a:r>
          </a:p>
          <a:p>
            <a:r>
              <a:rPr lang="en-US" dirty="0" smtClean="0"/>
              <a:t>And so it happened. The vegetation began to sprout: herbs that gave seeds, and trees that gave their fruit with seed, all according to their species. And God felt that it was good. </a:t>
            </a:r>
          </a:p>
          <a:p>
            <a:r>
              <a:rPr lang="en-US" dirty="0" smtClean="0"/>
              <a:t>Close your eyes for a moment and imagine how it all happened step by step. It must have been wonderful to see the trees grow. The flowers form, the grass... </a:t>
            </a:r>
            <a:r>
              <a:rPr lang="en-US" dirty="0" err="1" smtClean="0"/>
              <a:t>Mmm</a:t>
            </a:r>
            <a:r>
              <a:rPr lang="en-US" dirty="0" smtClean="0"/>
              <a:t> How wonderful! The second and third day of creation had passed.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And you...</a:t>
            </a:r>
          </a:p>
          <a:p>
            <a:r>
              <a:rPr lang="en-US" dirty="0" smtClean="0"/>
              <a:t>Do you know of the benefits that come from water and everything else on earth?</a:t>
            </a:r>
          </a:p>
          <a:p>
            <a:r>
              <a:rPr lang="en-US" dirty="0" smtClean="0"/>
              <a:t>There are many plants that have great benefits for us. For example: Lemons are very good, especially when our throat hurts. Then we can eat lemons, and it will heal us. </a:t>
            </a:r>
          </a:p>
          <a:p>
            <a:r>
              <a:rPr lang="en-US" dirty="0" smtClean="0"/>
              <a:t>(talk about the benefits of plants for us. Take into account the best known in your city).</a:t>
            </a:r>
            <a:endParaRPr lang="es-AR"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Creation continued and birds, fish, the sun, moon, and stars, were all created. All the animals were created. That happened on the fourth and fifth day. </a:t>
            </a:r>
          </a:p>
          <a:p>
            <a:r>
              <a:rPr lang="en-US" dirty="0" smtClean="0"/>
              <a:t>A great work was created on the sixth day. God created man and woman. He took dust of the earth and formed man. Then he blew the breath of life and the man became a living being.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5664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F6E0E8E6-B6EB-498A-BC29-48D81AAAA5B6}" type="datetimeFigureOut">
              <a:rPr lang="en-US" smtClean="0"/>
              <a:t>8/1/2018</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889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F4A8B59-FD8C-464E-A2E0-D2DB42977C43}"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3643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12D0685-9E9F-46AF-8733-3458A4A5B67E}"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41314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19578A0-4252-4A4F-8A4C-4F80F1AD91FF}"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4036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DCDF071-3364-4AF2-8784-696D9E530376}"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8162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12E0C83B-2A0D-4895-8D19-F0DA28872F64}" type="datetimeFigureOut">
              <a:rPr lang="en-US" smtClean="0"/>
              <a:t>8/1/2018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0085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5E32ACF0-C7E7-4CC8-840E-A2809FB4BDF6}" type="datetimeFigureOut">
              <a:rPr lang="en-US" smtClean="0"/>
              <a:t>8/1/2018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093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8508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23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5134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3709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7310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smtClean="0"/>
              <a:t>8/1/2018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5297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0755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682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E95F70E-5DFF-42EC-93B3-07D70D7ED1BD}"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3471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240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61EAF71F-1A43-41B7-B605-0710A83174B7}" type="datetimeFigureOut">
              <a:rPr lang="en-US" smtClean="0"/>
              <a:t>8/1/2018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020311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82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ítulo 1"/>
          <p:cNvSpPr>
            <a:spLocks noGrp="1"/>
          </p:cNvSpPr>
          <p:nvPr>
            <p:ph type="ctrTitle"/>
          </p:nvPr>
        </p:nvSpPr>
        <p:spPr>
          <a:xfrm rot="21420000">
            <a:off x="441876" y="666519"/>
            <a:ext cx="8532333" cy="2766528"/>
          </a:xfrm>
        </p:spPr>
        <p:txBody>
          <a:bodyPr>
            <a:normAutofit fontScale="90000"/>
          </a:bodyPr>
          <a:lstStyle/>
          <a:p>
            <a:pPr algn="l"/>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7 </a:t>
            </a:r>
            <a: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Days </a:t>
            </a: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of</a:t>
            </a:r>
            <a:b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b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Children’s </a:t>
            </a:r>
            <a: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Evangelization</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236776"/>
            <a:ext cx="1695712" cy="701101"/>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296" y="2919503"/>
            <a:ext cx="4185856" cy="4185856"/>
          </a:xfrm>
          <a:prstGeom prst="rect">
            <a:avLst/>
          </a:prstGeom>
        </p:spPr>
      </p:pic>
      <p:sp>
        <p:nvSpPr>
          <p:cNvPr id="11" name="CuadroTexto 10"/>
          <p:cNvSpPr txBox="1"/>
          <p:nvPr/>
        </p:nvSpPr>
        <p:spPr>
          <a:xfrm>
            <a:off x="4021774" y="5839981"/>
            <a:ext cx="4132900" cy="710964"/>
          </a:xfrm>
          <a:prstGeom prst="rect">
            <a:avLst/>
          </a:prstGeom>
          <a:noFill/>
        </p:spPr>
        <p:txBody>
          <a:bodyPr wrap="square" rtlCol="0">
            <a:spAutoFit/>
          </a:bodyPr>
          <a:lstStyle/>
          <a:p>
            <a:pPr algn="ctr"/>
            <a:r>
              <a:rPr lang="es-ES" sz="3600" dirty="0" smtClean="0">
                <a:latin typeface="Abel" panose="02000506030000020004" pitchFamily="2" charset="0"/>
              </a:rPr>
              <a:t>biblewell.org</a:t>
            </a:r>
            <a:endParaRPr lang="es-ES" sz="3600" dirty="0">
              <a:latin typeface="Abel" panose="02000506030000020004" pitchFamily="2" charset="0"/>
            </a:endParaRPr>
          </a:p>
        </p:txBody>
      </p:sp>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119" t="12159" r="119" b="11533"/>
          <a:stretch/>
        </p:blipFill>
        <p:spPr>
          <a:xfrm>
            <a:off x="192075" y="-56271"/>
            <a:ext cx="11807851" cy="6006905"/>
          </a:xfrm>
          <a:prstGeom prst="rect">
            <a:avLst/>
          </a:prstGeom>
          <a:effectLst>
            <a:softEdge rad="6350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10336"/>
          <a:stretch/>
        </p:blipFill>
        <p:spPr>
          <a:xfrm>
            <a:off x="629901" y="7529"/>
            <a:ext cx="10453886" cy="6952460"/>
          </a:xfrm>
          <a:prstGeom prst="rect">
            <a:avLst/>
          </a:prstGeom>
          <a:effectLst>
            <a:softEdge rad="635000"/>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87550" y="-2065382"/>
            <a:ext cx="11016900" cy="11016900"/>
          </a:xfrm>
          <a:prstGeom prst="rect">
            <a:avLst/>
          </a:prstGeom>
          <a:effectLst>
            <a:softEdge rad="635000"/>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995868" y="-873380"/>
            <a:ext cx="9525000" cy="7620000"/>
          </a:xfrm>
          <a:prstGeom prst="rect">
            <a:avLst/>
          </a:prstGeom>
          <a:effectLst>
            <a:softEdge rad="6350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51486" y="-1269614"/>
            <a:ext cx="10728960" cy="8046720"/>
          </a:xfrm>
          <a:prstGeom prst="rect">
            <a:avLst/>
          </a:prstGeom>
          <a:effectLst>
            <a:softEdge rad="635000"/>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75" y="-15482"/>
            <a:ext cx="11680948" cy="6297714"/>
          </a:xfrm>
          <a:prstGeom prst="rect">
            <a:avLst/>
          </a:prstGeom>
        </p:spPr>
      </p:pic>
      <p:sp>
        <p:nvSpPr>
          <p:cNvPr id="2" name="Título 1"/>
          <p:cNvSpPr>
            <a:spLocks noGrp="1"/>
          </p:cNvSpPr>
          <p:nvPr>
            <p:ph type="title"/>
          </p:nvPr>
        </p:nvSpPr>
        <p:spPr/>
        <p:txBody>
          <a:bodyPr/>
          <a:lstStyle/>
          <a:p>
            <a:r>
              <a:rPr lang="es-ES" dirty="0" err="1" smtClean="0">
                <a:effectLst>
                  <a:outerShdw blurRad="50800" dist="38100" dir="2700000" algn="tl" rotWithShape="0">
                    <a:prstClr val="black">
                      <a:alpha val="40000"/>
                    </a:prstClr>
                  </a:outerShdw>
                </a:effectLst>
              </a:rPr>
              <a:t>Bible</a:t>
            </a:r>
            <a:r>
              <a:rPr lang="es-ES" dirty="0" smtClean="0">
                <a:effectLst>
                  <a:outerShdw blurRad="50800" dist="38100" dir="2700000" algn="tl" rotWithShape="0">
                    <a:prstClr val="black">
                      <a:alpha val="40000"/>
                    </a:prstClr>
                  </a:outerShdw>
                </a:effectLst>
              </a:rPr>
              <a:t> </a:t>
            </a:r>
            <a:r>
              <a:rPr lang="es-ES" dirty="0">
                <a:effectLst>
                  <a:outerShdw blurRad="50800" dist="38100" dir="2700000" algn="tl" rotWithShape="0">
                    <a:prstClr val="black">
                      <a:alpha val="40000"/>
                    </a:prstClr>
                  </a:outerShdw>
                </a:effectLst>
              </a:rPr>
              <a:t>Verse</a:t>
            </a:r>
            <a:endParaRPr lang="es-ES" dirty="0">
              <a:effectLst>
                <a:outerShdw blurRad="50800" dist="38100" dir="2700000" algn="tl" rotWithShape="0">
                  <a:prstClr val="black">
                    <a:alpha val="40000"/>
                  </a:prstClr>
                </a:outerShdw>
              </a:effectLst>
            </a:endParaRPr>
          </a:p>
        </p:txBody>
      </p:sp>
      <p:sp>
        <p:nvSpPr>
          <p:cNvPr id="3" name="Marcador de contenido 2"/>
          <p:cNvSpPr>
            <a:spLocks noGrp="1"/>
          </p:cNvSpPr>
          <p:nvPr>
            <p:ph sz="quarter" idx="13"/>
          </p:nvPr>
        </p:nvSpPr>
        <p:spPr>
          <a:xfrm>
            <a:off x="685800" y="1472555"/>
            <a:ext cx="10394707" cy="3311189"/>
          </a:xfrm>
        </p:spPr>
        <p:txBody>
          <a:bodyPr>
            <a:normAutofit/>
          </a:bodyPr>
          <a:lstStyle/>
          <a:p>
            <a:pPr marL="0" indent="0" algn="ctr">
              <a:buNone/>
            </a:pPr>
            <a:r>
              <a:rPr lang="es-ES" sz="11500" dirty="0" err="1"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bg1">
                      <a:alpha val="40000"/>
                    </a:schemeClr>
                  </a:glow>
                </a:effectLst>
              </a:rPr>
              <a:t>Jeremiah</a:t>
            </a:r>
            <a:r>
              <a:rPr lang="es-ES" sz="115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bg1">
                      <a:alpha val="40000"/>
                    </a:schemeClr>
                  </a:glow>
                </a:effectLst>
              </a:rPr>
              <a:t> </a:t>
            </a:r>
            <a:r>
              <a:rPr lang="es-ES" sz="115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bg1">
                      <a:alpha val="40000"/>
                    </a:schemeClr>
                  </a:glow>
                </a:effectLst>
              </a:rPr>
              <a:t>31:3</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sp>
        <p:nvSpPr>
          <p:cNvPr id="6" name="Marcador de contenido 2"/>
          <p:cNvSpPr txBox="1">
            <a:spLocks/>
          </p:cNvSpPr>
          <p:nvPr/>
        </p:nvSpPr>
        <p:spPr>
          <a:xfrm>
            <a:off x="1158286" y="309489"/>
            <a:ext cx="9449734" cy="310968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AR" sz="13800" dirty="0" err="1">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The</a:t>
            </a: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 LORD </a:t>
            </a:r>
            <a:r>
              <a:rPr lang="es-AR" sz="13800" dirty="0" err="1">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hath</a:t>
            </a: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 </a:t>
            </a:r>
            <a:r>
              <a:rPr lang="es-AR" sz="13800" dirty="0" err="1">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appeared</a:t>
            </a: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 </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sp>
        <p:nvSpPr>
          <p:cNvPr id="6" name="Marcador de contenido 2"/>
          <p:cNvSpPr txBox="1">
            <a:spLocks/>
          </p:cNvSpPr>
          <p:nvPr/>
        </p:nvSpPr>
        <p:spPr>
          <a:xfrm>
            <a:off x="1158286" y="309489"/>
            <a:ext cx="9449734" cy="310968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of old unto me, saying, </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859866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sp>
        <p:nvSpPr>
          <p:cNvPr id="6" name="Marcador de contenido 2"/>
          <p:cNvSpPr txBox="1">
            <a:spLocks/>
          </p:cNvSpPr>
          <p:nvPr/>
        </p:nvSpPr>
        <p:spPr>
          <a:xfrm>
            <a:off x="166064" y="309489"/>
            <a:ext cx="11434178" cy="3109685"/>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Yea, I have loved thee with an everlasting love: </a:t>
            </a:r>
            <a:endParaRPr lang="en-US"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8068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sp>
        <p:nvSpPr>
          <p:cNvPr id="6" name="Marcador de contenido 2"/>
          <p:cNvSpPr txBox="1">
            <a:spLocks/>
          </p:cNvSpPr>
          <p:nvPr/>
        </p:nvSpPr>
        <p:spPr>
          <a:xfrm>
            <a:off x="166064" y="309489"/>
            <a:ext cx="11434178" cy="3595761"/>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therefore with lovingkindness have I </a:t>
            </a:r>
            <a:r>
              <a:rPr lang="en-US" sz="13800"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
            </a:r>
            <a:br>
              <a:rPr lang="en-US" sz="13800"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br>
            <a:r>
              <a:rPr lang="en-US" sz="13800"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drawn </a:t>
            </a:r>
            <a:r>
              <a:rPr lang="en-US"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thee.</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740936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9" name="Título 1"/>
          <p:cNvSpPr>
            <a:spLocks noGrp="1"/>
          </p:cNvSpPr>
          <p:nvPr>
            <p:ph type="ctrTitle"/>
          </p:nvPr>
        </p:nvSpPr>
        <p:spPr>
          <a:xfrm rot="21420000">
            <a:off x="441876" y="666519"/>
            <a:ext cx="8532333" cy="2766528"/>
          </a:xfrm>
        </p:spPr>
        <p:txBody>
          <a:bodyPr>
            <a:normAutofit/>
          </a:bodyPr>
          <a:lstStyle/>
          <a:p>
            <a:pPr algn="l"/>
            <a: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Walk </a:t>
            </a: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
            </a:r>
            <a:b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b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with </a:t>
            </a:r>
            <a: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me</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99" y="3576613"/>
            <a:ext cx="1242464" cy="1242464"/>
          </a:xfrm>
          <a:prstGeom prst="rect">
            <a:avLst/>
          </a:prstGeom>
        </p:spPr>
      </p:pic>
      <p:sp>
        <p:nvSpPr>
          <p:cNvPr id="12" name="CuadroTexto 11"/>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sp>
        <p:nvSpPr>
          <p:cNvPr id="13" name="Título 1"/>
          <p:cNvSpPr txBox="1">
            <a:spLocks/>
          </p:cNvSpPr>
          <p:nvPr/>
        </p:nvSpPr>
        <p:spPr>
          <a:xfrm rot="21420000">
            <a:off x="437999" y="102612"/>
            <a:ext cx="8532333" cy="1095108"/>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l"/>
            <a:r>
              <a:rPr lang="en-US" sz="4000" dirty="0" smtClean="0">
                <a:solidFill>
                  <a:srgbClr val="002060"/>
                </a:solidFill>
                <a:effectLst>
                  <a:outerShdw blurRad="50800" dist="38100" dir="2700000" algn="tl" rotWithShape="0">
                    <a:prstClr val="black">
                      <a:alpha val="40000"/>
                    </a:prstClr>
                  </a:outerShdw>
                </a:effectLst>
              </a:rPr>
              <a:t>Jesus </a:t>
            </a:r>
            <a:r>
              <a:rPr lang="en-US" sz="4000" dirty="0">
                <a:solidFill>
                  <a:srgbClr val="002060"/>
                </a:solidFill>
                <a:effectLst>
                  <a:outerShdw blurRad="50800" dist="38100" dir="2700000" algn="tl" rotWithShape="0">
                    <a:prstClr val="black">
                      <a:alpha val="40000"/>
                    </a:prstClr>
                  </a:outerShdw>
                </a:effectLst>
              </a:rPr>
              <a:t>tells </a:t>
            </a:r>
            <a:r>
              <a:rPr lang="en-US" sz="4000" dirty="0" smtClean="0">
                <a:solidFill>
                  <a:srgbClr val="002060"/>
                </a:solidFill>
                <a:effectLst>
                  <a:outerShdw blurRad="50800" dist="38100" dir="2700000" algn="tl" rotWithShape="0">
                    <a:prstClr val="black">
                      <a:alpha val="40000"/>
                    </a:prstClr>
                  </a:outerShdw>
                </a:effectLst>
              </a:rPr>
              <a:t>you:</a:t>
            </a:r>
            <a:endParaRPr lang="en-US" sz="4000" dirty="0">
              <a:solidFill>
                <a:srgbClr val="00206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3000"/>
                            </p:stCondLst>
                            <p:childTnLst>
                              <p:par>
                                <p:cTn id="18" presetID="10" presetClass="entr" presetSubtype="0" fill="hold" grpId="0" nodeType="after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4250"/>
                            </p:stCondLst>
                            <p:childTnLst>
                              <p:par>
                                <p:cTn id="22" presetID="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000" fill="hold"/>
                                        <p:tgtEl>
                                          <p:spTgt spid="13"/>
                                        </p:tgtEl>
                                        <p:attrNameLst>
                                          <p:attrName>ppt_x</p:attrName>
                                        </p:attrNameLst>
                                      </p:cBhvr>
                                      <p:tavLst>
                                        <p:tav tm="0">
                                          <p:val>
                                            <p:strVal val="0-#ppt_w/2"/>
                                          </p:val>
                                        </p:tav>
                                        <p:tav tm="100000">
                                          <p:val>
                                            <p:strVal val="#ppt_x"/>
                                          </p:val>
                                        </p:tav>
                                      </p:tavLst>
                                    </p:anim>
                                    <p:anim calcmode="lin" valueType="num">
                                      <p:cBhvr additive="base">
                                        <p:cTn id="2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23533" y="-1042"/>
            <a:ext cx="10390909" cy="6494318"/>
          </a:xfrm>
          <a:prstGeom prst="rect">
            <a:avLst/>
          </a:prstGeom>
          <a:effectLst>
            <a:softEdge rad="635000"/>
          </a:effectLst>
        </p:spPr>
      </p:pic>
      <p:sp>
        <p:nvSpPr>
          <p:cNvPr id="2" name="Título 1"/>
          <p:cNvSpPr>
            <a:spLocks noGrp="1"/>
          </p:cNvSpPr>
          <p:nvPr>
            <p:ph type="title"/>
          </p:nvPr>
        </p:nvSpPr>
        <p:spPr>
          <a:xfrm>
            <a:off x="685800" y="685800"/>
            <a:ext cx="10666827" cy="3407898"/>
          </a:xfrm>
        </p:spPr>
        <p:txBody>
          <a:bodyPr>
            <a:normAutofit/>
          </a:bodyPr>
          <a:lstStyle/>
          <a:p>
            <a:pPr algn="r"/>
            <a:r>
              <a:rPr lang="es-ES" dirty="0"/>
              <a:t>Time </a:t>
            </a:r>
            <a:r>
              <a:rPr lang="es-ES" dirty="0" err="1"/>
              <a:t>for</a:t>
            </a:r>
            <a:r>
              <a:rPr lang="es-ES" dirty="0"/>
              <a:t> </a:t>
            </a:r>
            <a:r>
              <a:rPr lang="es-ES" dirty="0" err="1"/>
              <a:t>Prayer</a:t>
            </a:r>
            <a:endParaRPr lang="es-ES"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846964" y="-156530"/>
            <a:ext cx="10076033" cy="6045620"/>
          </a:xfrm>
          <a:prstGeom prst="rect">
            <a:avLst/>
          </a:prstGeom>
          <a:effectLst>
            <a:softEdge rad="3175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7529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23971" y="119136"/>
            <a:ext cx="11430000" cy="6000750"/>
          </a:xfrm>
          <a:prstGeom prst="rect">
            <a:avLst/>
          </a:prstGeom>
          <a:effectLst>
            <a:softEdge rad="635000"/>
          </a:effectLst>
        </p:spPr>
      </p:pic>
      <p:sp>
        <p:nvSpPr>
          <p:cNvPr id="2" name="Título 1"/>
          <p:cNvSpPr>
            <a:spLocks noGrp="1"/>
          </p:cNvSpPr>
          <p:nvPr>
            <p:ph type="title"/>
          </p:nvPr>
        </p:nvSpPr>
        <p:spPr>
          <a:xfrm>
            <a:off x="1754951" y="1139483"/>
            <a:ext cx="3562637" cy="529469"/>
          </a:xfrm>
        </p:spPr>
        <p:txBody>
          <a:bodyPr>
            <a:normAutofit fontScale="90000"/>
          </a:bodyPr>
          <a:lstStyle/>
          <a:p>
            <a:r>
              <a:rPr lang="es-ES" dirty="0" err="1" smtClean="0">
                <a:solidFill>
                  <a:schemeClr val="bg1"/>
                </a:solidFill>
              </a:rPr>
              <a:t>Conclusion</a:t>
            </a:r>
            <a:endParaRPr lang="es-ES" dirty="0">
              <a:solidFill>
                <a:schemeClr val="bg1"/>
              </a:solidFill>
            </a:endParaRPr>
          </a:p>
        </p:txBody>
      </p:sp>
      <p:sp>
        <p:nvSpPr>
          <p:cNvPr id="3" name="Marcador de contenido 2"/>
          <p:cNvSpPr>
            <a:spLocks noGrp="1"/>
          </p:cNvSpPr>
          <p:nvPr>
            <p:ph sz="quarter" idx="13"/>
          </p:nvPr>
        </p:nvSpPr>
        <p:spPr>
          <a:xfrm>
            <a:off x="998840" y="4324350"/>
            <a:ext cx="8030860" cy="2538421"/>
          </a:xfrm>
        </p:spPr>
        <p:txBody>
          <a:bodyPr>
            <a:normAutofit fontScale="40000" lnSpcReduction="20000"/>
          </a:bodyPr>
          <a:lstStyle/>
          <a:p>
            <a:pPr marL="0" indent="0">
              <a:buNone/>
            </a:pPr>
            <a:r>
              <a:rPr lang="en-US" sz="13800" dirty="0">
                <a:ln>
                  <a:solidFill>
                    <a:srgbClr val="FF0000"/>
                  </a:solidFill>
                </a:ln>
                <a:solidFill>
                  <a:schemeClr val="bg1"/>
                </a:solidFill>
                <a:effectLst>
                  <a:glow rad="228600">
                    <a:schemeClr val="accent1">
                      <a:satMod val="175000"/>
                      <a:alpha val="40000"/>
                    </a:schemeClr>
                  </a:glow>
                </a:effectLst>
              </a:rPr>
              <a:t>Thank you Lord for your great love towards me</a:t>
            </a:r>
            <a:endParaRPr lang="es-AR" sz="13800" dirty="0">
              <a:ln>
                <a:solidFill>
                  <a:srgbClr val="FF0000"/>
                </a:solidFill>
              </a:ln>
              <a:solidFill>
                <a:schemeClr val="bg1"/>
              </a:solidFill>
              <a:effectLst>
                <a:glow rad="228600">
                  <a:schemeClr val="accent1">
                    <a:satMod val="175000"/>
                    <a:alpha val="40000"/>
                  </a:schemeClr>
                </a:glo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2" name="Título 1"/>
          <p:cNvSpPr>
            <a:spLocks noGrp="1"/>
          </p:cNvSpPr>
          <p:nvPr>
            <p:ph type="ctrTitle"/>
          </p:nvPr>
        </p:nvSpPr>
        <p:spPr>
          <a:xfrm rot="21420000">
            <a:off x="517850" y="580956"/>
            <a:ext cx="8905387" cy="2819685"/>
          </a:xfrm>
        </p:spPr>
        <p:txBody>
          <a:bodyPr anchor="t">
            <a:normAutofit/>
          </a:bodyPr>
          <a:lstStyle/>
          <a:p>
            <a:pPr algn="l"/>
            <a:r>
              <a:rPr lang="es-AR" sz="3100" dirty="0" err="1">
                <a:solidFill>
                  <a:srgbClr val="C00000"/>
                </a:solidFill>
                <a:effectLst>
                  <a:outerShdw blurRad="50800" dist="38100" dir="2700000" algn="tl" rotWithShape="0">
                    <a:prstClr val="black">
                      <a:alpha val="40000"/>
                    </a:prstClr>
                  </a:outerShdw>
                </a:effectLst>
              </a:rPr>
              <a:t>Next</a:t>
            </a:r>
            <a:r>
              <a:rPr lang="es-AR" sz="3100" dirty="0">
                <a:solidFill>
                  <a:srgbClr val="C00000"/>
                </a:solidFill>
                <a:effectLst>
                  <a:outerShdw blurRad="50800" dist="38100" dir="2700000" algn="tl" rotWithShape="0">
                    <a:prstClr val="black">
                      <a:alpha val="40000"/>
                    </a:prstClr>
                  </a:outerShdw>
                </a:effectLst>
              </a:rPr>
              <a:t> </a:t>
            </a:r>
            <a:r>
              <a:rPr lang="es-AR" sz="3100" dirty="0" err="1">
                <a:solidFill>
                  <a:srgbClr val="C00000"/>
                </a:solidFill>
                <a:effectLst>
                  <a:outerShdw blurRad="50800" dist="38100" dir="2700000" algn="tl" rotWithShape="0">
                    <a:prstClr val="black">
                      <a:alpha val="40000"/>
                    </a:prstClr>
                  </a:outerShdw>
                </a:effectLst>
              </a:rPr>
              <a:t>topic</a:t>
            </a:r>
            <a:r>
              <a:rPr lang="es-AR" sz="3100" dirty="0">
                <a:solidFill>
                  <a:srgbClr val="C00000"/>
                </a:solidFill>
                <a:effectLst>
                  <a:outerShdw blurRad="50800" dist="38100" dir="2700000" algn="tl" rotWithShape="0">
                    <a:prstClr val="black">
                      <a:alpha val="40000"/>
                    </a:prstClr>
                  </a:outerShdw>
                </a:effectLst>
              </a:rPr>
              <a:t>: </a:t>
            </a:r>
            <a:br>
              <a:rPr lang="es-AR" sz="3100" dirty="0">
                <a:solidFill>
                  <a:srgbClr val="C00000"/>
                </a:solidFill>
                <a:effectLst>
                  <a:outerShdw blurRad="50800" dist="38100" dir="2700000" algn="tl" rotWithShape="0">
                    <a:prstClr val="black">
                      <a:alpha val="40000"/>
                    </a:prstClr>
                  </a:outerShdw>
                </a:effectLst>
              </a:rPr>
            </a:br>
            <a:r>
              <a:rPr lang="es-AR" dirty="0" err="1">
                <a:solidFill>
                  <a:srgbClr val="002060"/>
                </a:solidFill>
                <a:effectLst>
                  <a:outerShdw blurRad="50800" dist="38100" dir="2700000" algn="tl" rotWithShape="0">
                    <a:prstClr val="black">
                      <a:alpha val="40000"/>
                    </a:prstClr>
                  </a:outerShdw>
                </a:effectLst>
              </a:rPr>
              <a:t>Release</a:t>
            </a:r>
            <a:endParaRPr lang="es-AR" dirty="0">
              <a:solidFill>
                <a:srgbClr val="002060"/>
              </a:solidFill>
              <a:effectLst>
                <a:outerShdw blurRad="50800" dist="38100" dir="2700000" algn="tl" rotWithShape="0">
                  <a:prstClr val="black">
                    <a:alpha val="40000"/>
                  </a:prstClr>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sp>
        <p:nvSpPr>
          <p:cNvPr id="9" name="CuadroTexto 8"/>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99" y="3576613"/>
            <a:ext cx="1242464" cy="1242464"/>
          </a:xfrm>
          <a:prstGeom prst="rect">
            <a:avLst/>
          </a:prstGeom>
        </p:spPr>
      </p:pic>
    </p:spTree>
    <p:extLst>
      <p:ext uri="{BB962C8B-B14F-4D97-AF65-F5344CB8AC3E}">
        <p14:creationId xmlns:p14="http://schemas.microsoft.com/office/powerpoint/2010/main" val="344062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3000"/>
                            </p:stCondLst>
                            <p:childTnLst>
                              <p:par>
                                <p:cTn id="18" presetID="10" presetClass="entr" presetSubtype="0" fill="hold" grpId="0" nodeType="after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58809" y="267674"/>
            <a:ext cx="5687658" cy="4550126"/>
          </a:xfrm>
          <a:prstGeom prst="rect">
            <a:avLst/>
          </a:prstGeom>
          <a:effectLst>
            <a:softEdge rad="635000"/>
          </a:effectLst>
        </p:spPr>
      </p:pic>
      <p:sp>
        <p:nvSpPr>
          <p:cNvPr id="2" name="Título 1"/>
          <p:cNvSpPr>
            <a:spLocks noGrp="1"/>
          </p:cNvSpPr>
          <p:nvPr>
            <p:ph type="ctrTitle"/>
          </p:nvPr>
        </p:nvSpPr>
        <p:spPr/>
        <p:txBody>
          <a:bodyPr>
            <a:normAutofit fontScale="90000"/>
          </a:bodyPr>
          <a:lstStyle/>
          <a:p>
            <a:r>
              <a:rPr lang="en-US" dirty="0"/>
              <a:t>An </a:t>
            </a:r>
            <a:r>
              <a:rPr lang="en-US" dirty="0" smtClean="0"/>
              <a:t/>
            </a:r>
            <a:br>
              <a:rPr lang="en-US" dirty="0" smtClean="0"/>
            </a:br>
            <a:r>
              <a:rPr lang="en-US" dirty="0" smtClean="0"/>
              <a:t>incomparable </a:t>
            </a:r>
            <a:br>
              <a:rPr lang="en-US" dirty="0" smtClean="0"/>
            </a:br>
            <a:r>
              <a:rPr lang="en-US" dirty="0" smtClean="0"/>
              <a:t>love</a:t>
            </a:r>
            <a:endParaRPr lang="es-AR" sz="8800" dirty="0"/>
          </a:p>
        </p:txBody>
      </p:sp>
      <p:sp>
        <p:nvSpPr>
          <p:cNvPr id="3" name="Subtítulo 2"/>
          <p:cNvSpPr>
            <a:spLocks noGrp="1"/>
          </p:cNvSpPr>
          <p:nvPr>
            <p:ph type="subTitle" idx="1"/>
          </p:nvPr>
        </p:nvSpPr>
        <p:spPr/>
        <p:txBody>
          <a:bodyPr/>
          <a:lstStyle/>
          <a:p>
            <a:r>
              <a:rPr lang="en-US" dirty="0" smtClean="0"/>
              <a:t>Day </a:t>
            </a:r>
            <a:r>
              <a:rPr lang="en-US" dirty="0" smtClean="0"/>
              <a:t>3</a:t>
            </a:r>
            <a:endParaRPr lang="en-US"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98" y="3123028"/>
            <a:ext cx="1696049" cy="1696049"/>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0" y="-52004"/>
            <a:ext cx="7212330" cy="5652703"/>
          </a:xfrm>
          <a:prstGeom prst="rect">
            <a:avLst/>
          </a:prstGeom>
          <a:effectLst>
            <a:softEdge rad="635000"/>
          </a:effectLst>
        </p:spPr>
      </p:pic>
      <p:sp>
        <p:nvSpPr>
          <p:cNvPr id="6" name="Título 1"/>
          <p:cNvSpPr>
            <a:spLocks noGrp="1"/>
          </p:cNvSpPr>
          <p:nvPr>
            <p:ph type="title"/>
          </p:nvPr>
        </p:nvSpPr>
        <p:spPr>
          <a:xfrm>
            <a:off x="685801" y="685800"/>
            <a:ext cx="10396882" cy="1151965"/>
          </a:xfrm>
        </p:spPr>
        <p:txBody>
          <a:bodyPr>
            <a:normAutofit/>
          </a:bodyPr>
          <a:lstStyle/>
          <a:p>
            <a:r>
              <a:rPr lang="en-US" dirty="0" smtClean="0"/>
              <a:t>Welcome</a:t>
            </a:r>
            <a:endParaRPr lang="en-US"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Music Time</a:t>
            </a:r>
            <a:endParaRPr lang="es-ES" dirty="0"/>
          </a:p>
        </p:txBody>
      </p:sp>
      <p:sp>
        <p:nvSpPr>
          <p:cNvPr id="8" name="Título 1"/>
          <p:cNvSpPr txBox="1">
            <a:spLocks/>
          </p:cNvSpPr>
          <p:nvPr/>
        </p:nvSpPr>
        <p:spPr>
          <a:xfrm>
            <a:off x="685801" y="5474970"/>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s-AR" dirty="0">
                <a:solidFill>
                  <a:schemeClr val="bg1"/>
                </a:solidFill>
              </a:rPr>
              <a:t>He </a:t>
            </a:r>
            <a:r>
              <a:rPr lang="es-AR" dirty="0" err="1">
                <a:solidFill>
                  <a:schemeClr val="bg1"/>
                </a:solidFill>
              </a:rPr>
              <a:t>is</a:t>
            </a:r>
            <a:r>
              <a:rPr lang="es-AR" dirty="0">
                <a:solidFill>
                  <a:schemeClr val="bg1"/>
                </a:solidFill>
              </a:rPr>
              <a:t> </a:t>
            </a:r>
            <a:r>
              <a:rPr lang="es-AR" dirty="0" err="1">
                <a:solidFill>
                  <a:schemeClr val="bg1"/>
                </a:solidFill>
              </a:rPr>
              <a:t>great</a:t>
            </a:r>
            <a:r>
              <a:rPr lang="es-AR" dirty="0">
                <a:solidFill>
                  <a:schemeClr val="bg1"/>
                </a:solidFill>
              </a:rPr>
              <a:t>!</a:t>
            </a:r>
            <a:endParaRPr lang="es-ES" dirty="0">
              <a:solidFill>
                <a:schemeClr val="bg1"/>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5384"/>
            <a:ext cx="5685871" cy="5721079"/>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66934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83220" y="290414"/>
            <a:ext cx="9462841" cy="5855133"/>
          </a:xfrm>
          <a:prstGeom prst="rect">
            <a:avLst/>
          </a:prstGeom>
          <a:effectLst>
            <a:softEdge rad="635000"/>
          </a:effectLst>
        </p:spPr>
      </p:pic>
      <p:sp>
        <p:nvSpPr>
          <p:cNvPr id="2" name="Título 1"/>
          <p:cNvSpPr>
            <a:spLocks noGrp="1"/>
          </p:cNvSpPr>
          <p:nvPr>
            <p:ph type="title"/>
          </p:nvPr>
        </p:nvSpPr>
        <p:spPr/>
        <p:txBody>
          <a:bodyPr/>
          <a:lstStyle/>
          <a:p>
            <a:r>
              <a:rPr lang="en-US" dirty="0"/>
              <a:t>Bible Lesson of the day </a:t>
            </a:r>
            <a:endParaRPr lang="es-ES"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132" t="16597" r="6190" b="25972"/>
          <a:stretch/>
        </p:blipFill>
        <p:spPr>
          <a:xfrm>
            <a:off x="-323558" y="-154744"/>
            <a:ext cx="12295163" cy="6161649"/>
          </a:xfrm>
          <a:prstGeom prst="rect">
            <a:avLst/>
          </a:prstGeom>
          <a:effectLst>
            <a:softEdge rad="635000"/>
          </a:effectLst>
        </p:spPr>
      </p:pic>
      <p:sp>
        <p:nvSpPr>
          <p:cNvPr id="3" name="Marcador de contenido 2"/>
          <p:cNvSpPr>
            <a:spLocks noGrp="1"/>
          </p:cNvSpPr>
          <p:nvPr>
            <p:ph sz="quarter" idx="13"/>
          </p:nvPr>
        </p:nvSpPr>
        <p:spPr>
          <a:xfrm>
            <a:off x="685801" y="5827838"/>
            <a:ext cx="1818249" cy="436825"/>
          </a:xfrm>
        </p:spPr>
        <p:txBody>
          <a:bodyPr>
            <a:normAutofit lnSpcReduction="10000"/>
          </a:bodyPr>
          <a:lstStyle/>
          <a:p>
            <a:pPr marL="0" indent="0">
              <a:buNone/>
            </a:pPr>
            <a:r>
              <a:rPr lang="es-AR" dirty="0" err="1" smtClean="0">
                <a:solidFill>
                  <a:schemeClr val="bg1"/>
                </a:solidFill>
              </a:rPr>
              <a:t>Genesis</a:t>
            </a:r>
            <a:r>
              <a:rPr lang="es-AR" dirty="0" smtClean="0">
                <a:solidFill>
                  <a:schemeClr val="bg1"/>
                </a:solidFill>
              </a:rPr>
              <a:t> </a:t>
            </a:r>
            <a:r>
              <a:rPr lang="es-AR" dirty="0" smtClean="0">
                <a:solidFill>
                  <a:schemeClr val="bg1"/>
                </a:solidFill>
              </a:rPr>
              <a:t>1:1-5</a:t>
            </a:r>
            <a:endParaRPr lang="es-AR" dirty="0">
              <a:solidFill>
                <a:schemeClr val="bg1"/>
              </a:solidFill>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t="16693" b="18987"/>
          <a:stretch/>
        </p:blipFill>
        <p:spPr>
          <a:xfrm>
            <a:off x="404616" y="-351691"/>
            <a:ext cx="11382768" cy="7301132"/>
          </a:xfrm>
          <a:prstGeom prst="rect">
            <a:avLst/>
          </a:prstGeom>
          <a:effectLst>
            <a:softEdge rad="6350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7093" y="-107111"/>
            <a:ext cx="11828318" cy="6650182"/>
          </a:xfrm>
          <a:prstGeom prst="rect">
            <a:avLst/>
          </a:prstGeom>
          <a:effectLst>
            <a:softEdge rad="6350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TM04033927[[fn=Evento principal]]</Template>
  <TotalTime>5603</TotalTime>
  <Words>1750</Words>
  <Application>Microsoft Office PowerPoint</Application>
  <PresentationFormat>Panorámica</PresentationFormat>
  <Paragraphs>128</Paragraphs>
  <Slides>23</Slides>
  <Notes>17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Abel</vt:lpstr>
      <vt:lpstr>Arial</vt:lpstr>
      <vt:lpstr>Calibri</vt:lpstr>
      <vt:lpstr>Impact</vt:lpstr>
      <vt:lpstr>Evento principal</vt:lpstr>
      <vt:lpstr>7 Days of Children’s Evangelization</vt:lpstr>
      <vt:lpstr>Walk  with me</vt:lpstr>
      <vt:lpstr>An  incomparable  love</vt:lpstr>
      <vt:lpstr>Welcome</vt:lpstr>
      <vt:lpstr>Music Time</vt:lpstr>
      <vt:lpstr>Bible Lesson of the day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Bible Verse</vt:lpstr>
      <vt:lpstr>Presentación de PowerPoint</vt:lpstr>
      <vt:lpstr>Presentación de PowerPoint</vt:lpstr>
      <vt:lpstr>Presentación de PowerPoint</vt:lpstr>
      <vt:lpstr>Presentación de PowerPoint</vt:lpstr>
      <vt:lpstr>Time for Prayer</vt:lpstr>
      <vt:lpstr>Presentación de PowerPoint</vt:lpstr>
      <vt:lpstr>Conclusion</vt:lpstr>
      <vt:lpstr>Next topic:  Release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55</cp:revision>
  <dcterms:created xsi:type="dcterms:W3CDTF">2018-07-20T18:54:32Z</dcterms:created>
  <dcterms:modified xsi:type="dcterms:W3CDTF">2018-08-01T23:16:32Z</dcterms:modified>
</cp:coreProperties>
</file>