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70" r:id="rId1"/>
  </p:sldMasterIdLst>
  <p:notesMasterIdLst>
    <p:notesMasterId r:id="rId49"/>
  </p:notesMasterIdLst>
  <p:sldIdLst>
    <p:sldId id="305" r:id="rId2"/>
    <p:sldId id="258" r:id="rId3"/>
    <p:sldId id="256" r:id="rId4"/>
    <p:sldId id="257" r:id="rId5"/>
    <p:sldId id="259" r:id="rId6"/>
    <p:sldId id="312" r:id="rId7"/>
    <p:sldId id="314" r:id="rId8"/>
    <p:sldId id="313" r:id="rId9"/>
    <p:sldId id="336" r:id="rId10"/>
    <p:sldId id="338" r:id="rId11"/>
    <p:sldId id="337" r:id="rId12"/>
    <p:sldId id="316" r:id="rId13"/>
    <p:sldId id="315" r:id="rId14"/>
    <p:sldId id="317" r:id="rId15"/>
    <p:sldId id="339" r:id="rId16"/>
    <p:sldId id="342" r:id="rId17"/>
    <p:sldId id="343" r:id="rId18"/>
    <p:sldId id="345" r:id="rId19"/>
    <p:sldId id="344" r:id="rId20"/>
    <p:sldId id="260" r:id="rId21"/>
    <p:sldId id="328" r:id="rId22"/>
    <p:sldId id="261" r:id="rId23"/>
    <p:sldId id="262" r:id="rId24"/>
    <p:sldId id="263" r:id="rId25"/>
    <p:sldId id="264" r:id="rId26"/>
    <p:sldId id="265" r:id="rId27"/>
    <p:sldId id="266" r:id="rId28"/>
    <p:sldId id="267" r:id="rId29"/>
    <p:sldId id="306" r:id="rId30"/>
    <p:sldId id="268" r:id="rId31"/>
    <p:sldId id="308" r:id="rId32"/>
    <p:sldId id="307" r:id="rId33"/>
    <p:sldId id="297" r:id="rId34"/>
    <p:sldId id="272" r:id="rId35"/>
    <p:sldId id="318" r:id="rId36"/>
    <p:sldId id="319" r:id="rId37"/>
    <p:sldId id="301" r:id="rId38"/>
    <p:sldId id="302" r:id="rId39"/>
    <p:sldId id="303" r:id="rId40"/>
    <p:sldId id="329" r:id="rId41"/>
    <p:sldId id="330" r:id="rId42"/>
    <p:sldId id="331" r:id="rId43"/>
    <p:sldId id="332" r:id="rId44"/>
    <p:sldId id="333" r:id="rId45"/>
    <p:sldId id="334" r:id="rId46"/>
    <p:sldId id="335" r:id="rId47"/>
    <p:sldId id="32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0059" autoAdjust="0"/>
  </p:normalViewPr>
  <p:slideViewPr>
    <p:cSldViewPr snapToGrid="0">
      <p:cViewPr varScale="1">
        <p:scale>
          <a:sx n="51" d="100"/>
          <a:sy n="51"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Bible Lesson No. 3</a:t>
            </a:r>
          </a:p>
          <a:p>
            <a:r>
              <a:rPr lang="en-US" dirty="0" smtClean="0"/>
              <a:t>God Wants You to Grow Spiritually</a:t>
            </a:r>
          </a:p>
          <a:p>
            <a:endParaRPr lang="en-US" dirty="0" smtClean="0"/>
          </a:p>
          <a:p>
            <a:r>
              <a:rPr lang="en-US" dirty="0" smtClean="0"/>
              <a:t>Biblical base: La </a:t>
            </a:r>
            <a:r>
              <a:rPr lang="en-US" dirty="0" err="1" smtClean="0"/>
              <a:t>creación</a:t>
            </a:r>
            <a:r>
              <a:rPr lang="en-US" dirty="0" smtClean="0"/>
              <a:t>. 2 Peter 3:18; 1 Peter 2:2; Ephesians 4:15; Colossians 1:10, Psalm 119:105; Malachi 4:2; John 3:8; Psalm 84:4.</a:t>
            </a:r>
          </a:p>
          <a:p>
            <a:r>
              <a:rPr lang="en-US" dirty="0" err="1" smtClean="0"/>
              <a:t>Enseñanza</a:t>
            </a:r>
            <a:r>
              <a:rPr lang="en-US" dirty="0" smtClean="0"/>
              <a:t> principal: We must grow spiritually every day.</a:t>
            </a:r>
          </a:p>
          <a:p>
            <a:r>
              <a:rPr lang="en-US" dirty="0" smtClean="0"/>
              <a:t>Story: The growth of a seed.</a:t>
            </a:r>
          </a:p>
          <a:p>
            <a:endParaRPr lang="en-US" dirty="0" smtClean="0"/>
          </a:p>
          <a:p>
            <a:r>
              <a:rPr lang="en-US" dirty="0" smtClean="0"/>
              <a:t>Objectives</a:t>
            </a:r>
          </a:p>
          <a:p>
            <a:r>
              <a:rPr lang="en-US" dirty="0" smtClean="0"/>
              <a:t>That the children may...</a:t>
            </a:r>
          </a:p>
          <a:p>
            <a:r>
              <a:rPr lang="en-US" dirty="0" smtClean="0"/>
              <a:t>Understand that we have a lot to learn every day.</a:t>
            </a:r>
          </a:p>
          <a:p>
            <a:r>
              <a:rPr lang="en-US" dirty="0" smtClean="0"/>
              <a:t>Feel the desire to learn more every day.</a:t>
            </a:r>
          </a:p>
          <a:p>
            <a:r>
              <a:rPr lang="en-US" dirty="0" smtClean="0"/>
              <a:t>Want to grow spiritually every day.</a:t>
            </a:r>
          </a:p>
          <a:p>
            <a:endParaRPr lang="en-US" dirty="0" smtClean="0"/>
          </a:p>
          <a:p>
            <a:r>
              <a:rPr lang="en-US" dirty="0" smtClean="0"/>
              <a:t>Materials</a:t>
            </a:r>
          </a:p>
          <a:p>
            <a:r>
              <a:rPr lang="en-US" dirty="0" smtClean="0"/>
              <a:t>Drawings for the lesson. Theme song of the day and illustrated memory verse. Illustrative materials for prayer time. Souvenir consisting of the day’s memory verse for each child to take home. Materials for crafts.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 we will sing, La </a:t>
            </a:r>
            <a:r>
              <a:rPr lang="en-US" sz="1200" kern="1200" dirty="0" err="1" smtClean="0">
                <a:solidFill>
                  <a:schemeClr val="tx1"/>
                </a:solidFill>
                <a:effectLst/>
                <a:latin typeface="+mn-lt"/>
                <a:ea typeface="+mn-ea"/>
                <a:cs typeface="+mn-cs"/>
              </a:rPr>
              <a:t>la</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56492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we will talk to God,</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167279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We’ll get to learn about,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139262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great Creator-God.</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52033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Now let me lift my hands,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2099331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let us jump up high,</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3951353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to see you here,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298095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Is great and brings me joy.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790065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Introduction</a:t>
            </a:r>
          </a:p>
          <a:p>
            <a:r>
              <a:rPr lang="en-US" dirty="0" smtClean="0"/>
              <a:t>1.	Look what I brought you, how beautiful! I have a crown and this is a cape. Have you ever met a king? I haven’t met any of them. The kings live in palaces, in important houses of great luxury, which have many rooms, and they often have servants and soldiers to take care of them. It would be wonderful to be able to live in one of those king’s palaces. Today we are going to study the story of a man who emerged victorious in the face of difficulties.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2.	Today I want to show you something very special. Look, here we have different types of medals. Do you know what medals are? </a:t>
            </a:r>
            <a:r>
              <a:rPr lang="en-US" dirty="0" err="1" smtClean="0"/>
              <a:t>Aaah</a:t>
            </a:r>
            <a:r>
              <a:rPr lang="en-US" dirty="0" smtClean="0"/>
              <a:t>! Right! We may think of medals as something that is given to people as a prize for something special. If that’s right, medals are gifts given to you for victories you get. Today we are going to talk about a gift that God wants to give us- the gift of victory. There was a king... (start with the story)</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429384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Welcome</a:t>
            </a:r>
          </a:p>
          <a:p>
            <a:r>
              <a:rPr lang="en-US" dirty="0" smtClean="0"/>
              <a:t>Give the welcome in a cheerful and fun way. Greet all the children as a group. Introduce yourself and all the teachers who will teach today’s activity. Start by talking about how they’ve spent the day. Remind the kids of some activities done the day before.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Lesson</a:t>
            </a:r>
          </a:p>
          <a:p>
            <a:r>
              <a:rPr lang="en-US" dirty="0" smtClean="0"/>
              <a:t>There was a king, his name was Darius. He had conquered many cities—and among them was Babylon. They were all under the rule of his reign.</a:t>
            </a:r>
          </a:p>
          <a:p>
            <a:r>
              <a:rPr lang="en-US" dirty="0" smtClean="0"/>
              <a:t>When he conquered Babylon, there was a very wise Israelite named Daniel, who was very responsible and above all, reverent to his God; so the king put him in a very important position.</a:t>
            </a:r>
          </a:p>
          <a:p>
            <a:r>
              <a:rPr lang="en-US" dirty="0" smtClean="0"/>
              <a:t>King Darius greatly appreciated Daniel, because he knew that he worshipped the true God. But this king often lived his life in ways that were not pleasing to God.</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wake up, go to school, come and hear about Jesus, but what do we do? We are like that king, we know that God exists, but sometimes we do not know what to do, whether to listen to the voice of God or the voice of an enemy that makes us do evil things. We’re in doubt.</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But there were many people in that kingdom who did not believe in God and only sought to destroy Daniel. They were following him to see what he was doing. Daniel had a habit, he loved doing it every day. He would go to his window and pray. He spoke to the Lord from that place, and of course, the whole city could see him, because he was at the window. </a:t>
            </a:r>
          </a:p>
          <a:p>
            <a:r>
              <a:rPr lang="en-US" dirty="0" smtClean="0"/>
              <a:t>These men watched Daniel pray, and said:</a:t>
            </a:r>
          </a:p>
          <a:p>
            <a:r>
              <a:rPr lang="en-US" dirty="0" smtClean="0"/>
              <a:t>-Let’s trap him! We’re going to make Daniel die for this!</a:t>
            </a:r>
          </a:p>
          <a:p>
            <a:r>
              <a:rPr lang="en-US" dirty="0" smtClean="0"/>
              <a:t>Then they went to where the king was, and said:</a:t>
            </a:r>
          </a:p>
          <a:p>
            <a:r>
              <a:rPr lang="en-US" dirty="0" smtClean="0"/>
              <a:t>“King, why don’t you make a law so that for a while only you will be worshipped? And whoever worships another god that isn’t you, will be thrown into the lion’s den.</a:t>
            </a:r>
          </a:p>
          <a:p>
            <a:r>
              <a:rPr lang="en-US" dirty="0" smtClean="0"/>
              <a:t>The king was a very proud man and said:</a:t>
            </a:r>
          </a:p>
          <a:p>
            <a:r>
              <a:rPr lang="en-US" dirty="0" smtClean="0"/>
              <a:t>-That is good. Let it be written and done.</a:t>
            </a:r>
          </a:p>
          <a:p>
            <a:r>
              <a:rPr lang="en-US" dirty="0" smtClean="0"/>
              <a:t>The trap was set. The decree came out. Daniel saw it and said:</a:t>
            </a:r>
          </a:p>
          <a:p>
            <a:r>
              <a:rPr lang="en-US" dirty="0" smtClean="0"/>
              <a:t>-I will continue to pray, because the God I have, is a God of power, and He wants me to speak to Him. I’m not going to stop talking to my friend because of this law.</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You know what? We sometimes go through difficult moments and have to decide to do good or do what others want. We’re afraid of what’s going to happen to us. Satan wants that; he wants us to be afraid and he wants us to turn away from the Lord. He wants us to do evil, he wants to live in our hearts too, and he wants us to follow his ways. He does not want Jesus to live in our hearts.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Now it’s up to us to decide… what do you decide?</a:t>
            </a:r>
          </a:p>
          <a:p>
            <a:r>
              <a:rPr lang="en-US" dirty="0" smtClean="0"/>
              <a:t>You know what? The Bible says in Luke 11:28,” Blessed are those who hear what God says and obey.” We have two choices: to follow God or to follow Satan.</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What did Daniel do? Those who saw Daniel praying quickly went to the king to accuse Daniel of breaking the law and to throw him into the lion’s den!</a:t>
            </a:r>
          </a:p>
          <a:p>
            <a:r>
              <a:rPr lang="en-US" dirty="0" smtClean="0"/>
              <a:t>Daniel did not run away when they went to capture him, he only trusted God.</a:t>
            </a:r>
          </a:p>
          <a:p>
            <a:r>
              <a:rPr lang="en-US" dirty="0" smtClean="0"/>
              <a:t>The king didn’t know what to do!</a:t>
            </a:r>
          </a:p>
          <a:p>
            <a:r>
              <a:rPr lang="en-US" dirty="0" smtClean="0"/>
              <a:t>-Oh! My friend Daniel! Now I realize that this law was a trap!</a:t>
            </a:r>
          </a:p>
          <a:p>
            <a:r>
              <a:rPr lang="en-US" dirty="0" smtClean="0"/>
              <a:t>But he had no alternative. He had already made the decree and signed it. All He had to do was comply with the law and throw Daniel into the lion’s den.</a:t>
            </a:r>
          </a:p>
          <a:p>
            <a:r>
              <a:rPr lang="en-US" dirty="0" smtClean="0"/>
              <a:t>Daniel prayed more earnestly than ever before and trusted that he would emerge victorious.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When you face challenges, are you courageous and do you trust in God? Or do you listen to Satan because of fear?</a:t>
            </a:r>
          </a:p>
          <a:p>
            <a:r>
              <a:rPr lang="en-US" dirty="0" smtClean="0"/>
              <a:t>In school, we often struggle and have to choose between something that God’s word tells us not to do and what we really should do. The Bible says in 1. Corinthians 15:57 “But thanks be to God , which giveth us victory through our Lord Jesus Christ” we can be sure that we can have victory in Jesus. So now you may wonder how would you act? Will you trust God, believing that you’ll surely have victories or will you let yourself be overcome?</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king went to the lion’s den early in the morning to see what had happened to Daniel. He was sure that God had given him a solution.</a:t>
            </a:r>
          </a:p>
          <a:p>
            <a:r>
              <a:rPr lang="en-US" dirty="0" smtClean="0"/>
              <a:t>When he peeked in, the king asked:</a:t>
            </a:r>
          </a:p>
          <a:p>
            <a:r>
              <a:rPr lang="en-US" dirty="0" smtClean="0"/>
              <a:t>-Daniel, are you there?</a:t>
            </a:r>
          </a:p>
          <a:p>
            <a:r>
              <a:rPr lang="en-US" dirty="0" smtClean="0"/>
              <a:t>“Yes, I’m here!” he replied.</a:t>
            </a:r>
          </a:p>
          <a:p>
            <a:r>
              <a:rPr lang="en-US" dirty="0" smtClean="0"/>
              <a:t>They opened the door, and saw that Daniel was alive!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n-US" sz="1200" b="0" i="0" u="none" strike="noStrike" kern="1200" baseline="30000" dirty="0" smtClean="0">
                <a:solidFill>
                  <a:schemeClr val="tx1"/>
                </a:solidFill>
                <a:latin typeface="+mn-lt"/>
                <a:ea typeface="+mn-ea"/>
                <a:cs typeface="+mn-cs"/>
              </a:rPr>
              <a:t>As he left, the king asked him:</a:t>
            </a:r>
          </a:p>
          <a:p>
            <a:pPr rtl="0"/>
            <a:r>
              <a:rPr lang="en-US" sz="1200" b="0" i="0" u="none" strike="noStrike" kern="1200" baseline="30000" dirty="0" smtClean="0">
                <a:solidFill>
                  <a:schemeClr val="tx1"/>
                </a:solidFill>
                <a:latin typeface="+mn-lt"/>
                <a:ea typeface="+mn-ea"/>
                <a:cs typeface="+mn-cs"/>
              </a:rPr>
              <a:t>-What happened?</a:t>
            </a:r>
          </a:p>
          <a:p>
            <a:pPr rtl="0"/>
            <a:r>
              <a:rPr lang="en-US" sz="1200" b="0" i="0" u="none" strike="noStrike" kern="1200" baseline="30000" dirty="0" smtClean="0">
                <a:solidFill>
                  <a:schemeClr val="tx1"/>
                </a:solidFill>
                <a:latin typeface="+mn-lt"/>
                <a:ea typeface="+mn-ea"/>
                <a:cs typeface="+mn-cs"/>
              </a:rPr>
              <a:t>-God sent an angel and shut the lions’ mouths! Now I’m victorious! I am alive!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How wonderful! We, likewise, can emerge victorious, in Jesus we can overcome!</a:t>
            </a:r>
          </a:p>
          <a:p>
            <a:r>
              <a:rPr lang="en-US" dirty="0" smtClean="0"/>
              <a:t>Whenever Satan wants to tempt you or seek you to do something wrong. Ask the Lord for help and you will be assured of victory.</a:t>
            </a:r>
          </a:p>
          <a:p>
            <a:r>
              <a:rPr lang="en-US" dirty="0" smtClean="0"/>
              <a:t>In Isaiah 41:13 it says, “Fear not, I will help you.” The promise is ready, all you have to do is pray, so that you can emerge victorious with the help of Jesus.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Go over the song “I’m happy, happy,” “We’re happy to be here,” and learn the song “I Have Great Victory”. Consider the instruction booklet. Do not forget that it is a moment of joy where we will show our love for children.</a:t>
            </a:r>
            <a:endParaRPr lang="es-ES" baseline="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How about we pray now, and ask Jesus to always help us out when temptation comes?</a:t>
            </a:r>
          </a:p>
          <a:p>
            <a:r>
              <a:rPr lang="en-US" dirty="0" smtClean="0"/>
              <a:t>You’re going to be there many times, there, about to do the wrong thing! Hit that kid! Hit that kid! Hit that kid! You want to hit that kid, but no! You know that’s wrong, if you ask the Lord for help, He’s going to give you strength not to hit him.</a:t>
            </a:r>
          </a:p>
          <a:p>
            <a:r>
              <a:rPr lang="en-US" dirty="0" smtClean="0"/>
              <a:t>Let’s pray:</a:t>
            </a:r>
          </a:p>
          <a:p>
            <a:r>
              <a:rPr lang="en-US" dirty="0" smtClean="0"/>
              <a:t>“Dear Heavenly Father, we thank you because we have a promise that you will always help us. Thank you because we can be victorious with your help. Forgive our sins and help us to always overcome. In the name of Jesus. Amen.”</a:t>
            </a:r>
          </a:p>
          <a:p>
            <a:r>
              <a:rPr lang="en-US" dirty="0" smtClean="0"/>
              <a:t>How good it is to be able to say: thank you Lord, because you gave me the gift of always being victorious!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2950970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Teaching the Memory Verse</a:t>
            </a:r>
          </a:p>
          <a:p>
            <a:r>
              <a:rPr lang="en-US" dirty="0" smtClean="0"/>
              <a:t>(You may choose to memorize the Bible verse with the children before or after the lesson.)</a:t>
            </a:r>
          </a:p>
          <a:p>
            <a:r>
              <a:rPr lang="en-US" dirty="0" smtClean="0"/>
              <a:t>To teach the Bible verse at this time, we suggest preparing it with large letters (depending on the size of your group of children) on an old scroll. Make sure the paper scroll is big enough and glue the letters onto it. </a:t>
            </a:r>
          </a:p>
          <a:p>
            <a:endParaRPr lang="en-US" dirty="0" smtClean="0"/>
          </a:p>
          <a:p>
            <a:r>
              <a:rPr lang="en-US" dirty="0" smtClean="0"/>
              <a:t>Memory Verse: </a:t>
            </a:r>
          </a:p>
          <a:p>
            <a:r>
              <a:rPr lang="en-US" dirty="0" smtClean="0"/>
              <a:t>•	“But thanks be to God,</a:t>
            </a:r>
          </a:p>
          <a:p>
            <a:r>
              <a:rPr lang="en-US" dirty="0" smtClean="0"/>
              <a:t>•	which giveth us the victory</a:t>
            </a:r>
          </a:p>
          <a:p>
            <a:r>
              <a:rPr lang="en-US" dirty="0" smtClean="0"/>
              <a:t>•	through our Lord Jesus Christ.”</a:t>
            </a:r>
          </a:p>
          <a:p>
            <a:r>
              <a:rPr lang="en-US" dirty="0" smtClean="0"/>
              <a:t>•	1 Corinthians 15:57</a:t>
            </a:r>
          </a:p>
          <a:p>
            <a:endParaRPr lang="en-US" dirty="0" smtClean="0"/>
          </a:p>
          <a:p>
            <a:r>
              <a:rPr lang="en-US" dirty="0" smtClean="0"/>
              <a:t>Introduction: You can talk about how it was written in ancient times and show your scroll. If it’s big, ask two volunteers for help so that they can help you hold it in the front so that everyone may see. </a:t>
            </a:r>
          </a:p>
          <a:p>
            <a:r>
              <a:rPr lang="en-US" dirty="0" smtClean="0"/>
              <a:t>Presentation: Allow the children to read the text together as you open the scroll. Then you will read it in a strong and clear way.</a:t>
            </a:r>
          </a:p>
          <a:p>
            <a:r>
              <a:rPr lang="en-US" dirty="0" smtClean="0"/>
              <a:t>	Explanation: con breves palabras </a:t>
            </a:r>
            <a:r>
              <a:rPr lang="en-US" dirty="0" err="1" smtClean="0"/>
              <a:t>explicarás</a:t>
            </a:r>
            <a:r>
              <a:rPr lang="en-US" dirty="0" smtClean="0"/>
              <a:t> el </a:t>
            </a:r>
            <a:r>
              <a:rPr lang="en-US" dirty="0" err="1" smtClean="0"/>
              <a:t>texto</a:t>
            </a:r>
            <a:r>
              <a:rPr lang="en-US" dirty="0" smtClean="0"/>
              <a:t>. </a:t>
            </a:r>
            <a:r>
              <a:rPr lang="en-US" dirty="0" err="1" smtClean="0"/>
              <a:t>Recordando</a:t>
            </a:r>
            <a:r>
              <a:rPr lang="en-US" dirty="0" smtClean="0"/>
              <a:t> y </a:t>
            </a:r>
            <a:r>
              <a:rPr lang="en-US" dirty="0" err="1" smtClean="0"/>
              <a:t>enfatizando</a:t>
            </a:r>
            <a:r>
              <a:rPr lang="en-US" dirty="0" smtClean="0"/>
              <a:t> la </a:t>
            </a:r>
            <a:r>
              <a:rPr lang="en-US" dirty="0" err="1" smtClean="0"/>
              <a:t>lección</a:t>
            </a:r>
            <a:r>
              <a:rPr lang="en-US" dirty="0" smtClean="0"/>
              <a:t> del </a:t>
            </a:r>
            <a:r>
              <a:rPr lang="en-US" dirty="0" err="1" smtClean="0"/>
              <a:t>día</a:t>
            </a:r>
            <a:r>
              <a:rPr lang="en-US" dirty="0" smtClean="0"/>
              <a:t> de hoy. </a:t>
            </a:r>
          </a:p>
          <a:p>
            <a:r>
              <a:rPr lang="en-US" dirty="0" smtClean="0"/>
              <a:t>	Explanation: in a few words you will explain the verse. Remind and emphasize today’s lesson to the kids.</a:t>
            </a:r>
          </a:p>
          <a:p>
            <a:r>
              <a:rPr lang="en-US" dirty="0" smtClean="0"/>
              <a:t>Example: Today we have studied, that with Jesus, we can emerge victorious. That’s why we must always thank God. With His help, victory will be assured.</a:t>
            </a:r>
          </a:p>
          <a:p>
            <a:r>
              <a:rPr lang="en-US" dirty="0" smtClean="0"/>
              <a:t>Repetition: Uses innovative methods for reviewing the lesson.</a:t>
            </a:r>
          </a:p>
          <a:p>
            <a:r>
              <a:rPr lang="en-US" dirty="0" smtClean="0"/>
              <a:t>Application:  It is important to apply the day’s lesson and memory verse to the child’s life as it was studied that day.</a:t>
            </a:r>
          </a:p>
          <a:p>
            <a:r>
              <a:rPr lang="en-US" dirty="0" smtClean="0"/>
              <a:t>I recommend that you read the Instruction Manual so that you can perfect the way you teach children every day.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b="1" cap="none" dirty="0" smtClean="0">
                <a:ln w="6600">
                  <a:solidFill>
                    <a:schemeClr val="accent2"/>
                  </a:solidFill>
                  <a:prstDash val="solid"/>
                </a:ln>
                <a:solidFill>
                  <a:srgbClr val="FFFFFF"/>
                </a:solidFill>
                <a:effectLst>
                  <a:outerShdw dist="38100" dir="2700000" algn="tl" rotWithShape="0">
                    <a:schemeClr val="accent2"/>
                  </a:outerShdw>
                </a:effectLst>
              </a:rPr>
              <a:t>“But thanks be to God,</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which giveth us the victory</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smtClean="0"/>
              <a:t> </a:t>
            </a:r>
            <a:r>
              <a:rPr lang="en-US" sz="1800" dirty="0" smtClean="0"/>
              <a:t>through our Lord Jesus Christ.” 1 Corinthians 15:57</a:t>
            </a:r>
          </a:p>
          <a:p>
            <a:pPr rtl="0"/>
            <a:endParaRPr lang="en-US" sz="1800"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471741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Prayer Time</a:t>
            </a:r>
          </a:p>
          <a:p>
            <a:r>
              <a:rPr lang="en-US" dirty="0" smtClean="0"/>
              <a:t>As you know, this is an important moment when we bring the children closer to speak to God.</a:t>
            </a:r>
          </a:p>
          <a:p>
            <a:r>
              <a:rPr lang="en-US" dirty="0" smtClean="0"/>
              <a:t>Tip: Give 3 or 4 children the opportunity to share some of the victories they have had with Jesus’ help.</a:t>
            </a:r>
          </a:p>
          <a:p>
            <a:r>
              <a:rPr lang="en-US" dirty="0" smtClean="0"/>
              <a:t>Today we will thank God for our victories</a:t>
            </a:r>
          </a:p>
          <a:p>
            <a:r>
              <a:rPr lang="en-US" dirty="0" smtClean="0"/>
              <a:t>Gather the children in a circle, hold hands, and pray together.</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Activities</a:t>
            </a:r>
          </a:p>
          <a:p>
            <a:r>
              <a:rPr lang="en-US" dirty="0" smtClean="0"/>
              <a:t>Children +8: Complete the chart by writing down life situations where you’ve had to take important decisions. Mark with a cross the results that were obtained.</a:t>
            </a:r>
          </a:p>
          <a:p>
            <a:r>
              <a:rPr lang="en-US" dirty="0" smtClean="0"/>
              <a:t>Children 0 – 7: Color the drawing.</a:t>
            </a:r>
          </a:p>
          <a:p>
            <a:endParaRPr lang="en-US" dirty="0" smtClean="0"/>
          </a:p>
          <a:p>
            <a:r>
              <a:rPr lang="en-US" dirty="0" err="1" smtClean="0"/>
              <a:t>Opcional</a:t>
            </a:r>
            <a:r>
              <a:rPr lang="en-US" dirty="0" smtClean="0"/>
              <a:t>: </a:t>
            </a:r>
          </a:p>
          <a:p>
            <a:r>
              <a:rPr lang="en-US" dirty="0" smtClean="0"/>
              <a:t>Write 2 or 3 situations for which to pray for on a large sheet, so that they may be victorious.</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err="1" smtClean="0">
                <a:solidFill>
                  <a:schemeClr val="tx1"/>
                </a:solidFill>
                <a:latin typeface="+mn-lt"/>
                <a:ea typeface="+mn-ea"/>
                <a:cs typeface="+mn-cs"/>
              </a:rPr>
              <a:t>Conclusion</a:t>
            </a:r>
            <a:endParaRPr lang="es-E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Thank you Father for giving me victories.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Music</a:t>
            </a:r>
            <a:r>
              <a:rPr lang="es-ES" dirty="0" smtClean="0"/>
              <a:t> Time</a:t>
            </a:r>
          </a:p>
          <a:p>
            <a:r>
              <a:rPr lang="en-US" dirty="0" smtClean="0"/>
              <a:t>We learn the song “I Have Great Victory”. Consider the instruction booklet. Do not forget that it is a moment of joy where we will show our love for children.</a:t>
            </a:r>
            <a:endParaRPr lang="es-ES" baseline="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2803278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 am victorious, victorious, victorious with Christ,</a:t>
            </a:r>
          </a:p>
          <a:p>
            <a:r>
              <a:rPr lang="en-US" sz="1200" kern="1200" dirty="0" smtClean="0">
                <a:solidFill>
                  <a:schemeClr val="tx1"/>
                </a:solidFill>
                <a:effectLst/>
                <a:latin typeface="+mn-lt"/>
                <a:ea typeface="+mn-ea"/>
                <a:cs typeface="+mn-cs"/>
              </a:rPr>
              <a:t>I am victorious, victorious, victorious with Christ.</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222280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We’re happy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/Cuando Satanás me viene a tentar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2288259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Jesus Christ is ready to help me out. </a:t>
            </a:r>
            <a:r>
              <a:rPr lang="es-AR"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203352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When temptation comes,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1060967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will say, no, no.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3201103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Jesus Christ is ready to help me out.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2800191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smtClean="0">
                <a:solidFill>
                  <a:schemeClr val="tx1"/>
                </a:solidFill>
                <a:latin typeface="+mn-lt"/>
                <a:ea typeface="+mn-ea"/>
                <a:cs typeface="+mn-cs"/>
              </a:rPr>
              <a:t>Next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Lesson</a:t>
            </a:r>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God Wants You to Grow Spiritually</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to be here,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Our smiles you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today we will have fun.</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We’re happy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 be here,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358184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Our smiles you see,</a:t>
            </a:r>
          </a:p>
          <a:p>
            <a:r>
              <a:rPr lang="en-US" sz="1200" kern="1200" dirty="0" smtClean="0">
                <a:solidFill>
                  <a:schemeClr val="tx1"/>
                </a:solidFill>
                <a:effectLst/>
                <a:latin typeface="+mn-lt"/>
                <a:ea typeface="+mn-ea"/>
                <a:cs typeface="+mn-cs"/>
              </a:rPr>
              <a:t>Because today we will have fun.</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4092116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33" y="6143625"/>
            <a:ext cx="1675159" cy="728663"/>
          </a:xfrm>
          <a:prstGeom prst="rect">
            <a:avLst/>
          </a:prstGeom>
        </p:spPr>
      </p:pic>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49" y="236776"/>
            <a:ext cx="1695712" cy="70110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62" y="1509569"/>
            <a:ext cx="3805324" cy="3805324"/>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0" y="2669079"/>
            <a:ext cx="12126227" cy="4106022"/>
          </a:xfrm>
          <a:prstGeom prst="rect">
            <a:avLst/>
          </a:prstGeom>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3800" b="1" dirty="0">
                <a:ln/>
                <a:solidFill>
                  <a:schemeClr val="accent3"/>
                </a:solidFill>
              </a:rPr>
              <a:t>to be </a:t>
            </a:r>
            <a:r>
              <a:rPr lang="es-ES" sz="13800" b="1" dirty="0" err="1">
                <a:ln/>
                <a:solidFill>
                  <a:schemeClr val="accent3"/>
                </a:solidFill>
              </a:rPr>
              <a:t>here</a:t>
            </a:r>
            <a:r>
              <a:rPr lang="es-ES" sz="13800" b="1" dirty="0">
                <a:ln/>
                <a:solidFill>
                  <a:schemeClr val="accent3"/>
                </a:solidFill>
              </a:rPr>
              <a:t>,</a:t>
            </a:r>
          </a:p>
        </p:txBody>
      </p:sp>
    </p:spTree>
    <p:extLst>
      <p:ext uri="{BB962C8B-B14F-4D97-AF65-F5344CB8AC3E}">
        <p14:creationId xmlns:p14="http://schemas.microsoft.com/office/powerpoint/2010/main" val="114099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niÃ±os fel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224" y="1325109"/>
            <a:ext cx="6915150" cy="46101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1625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Our smiles you see,</a:t>
            </a:r>
          </a:p>
          <a:p>
            <a:r>
              <a:rPr lang="en-US" b="1" dirty="0">
                <a:ln w="6600">
                  <a:solidFill>
                    <a:schemeClr val="accent2"/>
                  </a:solidFill>
                  <a:prstDash val="solid"/>
                </a:ln>
                <a:solidFill>
                  <a:srgbClr val="FFFFFF"/>
                </a:solidFill>
                <a:effectLst>
                  <a:outerShdw dist="38100" dir="2700000" algn="tl" rotWithShape="0">
                    <a:schemeClr val="accent2"/>
                  </a:outerShdw>
                </a:effectLst>
              </a:rPr>
              <a:t>Because today we will have fun</a:t>
            </a:r>
            <a:r>
              <a:rPr lang="en-US" b="1" dirty="0" smtClean="0">
                <a:ln w="6600">
                  <a:solidFill>
                    <a:schemeClr val="accent2"/>
                  </a:solidFill>
                  <a:prstDash val="solid"/>
                </a:ln>
                <a:solidFill>
                  <a:srgbClr val="FFFFFF"/>
                </a:solidFill>
                <a:effectLst>
                  <a:outerShdw dist="38100" dir="2700000" algn="tl" rotWithShape="0">
                    <a:schemeClr val="accent2"/>
                  </a:outerShdw>
                </a:effectLst>
              </a:rPr>
              <a:t>.</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niÃ±os cant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11" y="1344935"/>
            <a:ext cx="8186777" cy="461579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So we will sing, La </a:t>
            </a:r>
            <a:r>
              <a:rPr lang="en-US" b="1" dirty="0" err="1">
                <a:ln w="6600">
                  <a:solidFill>
                    <a:schemeClr val="accent2"/>
                  </a:solidFill>
                  <a:prstDash val="solid"/>
                </a:ln>
                <a:solidFill>
                  <a:srgbClr val="FFFFFF"/>
                </a:solidFill>
                <a:effectLst>
                  <a:outerShdw dist="38100" dir="2700000" algn="tl" rotWithShape="0">
                    <a:schemeClr val="accent2"/>
                  </a:outerShdw>
                </a:effectLst>
              </a:rPr>
              <a:t>la</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16146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And we will talk to God,</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0552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13609" y="1211600"/>
            <a:ext cx="7793182" cy="467590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We’ll get to learn about,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74272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97534" y="1421545"/>
            <a:ext cx="7910932" cy="446257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err="1">
                <a:ln w="6600">
                  <a:solidFill>
                    <a:schemeClr val="accent2"/>
                  </a:solidFill>
                  <a:prstDash val="solid"/>
                </a:ln>
                <a:solidFill>
                  <a:srgbClr val="FFFFFF"/>
                </a:solidFill>
                <a:effectLst>
                  <a:outerShdw dist="38100" dir="2700000" algn="tl" rotWithShape="0">
                    <a:schemeClr val="accent2"/>
                  </a:outerShdw>
                </a:effectLst>
              </a:rPr>
              <a:t>The</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great</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Creator-God</a:t>
            </a:r>
            <a:r>
              <a:rPr lang="es-ES" sz="4000" b="1"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6432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35" y="452877"/>
            <a:ext cx="7212330" cy="565270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Now let me lift my hands,</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3345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71798" y="875481"/>
            <a:ext cx="7820530" cy="5181101"/>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And let us jump up high,</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8643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89350" y="748935"/>
            <a:ext cx="8327300" cy="554936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Because to see you here,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09924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19909" y="628650"/>
            <a:ext cx="9384635" cy="577252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Is great and brings me joy.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95087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4" name="Título 3"/>
          <p:cNvSpPr>
            <a:spLocks noGrp="1"/>
          </p:cNvSpPr>
          <p:nvPr>
            <p:ph type="ctrTitle"/>
          </p:nvPr>
        </p:nvSpPr>
        <p:spPr/>
        <p:txBody>
          <a:bodyPr/>
          <a:lstStyle/>
          <a:p>
            <a:endParaRPr lang="en-US"/>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
        <p:nvSpPr>
          <p:cNvPr id="10" name="Título 1"/>
          <p:cNvSpPr txBox="1">
            <a:spLocks/>
          </p:cNvSpPr>
          <p:nvPr/>
        </p:nvSpPr>
        <p:spPr>
          <a:xfrm rot="20773002">
            <a:off x="259308" y="575971"/>
            <a:ext cx="4240083" cy="2332251"/>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Days of </a:t>
            </a:r>
            <a:b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Children’s Evangelization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2" name="CuadroTexto 11"/>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sp>
        <p:nvSpPr>
          <p:cNvPr id="13" name="Rectángulo 12"/>
          <p:cNvSpPr/>
          <p:nvPr/>
        </p:nvSpPr>
        <p:spPr>
          <a:xfrm>
            <a:off x="2152649" y="4863247"/>
            <a:ext cx="8534401" cy="2451953"/>
          </a:xfrm>
          <a:prstGeom prst="rect">
            <a:avLst/>
          </a:prstGeom>
        </p:spPr>
        <p:txBody>
          <a:bodyPr wrap="square">
            <a:spAutoFit/>
          </a:bodyPr>
          <a:lstStyle/>
          <a:p>
            <a:pPr algn="ct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God’s Gifts for </a:t>
            </a: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His </a:t>
            </a: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Children</a:t>
            </a:r>
          </a:p>
        </p:txBody>
      </p:sp>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201680" y="1056212"/>
            <a:ext cx="5445738" cy="5445738"/>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normAutofit/>
          </a:bodyPr>
          <a:lstStyle/>
          <a:p>
            <a:r>
              <a:rPr lang="es-ES" sz="4800" b="1" dirty="0" smtClean="0">
                <a:ln w="6600">
                  <a:solidFill>
                    <a:schemeClr val="accent2"/>
                  </a:solidFill>
                  <a:prstDash val="solid"/>
                </a:ln>
                <a:solidFill>
                  <a:srgbClr val="FFFFFF"/>
                </a:solidFill>
                <a:effectLst>
                  <a:outerShdw dist="38100" dir="2700000" algn="tl" rotWithShape="0">
                    <a:schemeClr val="accent2"/>
                  </a:outerShdw>
                </a:effectLst>
              </a:rPr>
              <a:t>INTRODUCTION</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843148" y="309498"/>
            <a:ext cx="6505704" cy="6505704"/>
          </a:xfrm>
          <a:prstGeom prst="rect">
            <a:avLst/>
          </a:prstGeom>
          <a:effectLst>
            <a:softEdge rad="635000"/>
          </a:effectLst>
        </p:spPr>
      </p:pic>
    </p:spTree>
    <p:extLst>
      <p:ext uri="{BB962C8B-B14F-4D97-AF65-F5344CB8AC3E}">
        <p14:creationId xmlns:p14="http://schemas.microsoft.com/office/powerpoint/2010/main" val="1356350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16111"/>
          <a:stretch/>
        </p:blipFill>
        <p:spPr>
          <a:xfrm>
            <a:off x="2269759" y="-103251"/>
            <a:ext cx="7157181" cy="6961251"/>
          </a:xfrm>
          <a:prstGeom prst="rect">
            <a:avLst/>
          </a:prstGeom>
          <a:effectLst>
            <a:softEdge rad="635000"/>
          </a:effectLst>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25" y="-28575"/>
            <a:ext cx="6915150" cy="6915150"/>
          </a:xfrm>
          <a:prstGeom prst="rect">
            <a:avLst/>
          </a:prstGeom>
          <a:effectLst>
            <a:softEdge rad="635000"/>
          </a:effectLst>
        </p:spPr>
      </p:pic>
      <p:sp>
        <p:nvSpPr>
          <p:cNvPr id="2" name="Título 1"/>
          <p:cNvSpPr>
            <a:spLocks noGrp="1"/>
          </p:cNvSpPr>
          <p:nvPr>
            <p:ph type="title"/>
          </p:nvPr>
        </p:nvSpPr>
        <p:spPr/>
        <p:txBody>
          <a:bodyPr/>
          <a:lstStyle/>
          <a:p>
            <a:endParaRPr lang="es-ES"/>
          </a:p>
        </p:txBody>
      </p:sp>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311" y="232704"/>
            <a:ext cx="7595378" cy="6392592"/>
          </a:xfrm>
          <a:prstGeom prst="rect">
            <a:avLst/>
          </a:prstGeom>
          <a:effectLst>
            <a:softEdge rad="635000"/>
          </a:effectLst>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546" y="224546"/>
            <a:ext cx="6408908" cy="6408908"/>
          </a:xfrm>
          <a:prstGeom prst="rect">
            <a:avLst/>
          </a:prstGeom>
          <a:effectLst>
            <a:softEdge rad="635000"/>
          </a:effectLst>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37" y="311728"/>
            <a:ext cx="8312727" cy="6234545"/>
          </a:xfrm>
          <a:prstGeom prst="rect">
            <a:avLst/>
          </a:prstGeom>
          <a:effectLst>
            <a:softEdge rad="635000"/>
          </a:effectLst>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722" y="459155"/>
            <a:ext cx="5066556" cy="5939691"/>
          </a:xfrm>
          <a:prstGeom prst="rect">
            <a:avLst/>
          </a:prstGeom>
          <a:ln>
            <a:noFill/>
          </a:ln>
          <a:effectLst>
            <a:softEdge rad="112500"/>
          </a:effectLst>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n-US" b="1" dirty="0">
                <a:ln w="6600">
                  <a:solidFill>
                    <a:schemeClr val="accent2"/>
                  </a:solidFill>
                  <a:prstDash val="solid"/>
                </a:ln>
                <a:solidFill>
                  <a:srgbClr val="FFFFFF"/>
                </a:solidFill>
                <a:effectLst>
                  <a:outerShdw dist="38100" dir="2700000" algn="tl" rotWithShape="0">
                    <a:schemeClr val="accent2"/>
                  </a:outerShdw>
                </a:effectLst>
              </a:rPr>
              <a:t>God Wants You to </a:t>
            </a:r>
            <a:r>
              <a:rPr lang="en-US" b="1" dirty="0" smtClean="0">
                <a:ln w="6600">
                  <a:solidFill>
                    <a:schemeClr val="accent2"/>
                  </a:solidFill>
                  <a:prstDash val="solid"/>
                </a:ln>
                <a:solidFill>
                  <a:srgbClr val="FFFFFF"/>
                </a:solidFill>
                <a:effectLst>
                  <a:outerShdw dist="38100" dir="2700000" algn="tl" rotWithShape="0">
                    <a:schemeClr val="accent2"/>
                  </a:outerShdw>
                </a:effectLst>
              </a:rPr>
              <a:t/>
            </a:r>
            <a:br>
              <a:rPr lang="en-US" b="1" dirty="0" smtClean="0">
                <a:ln w="6600">
                  <a:solidFill>
                    <a:schemeClr val="accent2"/>
                  </a:solidFill>
                  <a:prstDash val="solid"/>
                </a:ln>
                <a:solidFill>
                  <a:srgbClr val="FFFFFF"/>
                </a:solidFill>
                <a:effectLst>
                  <a:outerShdw dist="38100" dir="2700000" algn="tl" rotWithShape="0">
                    <a:schemeClr val="accent2"/>
                  </a:outerShdw>
                </a:effectLst>
              </a:rPr>
            </a:br>
            <a:r>
              <a:rPr lang="en-US" b="1" dirty="0" smtClean="0">
                <a:ln w="6600">
                  <a:solidFill>
                    <a:schemeClr val="accent2"/>
                  </a:solidFill>
                  <a:prstDash val="solid"/>
                </a:ln>
                <a:solidFill>
                  <a:srgbClr val="FFFFFF"/>
                </a:solidFill>
                <a:effectLst>
                  <a:outerShdw dist="38100" dir="2700000" algn="tl" rotWithShape="0">
                    <a:schemeClr val="accent2"/>
                  </a:outerShdw>
                </a:effectLst>
              </a:rPr>
              <a:t>Grow </a:t>
            </a:r>
            <a:r>
              <a:rPr lang="en-US" b="1" dirty="0">
                <a:ln w="6600">
                  <a:solidFill>
                    <a:schemeClr val="accent2"/>
                  </a:solidFill>
                  <a:prstDash val="solid"/>
                </a:ln>
                <a:solidFill>
                  <a:srgbClr val="FFFFFF"/>
                </a:solidFill>
                <a:effectLst>
                  <a:outerShdw dist="38100" dir="2700000" algn="tl" rotWithShape="0">
                    <a:schemeClr val="accent2"/>
                  </a:outerShdw>
                </a:effectLst>
              </a:rPr>
              <a:t>Spiritually</a:t>
            </a:r>
          </a:p>
        </p:txBody>
      </p:sp>
      <p:sp>
        <p:nvSpPr>
          <p:cNvPr id="7" name="Subtítulo 6"/>
          <p:cNvSpPr>
            <a:spLocks noGrp="1"/>
          </p:cNvSpPr>
          <p:nvPr>
            <p:ph type="subTitle" idx="1"/>
          </p:nvPr>
        </p:nvSpPr>
        <p:spPr/>
        <p:txBody>
          <a:bodyPr/>
          <a:lstStyle/>
          <a:p>
            <a:endParaRPr lang="en-US"/>
          </a:p>
        </p:txBody>
      </p:sp>
      <p:sp>
        <p:nvSpPr>
          <p:cNvPr id="9" name="Título 5"/>
          <p:cNvSpPr txBox="1">
            <a:spLocks/>
          </p:cNvSpPr>
          <p:nvPr/>
        </p:nvSpPr>
        <p:spPr>
          <a:xfrm>
            <a:off x="257249" y="5962650"/>
            <a:ext cx="6086401"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err="1">
                <a:ln w="6600">
                  <a:solidFill>
                    <a:schemeClr val="accent2"/>
                  </a:solidFill>
                  <a:prstDash val="solid"/>
                </a:ln>
                <a:solidFill>
                  <a:srgbClr val="FFFFFF"/>
                </a:solidFill>
                <a:effectLst>
                  <a:outerShdw dist="38100" dir="2700000" algn="tl" rotWithShape="0">
                    <a:schemeClr val="accent2"/>
                  </a:outerShdw>
                </a:effectLst>
              </a:rPr>
              <a:t>Bible</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Lesson</a:t>
            </a:r>
            <a:r>
              <a:rPr lang="es-ES" sz="4000" b="1" dirty="0">
                <a:ln w="6600">
                  <a:solidFill>
                    <a:schemeClr val="accent2"/>
                  </a:solidFill>
                  <a:prstDash val="solid"/>
                </a:ln>
                <a:solidFill>
                  <a:srgbClr val="FFFFFF"/>
                </a:solidFill>
                <a:effectLst>
                  <a:outerShdw dist="38100" dir="2700000" algn="tl" rotWithShape="0">
                    <a:schemeClr val="accent2"/>
                  </a:outerShdw>
                </a:effectLst>
              </a:rPr>
              <a:t> No.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3</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077" y="333088"/>
            <a:ext cx="9259847" cy="6191825"/>
          </a:xfrm>
          <a:prstGeom prst="rect">
            <a:avLst/>
          </a:prstGeom>
          <a:effectLst>
            <a:softEdge rad="635000"/>
          </a:effectLst>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429995" y="540861"/>
            <a:ext cx="9199905" cy="5903939"/>
          </a:xfrm>
          <a:prstGeom prst="rect">
            <a:avLst/>
          </a:prstGeom>
          <a:effectLst>
            <a:softEdge rad="635000"/>
          </a:effectLst>
        </p:spPr>
      </p:pic>
    </p:spTree>
    <p:extLst>
      <p:ext uri="{BB962C8B-B14F-4D97-AF65-F5344CB8AC3E}">
        <p14:creationId xmlns:p14="http://schemas.microsoft.com/office/powerpoint/2010/main" val="222608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171450" y="1600200"/>
            <a:ext cx="11715750" cy="2819400"/>
          </a:xfrm>
        </p:spPr>
        <p:txBody>
          <a:bodyPr>
            <a:normAutofit/>
          </a:bodyPr>
          <a:lstStyle/>
          <a:p>
            <a:pPr marL="0" indent="0" algn="ctr">
              <a:buNone/>
            </a:pPr>
            <a:r>
              <a:rPr lang="es-ES" sz="96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1  </a:t>
            </a:r>
            <a:r>
              <a:rPr lang="es-ES" sz="9600" dirty="0" err="1"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Corinthians</a:t>
            </a:r>
            <a:r>
              <a:rPr lang="es-ES" sz="96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 </a:t>
            </a:r>
            <a:r>
              <a:rPr lang="es-ES" sz="96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15:57</a:t>
            </a:r>
          </a:p>
        </p:txBody>
      </p:sp>
      <p:pic>
        <p:nvPicPr>
          <p:cNvPr id="8" name="Imagen 7"/>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“But thanks be to God,</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which giveth us the victory</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through our Lord Jesus Christ.”</a:t>
            </a:r>
          </a:p>
        </p:txBody>
      </p:sp>
    </p:spTree>
    <p:extLst>
      <p:ext uri="{BB962C8B-B14F-4D97-AF65-F5344CB8AC3E}">
        <p14:creationId xmlns:p14="http://schemas.microsoft.com/office/powerpoint/2010/main" val="354647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Prayer</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Time</a:t>
            </a:r>
          </a:p>
        </p:txBody>
      </p:sp>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ACTIVITIES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393" y="648067"/>
            <a:ext cx="7714463" cy="5140351"/>
          </a:xfrm>
          <a:prstGeom prst="rect">
            <a:avLst/>
          </a:prstGeom>
          <a:effectLst>
            <a:softEdge rad="635000"/>
          </a:effectLst>
        </p:spPr>
      </p:pic>
      <p:sp>
        <p:nvSpPr>
          <p:cNvPr id="3" name="Marcador de contenido 2"/>
          <p:cNvSpPr>
            <a:spLocks noGrp="1"/>
          </p:cNvSpPr>
          <p:nvPr>
            <p:ph sz="quarter" idx="13"/>
          </p:nvPr>
        </p:nvSpPr>
        <p:spPr>
          <a:xfrm>
            <a:off x="1026664" y="4324350"/>
            <a:ext cx="10394707" cy="2084729"/>
          </a:xfrm>
        </p:spPr>
        <p:txBody>
          <a:bodyPr>
            <a:noAutofit/>
          </a:bodyPr>
          <a:lstStyle/>
          <a:p>
            <a:pPr marL="0" indent="0" algn="ctr">
              <a:buNone/>
            </a:pPr>
            <a:r>
              <a:rPr lang="en-US" sz="6600" b="1" dirty="0">
                <a:ln w="6600">
                  <a:solidFill>
                    <a:schemeClr val="accent2"/>
                  </a:solidFill>
                  <a:prstDash val="solid"/>
                </a:ln>
                <a:solidFill>
                  <a:srgbClr val="FFFFFF"/>
                </a:solidFill>
                <a:effectLst>
                  <a:outerShdw dist="38100" dir="2700000" algn="tl" rotWithShape="0">
                    <a:schemeClr val="accent2"/>
                  </a:outerShdw>
                </a:effectLst>
              </a:rPr>
              <a:t>Thank you Father for giving me victories.</a:t>
            </a:r>
            <a:endParaRPr lang="es-ES" sz="6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4"/>
          <p:cNvSpPr>
            <a:spLocks noGrp="1"/>
          </p:cNvSpPr>
          <p:nvPr>
            <p:ph type="title"/>
          </p:nvPr>
        </p:nvSpPr>
        <p:spPr/>
        <p:txBody>
          <a:bodyPr/>
          <a:lstStyle/>
          <a:p>
            <a:endParaRPr lang="en-US"/>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57" y="695536"/>
            <a:ext cx="5806743" cy="3871161"/>
          </a:xfrm>
          <a:prstGeom prst="rect">
            <a:avLst/>
          </a:prstGeom>
          <a:effectLst>
            <a:softEdge rad="635000"/>
          </a:effectLst>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5" name="Título 4"/>
          <p:cNvSpPr>
            <a:spLocks noGrp="1"/>
          </p:cNvSpPr>
          <p:nvPr>
            <p:ph type="title"/>
          </p:nvPr>
        </p:nvSpPr>
        <p:spPr/>
        <p:txBody>
          <a:bodyPr/>
          <a:lstStyle/>
          <a:p>
            <a:endParaRPr lang="en-US"/>
          </a:p>
        </p:txBody>
      </p:sp>
      <p:sp>
        <p:nvSpPr>
          <p:cNvPr id="6" name="Título 1"/>
          <p:cNvSpPr txBox="1">
            <a:spLocks/>
          </p:cNvSpPr>
          <p:nvPr/>
        </p:nvSpPr>
        <p:spPr>
          <a:xfrm>
            <a:off x="1733552" y="4867274"/>
            <a:ext cx="8743948" cy="151447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800" b="1" spc="50" dirty="0" smtClean="0">
                <a:ln w="9525" cmpd="sng">
                  <a:solidFill>
                    <a:schemeClr val="accent1"/>
                  </a:solidFill>
                  <a:prstDash val="solid"/>
                </a:ln>
                <a:solidFill>
                  <a:srgbClr val="70AD47">
                    <a:tint val="1000"/>
                  </a:srgbClr>
                </a:solidFill>
                <a:effectLst>
                  <a:glow rad="38100">
                    <a:schemeClr val="accent1">
                      <a:alpha val="40000"/>
                    </a:schemeClr>
                  </a:glow>
                </a:effectLst>
              </a:rPr>
              <a:t>Welcome!</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781050" y="3892494"/>
            <a:ext cx="10439400" cy="187965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smtClean="0">
                <a:ln w="6600">
                  <a:solidFill>
                    <a:schemeClr val="accent2"/>
                  </a:solidFill>
                  <a:prstDash val="solid"/>
                </a:ln>
                <a:solidFill>
                  <a:srgbClr val="FFFFFF"/>
                </a:solidFill>
                <a:effectLst>
                  <a:outerShdw dist="38100" dir="2700000" algn="tl" rotWithShape="0">
                    <a:schemeClr val="accent2"/>
                  </a:outerShdw>
                </a:effectLst>
              </a:rPr>
              <a:t>I HAVE GREAT VICTORY</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6995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319" y="858824"/>
            <a:ext cx="7714463" cy="5140351"/>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1123950" y="1579014"/>
            <a:ext cx="7658099" cy="47838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I HAVE GREAT VICTORY</a:t>
            </a: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smtClean="0">
                <a:ln w="6600">
                  <a:solidFill>
                    <a:schemeClr val="accent2"/>
                  </a:solidFill>
                  <a:prstDash val="solid"/>
                </a:ln>
                <a:solidFill>
                  <a:srgbClr val="FFFFFF"/>
                </a:solidFill>
                <a:effectLst>
                  <a:outerShdw dist="38100" dir="2700000" algn="tl" rotWithShape="0">
                    <a:schemeClr val="accent2"/>
                  </a:outerShdw>
                </a:effectLst>
              </a:rPr>
              <a:t>/</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I </a:t>
            </a:r>
            <a:r>
              <a:rPr lang="en-US" sz="4800" b="1" dirty="0">
                <a:ln w="6600">
                  <a:solidFill>
                    <a:schemeClr val="accent2"/>
                  </a:solidFill>
                  <a:prstDash val="solid"/>
                </a:ln>
                <a:solidFill>
                  <a:srgbClr val="FFFFFF"/>
                </a:solidFill>
                <a:effectLst>
                  <a:outerShdw dist="38100" dir="2700000" algn="tl" rotWithShape="0">
                    <a:schemeClr val="accent2"/>
                  </a:outerShdw>
                </a:effectLst>
              </a:rPr>
              <a:t>am victorious, victorious, victorious with Christ</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a:t>
            </a:r>
            <a:r>
              <a:rPr lang="es-ES" sz="4800" b="1" dirty="0" smtClean="0">
                <a:ln w="6600">
                  <a:solidFill>
                    <a:schemeClr val="accent2"/>
                  </a:solidFill>
                  <a:prstDash val="solid"/>
                </a:ln>
                <a:solidFill>
                  <a:srgbClr val="FFFFFF"/>
                </a:solidFill>
                <a:effectLst>
                  <a:outerShdw dist="38100" dir="2700000" algn="tl" rotWithShape="0">
                    <a:schemeClr val="accent2"/>
                  </a:outerShdw>
                </a:effectLst>
              </a:rPr>
              <a:t>/ </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28826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61951" y="1721344"/>
            <a:ext cx="8538306" cy="389792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/Cuando Satanás me viene a tentar  </a:t>
            </a:r>
          </a:p>
        </p:txBody>
      </p:sp>
    </p:spTree>
    <p:extLst>
      <p:ext uri="{BB962C8B-B14F-4D97-AF65-F5344CB8AC3E}">
        <p14:creationId xmlns:p14="http://schemas.microsoft.com/office/powerpoint/2010/main" val="1096087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87396" y="1561001"/>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49530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Jesus Christ is ready to help me out.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515962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NIÃO SEÃALANDO HACIA EL FR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869" y="1167275"/>
            <a:ext cx="6558915" cy="48510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When</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temptation</a:t>
            </a:r>
            <a:r>
              <a:rPr lang="es-ES" b="1" dirty="0">
                <a:ln w="6600">
                  <a:solidFill>
                    <a:schemeClr val="accent2"/>
                  </a:solidFill>
                  <a:prstDash val="solid"/>
                </a:ln>
                <a:solidFill>
                  <a:srgbClr val="FFFFFF"/>
                </a:solidFill>
                <a:effectLst>
                  <a:outerShdw dist="38100" dir="2700000" algn="tl" rotWithShape="0">
                    <a:schemeClr val="accent2"/>
                  </a:outerShdw>
                </a:effectLst>
              </a:rPr>
              <a:t> comes, </a:t>
            </a:r>
          </a:p>
        </p:txBody>
      </p:sp>
    </p:spTree>
    <p:extLst>
      <p:ext uri="{BB962C8B-B14F-4D97-AF65-F5344CB8AC3E}">
        <p14:creationId xmlns:p14="http://schemas.microsoft.com/office/powerpoint/2010/main" val="2288002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I will say, no, no. </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09634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jesus con niÃ±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778" y="1171712"/>
            <a:ext cx="6592443" cy="51218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Jesus Christ is ready to help me out.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37555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8" name="Rectángulo 7"/>
          <p:cNvSpPr/>
          <p:nvPr/>
        </p:nvSpPr>
        <p:spPr>
          <a:xfrm>
            <a:off x="571500" y="4635255"/>
            <a:ext cx="10938742" cy="2062103"/>
          </a:xfrm>
          <a:prstGeom prst="rect">
            <a:avLst/>
          </a:prstGeom>
        </p:spPr>
        <p:txBody>
          <a:bodyPr wrap="square">
            <a:spAutoFit/>
          </a:bodyPr>
          <a:lstStyle/>
          <a:p>
            <a:pPr algn="ctr"/>
            <a:r>
              <a:rPr lang="en-U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 Wants You to </a:t>
            </a:r>
            <a:r>
              <a:rPr lang="en-U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n-U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n-U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Grow </a:t>
            </a:r>
            <a:r>
              <a:rPr lang="en-U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Spiritually</a:t>
            </a:r>
            <a:endPar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
        <p:nvSpPr>
          <p:cNvPr id="4" name="Título 3"/>
          <p:cNvSpPr>
            <a:spLocks noGrp="1"/>
          </p:cNvSpPr>
          <p:nvPr>
            <p:ph type="ctrTitle"/>
          </p:nvPr>
        </p:nvSpPr>
        <p:spPr/>
        <p:txBody>
          <a:bodyPr/>
          <a:lstStyle/>
          <a:p>
            <a:endParaRPr lang="en-US"/>
          </a:p>
        </p:txBody>
      </p:sp>
      <p:sp>
        <p:nvSpPr>
          <p:cNvPr id="9" name="Título 1"/>
          <p:cNvSpPr txBox="1">
            <a:spLocks/>
          </p:cNvSpPr>
          <p:nvPr/>
        </p:nvSpPr>
        <p:spPr>
          <a:xfrm rot="20773002">
            <a:off x="417276" y="548625"/>
            <a:ext cx="2979875" cy="1427101"/>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Next</a:t>
            </a:r>
            <a:b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Lesson: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4" name="CuadroTexto 13"/>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Tree>
    <p:extLst>
      <p:ext uri="{BB962C8B-B14F-4D97-AF65-F5344CB8AC3E}">
        <p14:creationId xmlns:p14="http://schemas.microsoft.com/office/powerpoint/2010/main" val="263007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22288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err="1">
                <a:ln w="6600">
                  <a:solidFill>
                    <a:schemeClr val="accent2"/>
                  </a:solidFill>
                  <a:prstDash val="solid"/>
                </a:ln>
                <a:solidFill>
                  <a:srgbClr val="FFFFFF"/>
                </a:solidFill>
                <a:effectLst>
                  <a:outerShdw dist="38100" dir="2700000" algn="tl" rotWithShape="0">
                    <a:schemeClr val="accent2"/>
                  </a:outerShdw>
                </a:effectLst>
              </a:rPr>
              <a:t>I’m</a:t>
            </a:r>
            <a:r>
              <a:rPr lang="es-ES" sz="9600" b="1" dirty="0">
                <a:ln w="6600">
                  <a:solidFill>
                    <a:schemeClr val="accent2"/>
                  </a:solidFill>
                  <a:prstDash val="solid"/>
                </a:ln>
                <a:solidFill>
                  <a:srgbClr val="FFFFFF"/>
                </a:solidFill>
                <a:effectLst>
                  <a:outerShdw dist="38100" dir="2700000" algn="tl" rotWithShape="0">
                    <a:schemeClr val="accent2"/>
                  </a:outerShdw>
                </a:effectLst>
              </a:rPr>
              <a:t> </a:t>
            </a:r>
            <a:r>
              <a:rPr lang="es-ES" sz="9600" b="1" dirty="0" err="1">
                <a:ln w="6600">
                  <a:solidFill>
                    <a:schemeClr val="accent2"/>
                  </a:solidFill>
                  <a:prstDash val="solid"/>
                </a:ln>
                <a:solidFill>
                  <a:srgbClr val="FFFFFF"/>
                </a:solidFill>
                <a:effectLst>
                  <a:outerShdw dist="38100" dir="2700000" algn="tl" rotWithShape="0">
                    <a:schemeClr val="accent2"/>
                  </a:outerShdw>
                </a:effectLst>
              </a:rPr>
              <a:t>happy</a:t>
            </a:r>
            <a:r>
              <a:rPr lang="es-ES" sz="9600" b="1" dirty="0">
                <a:ln w="6600">
                  <a:solidFill>
                    <a:schemeClr val="accent2"/>
                  </a:solidFill>
                  <a:prstDash val="solid"/>
                </a:ln>
                <a:solidFill>
                  <a:srgbClr val="FFFFFF"/>
                </a:solidFill>
                <a:effectLst>
                  <a:outerShdw dist="38100" dir="2700000" algn="tl" rotWithShape="0">
                    <a:schemeClr val="accent2"/>
                  </a:outerShdw>
                </a:effectLst>
              </a:rPr>
              <a:t>, </a:t>
            </a:r>
            <a:r>
              <a:rPr lang="es-ES" sz="9600" b="1" dirty="0" err="1">
                <a:ln w="6600">
                  <a:solidFill>
                    <a:schemeClr val="accent2"/>
                  </a:solidFill>
                  <a:prstDash val="solid"/>
                </a:ln>
                <a:solidFill>
                  <a:srgbClr val="FFFFFF"/>
                </a:solidFill>
                <a:effectLst>
                  <a:outerShdw dist="38100" dir="2700000" algn="tl" rotWithShape="0">
                    <a:schemeClr val="accent2"/>
                  </a:outerShdw>
                </a:effectLst>
              </a:rPr>
              <a:t>happy</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23900" y="1943100"/>
            <a:ext cx="8953500" cy="38100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err="1">
                <a:ln w="6600">
                  <a:solidFill>
                    <a:schemeClr val="accent2"/>
                  </a:solidFill>
                  <a:prstDash val="solid"/>
                </a:ln>
                <a:solidFill>
                  <a:srgbClr val="FFFFFF"/>
                </a:solidFill>
                <a:effectLst>
                  <a:outerShdw dist="38100" dir="2700000" algn="tl" rotWithShape="0">
                    <a:schemeClr val="accent2"/>
                  </a:outerShdw>
                </a:effectLst>
              </a:rPr>
              <a:t>I’m</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happy</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happy</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err="1" smtClean="0">
                <a:ln w="6600">
                  <a:solidFill>
                    <a:schemeClr val="accent2"/>
                  </a:solidFill>
                  <a:prstDash val="solid"/>
                </a:ln>
                <a:solidFill>
                  <a:srgbClr val="FFFFFF"/>
                </a:solidFill>
                <a:effectLst>
                  <a:outerShdw dist="38100" dir="2700000" algn="tl" rotWithShape="0">
                    <a:schemeClr val="accent2"/>
                  </a:outerShdw>
                </a:effectLst>
              </a:rPr>
              <a:t>We’re</a:t>
            </a:r>
            <a:r>
              <a:rPr lang="es-ES" sz="4800" b="1" dirty="0" smtClean="0">
                <a:ln w="6600">
                  <a:solidFill>
                    <a:schemeClr val="accent2"/>
                  </a:solidFill>
                  <a:prstDash val="solid"/>
                </a:ln>
                <a:solidFill>
                  <a:srgbClr val="FFFFFF"/>
                </a:solidFill>
                <a:effectLst>
                  <a:outerShdw dist="38100" dir="2700000" algn="tl" rotWithShape="0">
                    <a:schemeClr val="accent2"/>
                  </a:outerShdw>
                </a:effectLst>
              </a:rPr>
              <a:t> </a:t>
            </a:r>
            <a:r>
              <a:rPr lang="es-ES" sz="4800" b="1" dirty="0" err="1">
                <a:ln w="6600">
                  <a:solidFill>
                    <a:schemeClr val="accent2"/>
                  </a:solidFill>
                  <a:prstDash val="solid"/>
                </a:ln>
                <a:solidFill>
                  <a:srgbClr val="FFFFFF"/>
                </a:solidFill>
                <a:effectLst>
                  <a:outerShdw dist="38100" dir="2700000" algn="tl" rotWithShape="0">
                    <a:schemeClr val="accent2"/>
                  </a:outerShdw>
                </a:effectLst>
              </a:rPr>
              <a:t>happy</a:t>
            </a:r>
            <a:r>
              <a:rPr lang="es-ES" sz="4800" b="1"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to be </a:t>
            </a:r>
            <a:r>
              <a:rPr lang="es-ES" sz="4800" b="1" dirty="0" err="1">
                <a:ln w="6600">
                  <a:solidFill>
                    <a:schemeClr val="accent2"/>
                  </a:solidFill>
                  <a:prstDash val="solid"/>
                </a:ln>
                <a:solidFill>
                  <a:srgbClr val="FFFFFF"/>
                </a:solidFill>
                <a:effectLst>
                  <a:outerShdw dist="38100" dir="2700000" algn="tl" rotWithShape="0">
                    <a:schemeClr val="accent2"/>
                  </a:outerShdw>
                </a:effectLst>
              </a:rPr>
              <a:t>here</a:t>
            </a:r>
            <a:r>
              <a:rPr lang="es-ES" sz="4800" b="1"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3" name="Rectángulo 2"/>
          <p:cNvSpPr/>
          <p:nvPr/>
        </p:nvSpPr>
        <p:spPr>
          <a:xfrm>
            <a:off x="717752" y="1502813"/>
            <a:ext cx="8869736" cy="3770263"/>
          </a:xfrm>
          <a:prstGeom prst="rect">
            <a:avLst/>
          </a:prstGeom>
        </p:spPr>
        <p:txBody>
          <a:bodyPr wrap="none">
            <a:spAutoFit/>
          </a:bodyPr>
          <a:lstStyle/>
          <a:p>
            <a:r>
              <a:rPr lang="es-AR" sz="23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rPr>
              <a:t>HERE</a:t>
            </a:r>
            <a:endParaRPr lang="en-US" sz="23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niÃ±os fel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863" y="1127234"/>
            <a:ext cx="7156274" cy="48662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1054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Our</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smiles</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you</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see</a:t>
            </a:r>
            <a:r>
              <a:rPr lang="es-ES" b="1" dirty="0" smtClean="0">
                <a:ln w="6600">
                  <a:solidFill>
                    <a:schemeClr val="accent2"/>
                  </a:solidFill>
                  <a:prstDash val="solid"/>
                </a:ln>
                <a:solidFill>
                  <a:srgbClr val="FFFFFF"/>
                </a:solidFill>
                <a:effectLst>
                  <a:outerShdw dist="38100" dir="2700000" algn="tl" rotWithShape="0">
                    <a:schemeClr val="accent2"/>
                  </a:outerShdw>
                </a:effectLst>
              </a:rPr>
              <a:t>,</a:t>
            </a:r>
          </a:p>
          <a:p>
            <a:r>
              <a:rPr lang="en-US" b="1" dirty="0">
                <a:ln w="6600">
                  <a:solidFill>
                    <a:schemeClr val="accent2"/>
                  </a:solidFill>
                  <a:prstDash val="solid"/>
                </a:ln>
                <a:solidFill>
                  <a:srgbClr val="FFFFFF"/>
                </a:solidFill>
                <a:effectLst>
                  <a:outerShdw dist="38100" dir="2700000" algn="tl" rotWithShape="0">
                    <a:schemeClr val="accent2"/>
                  </a:outerShdw>
                </a:effectLst>
              </a:rPr>
              <a:t>Because today we will have fun</a:t>
            </a:r>
            <a:r>
              <a:rPr lang="en-US" b="1" dirty="0" smtClean="0">
                <a:ln w="6600">
                  <a:solidFill>
                    <a:schemeClr val="accent2"/>
                  </a:solidFill>
                  <a:prstDash val="solid"/>
                </a:ln>
                <a:solidFill>
                  <a:srgbClr val="FFFFFF"/>
                </a:solidFill>
                <a:effectLst>
                  <a:outerShdw dist="38100" dir="2700000" algn="tl" rotWithShape="0">
                    <a:schemeClr val="accent2"/>
                  </a:outerShdw>
                </a:effectLst>
              </a:rPr>
              <a:t>.</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err="1" smtClean="0">
                <a:ln w="6600">
                  <a:solidFill>
                    <a:schemeClr val="accent2"/>
                  </a:solidFill>
                  <a:prstDash val="solid"/>
                </a:ln>
                <a:solidFill>
                  <a:srgbClr val="FFFFFF"/>
                </a:solidFill>
                <a:effectLst>
                  <a:outerShdw dist="38100" dir="2700000" algn="tl" rotWithShape="0">
                    <a:schemeClr val="accent2"/>
                  </a:outerShdw>
                </a:effectLst>
              </a:rPr>
              <a:t>We’re</a:t>
            </a:r>
            <a:r>
              <a:rPr lang="es-ES" sz="4800" b="1" dirty="0" smtClean="0">
                <a:ln w="6600">
                  <a:solidFill>
                    <a:schemeClr val="accent2"/>
                  </a:solidFill>
                  <a:prstDash val="solid"/>
                </a:ln>
                <a:solidFill>
                  <a:srgbClr val="FFFFFF"/>
                </a:solidFill>
                <a:effectLst>
                  <a:outerShdw dist="38100" dir="2700000" algn="tl" rotWithShape="0">
                    <a:schemeClr val="accent2"/>
                  </a:outerShdw>
                </a:effectLst>
              </a:rPr>
              <a:t> </a:t>
            </a:r>
            <a:r>
              <a:rPr lang="es-ES" sz="4800" b="1" dirty="0" err="1">
                <a:ln w="6600">
                  <a:solidFill>
                    <a:schemeClr val="accent2"/>
                  </a:solidFill>
                  <a:prstDash val="solid"/>
                </a:ln>
                <a:solidFill>
                  <a:srgbClr val="FFFFFF"/>
                </a:solidFill>
                <a:effectLst>
                  <a:outerShdw dist="38100" dir="2700000" algn="tl" rotWithShape="0">
                    <a:schemeClr val="accent2"/>
                  </a:outerShdw>
                </a:effectLst>
              </a:rPr>
              <a:t>happy</a:t>
            </a:r>
            <a:r>
              <a:rPr lang="es-ES" sz="4800" b="1" dirty="0">
                <a:ln w="6600">
                  <a:solidFill>
                    <a:schemeClr val="accent2"/>
                  </a:solidFill>
                  <a:prstDash val="solid"/>
                </a:ln>
                <a:solidFill>
                  <a:srgbClr val="FFFFFF"/>
                </a:solidFill>
                <a:effectLst>
                  <a:outerShdw dist="38100" dir="2700000" algn="tl" rotWithShape="0">
                    <a:schemeClr val="accent2"/>
                  </a:outerShdw>
                </a:effectLst>
              </a:rPr>
              <a:t> </a:t>
            </a:r>
          </a:p>
        </p:txBody>
      </p:sp>
      <p:pic>
        <p:nvPicPr>
          <p:cNvPr id="8" name="Imagen 7"/>
          <p:cNvPicPr>
            <a:picLocks noChangeAspect="1"/>
          </p:cNvPicPr>
          <p:nvPr/>
        </p:nvPicPr>
        <p:blipFill>
          <a:blip r:embed="rId4"/>
          <a:stretch>
            <a:fillRect/>
          </a:stretch>
        </p:blipFill>
        <p:spPr>
          <a:xfrm>
            <a:off x="723900" y="1600200"/>
            <a:ext cx="8953500" cy="3810000"/>
          </a:xfrm>
          <a:prstGeom prst="rect">
            <a:avLst/>
          </a:prstGeom>
          <a:effectLst>
            <a:softEdge rad="635000"/>
          </a:effectLst>
        </p:spPr>
      </p:pic>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6286</TotalTime>
  <Words>2088</Words>
  <Application>Microsoft Office PowerPoint</Application>
  <PresentationFormat>Panorámica</PresentationFormat>
  <Paragraphs>235</Paragraphs>
  <Slides>47</Slides>
  <Notes>45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47</vt:i4>
      </vt:variant>
    </vt:vector>
  </HeadingPairs>
  <TitlesOfParts>
    <vt:vector size="54" baseType="lpstr">
      <vt:lpstr>Abel</vt:lpstr>
      <vt:lpstr>Arial</vt:lpstr>
      <vt:lpstr>Arial Black</vt:lpstr>
      <vt:lpstr>Britannic Bold</vt:lpstr>
      <vt:lpstr>Calibri</vt:lpstr>
      <vt:lpstr>Times New Roman</vt:lpstr>
      <vt:lpstr>Orgánico</vt:lpstr>
      <vt:lpstr>Presentación de PowerPoint</vt:lpstr>
      <vt:lpstr>Presentación de PowerPoint</vt:lpstr>
      <vt:lpstr>God Wants You to  Grow Spiritually</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INTRODUCTION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Prayer Time</vt:lpstr>
      <vt:lpstr>ACTIVITIES</vt:lpstr>
      <vt:lpstr>Presentación de PowerPoint</vt:lpstr>
      <vt:lpstr>Music Time</vt:lpstr>
      <vt:lpstr>Music Time</vt:lpstr>
      <vt:lpstr>Music Time</vt:lpstr>
      <vt:lpstr>Music Time</vt:lpstr>
      <vt:lpstr>Music Time</vt:lpstr>
      <vt:lpstr>Music Time</vt:lpstr>
      <vt:lpstr>Music Time</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101</cp:revision>
  <dcterms:created xsi:type="dcterms:W3CDTF">2018-07-20T18:54:32Z</dcterms:created>
  <dcterms:modified xsi:type="dcterms:W3CDTF">2019-08-03T23:53:37Z</dcterms:modified>
</cp:coreProperties>
</file>