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170" r:id="rId1"/>
  </p:sldMasterIdLst>
  <p:notesMasterIdLst>
    <p:notesMasterId r:id="rId58"/>
  </p:notesMasterIdLst>
  <p:sldIdLst>
    <p:sldId id="305" r:id="rId2"/>
    <p:sldId id="366" r:id="rId3"/>
    <p:sldId id="256" r:id="rId4"/>
    <p:sldId id="257" r:id="rId5"/>
    <p:sldId id="259" r:id="rId6"/>
    <p:sldId id="312" r:id="rId7"/>
    <p:sldId id="336" r:id="rId8"/>
    <p:sldId id="313" r:id="rId9"/>
    <p:sldId id="314" r:id="rId10"/>
    <p:sldId id="337" r:id="rId11"/>
    <p:sldId id="315" r:id="rId12"/>
    <p:sldId id="339" r:id="rId13"/>
    <p:sldId id="317" r:id="rId14"/>
    <p:sldId id="341" r:id="rId15"/>
    <p:sldId id="342" r:id="rId16"/>
    <p:sldId id="343" r:id="rId17"/>
    <p:sldId id="344" r:id="rId18"/>
    <p:sldId id="260" r:id="rId19"/>
    <p:sldId id="261" r:id="rId20"/>
    <p:sldId id="345" r:id="rId21"/>
    <p:sldId id="262" r:id="rId22"/>
    <p:sldId id="263" r:id="rId23"/>
    <p:sldId id="346" r:id="rId24"/>
    <p:sldId id="264" r:id="rId25"/>
    <p:sldId id="347" r:id="rId26"/>
    <p:sldId id="265" r:id="rId27"/>
    <p:sldId id="348" r:id="rId28"/>
    <p:sldId id="266" r:id="rId29"/>
    <p:sldId id="267" r:id="rId30"/>
    <p:sldId id="349" r:id="rId31"/>
    <p:sldId id="350" r:id="rId32"/>
    <p:sldId id="306" r:id="rId33"/>
    <p:sldId id="351" r:id="rId34"/>
    <p:sldId id="268" r:id="rId35"/>
    <p:sldId id="308" r:id="rId36"/>
    <p:sldId id="297" r:id="rId37"/>
    <p:sldId id="272" r:id="rId38"/>
    <p:sldId id="318" r:id="rId39"/>
    <p:sldId id="319" r:id="rId40"/>
    <p:sldId id="301" r:id="rId41"/>
    <p:sldId id="302" r:id="rId42"/>
    <p:sldId id="303" r:id="rId43"/>
    <p:sldId id="367" r:id="rId44"/>
    <p:sldId id="368" r:id="rId45"/>
    <p:sldId id="369" r:id="rId46"/>
    <p:sldId id="370" r:id="rId47"/>
    <p:sldId id="371" r:id="rId48"/>
    <p:sldId id="372" r:id="rId49"/>
    <p:sldId id="373" r:id="rId50"/>
    <p:sldId id="374" r:id="rId51"/>
    <p:sldId id="375" r:id="rId52"/>
    <p:sldId id="376" r:id="rId53"/>
    <p:sldId id="377" r:id="rId54"/>
    <p:sldId id="378" r:id="rId55"/>
    <p:sldId id="379" r:id="rId56"/>
    <p:sldId id="320" r:id="rId57"/>
  </p:sldIdLst>
  <p:sldSz cx="12192000" cy="6858000"/>
  <p:notesSz cx="6858000" cy="9144000"/>
  <p:embeddedFontLst>
    <p:embeddedFont>
      <p:font typeface="Arial Black" panose="020B0A04020102020204" pitchFamily="34" charset="0"/>
      <p:bold r:id="rId59"/>
    </p:embeddedFont>
    <p:embeddedFont>
      <p:font typeface="Calibri" panose="020F0502020204030204" pitchFamily="34" charset="0"/>
      <p:regular r:id="rId60"/>
      <p:bold r:id="rId61"/>
      <p:italic r:id="rId62"/>
      <p:boldItalic r:id="rId63"/>
    </p:embeddedFont>
    <p:embeddedFont>
      <p:font typeface="Britannic Bold" panose="020B0903060703020204" pitchFamily="34" charset="0"/>
      <p:regular r:id="rId64"/>
    </p:embeddedFont>
    <p:embeddedFont>
      <p:font typeface="Abel" panose="02000506030000020004" pitchFamily="2" charset="0"/>
      <p:regular r:id="rId6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820000"/>
    <a:srgbClr val="5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70059" autoAdjust="0"/>
  </p:normalViewPr>
  <p:slideViewPr>
    <p:cSldViewPr snapToGrid="0">
      <p:cViewPr varScale="1">
        <p:scale>
          <a:sx n="51" d="100"/>
          <a:sy n="51" d="100"/>
        </p:scale>
        <p:origin x="792"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D74B57-18D8-458E-B1E8-9FCA30A831FE}" type="datetimeFigureOut">
              <a:rPr lang="es-ES" smtClean="0"/>
              <a:t>03/08/2019</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4BB38-2622-4434-A4CE-EEC392BD68CC}" type="slidenum">
              <a:rPr lang="es-ES" smtClean="0"/>
              <a:t>‹Nº›</a:t>
            </a:fld>
            <a:endParaRPr lang="es-ES"/>
          </a:p>
        </p:txBody>
      </p:sp>
    </p:spTree>
    <p:extLst>
      <p:ext uri="{BB962C8B-B14F-4D97-AF65-F5344CB8AC3E}">
        <p14:creationId xmlns:p14="http://schemas.microsoft.com/office/powerpoint/2010/main" val="1981651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Bible Lesson No. 3</a:t>
            </a:r>
          </a:p>
          <a:p>
            <a:r>
              <a:rPr lang="en-US" dirty="0" smtClean="0"/>
              <a:t>God Wants You to Grow Spiritually</a:t>
            </a:r>
          </a:p>
          <a:p>
            <a:endParaRPr lang="en-US" dirty="0" smtClean="0"/>
          </a:p>
          <a:p>
            <a:r>
              <a:rPr lang="en-US" dirty="0" smtClean="0"/>
              <a:t>Biblical base: La </a:t>
            </a:r>
            <a:r>
              <a:rPr lang="en-US" dirty="0" err="1" smtClean="0"/>
              <a:t>creación</a:t>
            </a:r>
            <a:r>
              <a:rPr lang="en-US" dirty="0" smtClean="0"/>
              <a:t>. 2 Peter 3:18; 1 Peter 2:2; Ephesians 4:15; Colossians 1:10, Psalm 119:105; Malachi 4:2; John 3:8; Psalm 84:4.</a:t>
            </a:r>
          </a:p>
          <a:p>
            <a:r>
              <a:rPr lang="en-US" dirty="0" err="1" smtClean="0"/>
              <a:t>Enseñanza</a:t>
            </a:r>
            <a:r>
              <a:rPr lang="en-US" dirty="0" smtClean="0"/>
              <a:t> principal: We must grow spiritually every day.</a:t>
            </a:r>
          </a:p>
          <a:p>
            <a:r>
              <a:rPr lang="en-US" dirty="0" smtClean="0"/>
              <a:t>Story: The growth of a seed.</a:t>
            </a:r>
          </a:p>
          <a:p>
            <a:endParaRPr lang="en-US" dirty="0" smtClean="0"/>
          </a:p>
          <a:p>
            <a:r>
              <a:rPr lang="en-US" dirty="0" smtClean="0"/>
              <a:t>Objectives</a:t>
            </a:r>
          </a:p>
          <a:p>
            <a:r>
              <a:rPr lang="en-US" dirty="0" smtClean="0"/>
              <a:t>That the children may...</a:t>
            </a:r>
          </a:p>
          <a:p>
            <a:r>
              <a:rPr lang="en-US" dirty="0" smtClean="0"/>
              <a:t>Understand that we have a lot to learn every day.</a:t>
            </a:r>
          </a:p>
          <a:p>
            <a:r>
              <a:rPr lang="en-US" dirty="0" smtClean="0"/>
              <a:t>Feel the desire to learn more every day.</a:t>
            </a:r>
          </a:p>
          <a:p>
            <a:r>
              <a:rPr lang="en-US" dirty="0" smtClean="0"/>
              <a:t>Want to grow spiritually every day.</a:t>
            </a:r>
          </a:p>
          <a:p>
            <a:endParaRPr lang="en-US" dirty="0" smtClean="0"/>
          </a:p>
          <a:p>
            <a:r>
              <a:rPr lang="en-US" dirty="0" smtClean="0"/>
              <a:t>Materials</a:t>
            </a:r>
          </a:p>
          <a:p>
            <a:r>
              <a:rPr lang="en-US" dirty="0" smtClean="0"/>
              <a:t>Drawings for the lesson. Theme song of the day and illustrated memory verse. Illustrative materials for prayer time. Souvenir consisting of the day’s memory verse for each child to take home. Materials for crafts. </a:t>
            </a:r>
            <a:endParaRPr lang="es-ES"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a:t>
            </a:fld>
            <a:endParaRPr lang="es-ES"/>
          </a:p>
        </p:txBody>
      </p:sp>
    </p:spTree>
    <p:extLst>
      <p:ext uri="{BB962C8B-B14F-4D97-AF65-F5344CB8AC3E}">
        <p14:creationId xmlns:p14="http://schemas.microsoft.com/office/powerpoint/2010/main" val="2457244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And every week, with all our friends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12</a:t>
            </a:fld>
            <a:endParaRPr lang="es-ES"/>
          </a:p>
        </p:txBody>
      </p:sp>
    </p:spTree>
    <p:extLst>
      <p:ext uri="{BB962C8B-B14F-4D97-AF65-F5344CB8AC3E}">
        <p14:creationId xmlns:p14="http://schemas.microsoft.com/office/powerpoint/2010/main" val="52033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we go to church, </a:t>
            </a:r>
            <a:r>
              <a:rPr lang="en-US" sz="1200" kern="1200" dirty="0" err="1" smtClean="0">
                <a:solidFill>
                  <a:schemeClr val="tx1"/>
                </a:solidFill>
                <a:effectLst/>
                <a:latin typeface="+mn-lt"/>
                <a:ea typeface="+mn-ea"/>
                <a:cs typeface="+mn-cs"/>
              </a:rPr>
              <a:t>Oh..oh..oh</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13</a:t>
            </a:fld>
            <a:endParaRPr lang="es-ES"/>
          </a:p>
        </p:txBody>
      </p:sp>
    </p:spTree>
    <p:extLst>
      <p:ext uri="{BB962C8B-B14F-4D97-AF65-F5344CB8AC3E}">
        <p14:creationId xmlns:p14="http://schemas.microsoft.com/office/powerpoint/2010/main" val="1392620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I want to go to heaven; meet Jesus,</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14</a:t>
            </a:fld>
            <a:endParaRPr lang="es-ES"/>
          </a:p>
        </p:txBody>
      </p:sp>
    </p:spTree>
    <p:extLst>
      <p:ext uri="{BB962C8B-B14F-4D97-AF65-F5344CB8AC3E}">
        <p14:creationId xmlns:p14="http://schemas.microsoft.com/office/powerpoint/2010/main" val="673044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For that event I need to prepare,</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15</a:t>
            </a:fld>
            <a:endParaRPr lang="es-ES"/>
          </a:p>
        </p:txBody>
      </p:sp>
    </p:spTree>
    <p:extLst>
      <p:ext uri="{BB962C8B-B14F-4D97-AF65-F5344CB8AC3E}">
        <p14:creationId xmlns:p14="http://schemas.microsoft.com/office/powerpoint/2010/main" val="2099331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I am learning, I’ll keep studying,</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16</a:t>
            </a:fld>
            <a:endParaRPr lang="es-ES"/>
          </a:p>
        </p:txBody>
      </p:sp>
    </p:spTree>
    <p:extLst>
      <p:ext uri="{BB962C8B-B14F-4D97-AF65-F5344CB8AC3E}">
        <p14:creationId xmlns:p14="http://schemas.microsoft.com/office/powerpoint/2010/main" val="3951353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From God’s word, Oh…oh…oh..</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17</a:t>
            </a:fld>
            <a:endParaRPr lang="es-ES"/>
          </a:p>
        </p:txBody>
      </p:sp>
    </p:spTree>
    <p:extLst>
      <p:ext uri="{BB962C8B-B14F-4D97-AF65-F5344CB8AC3E}">
        <p14:creationId xmlns:p14="http://schemas.microsoft.com/office/powerpoint/2010/main" val="3790065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Introduction</a:t>
            </a:r>
          </a:p>
          <a:p>
            <a:r>
              <a:rPr lang="en-US" dirty="0" smtClean="0"/>
              <a:t>I brought you something small but very special today. I brought you a lot of seeds so that we can take a look at them together.</a:t>
            </a:r>
          </a:p>
          <a:p>
            <a:r>
              <a:rPr lang="en-US" dirty="0" smtClean="0"/>
              <a:t>There are millions of different types of seeds… as many as the amount of plants that exist. They’ve discovered over 100,000 different plant varieties in only one place. Imagine!</a:t>
            </a:r>
          </a:p>
          <a:p>
            <a:r>
              <a:rPr lang="en-US" dirty="0" smtClean="0"/>
              <a:t>Every seed has its own size and growth time. We will study how a seed grows today. For example, this one (choose and bring a seed/plant).</a:t>
            </a:r>
            <a:endParaRPr lang="es-ES"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18</a:t>
            </a:fld>
            <a:endParaRPr lang="es-ES"/>
          </a:p>
        </p:txBody>
      </p:sp>
    </p:spTree>
    <p:extLst>
      <p:ext uri="{BB962C8B-B14F-4D97-AF65-F5344CB8AC3E}">
        <p14:creationId xmlns:p14="http://schemas.microsoft.com/office/powerpoint/2010/main" val="3874012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Lesson</a:t>
            </a:r>
          </a:p>
          <a:p>
            <a:r>
              <a:rPr lang="en-US" dirty="0" smtClean="0"/>
              <a:t>Have you seen a plant grow? First, we have to understand that a plant has several steps in its growth process. The first thing is to find the best seed to plant. When we find it, then we have to look for a suitable place to plant it. There the seed will grow and grow.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19</a:t>
            </a:fld>
            <a:endParaRPr lang="es-ES"/>
          </a:p>
        </p:txBody>
      </p:sp>
    </p:spTree>
    <p:extLst>
      <p:ext uri="{BB962C8B-B14F-4D97-AF65-F5344CB8AC3E}">
        <p14:creationId xmlns:p14="http://schemas.microsoft.com/office/powerpoint/2010/main" val="4242747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We always need to have a piece of land to plant the seed on. This land must be ready. We need to remove all the stones and big elements found in it, which might hinder our seed from growing.</a:t>
            </a:r>
          </a:p>
          <a:p>
            <a:r>
              <a:rPr lang="en-US" dirty="0" smtClean="0"/>
              <a:t>The soil is very important in the growth of our seed. It is the food for the seeds. Soil is composed of minerals and other elements that are absorbed by the seeds to help them grow.</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20</a:t>
            </a:fld>
            <a:endParaRPr lang="es-ES"/>
          </a:p>
        </p:txBody>
      </p:sp>
    </p:spTree>
    <p:extLst>
      <p:ext uri="{BB962C8B-B14F-4D97-AF65-F5344CB8AC3E}">
        <p14:creationId xmlns:p14="http://schemas.microsoft.com/office/powerpoint/2010/main" val="2960159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You know what? We’re like seeds. We’ve heard about what Jesus came to do on this earth, remember? Let’s review it for a moment: Jesus lived in heaven, he came to this earth to die in our place, for our sins. He was crucified for me and you. We just have to believe and apologize for all the evil we’ve thought, done, or said.  </a:t>
            </a:r>
          </a:p>
          <a:p>
            <a:r>
              <a:rPr lang="en-US" dirty="0" smtClean="0"/>
              <a:t>When we accept Jesus into our lives and He lives in us, it is like He is sowing a seed in our hearts. We are that land in which a small seed was sown.</a:t>
            </a:r>
          </a:p>
          <a:p>
            <a:r>
              <a:rPr lang="en-US" dirty="0" smtClean="0"/>
              <a:t>Let’s continue and see what the second step for a plant to grow is.</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21</a:t>
            </a:fld>
            <a:endParaRPr lang="es-ES"/>
          </a:p>
        </p:txBody>
      </p:sp>
    </p:spTree>
    <p:extLst>
      <p:ext uri="{BB962C8B-B14F-4D97-AF65-F5344CB8AC3E}">
        <p14:creationId xmlns:p14="http://schemas.microsoft.com/office/powerpoint/2010/main" val="3194094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Welcome</a:t>
            </a:r>
          </a:p>
          <a:p>
            <a:r>
              <a:rPr lang="en-US" dirty="0" smtClean="0"/>
              <a:t>Give the welcome in a cheerful and fun way. Greet all the children as a group. Introduce yourself and all the teachers who will teach today’s activity.</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a:t>
            </a:fld>
            <a:endParaRPr lang="es-ES"/>
          </a:p>
        </p:txBody>
      </p:sp>
    </p:spTree>
    <p:extLst>
      <p:ext uri="{BB962C8B-B14F-4D97-AF65-F5344CB8AC3E}">
        <p14:creationId xmlns:p14="http://schemas.microsoft.com/office/powerpoint/2010/main" val="792696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The seed, once sown in the soil, needs water. Water refreshes the seed, and moisturizes it so it can begin growing. But the most important thing is that water allows the seed to absorb all the nutrients from the earth.</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22</a:t>
            </a:fld>
            <a:endParaRPr lang="es-ES"/>
          </a:p>
        </p:txBody>
      </p:sp>
    </p:spTree>
    <p:extLst>
      <p:ext uri="{BB962C8B-B14F-4D97-AF65-F5344CB8AC3E}">
        <p14:creationId xmlns:p14="http://schemas.microsoft.com/office/powerpoint/2010/main" val="2513831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In other words, the seed needs the water to be able to eat and grow.</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23</a:t>
            </a:fld>
            <a:endParaRPr lang="es-ES"/>
          </a:p>
        </p:txBody>
      </p:sp>
    </p:spTree>
    <p:extLst>
      <p:ext uri="{BB962C8B-B14F-4D97-AF65-F5344CB8AC3E}">
        <p14:creationId xmlns:p14="http://schemas.microsoft.com/office/powerpoint/2010/main" val="1175880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We have to grow up, too. After hearing from Jesus, we must continue to learn from Him. We can do this because God has given us the Bible with messages for all his children.</a:t>
            </a:r>
          </a:p>
          <a:p>
            <a:r>
              <a:rPr lang="en-US" dirty="0" smtClean="0"/>
              <a:t>In it, we find many teachings for our lives, promises for when we feel bad, warnings, and interesting things to delight ourselves in the Lord. He tells us what will happen in the future, and the most important thing is that He allows us to know more about God and his love for us.</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24</a:t>
            </a:fld>
            <a:endParaRPr lang="es-ES"/>
          </a:p>
        </p:txBody>
      </p:sp>
    </p:spTree>
    <p:extLst>
      <p:ext uri="{BB962C8B-B14F-4D97-AF65-F5344CB8AC3E}">
        <p14:creationId xmlns:p14="http://schemas.microsoft.com/office/powerpoint/2010/main" val="184801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The Bible says in Psalm 119:105 “They word is a lamp unto my feet and a light unto my path.” The word of God tells us what to do. It is like a light that lights us up and tells us how to act.</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25</a:t>
            </a:fld>
            <a:endParaRPr lang="es-ES"/>
          </a:p>
        </p:txBody>
      </p:sp>
    </p:spTree>
    <p:extLst>
      <p:ext uri="{BB962C8B-B14F-4D97-AF65-F5344CB8AC3E}">
        <p14:creationId xmlns:p14="http://schemas.microsoft.com/office/powerpoint/2010/main" val="3303730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Every plant not only needs water, but also needs the sun. The sun gives it energy, that is, strength to grow. Energy allows the plant to produce its own food. Sunlight causes the plant to convert carbon dioxide into good nutrients.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26</a:t>
            </a:fld>
            <a:endParaRPr lang="es-ES"/>
          </a:p>
        </p:txBody>
      </p:sp>
    </p:spTree>
    <p:extLst>
      <p:ext uri="{BB962C8B-B14F-4D97-AF65-F5344CB8AC3E}">
        <p14:creationId xmlns:p14="http://schemas.microsoft.com/office/powerpoint/2010/main" val="566402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Without sunshine, a plant can’t grow.</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27</a:t>
            </a:fld>
            <a:endParaRPr lang="es-ES"/>
          </a:p>
        </p:txBody>
      </p:sp>
    </p:spTree>
    <p:extLst>
      <p:ext uri="{BB962C8B-B14F-4D97-AF65-F5344CB8AC3E}">
        <p14:creationId xmlns:p14="http://schemas.microsoft.com/office/powerpoint/2010/main" val="728228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You know what? We all need light from a special sun. The Bible speaks of a Sun of righteousness in Malachi 4:2 “The sun of righteousness arises with healings in his wings.”</a:t>
            </a:r>
          </a:p>
          <a:p>
            <a:r>
              <a:rPr lang="en-US" dirty="0" smtClean="0"/>
              <a:t>Jesus came to this earth and brought salvation for all men. Jesus is compared to the sun.</a:t>
            </a:r>
          </a:p>
          <a:p>
            <a:r>
              <a:rPr lang="en-US" dirty="0" smtClean="0"/>
              <a:t>All of us need Him. We need a Savior. That is why God has given us prayer—so that we can talk to our Savior and with our Father.</a:t>
            </a:r>
          </a:p>
          <a:p>
            <a:r>
              <a:rPr lang="en-US" dirty="0" smtClean="0"/>
              <a:t>Prayer is speaking to God like speaking to a friend with whom we share all our secrets. It is where we can apologies for all our faults. How good it is to be able to have prayer so that you can speak to God!</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28</a:t>
            </a:fld>
            <a:endParaRPr lang="es-ES"/>
          </a:p>
        </p:txBody>
      </p:sp>
    </p:spTree>
    <p:extLst>
      <p:ext uri="{BB962C8B-B14F-4D97-AF65-F5344CB8AC3E}">
        <p14:creationId xmlns:p14="http://schemas.microsoft.com/office/powerpoint/2010/main" val="10253260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Let’s go back to the plant.</a:t>
            </a:r>
          </a:p>
          <a:p>
            <a:r>
              <a:rPr lang="en-US" dirty="0" smtClean="0"/>
              <a:t>There’s something else plants need to grow…. Do you know what it is? Air, or oxygen. We said the plants need water, sun and now air. Air makes plants strong.</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29</a:t>
            </a:fld>
            <a:endParaRPr lang="es-ES"/>
          </a:p>
        </p:txBody>
      </p:sp>
    </p:spTree>
    <p:extLst>
      <p:ext uri="{BB962C8B-B14F-4D97-AF65-F5344CB8AC3E}">
        <p14:creationId xmlns:p14="http://schemas.microsoft.com/office/powerpoint/2010/main" val="593614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It helps them fulfill the task that they have. With it they can perform photosynthesis. </a:t>
            </a:r>
            <a:endParaRPr lang="es-AR"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30</a:t>
            </a:fld>
            <a:endParaRPr lang="es-ES"/>
          </a:p>
        </p:txBody>
      </p:sp>
    </p:spTree>
    <p:extLst>
      <p:ext uri="{BB962C8B-B14F-4D97-AF65-F5344CB8AC3E}">
        <p14:creationId xmlns:p14="http://schemas.microsoft.com/office/powerpoint/2010/main" val="12394786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The wind also helps them to grow stronger roots.</a:t>
            </a:r>
          </a:p>
          <a:p>
            <a:endParaRPr lang="es-AR"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31</a:t>
            </a:fld>
            <a:endParaRPr lang="es-ES"/>
          </a:p>
        </p:txBody>
      </p:sp>
    </p:spTree>
    <p:extLst>
      <p:ext uri="{BB962C8B-B14F-4D97-AF65-F5344CB8AC3E}">
        <p14:creationId xmlns:p14="http://schemas.microsoft.com/office/powerpoint/2010/main" val="3554508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Music Time</a:t>
            </a:r>
          </a:p>
          <a:p>
            <a:r>
              <a:rPr lang="en-US" dirty="0" smtClean="0"/>
              <a:t>Start with joyful songs that can motivate the group. You can use some greeting songs for this occasion.</a:t>
            </a:r>
          </a:p>
          <a:p>
            <a:r>
              <a:rPr lang="en-US" dirty="0" smtClean="0"/>
              <a:t>Then teach the theme song of the day. Consider the instruction booklet.</a:t>
            </a:r>
          </a:p>
          <a:p>
            <a:r>
              <a:rPr lang="en-US" dirty="0" smtClean="0"/>
              <a:t>Option: “I will grow”. It is important to demonstrate mimics showing growth in this song. It will help our students learn the song faster.</a:t>
            </a:r>
            <a:endParaRPr lang="es-ES"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a:t>
            </a:fld>
            <a:endParaRPr lang="es-ES"/>
          </a:p>
        </p:txBody>
      </p:sp>
    </p:spTree>
    <p:extLst>
      <p:ext uri="{BB962C8B-B14F-4D97-AF65-F5344CB8AC3E}">
        <p14:creationId xmlns:p14="http://schemas.microsoft.com/office/powerpoint/2010/main" val="2364754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We need to always listen to God. And how can we do that?</a:t>
            </a:r>
          </a:p>
          <a:p>
            <a:r>
              <a:rPr lang="en-US" dirty="0" smtClean="0"/>
              <a:t>One way is to go to the church meetings each week to hear about God’s Word and in this way learn more about Him every time. The Holy Spirit is transforming our lives. In John 3:8, Jesus said,” The wind </a:t>
            </a:r>
            <a:r>
              <a:rPr lang="en-US" dirty="0" err="1" smtClean="0"/>
              <a:t>bloweth</a:t>
            </a:r>
            <a:r>
              <a:rPr lang="en-US" dirty="0" smtClean="0"/>
              <a:t> where it </a:t>
            </a:r>
            <a:r>
              <a:rPr lang="en-US" dirty="0" err="1" smtClean="0"/>
              <a:t>listeth</a:t>
            </a:r>
            <a:r>
              <a:rPr lang="en-US" dirty="0" smtClean="0"/>
              <a:t>, and thou </a:t>
            </a:r>
            <a:r>
              <a:rPr lang="en-US" dirty="0" err="1" smtClean="0"/>
              <a:t>hearest</a:t>
            </a:r>
            <a:r>
              <a:rPr lang="en-US" dirty="0" smtClean="0"/>
              <a:t> the sound thereof, but canst not tell whence it cometh, and whither it </a:t>
            </a:r>
            <a:r>
              <a:rPr lang="en-US" dirty="0" err="1" smtClean="0"/>
              <a:t>goeth</a:t>
            </a:r>
            <a:r>
              <a:rPr lang="en-US" dirty="0" smtClean="0"/>
              <a:t>: so is every one that is born of the Spirit..”</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32</a:t>
            </a:fld>
            <a:endParaRPr lang="es-ES"/>
          </a:p>
        </p:txBody>
      </p:sp>
    </p:spTree>
    <p:extLst>
      <p:ext uri="{BB962C8B-B14F-4D97-AF65-F5344CB8AC3E}">
        <p14:creationId xmlns:p14="http://schemas.microsoft.com/office/powerpoint/2010/main" val="1082664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That’s how we can grow. We’re getting stronger and stronger.</a:t>
            </a:r>
          </a:p>
          <a:p>
            <a:r>
              <a:rPr lang="en-US" dirty="0" smtClean="0"/>
              <a:t>In Psalm 84:4 it says, “Blessed are they that dwell in your house.” To hear from God is a blessing.</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33</a:t>
            </a:fld>
            <a:endParaRPr lang="es-ES"/>
          </a:p>
        </p:txBody>
      </p:sp>
    </p:spTree>
    <p:extLst>
      <p:ext uri="{BB962C8B-B14F-4D97-AF65-F5344CB8AC3E}">
        <p14:creationId xmlns:p14="http://schemas.microsoft.com/office/powerpoint/2010/main" val="24670672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As we said, plants grow because they have water, sun and air. Many people enjoy plants because of their flowers, leaves, and fruits.</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34</a:t>
            </a:fld>
            <a:endParaRPr lang="es-ES"/>
          </a:p>
        </p:txBody>
      </p:sp>
    </p:spTree>
    <p:extLst>
      <p:ext uri="{BB962C8B-B14F-4D97-AF65-F5344CB8AC3E}">
        <p14:creationId xmlns:p14="http://schemas.microsoft.com/office/powerpoint/2010/main" val="17703658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God has given us the Word of God to study, prayer to speak with Him every day, and the possibility to gather together and hear from Him.</a:t>
            </a:r>
          </a:p>
          <a:p>
            <a:r>
              <a:rPr lang="en-US" dirty="0" smtClean="0"/>
              <a:t>Let us always show others what God has done in our lives today. </a:t>
            </a:r>
          </a:p>
          <a:p>
            <a:r>
              <a:rPr lang="en-US" dirty="0" smtClean="0"/>
              <a:t>Let us thank God for the gift of being able to grow spiritually!</a:t>
            </a:r>
            <a:endParaRPr lang="es-AR"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35</a:t>
            </a:fld>
            <a:endParaRPr lang="es-ES"/>
          </a:p>
        </p:txBody>
      </p:sp>
    </p:spTree>
    <p:extLst>
      <p:ext uri="{BB962C8B-B14F-4D97-AF65-F5344CB8AC3E}">
        <p14:creationId xmlns:p14="http://schemas.microsoft.com/office/powerpoint/2010/main" val="24859913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Teaching the Memory Verse</a:t>
            </a:r>
          </a:p>
          <a:p>
            <a:r>
              <a:rPr lang="en-US" dirty="0" smtClean="0"/>
              <a:t>(You may memorize the Bible verse with the children before or after the lesson.)</a:t>
            </a:r>
          </a:p>
          <a:p>
            <a:r>
              <a:rPr lang="en-US" dirty="0" smtClean="0"/>
              <a:t>Let’s remember that this is a very special moment. This moment is important, because we are helping the children keep the word of God in their minds.</a:t>
            </a:r>
          </a:p>
          <a:p>
            <a:r>
              <a:rPr lang="en-US" dirty="0" smtClean="0"/>
              <a:t>Prepare the verse in advance on large cards with phrases.</a:t>
            </a:r>
          </a:p>
          <a:p>
            <a:endParaRPr lang="en-US" dirty="0" smtClean="0"/>
          </a:p>
          <a:p>
            <a:r>
              <a:rPr lang="en-US" dirty="0" smtClean="0"/>
              <a:t>Memory Verse: </a:t>
            </a:r>
          </a:p>
          <a:p>
            <a:r>
              <a:rPr lang="en-US" dirty="0" smtClean="0"/>
              <a:t>•	But grow in the grace and knowledge</a:t>
            </a:r>
          </a:p>
          <a:p>
            <a:r>
              <a:rPr lang="en-US" dirty="0" smtClean="0"/>
              <a:t>•	of our Lord and Savior Jesus Christ</a:t>
            </a:r>
          </a:p>
          <a:p>
            <a:r>
              <a:rPr lang="en-US" dirty="0" smtClean="0"/>
              <a:t>•	To Him be glory both now and forever! Amen.</a:t>
            </a:r>
          </a:p>
          <a:p>
            <a:r>
              <a:rPr lang="en-US" dirty="0" smtClean="0"/>
              <a:t>•	2 Peter 3:18</a:t>
            </a:r>
          </a:p>
          <a:p>
            <a:r>
              <a:rPr lang="en-US" dirty="0" smtClean="0"/>
              <a:t> </a:t>
            </a:r>
          </a:p>
          <a:p>
            <a:r>
              <a:rPr lang="en-US" dirty="0" smtClean="0"/>
              <a:t>Introduction: Make a brief introduction for the verse of the day.</a:t>
            </a:r>
          </a:p>
          <a:p>
            <a:r>
              <a:rPr lang="en-US" dirty="0" smtClean="0"/>
              <a:t>Presentation: Allow children to read the Bible verse. The teacher should read loudly to accompany the children in reading. </a:t>
            </a:r>
          </a:p>
          <a:p>
            <a:r>
              <a:rPr lang="en-US" dirty="0" smtClean="0"/>
              <a:t>Explanation: In this step, explain the most difficult words in the verse.</a:t>
            </a:r>
          </a:p>
          <a:p>
            <a:r>
              <a:rPr lang="en-US" dirty="0" smtClean="0"/>
              <a:t>Application: Talk about what God wants the child to learn about this verse.</a:t>
            </a:r>
          </a:p>
          <a:p>
            <a:r>
              <a:rPr lang="en-US" dirty="0" smtClean="0"/>
              <a:t>Repetition: Be innovative and creative in this step.</a:t>
            </a:r>
          </a:p>
          <a:p>
            <a:endParaRPr lang="en-US" dirty="0" smtClean="0"/>
          </a:p>
          <a:p>
            <a:r>
              <a:rPr lang="en-US" dirty="0" smtClean="0"/>
              <a:t>I recommend that you read the Instruction Manual, so that you may perfect the way you teach the Bible verse to the children every day.</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36</a:t>
            </a:fld>
            <a:endParaRPr lang="es-ES"/>
          </a:p>
        </p:txBody>
      </p:sp>
    </p:spTree>
    <p:extLst>
      <p:ext uri="{BB962C8B-B14F-4D97-AF65-F5344CB8AC3E}">
        <p14:creationId xmlns:p14="http://schemas.microsoft.com/office/powerpoint/2010/main" val="3032451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9600" dirty="0" smtClean="0"/>
              <a:t>But grow in the grace and knowledge</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37</a:t>
            </a:fld>
            <a:endParaRPr lang="es-ES"/>
          </a:p>
        </p:txBody>
      </p:sp>
    </p:spTree>
    <p:extLst>
      <p:ext uri="{BB962C8B-B14F-4D97-AF65-F5344CB8AC3E}">
        <p14:creationId xmlns:p14="http://schemas.microsoft.com/office/powerpoint/2010/main" val="37119049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of our Lord and Savior Jesus Christ</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38</a:t>
            </a:fld>
            <a:endParaRPr lang="es-ES"/>
          </a:p>
        </p:txBody>
      </p:sp>
    </p:spTree>
    <p:extLst>
      <p:ext uri="{BB962C8B-B14F-4D97-AF65-F5344CB8AC3E}">
        <p14:creationId xmlns:p14="http://schemas.microsoft.com/office/powerpoint/2010/main" val="31373638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To Him be glory both now and forever! Amen. </a:t>
            </a:r>
            <a:r>
              <a:rPr lang="es-ES" dirty="0" smtClean="0"/>
              <a:t>2 Peter 3:18</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39</a:t>
            </a:fld>
            <a:endParaRPr lang="es-ES"/>
          </a:p>
        </p:txBody>
      </p:sp>
    </p:spTree>
    <p:extLst>
      <p:ext uri="{BB962C8B-B14F-4D97-AF65-F5344CB8AC3E}">
        <p14:creationId xmlns:p14="http://schemas.microsoft.com/office/powerpoint/2010/main" val="34717412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Prayer Time</a:t>
            </a:r>
          </a:p>
          <a:p>
            <a:r>
              <a:rPr lang="en-US" dirty="0" smtClean="0"/>
              <a:t>Time to talk to God. Start this part by reviewing what was learned about prayer time. This class will be focused on prayer requests.</a:t>
            </a:r>
          </a:p>
          <a:p>
            <a:r>
              <a:rPr lang="en-US" dirty="0" smtClean="0"/>
              <a:t>You can bring a big paper and let the children write down their requests there. If there are many students, then it is important to pray in a general way. But if there are only a few kids, one can pray for each request. It is important for our students to know that we pray for them and do not leave any of them out. </a:t>
            </a:r>
          </a:p>
          <a:p>
            <a:r>
              <a:rPr lang="en-US" dirty="0" smtClean="0"/>
              <a:t>Beware of requests that may have doctrinal problems. For example. Praying for a dead grandfather... For a dead animal, etc...</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40</a:t>
            </a:fld>
            <a:endParaRPr lang="es-ES"/>
          </a:p>
        </p:txBody>
      </p:sp>
    </p:spTree>
    <p:extLst>
      <p:ext uri="{BB962C8B-B14F-4D97-AF65-F5344CB8AC3E}">
        <p14:creationId xmlns:p14="http://schemas.microsoft.com/office/powerpoint/2010/main" val="14266709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Activities</a:t>
            </a:r>
          </a:p>
          <a:p>
            <a:r>
              <a:rPr lang="en-US" dirty="0" smtClean="0"/>
              <a:t>Children +8: Text box to read every day and answer. What does God tell me?</a:t>
            </a:r>
          </a:p>
          <a:p>
            <a:r>
              <a:rPr lang="en-US" dirty="0" smtClean="0"/>
              <a:t>Children 0-7: Color drawings of activities that help you grow spiritually.</a:t>
            </a:r>
          </a:p>
          <a:p>
            <a:r>
              <a:rPr lang="en-US" dirty="0" smtClean="0"/>
              <a:t>Option: Color the drawing.</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41</a:t>
            </a:fld>
            <a:endParaRPr lang="es-ES"/>
          </a:p>
        </p:txBody>
      </p:sp>
    </p:spTree>
    <p:extLst>
      <p:ext uri="{BB962C8B-B14F-4D97-AF65-F5344CB8AC3E}">
        <p14:creationId xmlns:p14="http://schemas.microsoft.com/office/powerpoint/2010/main" val="1873312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 will grow more and more each day</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6</a:t>
            </a:fld>
            <a:endParaRPr lang="es-ES"/>
          </a:p>
        </p:txBody>
      </p:sp>
    </p:spTree>
    <p:extLst>
      <p:ext uri="{BB962C8B-B14F-4D97-AF65-F5344CB8AC3E}">
        <p14:creationId xmlns:p14="http://schemas.microsoft.com/office/powerpoint/2010/main" val="10977024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i="0" u="none" strike="noStrike" kern="1200" baseline="0" dirty="0" err="1" smtClean="0">
                <a:solidFill>
                  <a:schemeClr val="tx1"/>
                </a:solidFill>
                <a:latin typeface="+mn-lt"/>
                <a:ea typeface="+mn-ea"/>
                <a:cs typeface="+mn-cs"/>
              </a:rPr>
              <a:t>Conclusion</a:t>
            </a:r>
            <a:endParaRPr lang="es-E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Thank you, Lord, because you help me grow.</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42</a:t>
            </a:fld>
            <a:endParaRPr lang="es-ES"/>
          </a:p>
        </p:txBody>
      </p:sp>
    </p:spTree>
    <p:extLst>
      <p:ext uri="{BB962C8B-B14F-4D97-AF65-F5344CB8AC3E}">
        <p14:creationId xmlns:p14="http://schemas.microsoft.com/office/powerpoint/2010/main" val="35666042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Music Time</a:t>
            </a:r>
          </a:p>
          <a:p>
            <a:r>
              <a:rPr lang="en-US" dirty="0" smtClean="0"/>
              <a:t>Start with joyful songs that can motivate the group. You can use some greeting songs for this occasion.</a:t>
            </a:r>
          </a:p>
          <a:p>
            <a:r>
              <a:rPr lang="en-US" dirty="0" smtClean="0"/>
              <a:t>Then teach the theme song of the day. Consider the instruction booklet.</a:t>
            </a:r>
          </a:p>
          <a:p>
            <a:r>
              <a:rPr lang="en-US" dirty="0" smtClean="0"/>
              <a:t>Option: “I will grow”. It is important to demonstrate mimics showing growth in this song. It will help our students learn the song faster.</a:t>
            </a:r>
            <a:endParaRPr lang="es-ES"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43</a:t>
            </a:fld>
            <a:endParaRPr lang="es-ES"/>
          </a:p>
        </p:txBody>
      </p:sp>
    </p:spTree>
    <p:extLst>
      <p:ext uri="{BB962C8B-B14F-4D97-AF65-F5344CB8AC3E}">
        <p14:creationId xmlns:p14="http://schemas.microsoft.com/office/powerpoint/2010/main" val="40098629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 will grow more and more each day</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44</a:t>
            </a:fld>
            <a:endParaRPr lang="es-ES"/>
          </a:p>
        </p:txBody>
      </p:sp>
    </p:spTree>
    <p:extLst>
      <p:ext uri="{BB962C8B-B14F-4D97-AF65-F5344CB8AC3E}">
        <p14:creationId xmlns:p14="http://schemas.microsoft.com/office/powerpoint/2010/main" val="30394758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Each day I’ll grow and grow and grow,</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45</a:t>
            </a:fld>
            <a:endParaRPr lang="es-ES"/>
          </a:p>
        </p:txBody>
      </p:sp>
    </p:spTree>
    <p:extLst>
      <p:ext uri="{BB962C8B-B14F-4D97-AF65-F5344CB8AC3E}">
        <p14:creationId xmlns:p14="http://schemas.microsoft.com/office/powerpoint/2010/main" val="9828108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Oh yes, I’ll grow and grow, and grow</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46</a:t>
            </a:fld>
            <a:endParaRPr lang="es-ES"/>
          </a:p>
        </p:txBody>
      </p:sp>
    </p:spTree>
    <p:extLst>
      <p:ext uri="{BB962C8B-B14F-4D97-AF65-F5344CB8AC3E}">
        <p14:creationId xmlns:p14="http://schemas.microsoft.com/office/powerpoint/2010/main" val="12541375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More and more, I will grow.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47</a:t>
            </a:fld>
            <a:endParaRPr lang="es-ES"/>
          </a:p>
        </p:txBody>
      </p:sp>
    </p:spTree>
    <p:extLst>
      <p:ext uri="{BB962C8B-B14F-4D97-AF65-F5344CB8AC3E}">
        <p14:creationId xmlns:p14="http://schemas.microsoft.com/office/powerpoint/2010/main" val="7123918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By reading what God says in the Bible,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48</a:t>
            </a:fld>
            <a:endParaRPr lang="es-ES"/>
          </a:p>
        </p:txBody>
      </p:sp>
    </p:spTree>
    <p:extLst>
      <p:ext uri="{BB962C8B-B14F-4D97-AF65-F5344CB8AC3E}">
        <p14:creationId xmlns:p14="http://schemas.microsoft.com/office/powerpoint/2010/main" val="9181879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By taking time to talk to the Lord,</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49</a:t>
            </a:fld>
            <a:endParaRPr lang="es-ES"/>
          </a:p>
        </p:txBody>
      </p:sp>
    </p:spTree>
    <p:extLst>
      <p:ext uri="{BB962C8B-B14F-4D97-AF65-F5344CB8AC3E}">
        <p14:creationId xmlns:p14="http://schemas.microsoft.com/office/powerpoint/2010/main" val="8769018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And every week, with all our friends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50</a:t>
            </a:fld>
            <a:endParaRPr lang="es-ES"/>
          </a:p>
        </p:txBody>
      </p:sp>
    </p:spTree>
    <p:extLst>
      <p:ext uri="{BB962C8B-B14F-4D97-AF65-F5344CB8AC3E}">
        <p14:creationId xmlns:p14="http://schemas.microsoft.com/office/powerpoint/2010/main" val="37191993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we go to church, </a:t>
            </a:r>
            <a:r>
              <a:rPr lang="en-US" sz="1200" kern="1200" dirty="0" err="1" smtClean="0">
                <a:solidFill>
                  <a:schemeClr val="tx1"/>
                </a:solidFill>
                <a:effectLst/>
                <a:latin typeface="+mn-lt"/>
                <a:ea typeface="+mn-ea"/>
                <a:cs typeface="+mn-cs"/>
              </a:rPr>
              <a:t>Oh..oh..oh</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51</a:t>
            </a:fld>
            <a:endParaRPr lang="es-ES"/>
          </a:p>
        </p:txBody>
      </p:sp>
    </p:spTree>
    <p:extLst>
      <p:ext uri="{BB962C8B-B14F-4D97-AF65-F5344CB8AC3E}">
        <p14:creationId xmlns:p14="http://schemas.microsoft.com/office/powerpoint/2010/main" val="2585340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Each day I’ll grow and grow and grow,</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7</a:t>
            </a:fld>
            <a:endParaRPr lang="es-ES"/>
          </a:p>
        </p:txBody>
      </p:sp>
    </p:spTree>
    <p:extLst>
      <p:ext uri="{BB962C8B-B14F-4D97-AF65-F5344CB8AC3E}">
        <p14:creationId xmlns:p14="http://schemas.microsoft.com/office/powerpoint/2010/main" val="3131517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I want to go to heaven; meet Jesus,</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52</a:t>
            </a:fld>
            <a:endParaRPr lang="es-ES"/>
          </a:p>
        </p:txBody>
      </p:sp>
    </p:spTree>
    <p:extLst>
      <p:ext uri="{BB962C8B-B14F-4D97-AF65-F5344CB8AC3E}">
        <p14:creationId xmlns:p14="http://schemas.microsoft.com/office/powerpoint/2010/main" val="34128030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For that event I need to prepare,</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53</a:t>
            </a:fld>
            <a:endParaRPr lang="es-ES"/>
          </a:p>
        </p:txBody>
      </p:sp>
    </p:spTree>
    <p:extLst>
      <p:ext uri="{BB962C8B-B14F-4D97-AF65-F5344CB8AC3E}">
        <p14:creationId xmlns:p14="http://schemas.microsoft.com/office/powerpoint/2010/main" val="3724341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I am learning, I’ll keep studying,</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54</a:t>
            </a:fld>
            <a:endParaRPr lang="es-ES"/>
          </a:p>
        </p:txBody>
      </p:sp>
    </p:spTree>
    <p:extLst>
      <p:ext uri="{BB962C8B-B14F-4D97-AF65-F5344CB8AC3E}">
        <p14:creationId xmlns:p14="http://schemas.microsoft.com/office/powerpoint/2010/main" val="16600866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From God’s word, Oh…oh…oh..</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55</a:t>
            </a:fld>
            <a:endParaRPr lang="es-ES"/>
          </a:p>
        </p:txBody>
      </p:sp>
    </p:spTree>
    <p:extLst>
      <p:ext uri="{BB962C8B-B14F-4D97-AF65-F5344CB8AC3E}">
        <p14:creationId xmlns:p14="http://schemas.microsoft.com/office/powerpoint/2010/main" val="33123898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err="1" smtClean="0">
                <a:solidFill>
                  <a:schemeClr val="tx1"/>
                </a:solidFill>
                <a:latin typeface="+mn-lt"/>
                <a:ea typeface="+mn-ea"/>
                <a:cs typeface="+mn-cs"/>
              </a:rPr>
              <a:t>Next</a:t>
            </a:r>
            <a:r>
              <a:rPr lang="es-ES" sz="1200" b="0" i="0" u="none" strike="noStrike" kern="1200" baseline="0" dirty="0" smtClean="0">
                <a:solidFill>
                  <a:schemeClr val="tx1"/>
                </a:solidFill>
                <a:latin typeface="+mn-lt"/>
                <a:ea typeface="+mn-ea"/>
                <a:cs typeface="+mn-cs"/>
              </a:rPr>
              <a:t> </a:t>
            </a:r>
            <a:r>
              <a:rPr lang="es-ES" sz="1200" b="0" i="0" u="none" strike="noStrike" kern="1200" baseline="0" dirty="0" err="1" smtClean="0">
                <a:solidFill>
                  <a:schemeClr val="tx1"/>
                </a:solidFill>
                <a:latin typeface="+mn-lt"/>
                <a:ea typeface="+mn-ea"/>
                <a:cs typeface="+mn-cs"/>
              </a:rPr>
              <a:t>Lesson</a:t>
            </a:r>
            <a:r>
              <a:rPr lang="es-ES" sz="1200" b="0" i="0" u="none" strike="noStrike" kern="1200" baseline="0" dirty="0" smtClean="0">
                <a:solidFill>
                  <a:schemeClr val="tx1"/>
                </a:solidFill>
                <a:latin typeface="+mn-lt"/>
                <a:ea typeface="+mn-ea"/>
                <a:cs typeface="+mn-cs"/>
              </a:rPr>
              <a:t>:</a:t>
            </a:r>
          </a:p>
          <a:p>
            <a:r>
              <a:rPr lang="en-US" sz="1200" b="0" i="0" u="none" strike="noStrike" kern="1200" baseline="0" smtClean="0">
                <a:solidFill>
                  <a:schemeClr val="tx1"/>
                </a:solidFill>
                <a:latin typeface="+mn-lt"/>
                <a:ea typeface="+mn-ea"/>
                <a:cs typeface="+mn-cs"/>
              </a:rPr>
              <a:t>God Gives You a Mansion</a:t>
            </a:r>
          </a:p>
          <a:p>
            <a:endParaRPr lang="en-U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56</a:t>
            </a:fld>
            <a:endParaRPr lang="es-ES"/>
          </a:p>
        </p:txBody>
      </p:sp>
    </p:spTree>
    <p:extLst>
      <p:ext uri="{BB962C8B-B14F-4D97-AF65-F5344CB8AC3E}">
        <p14:creationId xmlns:p14="http://schemas.microsoft.com/office/powerpoint/2010/main" val="3346132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Oh yes, I’ll grow and grow, and grow</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8</a:t>
            </a:fld>
            <a:endParaRPr lang="es-ES"/>
          </a:p>
        </p:txBody>
      </p:sp>
    </p:spTree>
    <p:extLst>
      <p:ext uri="{BB962C8B-B14F-4D97-AF65-F5344CB8AC3E}">
        <p14:creationId xmlns:p14="http://schemas.microsoft.com/office/powerpoint/2010/main" val="792272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More and more, I will grow.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9</a:t>
            </a:fld>
            <a:endParaRPr lang="es-ES"/>
          </a:p>
        </p:txBody>
      </p:sp>
    </p:spTree>
    <p:extLst>
      <p:ext uri="{BB962C8B-B14F-4D97-AF65-F5344CB8AC3E}">
        <p14:creationId xmlns:p14="http://schemas.microsoft.com/office/powerpoint/2010/main" val="1164155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By reading what God says in the Bible,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10</a:t>
            </a:fld>
            <a:endParaRPr lang="es-ES"/>
          </a:p>
        </p:txBody>
      </p:sp>
    </p:spTree>
    <p:extLst>
      <p:ext uri="{BB962C8B-B14F-4D97-AF65-F5344CB8AC3E}">
        <p14:creationId xmlns:p14="http://schemas.microsoft.com/office/powerpoint/2010/main" val="4092116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By taking time to talk to the Lord,</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11</a:t>
            </a:fld>
            <a:endParaRPr lang="es-ES"/>
          </a:p>
        </p:txBody>
      </p:sp>
    </p:spTree>
    <p:extLst>
      <p:ext uri="{BB962C8B-B14F-4D97-AF65-F5344CB8AC3E}">
        <p14:creationId xmlns:p14="http://schemas.microsoft.com/office/powerpoint/2010/main" val="16727981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F6E0E8E6-B6EB-498A-BC29-48D81AAAA5B6}" type="datetimeFigureOut">
              <a:rPr lang="en-US" smtClean="0"/>
              <a:t>8/3/2019</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6D22F896-40B5-4ADD-8801-0D06FADFA095}" type="slidenum">
              <a:rPr lang="en-US" smtClean="0"/>
              <a:pPr/>
              <a:t>‹Nº›</a:t>
            </a:fld>
            <a:endParaRPr lang="en-US"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4491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612745460"/>
      </p:ext>
    </p:extLst>
  </p:cSld>
  <p:clrMapOvr>
    <a:masterClrMapping/>
  </p:clrMapOvr>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5561753"/>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9475403"/>
      </p:ext>
    </p:extLst>
  </p:cSld>
  <p:clrMapOvr>
    <a:masterClrMapping/>
  </p:clrMapOvr>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049728652"/>
      </p:ext>
    </p:extLst>
  </p:cSld>
  <p:clrMapOvr>
    <a:masterClrMapping/>
  </p:clrMapOvr>
  <p:timing>
    <p:tnLst>
      <p:par>
        <p:cTn id="1" dur="indefinite" restart="never" nodeType="tmRoot"/>
      </p:par>
    </p:tn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9296438"/>
      </p:ext>
    </p:extLst>
  </p:cSld>
  <p:clrMapOvr>
    <a:masterClrMapping/>
  </p:clrMapOvr>
  <p:timing>
    <p:tnLst>
      <p:par>
        <p:cTn id="1" dur="indefinite" restart="never" nodeType="tmRoot"/>
      </p:par>
    </p:tnLst>
  </p:timing>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5200007"/>
      </p:ext>
    </p:extLst>
  </p:cSld>
  <p:clrMapOvr>
    <a:masterClrMapping/>
  </p:clrMapOvr>
  <p:timing>
    <p:tnLst>
      <p:par>
        <p:cTn id="1" dur="indefinite" restart="never" nodeType="tmRoot"/>
      </p:par>
    </p:tnLst>
  </p:timing>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1442615"/>
      </p:ext>
    </p:extLst>
  </p:cSld>
  <p:clrMapOvr>
    <a:masterClrMapping/>
  </p:clrMapOvr>
  <p:timing>
    <p:tnLst>
      <p:par>
        <p:cTn id="1" dur="indefinite" restart="never" nodeType="tmRoot"/>
      </p:par>
    </p:tnLst>
  </p:timing>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7912216"/>
      </p:ext>
    </p:extLst>
  </p:cSld>
  <p:clrMapOvr>
    <a:masterClrMapping/>
  </p:clrMapOvr>
  <p:timing>
    <p:tnLst>
      <p:par>
        <p:cTn id="1" dur="indefinite" restart="never" nodeType="tmRoot"/>
      </p:par>
    </p:tnLst>
  </p:timing>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D041493-8214-4CD3-9E66-4A7CE0239274}"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pic>
        <p:nvPicPr>
          <p:cNvPr id="7"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4933" y="6143625"/>
            <a:ext cx="1675159" cy="728663"/>
          </a:xfrm>
          <a:prstGeom prst="rect">
            <a:avLst/>
          </a:prstGeom>
        </p:spPr>
      </p:pic>
    </p:spTree>
    <p:extLst>
      <p:ext uri="{BB962C8B-B14F-4D97-AF65-F5344CB8AC3E}">
        <p14:creationId xmlns:p14="http://schemas.microsoft.com/office/powerpoint/2010/main" val="644298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208093840"/>
      </p:ext>
    </p:extLst>
  </p:cSld>
  <p:clrMapOvr>
    <a:masterClrMapping/>
  </p:clrMapOvr>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CD45397E-FD2D-4D0A-B33C-2E5AEFAED143}"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7477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946299208"/>
      </p:ext>
    </p:extLst>
  </p:cSld>
  <p:clrMapOvr>
    <a:masterClrMapping/>
  </p:clrMapOvr>
  <p:timing>
    <p:tnLst>
      <p:par>
        <p:cTn id="1" dur="indefinite" restart="never" nodeType="tmRoot"/>
      </p:par>
    </p:tnLst>
  </p:timing>
  <p:hf sldNum="0"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0693680"/>
      </p:ext>
    </p:extLst>
  </p:cSld>
  <p:clrMapOvr>
    <a:masterClrMapping/>
  </p:clrMapOvr>
  <p:timing>
    <p:tnLst>
      <p:par>
        <p:cTn id="1" dur="indefinite" restart="never" nodeType="tmRoot"/>
      </p:par>
    </p:tnLst>
  </p:timing>
  <p:hf sldNum="0"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BF0C016-2580-485A-AC4B-4452BC379743}" type="datetimeFigureOut">
              <a:rPr lang="en-US" smtClean="0"/>
              <a:t>8/3/2019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3383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F0C8E6-7044-439E-9AE7-82A0C81AB0F0}" type="datetimeFigureOut">
              <a:rPr lang="en-US" smtClean="0"/>
              <a:t>8/3/2019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72016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4613440"/>
      </p:ext>
    </p:extLst>
  </p:cSld>
  <p:clrMapOvr>
    <a:masterClrMapping/>
  </p:clrMapOvr>
  <p:timing>
    <p:tnLst>
      <p:par>
        <p:cTn id="1" dur="indefinite" restart="never" nodeType="tmRoot"/>
      </p:par>
    </p:tnLst>
  </p:timing>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064520B5-A0C9-4D15-A71B-70A075D52D64}" type="datetimeFigureOut">
              <a:rPr lang="en-US" smtClean="0"/>
              <a:t>8/3/2019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275229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1EAF71F-1A43-41B7-B605-0710A83174B7}" type="datetimeFigureOut">
              <a:rPr lang="en-US" smtClean="0"/>
              <a:t>8/3/2019</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264086019"/>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88" r:id="rId18"/>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10.jpg"/></Relationships>
</file>

<file path=ppt/slides/_rels/slide4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9.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1.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3.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5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6749" y="236776"/>
            <a:ext cx="1695712" cy="701101"/>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562" y="1509569"/>
            <a:ext cx="3805324" cy="3805324"/>
          </a:xfrm>
          <a:prstGeom prst="rect">
            <a:avLst/>
          </a:prstGeom>
        </p:spPr>
      </p:pic>
    </p:spTree>
    <p:extLst>
      <p:ext uri="{BB962C8B-B14F-4D97-AF65-F5344CB8AC3E}">
        <p14:creationId xmlns:p14="http://schemas.microsoft.com/office/powerpoint/2010/main" val="3623154545"/>
      </p:ext>
    </p:extLst>
  </p:cSld>
  <p:clrMapOvr>
    <a:masterClrMapping/>
  </p:clrMapOvr>
  <p:transition spd="slow" advClick="0" advTm="5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2094529" y="1502498"/>
            <a:ext cx="6136043" cy="3927067"/>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dirty="0">
                <a:ln w="6600">
                  <a:solidFill>
                    <a:schemeClr val="accent2"/>
                  </a:solidFill>
                  <a:prstDash val="solid"/>
                </a:ln>
                <a:solidFill>
                  <a:srgbClr val="FFFFFF"/>
                </a:solidFill>
                <a:effectLst>
                  <a:outerShdw dist="38100" dir="2700000" algn="tl" rotWithShape="0">
                    <a:schemeClr val="accent2"/>
                  </a:outerShdw>
                </a:effectLst>
              </a:rPr>
              <a:t>By reading what God says in the Bible, </a:t>
            </a:r>
            <a:endParaRPr lang="es-ES" sz="36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50329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844173" y="931095"/>
            <a:ext cx="8587528" cy="5367205"/>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41910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ln w="6600">
                  <a:solidFill>
                    <a:schemeClr val="accent2"/>
                  </a:solidFill>
                  <a:prstDash val="solid"/>
                </a:ln>
                <a:solidFill>
                  <a:srgbClr val="FFFFFF"/>
                </a:solidFill>
                <a:effectLst>
                  <a:outerShdw dist="38100" dir="2700000" algn="tl" rotWithShape="0">
                    <a:schemeClr val="accent2"/>
                  </a:outerShdw>
                </a:effectLst>
              </a:rPr>
              <a:t>By taking time to talk to the Lord,</a:t>
            </a:r>
            <a:endParaRPr lang="es-ES"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2055224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989599" y="983929"/>
            <a:ext cx="7606665" cy="5071110"/>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2197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And every week, with all our friends </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6432878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389186" y="1260326"/>
            <a:ext cx="7127628" cy="4454768"/>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err="1">
                <a:ln w="6600">
                  <a:solidFill>
                    <a:schemeClr val="accent2"/>
                  </a:solidFill>
                  <a:prstDash val="solid"/>
                </a:ln>
                <a:solidFill>
                  <a:srgbClr val="FFFFFF"/>
                </a:solidFill>
                <a:effectLst>
                  <a:outerShdw dist="38100" dir="2700000" algn="tl" rotWithShape="0">
                    <a:schemeClr val="accent2"/>
                  </a:outerShdw>
                </a:effectLst>
              </a:rPr>
              <a:t>we</a:t>
            </a:r>
            <a:r>
              <a:rPr lang="es-ES" sz="4000" b="1" dirty="0">
                <a:ln w="6600">
                  <a:solidFill>
                    <a:schemeClr val="accent2"/>
                  </a:solidFill>
                  <a:prstDash val="solid"/>
                </a:ln>
                <a:solidFill>
                  <a:srgbClr val="FFFFFF"/>
                </a:solidFill>
                <a:effectLst>
                  <a:outerShdw dist="38100" dir="2700000" algn="tl" rotWithShape="0">
                    <a:schemeClr val="accent2"/>
                  </a:outerShdw>
                </a:effectLst>
              </a:rPr>
              <a:t> </a:t>
            </a:r>
            <a:r>
              <a:rPr lang="es-ES" sz="4000" b="1" dirty="0" err="1">
                <a:ln w="6600">
                  <a:solidFill>
                    <a:schemeClr val="accent2"/>
                  </a:solidFill>
                  <a:prstDash val="solid"/>
                </a:ln>
                <a:solidFill>
                  <a:srgbClr val="FFFFFF"/>
                </a:solidFill>
                <a:effectLst>
                  <a:outerShdw dist="38100" dir="2700000" algn="tl" rotWithShape="0">
                    <a:schemeClr val="accent2"/>
                  </a:outerShdw>
                </a:effectLst>
              </a:rPr>
              <a:t>go</a:t>
            </a:r>
            <a:r>
              <a:rPr lang="es-ES" sz="4000" b="1" dirty="0">
                <a:ln w="6600">
                  <a:solidFill>
                    <a:schemeClr val="accent2"/>
                  </a:solidFill>
                  <a:prstDash val="solid"/>
                </a:ln>
                <a:solidFill>
                  <a:srgbClr val="FFFFFF"/>
                </a:solidFill>
                <a:effectLst>
                  <a:outerShdw dist="38100" dir="2700000" algn="tl" rotWithShape="0">
                    <a:schemeClr val="accent2"/>
                  </a:outerShdw>
                </a:effectLst>
              </a:rPr>
              <a:t> to </a:t>
            </a:r>
            <a:r>
              <a:rPr lang="es-ES" sz="4000" b="1" dirty="0" err="1">
                <a:ln w="6600">
                  <a:solidFill>
                    <a:schemeClr val="accent2"/>
                  </a:solidFill>
                  <a:prstDash val="solid"/>
                </a:ln>
                <a:solidFill>
                  <a:srgbClr val="FFFFFF"/>
                </a:solidFill>
                <a:effectLst>
                  <a:outerShdw dist="38100" dir="2700000" algn="tl" rotWithShape="0">
                    <a:schemeClr val="accent2"/>
                  </a:outerShdw>
                </a:effectLst>
              </a:rPr>
              <a:t>church</a:t>
            </a:r>
            <a:r>
              <a:rPr lang="es-ES" sz="4000" b="1" dirty="0">
                <a:ln w="6600">
                  <a:solidFill>
                    <a:schemeClr val="accent2"/>
                  </a:solidFill>
                  <a:prstDash val="solid"/>
                </a:ln>
                <a:solidFill>
                  <a:srgbClr val="FFFFFF"/>
                </a:solidFill>
                <a:effectLst>
                  <a:outerShdw dist="38100" dir="2700000" algn="tl" rotWithShape="0">
                    <a:schemeClr val="accent2"/>
                  </a:outerShdw>
                </a:effectLst>
              </a:rPr>
              <a:t>, </a:t>
            </a:r>
            <a:r>
              <a:rPr lang="es-ES" sz="4000" b="1" dirty="0" err="1">
                <a:ln w="6600">
                  <a:solidFill>
                    <a:schemeClr val="accent2"/>
                  </a:solidFill>
                  <a:prstDash val="solid"/>
                </a:ln>
                <a:solidFill>
                  <a:srgbClr val="FFFFFF"/>
                </a:solidFill>
                <a:effectLst>
                  <a:outerShdw dist="38100" dir="2700000" algn="tl" rotWithShape="0">
                    <a:schemeClr val="accent2"/>
                  </a:outerShdw>
                </a:effectLst>
              </a:rPr>
              <a:t>Oh..oh..oh</a:t>
            </a:r>
            <a:r>
              <a:rPr lang="es-ES" sz="4000" b="1" dirty="0">
                <a:ln w="6600">
                  <a:solidFill>
                    <a:schemeClr val="accent2"/>
                  </a:solidFill>
                  <a:prstDash val="solid"/>
                </a:ln>
                <a:solidFill>
                  <a:srgbClr val="FFFFFF"/>
                </a:solidFill>
                <a:effectLst>
                  <a:outerShdw dist="38100" dir="2700000" algn="tl" rotWithShape="0">
                    <a:schemeClr val="accent2"/>
                  </a:outerShdw>
                </a:effectLst>
              </a:rPr>
              <a:t>..</a:t>
            </a:r>
          </a:p>
        </p:txBody>
      </p:sp>
    </p:spTree>
    <p:extLst>
      <p:ext uri="{BB962C8B-B14F-4D97-AF65-F5344CB8AC3E}">
        <p14:creationId xmlns:p14="http://schemas.microsoft.com/office/powerpoint/2010/main" val="20742729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66762" y="1385353"/>
            <a:ext cx="8372475" cy="4161357"/>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I want to go to heaven; meet Jesus,</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162804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123950" y="1385923"/>
            <a:ext cx="7557025" cy="4439752"/>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For that event I need to prepare,</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9334543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674566" y="1273196"/>
            <a:ext cx="8556867" cy="5122983"/>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I am learning, I’ll keep </a:t>
            </a:r>
            <a:r>
              <a:rPr lang="en-US" sz="4000" b="1" dirty="0" smtClean="0">
                <a:ln w="6600">
                  <a:solidFill>
                    <a:schemeClr val="accent2"/>
                  </a:solidFill>
                  <a:prstDash val="solid"/>
                </a:ln>
                <a:solidFill>
                  <a:srgbClr val="FFFFFF"/>
                </a:solidFill>
                <a:effectLst>
                  <a:outerShdw dist="38100" dir="2700000" algn="tl" rotWithShape="0">
                    <a:schemeClr val="accent2"/>
                  </a:outerShdw>
                </a:effectLst>
              </a:rPr>
              <a:t>studying</a:t>
            </a:r>
            <a:r>
              <a:rPr lang="es-ES" sz="4000" b="1" dirty="0" smtClean="0">
                <a:ln w="6600">
                  <a:solidFill>
                    <a:schemeClr val="accent2"/>
                  </a:solidFill>
                  <a:prstDash val="solid"/>
                </a:ln>
                <a:solidFill>
                  <a:srgbClr val="FFFFFF"/>
                </a:solidFill>
                <a:effectLst>
                  <a:outerShdw dist="38100" dir="2700000" algn="tl" rotWithShape="0">
                    <a:schemeClr val="accent2"/>
                  </a:outerShdw>
                </a:effectLst>
              </a:rPr>
              <a:t>, </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0864385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2824133" y="1194945"/>
            <a:ext cx="4946485" cy="4408824"/>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2197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err="1">
                <a:ln w="6600">
                  <a:solidFill>
                    <a:schemeClr val="accent2"/>
                  </a:solidFill>
                  <a:prstDash val="solid"/>
                </a:ln>
                <a:solidFill>
                  <a:srgbClr val="FFFFFF"/>
                </a:solidFill>
                <a:effectLst>
                  <a:outerShdw dist="38100" dir="2700000" algn="tl" rotWithShape="0">
                    <a:schemeClr val="accent2"/>
                  </a:outerShdw>
                </a:effectLst>
              </a:rPr>
              <a:t>From</a:t>
            </a:r>
            <a:r>
              <a:rPr lang="es-ES" b="1" dirty="0">
                <a:ln w="6600">
                  <a:solidFill>
                    <a:schemeClr val="accent2"/>
                  </a:solidFill>
                  <a:prstDash val="solid"/>
                </a:ln>
                <a:solidFill>
                  <a:srgbClr val="FFFFFF"/>
                </a:solidFill>
                <a:effectLst>
                  <a:outerShdw dist="38100" dir="2700000" algn="tl" rotWithShape="0">
                    <a:schemeClr val="accent2"/>
                  </a:outerShdw>
                </a:effectLst>
              </a:rPr>
              <a:t> </a:t>
            </a:r>
            <a:r>
              <a:rPr lang="es-ES" b="1" dirty="0" err="1">
                <a:ln w="6600">
                  <a:solidFill>
                    <a:schemeClr val="accent2"/>
                  </a:solidFill>
                  <a:prstDash val="solid"/>
                </a:ln>
                <a:solidFill>
                  <a:srgbClr val="FFFFFF"/>
                </a:solidFill>
                <a:effectLst>
                  <a:outerShdw dist="38100" dir="2700000" algn="tl" rotWithShape="0">
                    <a:schemeClr val="accent2"/>
                  </a:outerShdw>
                </a:effectLst>
              </a:rPr>
              <a:t>God’s</a:t>
            </a:r>
            <a:r>
              <a:rPr lang="es-ES" b="1" dirty="0">
                <a:ln w="6600">
                  <a:solidFill>
                    <a:schemeClr val="accent2"/>
                  </a:solidFill>
                  <a:prstDash val="solid"/>
                </a:ln>
                <a:solidFill>
                  <a:srgbClr val="FFFFFF"/>
                </a:solidFill>
                <a:effectLst>
                  <a:outerShdw dist="38100" dir="2700000" algn="tl" rotWithShape="0">
                    <a:schemeClr val="accent2"/>
                  </a:outerShdw>
                </a:effectLst>
              </a:rPr>
              <a:t> </a:t>
            </a:r>
            <a:r>
              <a:rPr lang="es-ES" b="1" dirty="0" err="1">
                <a:ln w="6600">
                  <a:solidFill>
                    <a:schemeClr val="accent2"/>
                  </a:solidFill>
                  <a:prstDash val="solid"/>
                </a:ln>
                <a:solidFill>
                  <a:srgbClr val="FFFFFF"/>
                </a:solidFill>
                <a:effectLst>
                  <a:outerShdw dist="38100" dir="2700000" algn="tl" rotWithShape="0">
                    <a:schemeClr val="accent2"/>
                  </a:outerShdw>
                </a:effectLst>
              </a:rPr>
              <a:t>word</a:t>
            </a:r>
            <a:r>
              <a:rPr lang="es-ES" b="1" dirty="0">
                <a:ln w="6600">
                  <a:solidFill>
                    <a:schemeClr val="accent2"/>
                  </a:solidFill>
                  <a:prstDash val="solid"/>
                </a:ln>
                <a:solidFill>
                  <a:srgbClr val="FFFFFF"/>
                </a:solidFill>
                <a:effectLst>
                  <a:outerShdw dist="38100" dir="2700000" algn="tl" rotWithShape="0">
                    <a:schemeClr val="accent2"/>
                  </a:outerShdw>
                </a:effectLst>
              </a:rPr>
              <a:t>, Oh…oh…oh..</a:t>
            </a:r>
          </a:p>
        </p:txBody>
      </p:sp>
    </p:spTree>
    <p:extLst>
      <p:ext uri="{BB962C8B-B14F-4D97-AF65-F5344CB8AC3E}">
        <p14:creationId xmlns:p14="http://schemas.microsoft.com/office/powerpoint/2010/main" val="11950878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2045244" y="1172595"/>
            <a:ext cx="7885577" cy="5248599"/>
          </a:xfrm>
          <a:prstGeom prst="rect">
            <a:avLst/>
          </a:prstGeom>
          <a:effectLst>
            <a:softEdge rad="635000"/>
          </a:effectLst>
        </p:spPr>
      </p:pic>
      <p:sp>
        <p:nvSpPr>
          <p:cNvPr id="2" name="Título 1"/>
          <p:cNvSpPr>
            <a:spLocks noGrp="1"/>
          </p:cNvSpPr>
          <p:nvPr>
            <p:ph type="title"/>
          </p:nvPr>
        </p:nvSpPr>
        <p:spPr>
          <a:xfrm>
            <a:off x="1295402" y="334432"/>
            <a:ext cx="9601196" cy="1303867"/>
          </a:xfrm>
        </p:spPr>
        <p:txBody>
          <a:bodyPr>
            <a:normAutofit/>
          </a:bodyPr>
          <a:lstStyle/>
          <a:p>
            <a:r>
              <a:rPr lang="es-ES" sz="4800" b="1" dirty="0" smtClean="0">
                <a:ln w="6600">
                  <a:solidFill>
                    <a:schemeClr val="accent2"/>
                  </a:solidFill>
                  <a:prstDash val="solid"/>
                </a:ln>
                <a:solidFill>
                  <a:srgbClr val="FFFFFF"/>
                </a:solidFill>
                <a:effectLst>
                  <a:outerShdw dist="38100" dir="2700000" algn="tl" rotWithShape="0">
                    <a:schemeClr val="accent2"/>
                  </a:outerShdw>
                </a:effectLst>
              </a:rPr>
              <a:t>INTRODUCTION</a:t>
            </a:r>
            <a:endParaRPr lang="es-ES" sz="48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46440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750" y="590550"/>
            <a:ext cx="8572500" cy="5715000"/>
          </a:xfrm>
          <a:prstGeom prst="rect">
            <a:avLst/>
          </a:prstGeom>
          <a:ln>
            <a:noFill/>
          </a:ln>
          <a:effectLst>
            <a:softEdge rad="112500"/>
          </a:effectLst>
        </p:spPr>
      </p:pic>
    </p:spTree>
    <p:extLst>
      <p:ext uri="{BB962C8B-B14F-4D97-AF65-F5344CB8AC3E}">
        <p14:creationId xmlns:p14="http://schemas.microsoft.com/office/powerpoint/2010/main" val="2283850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236" y="719392"/>
            <a:ext cx="8587528" cy="5152516"/>
          </a:xfrm>
          <a:prstGeom prst="rect">
            <a:avLst/>
          </a:prstGeom>
          <a:effectLst>
            <a:softEdge rad="317500"/>
          </a:effectLst>
        </p:spPr>
      </p:pic>
      <p:sp>
        <p:nvSpPr>
          <p:cNvPr id="4" name="Título 3"/>
          <p:cNvSpPr>
            <a:spLocks noGrp="1"/>
          </p:cNvSpPr>
          <p:nvPr>
            <p:ph type="ctrTitle"/>
          </p:nvPr>
        </p:nvSpPr>
        <p:spPr/>
        <p:txBody>
          <a:bodyPr/>
          <a:lstStyle/>
          <a:p>
            <a:endParaRPr lang="en-US"/>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5801" y="5461844"/>
            <a:ext cx="1242464" cy="1242464"/>
          </a:xfrm>
          <a:prstGeom prst="rect">
            <a:avLst/>
          </a:prstGeom>
        </p:spPr>
      </p:pic>
      <p:sp>
        <p:nvSpPr>
          <p:cNvPr id="10" name="Título 1"/>
          <p:cNvSpPr txBox="1">
            <a:spLocks/>
          </p:cNvSpPr>
          <p:nvPr/>
        </p:nvSpPr>
        <p:spPr>
          <a:xfrm rot="20773002">
            <a:off x="259308" y="575971"/>
            <a:ext cx="4240083" cy="2332251"/>
          </a:xfrm>
          <a:prstGeom prst="rect">
            <a:avLst/>
          </a:prstGeom>
          <a:ln>
            <a:no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lvl1pPr algn="ctr" defTabSz="457200" rtl="0" eaLnBrk="1" latinLnBrk="0" hangingPunct="1">
              <a:spcBef>
                <a:spcPct val="0"/>
              </a:spcBef>
              <a:buNone/>
              <a:defRPr sz="5400" kern="1200" cap="none">
                <a:ln w="3175" cmpd="sng">
                  <a:noFill/>
                </a:ln>
                <a:solidFill>
                  <a:schemeClr val="lt1"/>
                </a:solidFill>
                <a:effectLst/>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4000" b="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7 Days of </a:t>
            </a:r>
            <a:br>
              <a:rPr lang="en-US" sz="4000" b="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br>
            <a:r>
              <a:rPr lang="en-US" sz="4000" b="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Children’s Evangelization</a:t>
            </a:r>
            <a:endPar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ndParaRPr>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569223">
            <a:off x="233297" y="4907659"/>
            <a:ext cx="1941688" cy="1941688"/>
          </a:xfrm>
          <a:prstGeom prst="rect">
            <a:avLst/>
          </a:prstGeom>
        </p:spPr>
      </p:pic>
      <p:sp>
        <p:nvSpPr>
          <p:cNvPr id="12" name="CuadroTexto 11"/>
          <p:cNvSpPr txBox="1"/>
          <p:nvPr/>
        </p:nvSpPr>
        <p:spPr>
          <a:xfrm rot="21569223">
            <a:off x="214137" y="6292531"/>
            <a:ext cx="2108836" cy="369332"/>
          </a:xfrm>
          <a:prstGeom prst="rect">
            <a:avLst/>
          </a:prstGeom>
          <a:noFill/>
        </p:spPr>
        <p:txBody>
          <a:bodyPr wrap="square" rtlCol="0">
            <a:spAutoFit/>
          </a:bodyPr>
          <a:lstStyle/>
          <a:p>
            <a:pPr algn="ctr"/>
            <a:r>
              <a:rPr lang="es-ES" dirty="0" smtClean="0">
                <a:latin typeface="Abel" panose="02000506030000020004" pitchFamily="2" charset="0"/>
              </a:rPr>
              <a:t>biblewell.org</a:t>
            </a:r>
            <a:endParaRPr lang="es-ES" dirty="0">
              <a:latin typeface="Abel" panose="02000506030000020004" pitchFamily="2" charset="0"/>
            </a:endParaRPr>
          </a:p>
        </p:txBody>
      </p:sp>
      <p:sp>
        <p:nvSpPr>
          <p:cNvPr id="13" name="Rectángulo 12"/>
          <p:cNvSpPr/>
          <p:nvPr/>
        </p:nvSpPr>
        <p:spPr>
          <a:xfrm>
            <a:off x="2152649" y="4863247"/>
            <a:ext cx="8534401" cy="2451953"/>
          </a:xfrm>
          <a:prstGeom prst="rect">
            <a:avLst/>
          </a:prstGeom>
        </p:spPr>
        <p:txBody>
          <a:bodyPr wrap="square">
            <a:spAutoFit/>
          </a:bodyPr>
          <a:lstStyle/>
          <a:p>
            <a:pPr algn="ctr"/>
            <a:r>
              <a:rPr lang="en-US" sz="115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God’s Gifts for </a:t>
            </a:r>
            <a:r>
              <a:rPr lang="en-US" sz="115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
            </a:r>
            <a:br>
              <a:rPr lang="en-US" sz="115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br>
            <a:r>
              <a:rPr lang="en-US" sz="115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His </a:t>
            </a:r>
            <a:r>
              <a:rPr lang="en-US" sz="115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Children</a:t>
            </a:r>
          </a:p>
        </p:txBody>
      </p:sp>
    </p:spTree>
    <p:extLst>
      <p:ext uri="{BB962C8B-B14F-4D97-AF65-F5344CB8AC3E}">
        <p14:creationId xmlns:p14="http://schemas.microsoft.com/office/powerpoint/2010/main" val="184883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par>
                          <p:cTn id="13" fill="hold">
                            <p:stCondLst>
                              <p:cond delay="2000"/>
                            </p:stCondLst>
                            <p:childTnLst>
                              <p:par>
                                <p:cTn id="14" presetID="10" presetClass="entr" presetSubtype="0" fill="hold" grpId="0" nodeType="afterEffect">
                                  <p:stCondLst>
                                    <p:cond delay="25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617" y="338504"/>
            <a:ext cx="9280767" cy="6180991"/>
          </a:xfrm>
          <a:prstGeom prst="rect">
            <a:avLst/>
          </a:prstGeom>
          <a:effectLst>
            <a:softEdge rad="635000"/>
          </a:effectLst>
        </p:spPr>
      </p:pic>
    </p:spTree>
    <p:extLst>
      <p:ext uri="{BB962C8B-B14F-4D97-AF65-F5344CB8AC3E}">
        <p14:creationId xmlns:p14="http://schemas.microsoft.com/office/powerpoint/2010/main" val="4286282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6212" y="391659"/>
            <a:ext cx="8099577" cy="6074683"/>
          </a:xfrm>
          <a:prstGeom prst="rect">
            <a:avLst/>
          </a:prstGeom>
          <a:effectLst>
            <a:softEdge rad="635000"/>
          </a:effectLst>
        </p:spPr>
      </p:pic>
    </p:spTree>
    <p:extLst>
      <p:ext uri="{BB962C8B-B14F-4D97-AF65-F5344CB8AC3E}">
        <p14:creationId xmlns:p14="http://schemas.microsoft.com/office/powerpoint/2010/main" val="536499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091" y="311728"/>
            <a:ext cx="9351818" cy="6234545"/>
          </a:xfrm>
          <a:prstGeom prst="rect">
            <a:avLst/>
          </a:prstGeom>
          <a:effectLst>
            <a:softEdge rad="635000"/>
          </a:effectLst>
        </p:spPr>
      </p:pic>
    </p:spTree>
    <p:extLst>
      <p:ext uri="{BB962C8B-B14F-4D97-AF65-F5344CB8AC3E}">
        <p14:creationId xmlns:p14="http://schemas.microsoft.com/office/powerpoint/2010/main" val="3055919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6305" y="361039"/>
            <a:ext cx="9199391" cy="6135923"/>
          </a:xfrm>
          <a:prstGeom prst="rect">
            <a:avLst/>
          </a:prstGeom>
          <a:effectLst>
            <a:softEdge rad="635000"/>
          </a:effectLst>
        </p:spPr>
      </p:pic>
    </p:spTree>
    <p:extLst>
      <p:ext uri="{BB962C8B-B14F-4D97-AF65-F5344CB8AC3E}">
        <p14:creationId xmlns:p14="http://schemas.microsoft.com/office/powerpoint/2010/main" val="4147563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135" y="496278"/>
            <a:ext cx="11229728" cy="5865445"/>
          </a:xfrm>
          <a:prstGeom prst="rect">
            <a:avLst/>
          </a:prstGeom>
          <a:effectLst>
            <a:softEdge rad="635000"/>
          </a:effectLst>
        </p:spPr>
      </p:pic>
    </p:spTree>
    <p:extLst>
      <p:ext uri="{BB962C8B-B14F-4D97-AF65-F5344CB8AC3E}">
        <p14:creationId xmlns:p14="http://schemas.microsoft.com/office/powerpoint/2010/main" val="4172733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softEdge rad="635000"/>
          </a:effectLst>
        </p:spPr>
      </p:pic>
    </p:spTree>
    <p:extLst>
      <p:ext uri="{BB962C8B-B14F-4D97-AF65-F5344CB8AC3E}">
        <p14:creationId xmlns:p14="http://schemas.microsoft.com/office/powerpoint/2010/main" val="958174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1747" y="313310"/>
            <a:ext cx="8308506" cy="6231380"/>
          </a:xfrm>
          <a:prstGeom prst="rect">
            <a:avLst/>
          </a:prstGeom>
          <a:effectLst>
            <a:softEdge rad="635000"/>
          </a:effectLst>
        </p:spPr>
      </p:pic>
    </p:spTree>
    <p:extLst>
      <p:ext uri="{BB962C8B-B14F-4D97-AF65-F5344CB8AC3E}">
        <p14:creationId xmlns:p14="http://schemas.microsoft.com/office/powerpoint/2010/main" val="4065629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0375"/>
            <a:ext cx="12192000" cy="5937250"/>
          </a:xfrm>
          <a:prstGeom prst="rect">
            <a:avLst/>
          </a:prstGeom>
          <a:effectLst>
            <a:softEdge rad="635000"/>
          </a:effectLst>
        </p:spPr>
      </p:pic>
    </p:spTree>
    <p:extLst>
      <p:ext uri="{BB962C8B-B14F-4D97-AF65-F5344CB8AC3E}">
        <p14:creationId xmlns:p14="http://schemas.microsoft.com/office/powerpoint/2010/main" val="4225017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645" y="0"/>
            <a:ext cx="10420709" cy="6858000"/>
          </a:xfrm>
          <a:prstGeom prst="rect">
            <a:avLst/>
          </a:prstGeom>
          <a:effectLst>
            <a:softEdge rad="635000"/>
          </a:effectLst>
        </p:spPr>
      </p:pic>
    </p:spTree>
    <p:extLst>
      <p:ext uri="{BB962C8B-B14F-4D97-AF65-F5344CB8AC3E}">
        <p14:creationId xmlns:p14="http://schemas.microsoft.com/office/powerpoint/2010/main" val="65566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772" y="505789"/>
            <a:ext cx="8698456" cy="5846422"/>
          </a:xfrm>
          <a:prstGeom prst="rect">
            <a:avLst/>
          </a:prstGeom>
          <a:effectLst>
            <a:softEdge rad="635000"/>
          </a:effectLst>
        </p:spPr>
      </p:pic>
    </p:spTree>
    <p:extLst>
      <p:ext uri="{BB962C8B-B14F-4D97-AF65-F5344CB8AC3E}">
        <p14:creationId xmlns:p14="http://schemas.microsoft.com/office/powerpoint/2010/main" val="602978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323" y="845128"/>
            <a:ext cx="9351818" cy="6234545"/>
          </a:xfrm>
          <a:prstGeom prst="rect">
            <a:avLst/>
          </a:prstGeom>
          <a:effectLst>
            <a:softEdge rad="635000"/>
          </a:effectLst>
        </p:spPr>
      </p:pic>
      <p:sp>
        <p:nvSpPr>
          <p:cNvPr id="6" name="Título 5"/>
          <p:cNvSpPr>
            <a:spLocks noGrp="1"/>
          </p:cNvSpPr>
          <p:nvPr>
            <p:ph type="ctrTitle"/>
          </p:nvPr>
        </p:nvSpPr>
        <p:spPr>
          <a:xfrm>
            <a:off x="257249" y="285751"/>
            <a:ext cx="11685965" cy="1523999"/>
          </a:xfrm>
        </p:spPr>
        <p:txBody>
          <a:bodyPr anchor="ctr"/>
          <a:lstStyle/>
          <a:p>
            <a:r>
              <a:rPr lang="es-ES" b="1" dirty="0">
                <a:ln w="6600">
                  <a:solidFill>
                    <a:schemeClr val="accent2"/>
                  </a:solidFill>
                  <a:prstDash val="solid"/>
                </a:ln>
                <a:solidFill>
                  <a:srgbClr val="FFFFFF"/>
                </a:solidFill>
                <a:effectLst>
                  <a:outerShdw dist="38100" dir="2700000" algn="tl" rotWithShape="0">
                    <a:schemeClr val="accent2"/>
                  </a:outerShdw>
                </a:effectLst>
              </a:rPr>
              <a:t>Dios quiere que crezcas espiritualmente</a:t>
            </a:r>
          </a:p>
        </p:txBody>
      </p:sp>
      <p:sp>
        <p:nvSpPr>
          <p:cNvPr id="7" name="Subtítulo 6"/>
          <p:cNvSpPr>
            <a:spLocks noGrp="1"/>
          </p:cNvSpPr>
          <p:nvPr>
            <p:ph type="subTitle" idx="1"/>
          </p:nvPr>
        </p:nvSpPr>
        <p:spPr/>
        <p:txBody>
          <a:bodyPr/>
          <a:lstStyle/>
          <a:p>
            <a:endParaRPr lang="en-US"/>
          </a:p>
        </p:txBody>
      </p:sp>
      <p:sp>
        <p:nvSpPr>
          <p:cNvPr id="12" name="Título 5"/>
          <p:cNvSpPr txBox="1">
            <a:spLocks/>
          </p:cNvSpPr>
          <p:nvPr/>
        </p:nvSpPr>
        <p:spPr>
          <a:xfrm>
            <a:off x="257249" y="5962650"/>
            <a:ext cx="2435149" cy="708646"/>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4000" b="1" dirty="0" smtClean="0">
                <a:ln w="6600">
                  <a:solidFill>
                    <a:schemeClr val="accent2"/>
                  </a:solidFill>
                  <a:prstDash val="solid"/>
                </a:ln>
                <a:solidFill>
                  <a:srgbClr val="FFFFFF"/>
                </a:solidFill>
                <a:effectLst>
                  <a:outerShdw dist="38100" dir="2700000" algn="tl" rotWithShape="0">
                    <a:schemeClr val="accent2"/>
                  </a:outerShdw>
                </a:effectLst>
              </a:rPr>
              <a:t>D</a:t>
            </a:r>
            <a:r>
              <a:rPr lang="en-US" sz="4000" b="1" dirty="0" err="1" smtClean="0">
                <a:ln w="6600">
                  <a:solidFill>
                    <a:schemeClr val="accent2"/>
                  </a:solidFill>
                  <a:prstDash val="solid"/>
                </a:ln>
                <a:solidFill>
                  <a:srgbClr val="FFFFFF"/>
                </a:solidFill>
                <a:effectLst>
                  <a:outerShdw dist="38100" dir="2700000" algn="tl" rotWithShape="0">
                    <a:schemeClr val="accent2"/>
                  </a:outerShdw>
                </a:effectLst>
              </a:rPr>
              <a:t>ía</a:t>
            </a:r>
            <a:r>
              <a:rPr lang="en-US" sz="4000" b="1" dirty="0" smtClean="0">
                <a:ln w="6600">
                  <a:solidFill>
                    <a:schemeClr val="accent2"/>
                  </a:solidFill>
                  <a:prstDash val="solid"/>
                </a:ln>
                <a:solidFill>
                  <a:srgbClr val="FFFFFF"/>
                </a:solidFill>
                <a:effectLst>
                  <a:outerShdw dist="38100" dir="2700000" algn="tl" rotWithShape="0">
                    <a:schemeClr val="accent2"/>
                  </a:outerShdw>
                </a:effectLst>
              </a:rPr>
              <a:t> 3</a:t>
            </a:r>
            <a:endParaRPr lang="es-ES" sz="4000" b="1" dirty="0" smtClean="0">
              <a:ln w="6600">
                <a:solidFill>
                  <a:schemeClr val="accent2"/>
                </a:solidFill>
                <a:prstDash val="solid"/>
              </a:ln>
              <a:solidFill>
                <a:srgbClr val="FFFFFF"/>
              </a:solidFill>
              <a:effectLst>
                <a:outerShdw dist="38100" dir="2700000" algn="tl" rotWithShape="0">
                  <a:schemeClr val="accent2"/>
                </a:outerShdw>
              </a:effectLst>
            </a:endParaRP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5801" y="5461844"/>
            <a:ext cx="1242464" cy="1242464"/>
          </a:xfrm>
          <a:prstGeom prst="rect">
            <a:avLst/>
          </a:prstGeom>
        </p:spPr>
      </p:pic>
    </p:spTree>
    <p:extLst>
      <p:ext uri="{BB962C8B-B14F-4D97-AF65-F5344CB8AC3E}">
        <p14:creationId xmlns:p14="http://schemas.microsoft.com/office/powerpoint/2010/main" val="3455249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80" y="311728"/>
            <a:ext cx="10439239" cy="6234545"/>
          </a:xfrm>
          <a:prstGeom prst="rect">
            <a:avLst/>
          </a:prstGeom>
          <a:effectLst>
            <a:softEdge rad="635000"/>
          </a:effectLst>
        </p:spPr>
      </p:pic>
    </p:spTree>
    <p:extLst>
      <p:ext uri="{BB962C8B-B14F-4D97-AF65-F5344CB8AC3E}">
        <p14:creationId xmlns:p14="http://schemas.microsoft.com/office/powerpoint/2010/main" val="2409212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82" y="311728"/>
            <a:ext cx="11083636" cy="6234545"/>
          </a:xfrm>
          <a:prstGeom prst="rect">
            <a:avLst/>
          </a:prstGeom>
          <a:effectLst>
            <a:softEdge rad="635000"/>
          </a:effectLst>
        </p:spPr>
      </p:pic>
    </p:spTree>
    <p:extLst>
      <p:ext uri="{BB962C8B-B14F-4D97-AF65-F5344CB8AC3E}">
        <p14:creationId xmlns:p14="http://schemas.microsoft.com/office/powerpoint/2010/main" val="1739509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234" y="591079"/>
            <a:ext cx="10877532" cy="5675841"/>
          </a:xfrm>
          <a:prstGeom prst="rect">
            <a:avLst/>
          </a:prstGeom>
          <a:effectLst>
            <a:softEdge rad="635000"/>
          </a:effectLst>
        </p:spPr>
      </p:pic>
    </p:spTree>
    <p:extLst>
      <p:ext uri="{BB962C8B-B14F-4D97-AF65-F5344CB8AC3E}">
        <p14:creationId xmlns:p14="http://schemas.microsoft.com/office/powerpoint/2010/main" val="3818774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a:effectLst>
            <a:softEdge rad="635000"/>
          </a:effectLst>
        </p:spPr>
      </p:pic>
    </p:spTree>
    <p:extLst>
      <p:ext uri="{BB962C8B-B14F-4D97-AF65-F5344CB8AC3E}">
        <p14:creationId xmlns:p14="http://schemas.microsoft.com/office/powerpoint/2010/main" val="476469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9637" y="311728"/>
            <a:ext cx="8312727" cy="6234545"/>
          </a:xfrm>
          <a:prstGeom prst="rect">
            <a:avLst/>
          </a:prstGeom>
          <a:effectLst>
            <a:softEdge rad="635000"/>
          </a:effectLst>
        </p:spPr>
      </p:pic>
    </p:spTree>
    <p:extLst>
      <p:ext uri="{BB962C8B-B14F-4D97-AF65-F5344CB8AC3E}">
        <p14:creationId xmlns:p14="http://schemas.microsoft.com/office/powerpoint/2010/main" val="269082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037" y="311728"/>
            <a:ext cx="11055927" cy="6234545"/>
          </a:xfrm>
          <a:prstGeom prst="rect">
            <a:avLst/>
          </a:prstGeom>
          <a:effectLst>
            <a:softEdge rad="635000"/>
          </a:effectLst>
        </p:spPr>
      </p:pic>
    </p:spTree>
    <p:extLst>
      <p:ext uri="{BB962C8B-B14F-4D97-AF65-F5344CB8AC3E}">
        <p14:creationId xmlns:p14="http://schemas.microsoft.com/office/powerpoint/2010/main" val="68516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3"/>
          </p:nvPr>
        </p:nvSpPr>
        <p:spPr>
          <a:xfrm>
            <a:off x="514350" y="1600200"/>
            <a:ext cx="11144250" cy="2819400"/>
          </a:xfrm>
        </p:spPr>
        <p:txBody>
          <a:bodyPr>
            <a:normAutofit/>
          </a:bodyPr>
          <a:lstStyle/>
          <a:p>
            <a:pPr marL="0" indent="0" algn="ctr">
              <a:buNone/>
            </a:pPr>
            <a:r>
              <a:rPr lang="es-ES" sz="9800" dirty="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rPr>
              <a:t>2 Peter 3:18</a:t>
            </a:r>
          </a:p>
        </p:txBody>
      </p:sp>
      <p:pic>
        <p:nvPicPr>
          <p:cNvPr id="8" name="Imagen 7"/>
          <p:cNvPicPr>
            <a:picLocks noChangeAspect="1"/>
          </p:cNvPicPr>
          <p:nvPr/>
        </p:nvPicPr>
        <p:blipFill rotWithShape="1">
          <a:blip r:embed="rId3"/>
          <a:srcRect t="65648"/>
          <a:stretch/>
        </p:blipFill>
        <p:spPr>
          <a:xfrm>
            <a:off x="5215" y="4360984"/>
            <a:ext cx="11678641" cy="2419647"/>
          </a:xfrm>
          <a:prstGeom prst="rect">
            <a:avLst/>
          </a:prstGeom>
          <a:effectLst>
            <a:softEdge rad="635000"/>
          </a:effectLst>
        </p:spPr>
      </p:pic>
    </p:spTree>
    <p:extLst>
      <p:ext uri="{BB962C8B-B14F-4D97-AF65-F5344CB8AC3E}">
        <p14:creationId xmlns:p14="http://schemas.microsoft.com/office/powerpoint/2010/main" val="2347353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t="65648"/>
          <a:stretch/>
        </p:blipFill>
        <p:spPr>
          <a:xfrm>
            <a:off x="5215" y="4360984"/>
            <a:ext cx="11678641" cy="2419647"/>
          </a:xfrm>
          <a:prstGeom prst="rect">
            <a:avLst/>
          </a:prstGeom>
          <a:effectLst>
            <a:softEdge rad="635000"/>
          </a:effectLst>
        </p:spPr>
      </p:pic>
      <p:sp>
        <p:nvSpPr>
          <p:cNvPr id="6" name="Marcador de contenido 2"/>
          <p:cNvSpPr txBox="1">
            <a:spLocks/>
          </p:cNvSpPr>
          <p:nvPr/>
        </p:nvSpPr>
        <p:spPr>
          <a:xfrm>
            <a:off x="685800" y="685801"/>
            <a:ext cx="10394707" cy="3675184"/>
          </a:xfrm>
          <a:prstGeom prst="rect">
            <a:avLst/>
          </a:prstGeom>
        </p:spPr>
        <p:txBody>
          <a:bodyPr vert="horz" lIns="91440" tIns="45720" rIns="91440" bIns="45720" rtlCol="0" anchor="ctr">
            <a:normAutofit fontScale="55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n-US" sz="13800" b="1" cap="none" dirty="0">
                <a:ln w="6600">
                  <a:solidFill>
                    <a:schemeClr val="accent2"/>
                  </a:solidFill>
                  <a:prstDash val="solid"/>
                </a:ln>
                <a:solidFill>
                  <a:srgbClr val="FFFFFF"/>
                </a:solidFill>
                <a:effectLst>
                  <a:outerShdw dist="38100" dir="2700000" algn="tl" rotWithShape="0">
                    <a:schemeClr val="accent2"/>
                  </a:outerShdw>
                </a:effectLst>
              </a:rPr>
              <a:t>But grow in the grace and knowledge</a:t>
            </a:r>
          </a:p>
        </p:txBody>
      </p:sp>
    </p:spTree>
    <p:extLst>
      <p:ext uri="{BB962C8B-B14F-4D97-AF65-F5344CB8AC3E}">
        <p14:creationId xmlns:p14="http://schemas.microsoft.com/office/powerpoint/2010/main" val="3020719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t="65648"/>
          <a:stretch/>
        </p:blipFill>
        <p:spPr>
          <a:xfrm>
            <a:off x="5215" y="4360984"/>
            <a:ext cx="11678641" cy="2419647"/>
          </a:xfrm>
          <a:prstGeom prst="rect">
            <a:avLst/>
          </a:prstGeom>
          <a:effectLst>
            <a:softEdge rad="635000"/>
          </a:effectLst>
        </p:spPr>
      </p:pic>
      <p:sp>
        <p:nvSpPr>
          <p:cNvPr id="6" name="Marcador de contenido 2"/>
          <p:cNvSpPr txBox="1">
            <a:spLocks/>
          </p:cNvSpPr>
          <p:nvPr/>
        </p:nvSpPr>
        <p:spPr>
          <a:xfrm>
            <a:off x="685800" y="685801"/>
            <a:ext cx="10394707" cy="3675184"/>
          </a:xfrm>
          <a:prstGeom prst="rect">
            <a:avLst/>
          </a:prstGeom>
        </p:spPr>
        <p:txBody>
          <a:bodyPr vert="horz" lIns="91440" tIns="45720" rIns="91440" bIns="45720" rtlCol="0" anchor="ctr">
            <a:normAutofit fontScale="625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n-US" sz="13800" b="1" cap="none" dirty="0">
                <a:ln w="6600">
                  <a:solidFill>
                    <a:schemeClr val="accent2"/>
                  </a:solidFill>
                  <a:prstDash val="solid"/>
                </a:ln>
                <a:solidFill>
                  <a:srgbClr val="FFFFFF"/>
                </a:solidFill>
                <a:effectLst>
                  <a:outerShdw dist="38100" dir="2700000" algn="tl" rotWithShape="0">
                    <a:schemeClr val="accent2"/>
                  </a:outerShdw>
                </a:effectLst>
              </a:rPr>
              <a:t>of our Lord and Savior Jesus Christ</a:t>
            </a:r>
          </a:p>
        </p:txBody>
      </p:sp>
    </p:spTree>
    <p:extLst>
      <p:ext uri="{BB962C8B-B14F-4D97-AF65-F5344CB8AC3E}">
        <p14:creationId xmlns:p14="http://schemas.microsoft.com/office/powerpoint/2010/main" val="172739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t="65648"/>
          <a:stretch/>
        </p:blipFill>
        <p:spPr>
          <a:xfrm>
            <a:off x="5215" y="4360984"/>
            <a:ext cx="11678641" cy="2419647"/>
          </a:xfrm>
          <a:prstGeom prst="rect">
            <a:avLst/>
          </a:prstGeom>
          <a:effectLst>
            <a:softEdge rad="635000"/>
          </a:effectLst>
        </p:spPr>
      </p:pic>
      <p:sp>
        <p:nvSpPr>
          <p:cNvPr id="6" name="Marcador de contenido 2"/>
          <p:cNvSpPr txBox="1">
            <a:spLocks/>
          </p:cNvSpPr>
          <p:nvPr/>
        </p:nvSpPr>
        <p:spPr>
          <a:xfrm>
            <a:off x="685800" y="685801"/>
            <a:ext cx="10394707" cy="3675184"/>
          </a:xfrm>
          <a:prstGeom prst="rect">
            <a:avLst/>
          </a:prstGeom>
        </p:spPr>
        <p:txBody>
          <a:bodyPr vert="horz" lIns="91440" tIns="45720" rIns="91440" bIns="45720" rtlCol="0" anchor="ctr">
            <a:normAutofit fontScale="55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n-US" sz="13800" b="1" cap="none" dirty="0">
                <a:ln w="6600">
                  <a:solidFill>
                    <a:schemeClr val="accent2"/>
                  </a:solidFill>
                  <a:prstDash val="solid"/>
                </a:ln>
                <a:solidFill>
                  <a:srgbClr val="FFFFFF"/>
                </a:solidFill>
                <a:effectLst>
                  <a:outerShdw dist="38100" dir="2700000" algn="tl" rotWithShape="0">
                    <a:schemeClr val="accent2"/>
                  </a:outerShdw>
                </a:effectLst>
              </a:rPr>
              <a:t>To Him be glory both now and forever! Amen.</a:t>
            </a:r>
            <a:endParaRPr lang="es-ES" sz="13800" b="1" cap="none" dirty="0" smtClean="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546470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1" y="-471105"/>
            <a:ext cx="8392010" cy="6577283"/>
          </a:xfrm>
          <a:prstGeom prst="rect">
            <a:avLst/>
          </a:prstGeom>
          <a:effectLst>
            <a:softEdge rad="635000"/>
          </a:effectLst>
        </p:spPr>
      </p:pic>
      <p:sp>
        <p:nvSpPr>
          <p:cNvPr id="5" name="Título 4"/>
          <p:cNvSpPr>
            <a:spLocks noGrp="1"/>
          </p:cNvSpPr>
          <p:nvPr>
            <p:ph type="title"/>
          </p:nvPr>
        </p:nvSpPr>
        <p:spPr/>
        <p:txBody>
          <a:bodyPr/>
          <a:lstStyle/>
          <a:p>
            <a:endParaRPr lang="en-US"/>
          </a:p>
        </p:txBody>
      </p:sp>
      <p:sp>
        <p:nvSpPr>
          <p:cNvPr id="6" name="Título 1"/>
          <p:cNvSpPr txBox="1">
            <a:spLocks/>
          </p:cNvSpPr>
          <p:nvPr/>
        </p:nvSpPr>
        <p:spPr>
          <a:xfrm>
            <a:off x="1733552" y="4867274"/>
            <a:ext cx="8743948" cy="1514476"/>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8800" b="1" spc="50" dirty="0" smtClean="0">
                <a:ln w="9525" cmpd="sng">
                  <a:solidFill>
                    <a:schemeClr val="accent1"/>
                  </a:solidFill>
                  <a:prstDash val="solid"/>
                </a:ln>
                <a:solidFill>
                  <a:srgbClr val="70AD47">
                    <a:tint val="1000"/>
                  </a:srgbClr>
                </a:solidFill>
                <a:effectLst>
                  <a:glow rad="38100">
                    <a:schemeClr val="accent1">
                      <a:alpha val="40000"/>
                    </a:schemeClr>
                  </a:glow>
                </a:effectLst>
              </a:rPr>
              <a:t>Welcome!</a:t>
            </a:r>
            <a:endParaRPr lang="en-US" sz="8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1951668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506656" y="432494"/>
            <a:ext cx="11169564" cy="6278649"/>
          </a:xfrm>
          <a:prstGeom prst="rect">
            <a:avLst/>
          </a:prstGeom>
          <a:effectLst>
            <a:softEdge rad="635000"/>
          </a:effectLst>
        </p:spPr>
      </p:pic>
      <p:sp>
        <p:nvSpPr>
          <p:cNvPr id="2" name="Título 1"/>
          <p:cNvSpPr>
            <a:spLocks noGrp="1"/>
          </p:cNvSpPr>
          <p:nvPr>
            <p:ph type="title"/>
          </p:nvPr>
        </p:nvSpPr>
        <p:spPr>
          <a:xfrm>
            <a:off x="723904" y="647700"/>
            <a:ext cx="5695946" cy="2457450"/>
          </a:xfrm>
        </p:spPr>
        <p:txBody>
          <a:bodyPr>
            <a:normAutofit/>
          </a:bodyPr>
          <a:lstStyle/>
          <a:p>
            <a:r>
              <a:rPr lang="es-ES" sz="6600" b="1" spc="50" dirty="0" smtClean="0">
                <a:ln w="9525" cmpd="sng">
                  <a:solidFill>
                    <a:schemeClr val="accent1"/>
                  </a:solidFill>
                  <a:prstDash val="solid"/>
                </a:ln>
                <a:solidFill>
                  <a:srgbClr val="70AD47">
                    <a:tint val="1000"/>
                  </a:srgbClr>
                </a:solidFill>
                <a:effectLst>
                  <a:glow rad="38100">
                    <a:schemeClr val="accent1">
                      <a:alpha val="40000"/>
                    </a:schemeClr>
                  </a:glow>
                </a:effectLst>
              </a:rPr>
              <a:t>Momento </a:t>
            </a:r>
            <a:br>
              <a:rPr lang="es-ES" sz="6600" b="1" spc="50" dirty="0" smtClean="0">
                <a:ln w="9525" cmpd="sng">
                  <a:solidFill>
                    <a:schemeClr val="accent1"/>
                  </a:solidFill>
                  <a:prstDash val="solid"/>
                </a:ln>
                <a:solidFill>
                  <a:srgbClr val="70AD47">
                    <a:tint val="1000"/>
                  </a:srgbClr>
                </a:solidFill>
                <a:effectLst>
                  <a:glow rad="38100">
                    <a:schemeClr val="accent1">
                      <a:alpha val="40000"/>
                    </a:schemeClr>
                  </a:glow>
                </a:effectLst>
              </a:rPr>
            </a:br>
            <a:r>
              <a:rPr lang="es-ES" sz="6600" b="1" spc="50" dirty="0" smtClean="0">
                <a:ln w="9525" cmpd="sng">
                  <a:solidFill>
                    <a:schemeClr val="accent1"/>
                  </a:solidFill>
                  <a:prstDash val="solid"/>
                </a:ln>
                <a:solidFill>
                  <a:srgbClr val="70AD47">
                    <a:tint val="1000"/>
                  </a:srgbClr>
                </a:solidFill>
                <a:effectLst>
                  <a:glow rad="38100">
                    <a:schemeClr val="accent1">
                      <a:alpha val="40000"/>
                    </a:schemeClr>
                  </a:glow>
                </a:effectLst>
              </a:rPr>
              <a:t>de oración</a:t>
            </a:r>
            <a:endParaRPr lang="es-ES" sz="66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972790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1295402" y="917341"/>
            <a:ext cx="9220200" cy="6142959"/>
          </a:xfrm>
          <a:prstGeom prst="rect">
            <a:avLst/>
          </a:prstGeom>
          <a:effectLst>
            <a:softEdge rad="635000"/>
          </a:effectLst>
        </p:spPr>
      </p:pic>
      <p:sp>
        <p:nvSpPr>
          <p:cNvPr id="2" name="Título 1"/>
          <p:cNvSpPr>
            <a:spLocks noGrp="1"/>
          </p:cNvSpPr>
          <p:nvPr>
            <p:ph type="title"/>
          </p:nvPr>
        </p:nvSpPr>
        <p:spPr>
          <a:xfrm>
            <a:off x="1295402" y="353482"/>
            <a:ext cx="9601196" cy="1303867"/>
          </a:xfrm>
        </p:spPr>
        <p:txBody>
          <a:bodyPr>
            <a:normAutofit/>
          </a:bodyPr>
          <a:lstStyle/>
          <a:p>
            <a:r>
              <a:rPr lang="es-AR" sz="6000" b="1" dirty="0" smtClean="0">
                <a:ln w="6600">
                  <a:solidFill>
                    <a:schemeClr val="accent2"/>
                  </a:solidFill>
                  <a:prstDash val="solid"/>
                </a:ln>
                <a:solidFill>
                  <a:srgbClr val="FFFFFF"/>
                </a:solidFill>
                <a:effectLst>
                  <a:outerShdw dist="38100" dir="2700000" algn="tl" rotWithShape="0">
                    <a:schemeClr val="accent2"/>
                  </a:outerShdw>
                </a:effectLst>
              </a:rPr>
              <a:t>ACTIVITIES</a:t>
            </a:r>
            <a:endParaRPr lang="es-AR" sz="60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Marcador de contenido 4"/>
          <p:cNvSpPr>
            <a:spLocks noGrp="1"/>
          </p:cNvSpPr>
          <p:nvPr>
            <p:ph sz="quarter" idx="13"/>
          </p:nvPr>
        </p:nvSpPr>
        <p:spPr/>
        <p:txBody>
          <a:bodyPr/>
          <a:lstStyle/>
          <a:p>
            <a:endParaRPr lang="es-ES" dirty="0"/>
          </a:p>
        </p:txBody>
      </p:sp>
    </p:spTree>
    <p:extLst>
      <p:ext uri="{BB962C8B-B14F-4D97-AF65-F5344CB8AC3E}">
        <p14:creationId xmlns:p14="http://schemas.microsoft.com/office/powerpoint/2010/main" val="4282229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227" y="311728"/>
            <a:ext cx="6234545" cy="6234545"/>
          </a:xfrm>
          <a:prstGeom prst="rect">
            <a:avLst/>
          </a:prstGeom>
          <a:effectLst>
            <a:softEdge rad="635000"/>
          </a:effectLst>
        </p:spPr>
      </p:pic>
      <p:sp>
        <p:nvSpPr>
          <p:cNvPr id="3" name="Marcador de contenido 2"/>
          <p:cNvSpPr>
            <a:spLocks noGrp="1"/>
          </p:cNvSpPr>
          <p:nvPr>
            <p:ph sz="quarter" idx="13"/>
          </p:nvPr>
        </p:nvSpPr>
        <p:spPr>
          <a:xfrm>
            <a:off x="1026664" y="4324350"/>
            <a:ext cx="10394707" cy="2084729"/>
          </a:xfrm>
        </p:spPr>
        <p:txBody>
          <a:bodyPr>
            <a:noAutofit/>
          </a:bodyPr>
          <a:lstStyle/>
          <a:p>
            <a:pPr marL="0" indent="0" algn="ctr">
              <a:buNone/>
            </a:pPr>
            <a:r>
              <a:rPr lang="en-US" sz="6000" b="1" dirty="0">
                <a:ln w="6600">
                  <a:solidFill>
                    <a:schemeClr val="accent2"/>
                  </a:solidFill>
                  <a:prstDash val="solid"/>
                </a:ln>
                <a:solidFill>
                  <a:srgbClr val="FFFFFF"/>
                </a:solidFill>
                <a:effectLst>
                  <a:outerShdw dist="38100" dir="2700000" algn="tl" rotWithShape="0">
                    <a:schemeClr val="accent2"/>
                  </a:outerShdw>
                </a:effectLst>
              </a:rPr>
              <a:t>Thank you, Lord, because you help me grow.</a:t>
            </a:r>
          </a:p>
        </p:txBody>
      </p:sp>
      <p:sp>
        <p:nvSpPr>
          <p:cNvPr id="5" name="Título 4"/>
          <p:cNvSpPr>
            <a:spLocks noGrp="1"/>
          </p:cNvSpPr>
          <p:nvPr>
            <p:ph type="title"/>
          </p:nvPr>
        </p:nvSpPr>
        <p:spPr/>
        <p:txBody>
          <a:bodyPr/>
          <a:lstStyle/>
          <a:p>
            <a:endParaRPr lang="en-US" dirty="0"/>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157" y="695536"/>
            <a:ext cx="5806743" cy="3871161"/>
          </a:xfrm>
          <a:prstGeom prst="rect">
            <a:avLst/>
          </a:prstGeom>
          <a:effectLst>
            <a:softEdge rad="635000"/>
          </a:effectLst>
        </p:spPr>
      </p:pic>
    </p:spTree>
    <p:extLst>
      <p:ext uri="{BB962C8B-B14F-4D97-AF65-F5344CB8AC3E}">
        <p14:creationId xmlns:p14="http://schemas.microsoft.com/office/powerpoint/2010/main" val="2490023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1885950" y="3892494"/>
            <a:ext cx="7658100" cy="950363"/>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9600" b="1" dirty="0">
                <a:ln w="6600">
                  <a:solidFill>
                    <a:schemeClr val="accent2"/>
                  </a:solidFill>
                  <a:prstDash val="solid"/>
                </a:ln>
                <a:solidFill>
                  <a:srgbClr val="FFFFFF"/>
                </a:solidFill>
                <a:effectLst>
                  <a:outerShdw dist="38100" dir="2700000" algn="tl" rotWithShape="0">
                    <a:schemeClr val="accent2"/>
                  </a:outerShdw>
                </a:effectLst>
              </a:rPr>
              <a:t>I </a:t>
            </a:r>
            <a:r>
              <a:rPr lang="es-ES" sz="9600" b="1" dirty="0" err="1">
                <a:ln w="6600">
                  <a:solidFill>
                    <a:schemeClr val="accent2"/>
                  </a:solidFill>
                  <a:prstDash val="solid"/>
                </a:ln>
                <a:solidFill>
                  <a:srgbClr val="FFFFFF"/>
                </a:solidFill>
                <a:effectLst>
                  <a:outerShdw dist="38100" dir="2700000" algn="tl" rotWithShape="0">
                    <a:schemeClr val="accent2"/>
                  </a:outerShdw>
                </a:effectLst>
              </a:rPr>
              <a:t>will</a:t>
            </a:r>
            <a:r>
              <a:rPr lang="es-ES" sz="9600" b="1" dirty="0">
                <a:ln w="6600">
                  <a:solidFill>
                    <a:schemeClr val="accent2"/>
                  </a:solidFill>
                  <a:prstDash val="solid"/>
                </a:ln>
                <a:solidFill>
                  <a:srgbClr val="FFFFFF"/>
                </a:solidFill>
                <a:effectLst>
                  <a:outerShdw dist="38100" dir="2700000" algn="tl" rotWithShape="0">
                    <a:schemeClr val="accent2"/>
                  </a:outerShdw>
                </a:effectLst>
              </a:rPr>
              <a:t> </a:t>
            </a:r>
            <a:r>
              <a:rPr lang="es-ES" sz="9600" b="1" dirty="0" err="1">
                <a:ln w="6600">
                  <a:solidFill>
                    <a:schemeClr val="accent2"/>
                  </a:solidFill>
                  <a:prstDash val="solid"/>
                </a:ln>
                <a:solidFill>
                  <a:srgbClr val="FFFFFF"/>
                </a:solidFill>
                <a:effectLst>
                  <a:outerShdw dist="38100" dir="2700000" algn="tl" rotWithShape="0">
                    <a:schemeClr val="accent2"/>
                  </a:outerShdw>
                </a:effectLst>
              </a:rPr>
              <a:t>grow</a:t>
            </a:r>
            <a:endParaRPr lang="es-ES" sz="96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433717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495300" y="1579013"/>
            <a:ext cx="9048750" cy="4524375"/>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6" name="Título 1"/>
          <p:cNvSpPr txBox="1">
            <a:spLocks/>
          </p:cNvSpPr>
          <p:nvPr/>
        </p:nvSpPr>
        <p:spPr>
          <a:xfrm>
            <a:off x="2095500" y="1654340"/>
            <a:ext cx="5848350" cy="28876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I </a:t>
            </a:r>
            <a:r>
              <a:rPr lang="es-ES" sz="4000" b="1" dirty="0" err="1">
                <a:ln w="6600">
                  <a:solidFill>
                    <a:schemeClr val="accent2"/>
                  </a:solidFill>
                  <a:prstDash val="solid"/>
                </a:ln>
                <a:solidFill>
                  <a:srgbClr val="FFFFFF"/>
                </a:solidFill>
                <a:effectLst>
                  <a:outerShdw dist="38100" dir="2700000" algn="tl" rotWithShape="0">
                    <a:schemeClr val="accent2"/>
                  </a:outerShdw>
                </a:effectLst>
              </a:rPr>
              <a:t>will</a:t>
            </a:r>
            <a:r>
              <a:rPr lang="es-ES" sz="4000" b="1" dirty="0">
                <a:ln w="6600">
                  <a:solidFill>
                    <a:schemeClr val="accent2"/>
                  </a:solidFill>
                  <a:prstDash val="solid"/>
                </a:ln>
                <a:solidFill>
                  <a:srgbClr val="FFFFFF"/>
                </a:solidFill>
                <a:effectLst>
                  <a:outerShdw dist="38100" dir="2700000" algn="tl" rotWithShape="0">
                    <a:schemeClr val="accent2"/>
                  </a:outerShdw>
                </a:effectLst>
              </a:rPr>
              <a:t> </a:t>
            </a:r>
            <a:r>
              <a:rPr lang="es-ES" sz="4000" b="1" dirty="0" err="1">
                <a:ln w="6600">
                  <a:solidFill>
                    <a:schemeClr val="accent2"/>
                  </a:solidFill>
                  <a:prstDash val="solid"/>
                </a:ln>
                <a:solidFill>
                  <a:srgbClr val="FFFFFF"/>
                </a:solidFill>
                <a:effectLst>
                  <a:outerShdw dist="38100" dir="2700000" algn="tl" rotWithShape="0">
                    <a:schemeClr val="accent2"/>
                  </a:outerShdw>
                </a:effectLst>
              </a:rPr>
              <a:t>grow</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Título 1"/>
          <p:cNvSpPr txBox="1">
            <a:spLocks/>
          </p:cNvSpPr>
          <p:nvPr/>
        </p:nvSpPr>
        <p:spPr>
          <a:xfrm>
            <a:off x="361951" y="51816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ln w="6600">
                  <a:solidFill>
                    <a:schemeClr val="accent2"/>
                  </a:solidFill>
                  <a:prstDash val="solid"/>
                </a:ln>
                <a:solidFill>
                  <a:srgbClr val="FFFFFF"/>
                </a:solidFill>
                <a:effectLst>
                  <a:outerShdw dist="38100" dir="2700000" algn="tl" rotWithShape="0">
                    <a:schemeClr val="accent2"/>
                  </a:outerShdw>
                </a:effectLst>
              </a:rPr>
              <a:t>I </a:t>
            </a:r>
            <a:r>
              <a:rPr lang="en-US" b="1" dirty="0">
                <a:ln w="6600">
                  <a:solidFill>
                    <a:schemeClr val="accent2"/>
                  </a:solidFill>
                  <a:prstDash val="solid"/>
                </a:ln>
                <a:solidFill>
                  <a:srgbClr val="FFFFFF"/>
                </a:solidFill>
                <a:effectLst>
                  <a:outerShdw dist="38100" dir="2700000" algn="tl" rotWithShape="0">
                    <a:schemeClr val="accent2"/>
                  </a:outerShdw>
                </a:effectLst>
              </a:rPr>
              <a:t>will grow more and more each day</a:t>
            </a:r>
            <a:endParaRPr lang="es-ES"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9087877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2571750" y="1003815"/>
            <a:ext cx="4762500" cy="4762500"/>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7" name="Título 1"/>
          <p:cNvSpPr txBox="1">
            <a:spLocks/>
          </p:cNvSpPr>
          <p:nvPr/>
        </p:nvSpPr>
        <p:spPr>
          <a:xfrm>
            <a:off x="361951" y="51816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Each day I’ll grow and grow and grow,</a:t>
            </a:r>
          </a:p>
        </p:txBody>
      </p:sp>
    </p:spTree>
    <p:extLst>
      <p:ext uri="{BB962C8B-B14F-4D97-AF65-F5344CB8AC3E}">
        <p14:creationId xmlns:p14="http://schemas.microsoft.com/office/powerpoint/2010/main" val="38300225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700212" y="1103831"/>
            <a:ext cx="6924675" cy="4610100"/>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Oh yes, I’ll grow and grow, and grow</a:t>
            </a:r>
          </a:p>
        </p:txBody>
      </p:sp>
    </p:spTree>
    <p:extLst>
      <p:ext uri="{BB962C8B-B14F-4D97-AF65-F5344CB8AC3E}">
        <p14:creationId xmlns:p14="http://schemas.microsoft.com/office/powerpoint/2010/main" val="9576006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06446" y="1374199"/>
            <a:ext cx="9064609" cy="4183666"/>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a:ln w="6600">
                  <a:solidFill>
                    <a:schemeClr val="accent2"/>
                  </a:solidFill>
                  <a:prstDash val="solid"/>
                </a:ln>
                <a:solidFill>
                  <a:srgbClr val="FFFFFF"/>
                </a:solidFill>
                <a:effectLst>
                  <a:outerShdw dist="38100" dir="2700000" algn="tl" rotWithShape="0">
                    <a:schemeClr val="accent2"/>
                  </a:outerShdw>
                </a:effectLst>
              </a:rPr>
              <a:t>More and more, I will grow. </a:t>
            </a:r>
            <a:endParaRPr lang="es-ES" sz="48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8824304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2094529" y="1502498"/>
            <a:ext cx="6136043" cy="3927067"/>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dirty="0">
                <a:ln w="6600">
                  <a:solidFill>
                    <a:schemeClr val="accent2"/>
                  </a:solidFill>
                  <a:prstDash val="solid"/>
                </a:ln>
                <a:solidFill>
                  <a:srgbClr val="FFFFFF"/>
                </a:solidFill>
                <a:effectLst>
                  <a:outerShdw dist="38100" dir="2700000" algn="tl" rotWithShape="0">
                    <a:schemeClr val="accent2"/>
                  </a:outerShdw>
                </a:effectLst>
              </a:rPr>
              <a:t>By reading what God says in the Bible, </a:t>
            </a:r>
            <a:endParaRPr lang="es-ES" sz="36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9723442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844173" y="931095"/>
            <a:ext cx="8587528" cy="5367205"/>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41910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ln w="6600">
                  <a:solidFill>
                    <a:schemeClr val="accent2"/>
                  </a:solidFill>
                  <a:prstDash val="solid"/>
                </a:ln>
                <a:solidFill>
                  <a:srgbClr val="FFFFFF"/>
                </a:solidFill>
                <a:effectLst>
                  <a:outerShdw dist="38100" dir="2700000" algn="tl" rotWithShape="0">
                    <a:schemeClr val="accent2"/>
                  </a:outerShdw>
                </a:effectLst>
              </a:rPr>
              <a:t>By taking time to talk to the Lord,</a:t>
            </a:r>
            <a:endParaRPr lang="es-ES"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1115096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1885950" y="3892494"/>
            <a:ext cx="7658100" cy="950363"/>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9600" b="1" dirty="0">
                <a:ln w="6600">
                  <a:solidFill>
                    <a:schemeClr val="accent2"/>
                  </a:solidFill>
                  <a:prstDash val="solid"/>
                </a:ln>
                <a:solidFill>
                  <a:srgbClr val="FFFFFF"/>
                </a:solidFill>
                <a:effectLst>
                  <a:outerShdw dist="38100" dir="2700000" algn="tl" rotWithShape="0">
                    <a:schemeClr val="accent2"/>
                  </a:outerShdw>
                </a:effectLst>
              </a:rPr>
              <a:t>I </a:t>
            </a:r>
            <a:r>
              <a:rPr lang="es-ES" sz="9600" b="1" dirty="0" err="1">
                <a:ln w="6600">
                  <a:solidFill>
                    <a:schemeClr val="accent2"/>
                  </a:solidFill>
                  <a:prstDash val="solid"/>
                </a:ln>
                <a:solidFill>
                  <a:srgbClr val="FFFFFF"/>
                </a:solidFill>
                <a:effectLst>
                  <a:outerShdw dist="38100" dir="2700000" algn="tl" rotWithShape="0">
                    <a:schemeClr val="accent2"/>
                  </a:outerShdw>
                </a:effectLst>
              </a:rPr>
              <a:t>will</a:t>
            </a:r>
            <a:r>
              <a:rPr lang="es-ES" sz="9600" b="1" dirty="0">
                <a:ln w="6600">
                  <a:solidFill>
                    <a:schemeClr val="accent2"/>
                  </a:solidFill>
                  <a:prstDash val="solid"/>
                </a:ln>
                <a:solidFill>
                  <a:srgbClr val="FFFFFF"/>
                </a:solidFill>
                <a:effectLst>
                  <a:outerShdw dist="38100" dir="2700000" algn="tl" rotWithShape="0">
                    <a:schemeClr val="accent2"/>
                  </a:outerShdw>
                </a:effectLst>
              </a:rPr>
              <a:t> </a:t>
            </a:r>
            <a:r>
              <a:rPr lang="es-ES" sz="9600" b="1" dirty="0" err="1">
                <a:ln w="6600">
                  <a:solidFill>
                    <a:schemeClr val="accent2"/>
                  </a:solidFill>
                  <a:prstDash val="solid"/>
                </a:ln>
                <a:solidFill>
                  <a:srgbClr val="FFFFFF"/>
                </a:solidFill>
                <a:effectLst>
                  <a:outerShdw dist="38100" dir="2700000" algn="tl" rotWithShape="0">
                    <a:schemeClr val="accent2"/>
                  </a:outerShdw>
                </a:effectLst>
              </a:rPr>
              <a:t>grow</a:t>
            </a:r>
            <a:endParaRPr lang="es-ES" sz="96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765186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989599" y="983929"/>
            <a:ext cx="7606665" cy="5071110"/>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2197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And every week, with all our friends </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3747256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389186" y="1260326"/>
            <a:ext cx="7127628" cy="4454768"/>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err="1">
                <a:ln w="6600">
                  <a:solidFill>
                    <a:schemeClr val="accent2"/>
                  </a:solidFill>
                  <a:prstDash val="solid"/>
                </a:ln>
                <a:solidFill>
                  <a:srgbClr val="FFFFFF"/>
                </a:solidFill>
                <a:effectLst>
                  <a:outerShdw dist="38100" dir="2700000" algn="tl" rotWithShape="0">
                    <a:schemeClr val="accent2"/>
                  </a:outerShdw>
                </a:effectLst>
              </a:rPr>
              <a:t>we</a:t>
            </a:r>
            <a:r>
              <a:rPr lang="es-ES" sz="4000" b="1" dirty="0">
                <a:ln w="6600">
                  <a:solidFill>
                    <a:schemeClr val="accent2"/>
                  </a:solidFill>
                  <a:prstDash val="solid"/>
                </a:ln>
                <a:solidFill>
                  <a:srgbClr val="FFFFFF"/>
                </a:solidFill>
                <a:effectLst>
                  <a:outerShdw dist="38100" dir="2700000" algn="tl" rotWithShape="0">
                    <a:schemeClr val="accent2"/>
                  </a:outerShdw>
                </a:effectLst>
              </a:rPr>
              <a:t> </a:t>
            </a:r>
            <a:r>
              <a:rPr lang="es-ES" sz="4000" b="1" dirty="0" err="1">
                <a:ln w="6600">
                  <a:solidFill>
                    <a:schemeClr val="accent2"/>
                  </a:solidFill>
                  <a:prstDash val="solid"/>
                </a:ln>
                <a:solidFill>
                  <a:srgbClr val="FFFFFF"/>
                </a:solidFill>
                <a:effectLst>
                  <a:outerShdw dist="38100" dir="2700000" algn="tl" rotWithShape="0">
                    <a:schemeClr val="accent2"/>
                  </a:outerShdw>
                </a:effectLst>
              </a:rPr>
              <a:t>go</a:t>
            </a:r>
            <a:r>
              <a:rPr lang="es-ES" sz="4000" b="1" dirty="0">
                <a:ln w="6600">
                  <a:solidFill>
                    <a:schemeClr val="accent2"/>
                  </a:solidFill>
                  <a:prstDash val="solid"/>
                </a:ln>
                <a:solidFill>
                  <a:srgbClr val="FFFFFF"/>
                </a:solidFill>
                <a:effectLst>
                  <a:outerShdw dist="38100" dir="2700000" algn="tl" rotWithShape="0">
                    <a:schemeClr val="accent2"/>
                  </a:outerShdw>
                </a:effectLst>
              </a:rPr>
              <a:t> to </a:t>
            </a:r>
            <a:r>
              <a:rPr lang="es-ES" sz="4000" b="1" dirty="0" err="1">
                <a:ln w="6600">
                  <a:solidFill>
                    <a:schemeClr val="accent2"/>
                  </a:solidFill>
                  <a:prstDash val="solid"/>
                </a:ln>
                <a:solidFill>
                  <a:srgbClr val="FFFFFF"/>
                </a:solidFill>
                <a:effectLst>
                  <a:outerShdw dist="38100" dir="2700000" algn="tl" rotWithShape="0">
                    <a:schemeClr val="accent2"/>
                  </a:outerShdw>
                </a:effectLst>
              </a:rPr>
              <a:t>church</a:t>
            </a:r>
            <a:r>
              <a:rPr lang="es-ES" sz="4000" b="1" dirty="0">
                <a:ln w="6600">
                  <a:solidFill>
                    <a:schemeClr val="accent2"/>
                  </a:solidFill>
                  <a:prstDash val="solid"/>
                </a:ln>
                <a:solidFill>
                  <a:srgbClr val="FFFFFF"/>
                </a:solidFill>
                <a:effectLst>
                  <a:outerShdw dist="38100" dir="2700000" algn="tl" rotWithShape="0">
                    <a:schemeClr val="accent2"/>
                  </a:outerShdw>
                </a:effectLst>
              </a:rPr>
              <a:t>, </a:t>
            </a:r>
            <a:r>
              <a:rPr lang="es-ES" sz="4000" b="1" dirty="0" err="1">
                <a:ln w="6600">
                  <a:solidFill>
                    <a:schemeClr val="accent2"/>
                  </a:solidFill>
                  <a:prstDash val="solid"/>
                </a:ln>
                <a:solidFill>
                  <a:srgbClr val="FFFFFF"/>
                </a:solidFill>
                <a:effectLst>
                  <a:outerShdw dist="38100" dir="2700000" algn="tl" rotWithShape="0">
                    <a:schemeClr val="accent2"/>
                  </a:outerShdw>
                </a:effectLst>
              </a:rPr>
              <a:t>Oh..oh..oh</a:t>
            </a:r>
            <a:r>
              <a:rPr lang="es-ES" sz="4000" b="1" dirty="0">
                <a:ln w="6600">
                  <a:solidFill>
                    <a:schemeClr val="accent2"/>
                  </a:solidFill>
                  <a:prstDash val="solid"/>
                </a:ln>
                <a:solidFill>
                  <a:srgbClr val="FFFFFF"/>
                </a:solidFill>
                <a:effectLst>
                  <a:outerShdw dist="38100" dir="2700000" algn="tl" rotWithShape="0">
                    <a:schemeClr val="accent2"/>
                  </a:outerShdw>
                </a:effectLst>
              </a:rPr>
              <a:t>..</a:t>
            </a:r>
          </a:p>
        </p:txBody>
      </p:sp>
    </p:spTree>
    <p:extLst>
      <p:ext uri="{BB962C8B-B14F-4D97-AF65-F5344CB8AC3E}">
        <p14:creationId xmlns:p14="http://schemas.microsoft.com/office/powerpoint/2010/main" val="40174515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66762" y="1385353"/>
            <a:ext cx="8372475" cy="4161357"/>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I want to go to heaven; meet Jesus,</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2458892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123950" y="1385923"/>
            <a:ext cx="7557025" cy="4439752"/>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For that event I need to prepare,</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8380332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674566" y="1273196"/>
            <a:ext cx="8556867" cy="5122983"/>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I am learning, I’ll keep </a:t>
            </a:r>
            <a:r>
              <a:rPr lang="en-US" sz="4000" b="1" dirty="0" smtClean="0">
                <a:ln w="6600">
                  <a:solidFill>
                    <a:schemeClr val="accent2"/>
                  </a:solidFill>
                  <a:prstDash val="solid"/>
                </a:ln>
                <a:solidFill>
                  <a:srgbClr val="FFFFFF"/>
                </a:solidFill>
                <a:effectLst>
                  <a:outerShdw dist="38100" dir="2700000" algn="tl" rotWithShape="0">
                    <a:schemeClr val="accent2"/>
                  </a:outerShdw>
                </a:effectLst>
              </a:rPr>
              <a:t>studying</a:t>
            </a:r>
            <a:r>
              <a:rPr lang="es-ES" sz="4000" b="1" dirty="0" smtClean="0">
                <a:ln w="6600">
                  <a:solidFill>
                    <a:schemeClr val="accent2"/>
                  </a:solidFill>
                  <a:prstDash val="solid"/>
                </a:ln>
                <a:solidFill>
                  <a:srgbClr val="FFFFFF"/>
                </a:solidFill>
                <a:effectLst>
                  <a:outerShdw dist="38100" dir="2700000" algn="tl" rotWithShape="0">
                    <a:schemeClr val="accent2"/>
                  </a:outerShdw>
                </a:effectLst>
              </a:rPr>
              <a:t>, </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4420110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2824133" y="1194945"/>
            <a:ext cx="4946485" cy="4408824"/>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2197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err="1">
                <a:ln w="6600">
                  <a:solidFill>
                    <a:schemeClr val="accent2"/>
                  </a:solidFill>
                  <a:prstDash val="solid"/>
                </a:ln>
                <a:solidFill>
                  <a:srgbClr val="FFFFFF"/>
                </a:solidFill>
                <a:effectLst>
                  <a:outerShdw dist="38100" dir="2700000" algn="tl" rotWithShape="0">
                    <a:schemeClr val="accent2"/>
                  </a:outerShdw>
                </a:effectLst>
              </a:rPr>
              <a:t>From</a:t>
            </a:r>
            <a:r>
              <a:rPr lang="es-ES" b="1" dirty="0">
                <a:ln w="6600">
                  <a:solidFill>
                    <a:schemeClr val="accent2"/>
                  </a:solidFill>
                  <a:prstDash val="solid"/>
                </a:ln>
                <a:solidFill>
                  <a:srgbClr val="FFFFFF"/>
                </a:solidFill>
                <a:effectLst>
                  <a:outerShdw dist="38100" dir="2700000" algn="tl" rotWithShape="0">
                    <a:schemeClr val="accent2"/>
                  </a:outerShdw>
                </a:effectLst>
              </a:rPr>
              <a:t> </a:t>
            </a:r>
            <a:r>
              <a:rPr lang="es-ES" b="1" dirty="0" err="1">
                <a:ln w="6600">
                  <a:solidFill>
                    <a:schemeClr val="accent2"/>
                  </a:solidFill>
                  <a:prstDash val="solid"/>
                </a:ln>
                <a:solidFill>
                  <a:srgbClr val="FFFFFF"/>
                </a:solidFill>
                <a:effectLst>
                  <a:outerShdw dist="38100" dir="2700000" algn="tl" rotWithShape="0">
                    <a:schemeClr val="accent2"/>
                  </a:outerShdw>
                </a:effectLst>
              </a:rPr>
              <a:t>God’s</a:t>
            </a:r>
            <a:r>
              <a:rPr lang="es-ES" b="1" dirty="0">
                <a:ln w="6600">
                  <a:solidFill>
                    <a:schemeClr val="accent2"/>
                  </a:solidFill>
                  <a:prstDash val="solid"/>
                </a:ln>
                <a:solidFill>
                  <a:srgbClr val="FFFFFF"/>
                </a:solidFill>
                <a:effectLst>
                  <a:outerShdw dist="38100" dir="2700000" algn="tl" rotWithShape="0">
                    <a:schemeClr val="accent2"/>
                  </a:outerShdw>
                </a:effectLst>
              </a:rPr>
              <a:t> </a:t>
            </a:r>
            <a:r>
              <a:rPr lang="es-ES" b="1" dirty="0" err="1">
                <a:ln w="6600">
                  <a:solidFill>
                    <a:schemeClr val="accent2"/>
                  </a:solidFill>
                  <a:prstDash val="solid"/>
                </a:ln>
                <a:solidFill>
                  <a:srgbClr val="FFFFFF"/>
                </a:solidFill>
                <a:effectLst>
                  <a:outerShdw dist="38100" dir="2700000" algn="tl" rotWithShape="0">
                    <a:schemeClr val="accent2"/>
                  </a:outerShdw>
                </a:effectLst>
              </a:rPr>
              <a:t>word</a:t>
            </a:r>
            <a:r>
              <a:rPr lang="es-ES" b="1" dirty="0">
                <a:ln w="6600">
                  <a:solidFill>
                    <a:schemeClr val="accent2"/>
                  </a:solidFill>
                  <a:prstDash val="solid"/>
                </a:ln>
                <a:solidFill>
                  <a:srgbClr val="FFFFFF"/>
                </a:solidFill>
                <a:effectLst>
                  <a:outerShdw dist="38100" dir="2700000" algn="tl" rotWithShape="0">
                    <a:schemeClr val="accent2"/>
                  </a:outerShdw>
                </a:effectLst>
              </a:rPr>
              <a:t>, Oh…oh…oh..</a:t>
            </a:r>
          </a:p>
        </p:txBody>
      </p:sp>
    </p:spTree>
    <p:extLst>
      <p:ext uri="{BB962C8B-B14F-4D97-AF65-F5344CB8AC3E}">
        <p14:creationId xmlns:p14="http://schemas.microsoft.com/office/powerpoint/2010/main" val="40902752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2236" y="719392"/>
            <a:ext cx="8587528" cy="5152516"/>
          </a:xfrm>
          <a:prstGeom prst="rect">
            <a:avLst/>
          </a:prstGeom>
          <a:effectLst>
            <a:softEdge rad="317500"/>
          </a:effectLst>
        </p:spPr>
      </p:pic>
      <p:sp>
        <p:nvSpPr>
          <p:cNvPr id="2" name="Título 1"/>
          <p:cNvSpPr>
            <a:spLocks noGrp="1"/>
          </p:cNvSpPr>
          <p:nvPr>
            <p:ph type="ctrTitle"/>
          </p:nvPr>
        </p:nvSpPr>
        <p:spPr>
          <a:xfrm rot="20773002">
            <a:off x="417276" y="548625"/>
            <a:ext cx="2979875" cy="1427101"/>
          </a:xfr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nchor="ctr">
            <a:noAutofit/>
          </a:bodyPr>
          <a:lstStyle/>
          <a:p>
            <a: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Next</a:t>
            </a:r>
            <a:b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br>
            <a: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Lesson:</a:t>
            </a:r>
            <a:endPar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ndParaRPr>
          </a:p>
        </p:txBody>
      </p:sp>
      <p:sp>
        <p:nvSpPr>
          <p:cNvPr id="8" name="Rectángulo 7"/>
          <p:cNvSpPr/>
          <p:nvPr/>
        </p:nvSpPr>
        <p:spPr>
          <a:xfrm>
            <a:off x="571500" y="4635255"/>
            <a:ext cx="10938742" cy="2062103"/>
          </a:xfrm>
          <a:prstGeom prst="rect">
            <a:avLst/>
          </a:prstGeom>
        </p:spPr>
        <p:txBody>
          <a:bodyPr wrap="square">
            <a:spAutoFit/>
          </a:bodyPr>
          <a:lstStyle/>
          <a:p>
            <a:pPr algn="ctr"/>
            <a:r>
              <a:rPr lang="en-US" sz="96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God Gives You </a:t>
            </a:r>
            <a:r>
              <a:rPr lang="en-US" sz="96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
            </a:r>
            <a:br>
              <a:rPr lang="en-US" sz="96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br>
            <a:r>
              <a:rPr lang="en-US" sz="96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a </a:t>
            </a:r>
            <a:r>
              <a:rPr lang="en-US" sz="96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Mansion</a:t>
            </a:r>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569223">
            <a:off x="233297" y="4907659"/>
            <a:ext cx="1941688" cy="1941688"/>
          </a:xfrm>
          <a:prstGeom prst="rect">
            <a:avLst/>
          </a:prstGeom>
        </p:spPr>
      </p:pic>
      <p:sp>
        <p:nvSpPr>
          <p:cNvPr id="10" name="CuadroTexto 9"/>
          <p:cNvSpPr txBox="1"/>
          <p:nvPr/>
        </p:nvSpPr>
        <p:spPr>
          <a:xfrm rot="21569223">
            <a:off x="214137" y="6292531"/>
            <a:ext cx="2108836" cy="369332"/>
          </a:xfrm>
          <a:prstGeom prst="rect">
            <a:avLst/>
          </a:prstGeom>
          <a:noFill/>
        </p:spPr>
        <p:txBody>
          <a:bodyPr wrap="square" rtlCol="0">
            <a:spAutoFit/>
          </a:bodyPr>
          <a:lstStyle/>
          <a:p>
            <a:pPr algn="ctr"/>
            <a:r>
              <a:rPr lang="es-ES" dirty="0" smtClean="0">
                <a:latin typeface="Abel" panose="02000506030000020004" pitchFamily="2" charset="0"/>
              </a:rPr>
              <a:t>biblewell.org</a:t>
            </a:r>
            <a:endParaRPr lang="es-ES" dirty="0">
              <a:latin typeface="Abel" panose="02000506030000020004" pitchFamily="2" charset="0"/>
            </a:endParaRPr>
          </a:p>
        </p:txBody>
      </p:sp>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5801" y="5461844"/>
            <a:ext cx="1242464" cy="1242464"/>
          </a:xfrm>
          <a:prstGeom prst="rect">
            <a:avLst/>
          </a:prstGeom>
        </p:spPr>
      </p:pic>
    </p:spTree>
    <p:extLst>
      <p:ext uri="{BB962C8B-B14F-4D97-AF65-F5344CB8AC3E}">
        <p14:creationId xmlns:p14="http://schemas.microsoft.com/office/powerpoint/2010/main" val="2630071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par>
                          <p:cTn id="13" fill="hold">
                            <p:stCondLst>
                              <p:cond delay="2000"/>
                            </p:stCondLst>
                            <p:childTnLst>
                              <p:par>
                                <p:cTn id="14" presetID="10" presetClass="entr" presetSubtype="0" fill="hold" grpId="0" nodeType="afterEffect">
                                  <p:stCondLst>
                                    <p:cond delay="2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495300" y="1579013"/>
            <a:ext cx="9048750" cy="4524375"/>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6" name="Título 1"/>
          <p:cNvSpPr txBox="1">
            <a:spLocks/>
          </p:cNvSpPr>
          <p:nvPr/>
        </p:nvSpPr>
        <p:spPr>
          <a:xfrm>
            <a:off x="2095500" y="1654340"/>
            <a:ext cx="5848350" cy="28876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I </a:t>
            </a:r>
            <a:r>
              <a:rPr lang="es-ES" sz="4000" b="1" dirty="0" err="1">
                <a:ln w="6600">
                  <a:solidFill>
                    <a:schemeClr val="accent2"/>
                  </a:solidFill>
                  <a:prstDash val="solid"/>
                </a:ln>
                <a:solidFill>
                  <a:srgbClr val="FFFFFF"/>
                </a:solidFill>
                <a:effectLst>
                  <a:outerShdw dist="38100" dir="2700000" algn="tl" rotWithShape="0">
                    <a:schemeClr val="accent2"/>
                  </a:outerShdw>
                </a:effectLst>
              </a:rPr>
              <a:t>will</a:t>
            </a:r>
            <a:r>
              <a:rPr lang="es-ES" sz="4000" b="1" dirty="0">
                <a:ln w="6600">
                  <a:solidFill>
                    <a:schemeClr val="accent2"/>
                  </a:solidFill>
                  <a:prstDash val="solid"/>
                </a:ln>
                <a:solidFill>
                  <a:srgbClr val="FFFFFF"/>
                </a:solidFill>
                <a:effectLst>
                  <a:outerShdw dist="38100" dir="2700000" algn="tl" rotWithShape="0">
                    <a:schemeClr val="accent2"/>
                  </a:outerShdw>
                </a:effectLst>
              </a:rPr>
              <a:t> </a:t>
            </a:r>
            <a:r>
              <a:rPr lang="es-ES" sz="4000" b="1" dirty="0" err="1">
                <a:ln w="6600">
                  <a:solidFill>
                    <a:schemeClr val="accent2"/>
                  </a:solidFill>
                  <a:prstDash val="solid"/>
                </a:ln>
                <a:solidFill>
                  <a:srgbClr val="FFFFFF"/>
                </a:solidFill>
                <a:effectLst>
                  <a:outerShdw dist="38100" dir="2700000" algn="tl" rotWithShape="0">
                    <a:schemeClr val="accent2"/>
                  </a:outerShdw>
                </a:effectLst>
              </a:rPr>
              <a:t>grow</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Título 1"/>
          <p:cNvSpPr txBox="1">
            <a:spLocks/>
          </p:cNvSpPr>
          <p:nvPr/>
        </p:nvSpPr>
        <p:spPr>
          <a:xfrm>
            <a:off x="361951" y="51816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ln w="6600">
                  <a:solidFill>
                    <a:schemeClr val="accent2"/>
                  </a:solidFill>
                  <a:prstDash val="solid"/>
                </a:ln>
                <a:solidFill>
                  <a:srgbClr val="FFFFFF"/>
                </a:solidFill>
                <a:effectLst>
                  <a:outerShdw dist="38100" dir="2700000" algn="tl" rotWithShape="0">
                    <a:schemeClr val="accent2"/>
                  </a:outerShdw>
                </a:effectLst>
              </a:rPr>
              <a:t>I </a:t>
            </a:r>
            <a:r>
              <a:rPr lang="en-US" b="1" dirty="0">
                <a:ln w="6600">
                  <a:solidFill>
                    <a:schemeClr val="accent2"/>
                  </a:solidFill>
                  <a:prstDash val="solid"/>
                </a:ln>
                <a:solidFill>
                  <a:srgbClr val="FFFFFF"/>
                </a:solidFill>
                <a:effectLst>
                  <a:outerShdw dist="38100" dir="2700000" algn="tl" rotWithShape="0">
                    <a:schemeClr val="accent2"/>
                  </a:outerShdw>
                </a:effectLst>
              </a:rPr>
              <a:t>will grow more and more each day</a:t>
            </a:r>
            <a:endParaRPr lang="es-ES"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9929112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2571750" y="1003815"/>
            <a:ext cx="4762500" cy="4762500"/>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7" name="Título 1"/>
          <p:cNvSpPr txBox="1">
            <a:spLocks/>
          </p:cNvSpPr>
          <p:nvPr/>
        </p:nvSpPr>
        <p:spPr>
          <a:xfrm>
            <a:off x="361951" y="51816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Each day I’ll grow and grow and grow,</a:t>
            </a:r>
          </a:p>
        </p:txBody>
      </p:sp>
    </p:spTree>
    <p:extLst>
      <p:ext uri="{BB962C8B-B14F-4D97-AF65-F5344CB8AC3E}">
        <p14:creationId xmlns:p14="http://schemas.microsoft.com/office/powerpoint/2010/main" val="42852309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700212" y="1103831"/>
            <a:ext cx="6924675" cy="4610100"/>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n w="6600">
                  <a:solidFill>
                    <a:schemeClr val="accent2"/>
                  </a:solidFill>
                  <a:prstDash val="solid"/>
                </a:ln>
                <a:solidFill>
                  <a:srgbClr val="FFFFFF"/>
                </a:solidFill>
                <a:effectLst>
                  <a:outerShdw dist="38100" dir="2700000" algn="tl" rotWithShape="0">
                    <a:schemeClr val="accent2"/>
                  </a:outerShdw>
                </a:effectLst>
              </a:rPr>
              <a:t>Oh yes, I’ll grow and grow, and grow</a:t>
            </a:r>
          </a:p>
        </p:txBody>
      </p:sp>
    </p:spTree>
    <p:extLst>
      <p:ext uri="{BB962C8B-B14F-4D97-AF65-F5344CB8AC3E}">
        <p14:creationId xmlns:p14="http://schemas.microsoft.com/office/powerpoint/2010/main" val="19487607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06446" y="1374199"/>
            <a:ext cx="9064609" cy="4183666"/>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a:ln w="6600">
                  <a:solidFill>
                    <a:schemeClr val="accent2"/>
                  </a:solidFill>
                  <a:prstDash val="solid"/>
                </a:ln>
                <a:solidFill>
                  <a:srgbClr val="FFFFFF"/>
                </a:solidFill>
                <a:effectLst>
                  <a:outerShdw dist="38100" dir="2700000" algn="tl" rotWithShape="0">
                    <a:schemeClr val="accent2"/>
                  </a:outerShdw>
                </a:effectLst>
              </a:rPr>
              <a:t>More and more, I will grow. </a:t>
            </a:r>
            <a:endParaRPr lang="es-ES" sz="48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875786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Orgánico">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á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7367</TotalTime>
  <Words>2225</Words>
  <Application>Microsoft Office PowerPoint</Application>
  <PresentationFormat>Panorámica</PresentationFormat>
  <Paragraphs>241</Paragraphs>
  <Slides>56</Slides>
  <Notes>54</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56</vt:i4>
      </vt:variant>
    </vt:vector>
  </HeadingPairs>
  <TitlesOfParts>
    <vt:vector size="62" baseType="lpstr">
      <vt:lpstr>Arial Black</vt:lpstr>
      <vt:lpstr>Calibri</vt:lpstr>
      <vt:lpstr>Arial</vt:lpstr>
      <vt:lpstr>Britannic Bold</vt:lpstr>
      <vt:lpstr>Abel</vt:lpstr>
      <vt:lpstr>Orgánico</vt:lpstr>
      <vt:lpstr>Presentación de PowerPoint</vt:lpstr>
      <vt:lpstr>Presentación de PowerPoint</vt:lpstr>
      <vt:lpstr>Dios quiere que crezcas espiritualmente</vt:lpstr>
      <vt:lpstr>Presentación de PowerPoint</vt:lpstr>
      <vt:lpstr>Music Time</vt:lpstr>
      <vt:lpstr>Music Time</vt:lpstr>
      <vt:lpstr>Music Time</vt:lpstr>
      <vt:lpstr>Music Time</vt:lpstr>
      <vt:lpstr>Music Time</vt:lpstr>
      <vt:lpstr>Music Time</vt:lpstr>
      <vt:lpstr>Music Time</vt:lpstr>
      <vt:lpstr>Music Time</vt:lpstr>
      <vt:lpstr>Music Time</vt:lpstr>
      <vt:lpstr>Music Time</vt:lpstr>
      <vt:lpstr>Music Time</vt:lpstr>
      <vt:lpstr>Music Time</vt:lpstr>
      <vt:lpstr>Music Time</vt:lpstr>
      <vt:lpstr>INTRODUCTION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Momento  de oración</vt:lpstr>
      <vt:lpstr>ACTIVITIES</vt:lpstr>
      <vt:lpstr>Presentación de PowerPoint</vt:lpstr>
      <vt:lpstr>Music Time</vt:lpstr>
      <vt:lpstr>Music Time</vt:lpstr>
      <vt:lpstr>Music Time</vt:lpstr>
      <vt:lpstr>Music Time</vt:lpstr>
      <vt:lpstr>Music Time</vt:lpstr>
      <vt:lpstr>Music Time</vt:lpstr>
      <vt:lpstr>Music Time</vt:lpstr>
      <vt:lpstr>Music Time</vt:lpstr>
      <vt:lpstr>Music Time</vt:lpstr>
      <vt:lpstr>Music Time</vt:lpstr>
      <vt:lpstr>Music Time</vt:lpstr>
      <vt:lpstr>Music Time</vt:lpstr>
      <vt:lpstr>Music Time</vt:lpstr>
      <vt:lpstr>Next Lesson: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 días de  evangelismo  infantil</dc:title>
  <dc:creator>Rodolfo Murua</dc:creator>
  <cp:lastModifiedBy>Rodolfo Murua</cp:lastModifiedBy>
  <cp:revision>114</cp:revision>
  <dcterms:created xsi:type="dcterms:W3CDTF">2018-07-20T18:54:32Z</dcterms:created>
  <dcterms:modified xsi:type="dcterms:W3CDTF">2019-08-03T23:55:45Z</dcterms:modified>
</cp:coreProperties>
</file>