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629" r:id="rId1"/>
  </p:sldMasterIdLst>
  <p:notesMasterIdLst>
    <p:notesMasterId r:id="rId51"/>
  </p:notesMasterIdLst>
  <p:sldIdLst>
    <p:sldId id="382" r:id="rId2"/>
    <p:sldId id="351" r:id="rId3"/>
    <p:sldId id="256" r:id="rId4"/>
    <p:sldId id="383" r:id="rId5"/>
    <p:sldId id="384" r:id="rId6"/>
    <p:sldId id="385" r:id="rId7"/>
    <p:sldId id="386" r:id="rId8"/>
    <p:sldId id="387" r:id="rId9"/>
    <p:sldId id="388" r:id="rId10"/>
    <p:sldId id="389" r:id="rId11"/>
    <p:sldId id="390" r:id="rId12"/>
    <p:sldId id="391" r:id="rId13"/>
    <p:sldId id="361" r:id="rId14"/>
    <p:sldId id="362" r:id="rId15"/>
    <p:sldId id="370" r:id="rId16"/>
    <p:sldId id="260" r:id="rId17"/>
    <p:sldId id="261" r:id="rId18"/>
    <p:sldId id="262" r:id="rId19"/>
    <p:sldId id="364" r:id="rId20"/>
    <p:sldId id="263" r:id="rId21"/>
    <p:sldId id="264" r:id="rId22"/>
    <p:sldId id="265" r:id="rId23"/>
    <p:sldId id="266" r:id="rId24"/>
    <p:sldId id="306" r:id="rId25"/>
    <p:sldId id="365" r:id="rId26"/>
    <p:sldId id="366" r:id="rId27"/>
    <p:sldId id="349" r:id="rId28"/>
    <p:sldId id="350" r:id="rId29"/>
    <p:sldId id="308" r:id="rId30"/>
    <p:sldId id="357" r:id="rId31"/>
    <p:sldId id="352" r:id="rId32"/>
    <p:sldId id="297" r:id="rId33"/>
    <p:sldId id="272" r:id="rId34"/>
    <p:sldId id="318" r:id="rId35"/>
    <p:sldId id="343" r:id="rId36"/>
    <p:sldId id="301" r:id="rId37"/>
    <p:sldId id="302" r:id="rId38"/>
    <p:sldId id="259" r:id="rId39"/>
    <p:sldId id="312" r:id="rId40"/>
    <p:sldId id="313" r:id="rId41"/>
    <p:sldId id="359" r:id="rId42"/>
    <p:sldId id="355" r:id="rId43"/>
    <p:sldId id="356" r:id="rId44"/>
    <p:sldId id="328" r:id="rId45"/>
    <p:sldId id="329" r:id="rId46"/>
    <p:sldId id="393" r:id="rId47"/>
    <p:sldId id="394" r:id="rId48"/>
    <p:sldId id="395" r:id="rId49"/>
    <p:sldId id="392"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BFA7"/>
    <a:srgbClr val="FFFFFF"/>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70060" autoAdjust="0"/>
  </p:normalViewPr>
  <p:slideViewPr>
    <p:cSldViewPr snapToGrid="0">
      <p:cViewPr varScale="1">
        <p:scale>
          <a:sx n="51" d="100"/>
          <a:sy n="51" d="100"/>
        </p:scale>
        <p:origin x="1266"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14/08/2022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7D4BB38-2622-4434-A4CE-EEC392BD68CC}" type="slidenum">
              <a:rPr lang="es-ES" smtClean="0"/>
              <a:t>2</a:t>
            </a:fld>
            <a:endParaRPr lang="es-ES"/>
          </a:p>
        </p:txBody>
      </p:sp>
    </p:spTree>
    <p:extLst>
      <p:ext uri="{BB962C8B-B14F-4D97-AF65-F5344CB8AC3E}">
        <p14:creationId xmlns:p14="http://schemas.microsoft.com/office/powerpoint/2010/main" val="407506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want to share something with you</a:t>
            </a:r>
          </a:p>
          <a:p>
            <a:pPr algn="l"/>
            <a:r>
              <a:rPr lang="en-US" sz="1800" b="0" i="0" u="none" strike="noStrike" baseline="0" dirty="0">
                <a:latin typeface="MinionPro-Regular" panose="02040503050306020203" pitchFamily="18" charset="0"/>
              </a:rPr>
              <a:t>A                               B</a:t>
            </a:r>
          </a:p>
          <a:p>
            <a:pPr algn="l"/>
            <a:r>
              <a:rPr lang="en-US" sz="1800" b="0" i="0" u="none" strike="noStrike" baseline="0" dirty="0">
                <a:latin typeface="MinionPro-Regular" panose="02040503050306020203" pitchFamily="18" charset="0"/>
              </a:rPr>
              <a:t>That </a:t>
            </a:r>
            <a:r>
              <a:rPr lang="en-US" sz="1800" b="0" i="0" u="none" strike="noStrike" baseline="0" dirty="0" err="1">
                <a:latin typeface="MinionPro-Regular" panose="02040503050306020203" pitchFamily="18" charset="0"/>
              </a:rPr>
              <a:t>youre</a:t>
            </a:r>
            <a:r>
              <a:rPr lang="en-US" sz="1800" b="0" i="0" u="none" strike="noStrike" baseline="0" dirty="0">
                <a:latin typeface="MinionPro-Regular" panose="02040503050306020203" pitchFamily="18" charset="0"/>
              </a:rPr>
              <a:t> invited to give thanks too</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185031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On to share more about his great love</a:t>
            </a:r>
          </a:p>
          <a:p>
            <a:pPr algn="l"/>
            <a:r>
              <a:rPr lang="en-US" sz="1800" b="0" i="0" u="none" strike="noStrike" baseline="0" dirty="0">
                <a:latin typeface="MinionPro-Regular" panose="02040503050306020203" pitchFamily="18" charset="0"/>
              </a:rPr>
              <a:t>All to give thanks to the father Above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2485466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And to give him thanks will I now keep his law</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748830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All Ten Commandments have I received</a:t>
            </a:r>
          </a:p>
          <a:p>
            <a:pPr algn="l"/>
            <a:r>
              <a:rPr lang="en-US" sz="1800" b="0" i="1" u="none" strike="noStrike" baseline="0" dirty="0">
                <a:latin typeface="MinionPro-It" panose="02040503050306090203" pitchFamily="18" charset="0"/>
              </a:rPr>
              <a:t>All for my good if I believe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784250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Love for those next to me, </a:t>
            </a:r>
          </a:p>
          <a:p>
            <a:pPr algn="l"/>
            <a:r>
              <a:rPr lang="en-US" sz="1800" b="0" i="1" u="none" strike="noStrike" baseline="0" dirty="0">
                <a:latin typeface="MinionPro-It" panose="02040503050306090203" pitchFamily="18" charset="0"/>
              </a:rPr>
              <a:t>and most of all’ my love for God, </a:t>
            </a:r>
            <a:br>
              <a:rPr lang="en-US" sz="1800" b="0" i="1" u="none" strike="noStrike" baseline="0" dirty="0">
                <a:latin typeface="MinionPro-It" panose="02040503050306090203" pitchFamily="18" charset="0"/>
              </a:rPr>
            </a:br>
            <a:r>
              <a:rPr lang="en-US" sz="1800" b="0" i="1" u="none" strike="noStrike" baseline="0" dirty="0">
                <a:latin typeface="MinionPro-It" panose="02040503050306090203" pitchFamily="18" charset="0"/>
              </a:rPr>
              <a:t>my love for God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3579990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3. Lesson </a:t>
            </a:r>
          </a:p>
          <a:p>
            <a:r>
              <a:rPr lang="en-US" dirty="0"/>
              <a:t>Do you know the sea? What do you see when you go to the sea? </a:t>
            </a:r>
          </a:p>
          <a:p>
            <a:r>
              <a:rPr lang="en-US" dirty="0"/>
              <a:t>Lots of water, waves, birds flying, maybe fish or dolphins, or seals. Boats.</a:t>
            </a:r>
          </a:p>
          <a:p>
            <a:r>
              <a:rPr lang="en-US" dirty="0"/>
              <a:t>What is the noise the sea makes? </a:t>
            </a:r>
          </a:p>
          <a:p>
            <a:r>
              <a:rPr lang="en-US" dirty="0" err="1"/>
              <a:t>Fshsh</a:t>
            </a:r>
            <a:r>
              <a:rPr lang="en-US" dirty="0"/>
              <a:t> </a:t>
            </a:r>
            <a:r>
              <a:rPr lang="en-US" dirty="0" err="1"/>
              <a:t>fshsh</a:t>
            </a:r>
            <a:r>
              <a:rPr lang="en-US" dirty="0"/>
              <a:t> </a:t>
            </a:r>
            <a:r>
              <a:rPr lang="en-US" dirty="0" err="1"/>
              <a:t>fshsh</a:t>
            </a:r>
            <a:endParaRPr lang="en-US" dirty="0"/>
          </a:p>
          <a:p>
            <a:r>
              <a:rPr lang="en-US" dirty="0"/>
              <a:t>Today I will tell you a story that happened on a sea with several people involved.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Jesus had taught many people in different places. He would heal them, feed them, and teach them. When he was tired he would go out alone on the mountain and talk to God. </a:t>
            </a:r>
          </a:p>
          <a:p>
            <a:r>
              <a:rPr lang="en-US" dirty="0"/>
              <a:t>He spent many hours praying. </a:t>
            </a:r>
          </a:p>
          <a:p>
            <a:r>
              <a:rPr lang="en-US" dirty="0"/>
              <a:t>At dawn he would sit somewhere and many people would surround him so that he could teach them about God.</a:t>
            </a:r>
          </a:p>
          <a:p>
            <a:r>
              <a:rPr lang="en-US" dirty="0"/>
              <a:t>One day after he had been teaching all day, Jesus said to his disciples: </a:t>
            </a:r>
          </a:p>
          <a:p>
            <a:r>
              <a:rPr lang="en-US" dirty="0"/>
              <a:t>-It is now evening go to the other side of the lake I will come later. </a:t>
            </a:r>
          </a:p>
          <a:p>
            <a:r>
              <a:rPr lang="en-US" dirty="0"/>
              <a:t>The disciples did not want to leave Jesus alone, but they obeyed his word because he was their teacher. </a:t>
            </a:r>
          </a:p>
          <a:p>
            <a:r>
              <a:rPr lang="en-US" dirty="0"/>
              <a:t>Jesus continued to teach all the people and dismissed them one by one. He was tired but decided to go to the mountain to talk to God. He went to pray. </a:t>
            </a:r>
          </a:p>
          <a:p>
            <a:r>
              <a:rPr lang="en-US" dirty="0"/>
              <a:t>Meanwhile the disciples got into the boat, as Jesus had said, and went out to the other side of the lake. </a:t>
            </a:r>
          </a:p>
          <a:p>
            <a:r>
              <a:rPr lang="en-US" dirty="0"/>
              <a:t>They were obedient to the word of their teacher Jesus.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the stories that we have seen the previous days, we have studied that Jesus wants to live in our hearts. </a:t>
            </a:r>
          </a:p>
          <a:p>
            <a:r>
              <a:rPr lang="en-US" dirty="0"/>
              <a:t>Many of us pray and ask him to forgive our sins and we have let the Lord live in our lives. </a:t>
            </a:r>
          </a:p>
          <a:p>
            <a:r>
              <a:rPr lang="en-US" dirty="0"/>
              <a:t>Have you done it? If you haven’t, you can do it. Just pray and talk to God and tell him to forgive all your sins. </a:t>
            </a:r>
          </a:p>
          <a:p>
            <a:r>
              <a:rPr lang="en-US" dirty="0"/>
              <a:t>Now we can say that we are also with Jesus because we have asked him to dwell in us.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bible tells us about a promise that Jesus left us and it goes like this: </a:t>
            </a:r>
          </a:p>
          <a:p>
            <a:r>
              <a:rPr lang="en-US" dirty="0"/>
              <a:t>Matthew 28: 20, last part, says: “I am with you </a:t>
            </a:r>
            <a:r>
              <a:rPr lang="en-US" dirty="0" err="1"/>
              <a:t>alway</a:t>
            </a:r>
            <a:r>
              <a:rPr lang="en-US" dirty="0"/>
              <a:t>, even unto the end of the world. Amen”</a:t>
            </a:r>
          </a:p>
          <a:p>
            <a:r>
              <a:rPr lang="en-US" dirty="0"/>
              <a:t>He is with us! That is the promise. But now you may ask yourself:</a:t>
            </a:r>
          </a:p>
          <a:p>
            <a:r>
              <a:rPr lang="en-US" dirty="0"/>
              <a:t>How can we talk to him?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823463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Through prayer, we can communicate with God. Prayer is talking to God as we talk to a friend. It is telling him what is happening to us, it is telling him our joys and sorrows. </a:t>
            </a:r>
          </a:p>
          <a:p>
            <a:r>
              <a:rPr lang="en-US" dirty="0"/>
              <a:t>Jesus did it with God. He always went to places alone to talk to Him. </a:t>
            </a:r>
          </a:p>
          <a:p>
            <a:r>
              <a:rPr lang="en-US" dirty="0"/>
              <a:t>It is very nice to take time to talk to God. Have you ever talked to God? You can start by saying “Our Father who art in heaven and then tell Him what you want. At the end you should say in the name of Jesus. Amen, which means So be it. </a:t>
            </a:r>
          </a:p>
          <a:p>
            <a:r>
              <a:rPr lang="en-US" dirty="0"/>
              <a:t>Tonight before you go to bed, say a prayer. What do you think?</a:t>
            </a:r>
          </a:p>
          <a:p>
            <a:r>
              <a:rPr lang="en-US" dirty="0"/>
              <a:t>But let’s continue with the story.</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r>
              <a:rPr lang="en-US" dirty="0"/>
              <a:t>Bible Lesson Nº 5</a:t>
            </a:r>
          </a:p>
          <a:p>
            <a:pPr marR="0" algn="l" rtl="0"/>
            <a:r>
              <a:rPr lang="en-US" dirty="0"/>
              <a:t>Overcoming Storms</a:t>
            </a:r>
          </a:p>
          <a:p>
            <a:pPr marR="0" algn="l" rtl="0"/>
            <a:endParaRPr lang="en-US" dirty="0"/>
          </a:p>
          <a:p>
            <a:pPr marR="0" algn="l" rtl="0"/>
            <a:r>
              <a:rPr lang="en-US" dirty="0"/>
              <a:t>Biblical Reference: Mark 14:22-33; Isaiah 41:10; Isaiah 41:13; Isaiah 44:2; Matthew 28:20.</a:t>
            </a:r>
          </a:p>
          <a:p>
            <a:pPr marR="0" algn="l" rtl="0"/>
            <a:r>
              <a:rPr lang="en-US" dirty="0"/>
              <a:t>Main Topic: “Tools to overcome temptations.”</a:t>
            </a:r>
          </a:p>
          <a:p>
            <a:pPr marR="0" algn="l" rtl="0"/>
            <a:r>
              <a:rPr lang="en-US" dirty="0"/>
              <a:t>Bible Story: Jesus walks on water.</a:t>
            </a:r>
          </a:p>
          <a:p>
            <a:pPr marR="0" algn="l" rtl="0"/>
            <a:endParaRPr lang="en-US" dirty="0"/>
          </a:p>
          <a:p>
            <a:pPr marR="0" algn="l" rtl="0"/>
            <a:r>
              <a:rPr lang="en-US" dirty="0"/>
              <a:t>Specific Objectives </a:t>
            </a:r>
          </a:p>
          <a:p>
            <a:pPr marR="0" algn="l" rtl="0"/>
            <a:r>
              <a:rPr lang="en-US" dirty="0"/>
              <a:t>That the children may:</a:t>
            </a:r>
          </a:p>
          <a:p>
            <a:pPr marR="0" algn="l" rtl="0"/>
            <a:r>
              <a:rPr lang="en-US" dirty="0"/>
              <a:t>Learn that God has left us tools to overcome fear.</a:t>
            </a:r>
          </a:p>
          <a:p>
            <a:pPr marR="0" algn="l" rtl="0"/>
            <a:r>
              <a:rPr lang="en-US" dirty="0"/>
              <a:t>Understand that God has left us tools to feel safe by His side.</a:t>
            </a:r>
          </a:p>
          <a:p>
            <a:pPr marR="0" algn="l" rtl="0"/>
            <a:r>
              <a:rPr lang="en-US" dirty="0"/>
              <a:t>Deciding to Obey God’s Commandments.</a:t>
            </a:r>
          </a:p>
          <a:p>
            <a:pPr marR="0" algn="l" rtl="0"/>
            <a:endParaRPr lang="en-US" dirty="0"/>
          </a:p>
          <a:p>
            <a:pPr marR="0" algn="l" rtl="0"/>
            <a:r>
              <a:rPr lang="en-US" dirty="0"/>
              <a:t>Memory Verse: “Blessed is the man that </a:t>
            </a:r>
            <a:r>
              <a:rPr lang="en-US" dirty="0" err="1"/>
              <a:t>endureth</a:t>
            </a:r>
            <a:r>
              <a:rPr lang="en-US" dirty="0"/>
              <a:t> temptation: for when he is tried, he shall receive the crown of life, which the Lord hath promised to them that love him.” James 1:12.</a:t>
            </a:r>
          </a:p>
          <a:p>
            <a:pPr marR="0" algn="l" rtl="0"/>
            <a:endParaRPr lang="en-US" dirty="0"/>
          </a:p>
          <a:p>
            <a:pPr marR="0" algn="l" rtl="0"/>
            <a:r>
              <a:rPr lang="en-US" dirty="0"/>
              <a:t>Materials</a:t>
            </a:r>
          </a:p>
          <a:p>
            <a:pPr marR="0" algn="l" rtl="0"/>
            <a:r>
              <a:rPr lang="en-US" dirty="0"/>
              <a:t>1.	Coloring pages for the lesson.</a:t>
            </a:r>
          </a:p>
          <a:p>
            <a:pPr marR="0" algn="l" rtl="0"/>
            <a:r>
              <a:rPr lang="en-US" dirty="0"/>
              <a:t>2.	Theme song of the day and memory verse in illustrative pictures.</a:t>
            </a:r>
          </a:p>
          <a:p>
            <a:pPr marR="0" algn="l" rtl="0"/>
            <a:r>
              <a:rPr lang="en-US" dirty="0"/>
              <a:t>3.	Illustrative materials for the time of prayer.</a:t>
            </a:r>
          </a:p>
          <a:p>
            <a:pPr marR="0" algn="l" rtl="0"/>
            <a:r>
              <a:rPr lang="en-US" dirty="0"/>
              <a:t>4.	Craft activity with the memory verse of the day for each child to take home.</a:t>
            </a:r>
          </a:p>
          <a:p>
            <a:pPr marR="0" algn="l" rtl="0"/>
            <a:r>
              <a:rPr lang="en-US" dirty="0"/>
              <a:t>5.	Materials for craft activities.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Jesus was praying as the disciples crossed to the other side of the lake. They were traveling in the boat quietly. When suddenly, the wind came up. The wind got stronger and a strong storm began. The waves of the sea grew stronger and stronger. </a:t>
            </a:r>
          </a:p>
          <a:p>
            <a:r>
              <a:rPr lang="en-US" dirty="0"/>
              <a:t>Jesus’ disciples were rowing hard to get to the place where Jesus was. </a:t>
            </a:r>
          </a:p>
          <a:p>
            <a:r>
              <a:rPr lang="en-US" dirty="0"/>
              <a:t>They rowed and rowed and the storm hit the boat hard. </a:t>
            </a:r>
          </a:p>
          <a:p>
            <a:r>
              <a:rPr lang="en-US" dirty="0"/>
              <a:t>The disciples began to be afraid. They said:</a:t>
            </a:r>
          </a:p>
          <a:p>
            <a:r>
              <a:rPr lang="en-US" dirty="0"/>
              <a:t>Row, my companions, we are going to die in this storm. I can’t go on any longer! said another. </a:t>
            </a:r>
          </a:p>
          <a:p>
            <a:r>
              <a:rPr lang="en-US" dirty="0"/>
              <a:t>We are lost. </a:t>
            </a:r>
          </a:p>
          <a:p>
            <a:r>
              <a:rPr lang="en-US" dirty="0"/>
              <a:t>They became more and more afraid of dying out there in the sea.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They became more and more afraid of dying out there in the sea. </a:t>
            </a:r>
          </a:p>
          <a:p>
            <a:r>
              <a:rPr lang="en-US" dirty="0"/>
              <a:t>You know, we had a hard time here.</a:t>
            </a:r>
          </a:p>
          <a:p>
            <a:r>
              <a:rPr lang="en-US" dirty="0"/>
              <a:t>We go through difficult times here. For example, when we are sick, when we are away from our loved ones, or when we have a fight with our best friend. </a:t>
            </a:r>
          </a:p>
          <a:p>
            <a:r>
              <a:rPr lang="en-US" dirty="0"/>
              <a:t>All those bad things that happen to us are the fruit or consequence of the sin that entered the world. </a:t>
            </a:r>
          </a:p>
          <a:p>
            <a:r>
              <a:rPr lang="en-US" dirty="0"/>
              <a:t>Satan is happy when we are afraid. He does not want us to be happy children. </a:t>
            </a:r>
          </a:p>
          <a:p>
            <a:r>
              <a:rPr lang="en-US" dirty="0"/>
              <a:t>Satan wants us to move away from Jesus and to not have communion with him, therefore he sends us trials, storms like the one in our story. </a:t>
            </a:r>
          </a:p>
          <a:p>
            <a:r>
              <a:rPr lang="en-US" dirty="0"/>
              <a:t>He does not send us rain and storms like the one at sea. But sad moments, or he makes us fight with our friends, or makes us feel bad, or makes us eat things that make us sick or makes us fight with our parents and siblings. </a:t>
            </a:r>
          </a:p>
          <a:p>
            <a:r>
              <a:rPr lang="en-US" dirty="0"/>
              <a:t>And when we go through difficult times we are sad or afraid that something might happen to them.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disciples were facing the storm and were already giving up, when suddenly among the waves they saw a white figure. </a:t>
            </a:r>
          </a:p>
          <a:p>
            <a:r>
              <a:rPr lang="en-US" dirty="0"/>
              <a:t>A ghost is coming! they said. </a:t>
            </a:r>
          </a:p>
          <a:p>
            <a:r>
              <a:rPr lang="en-US" dirty="0"/>
              <a:t>No, how scary! said another </a:t>
            </a:r>
          </a:p>
          <a:p>
            <a:r>
              <a:rPr lang="en-US" dirty="0"/>
              <a:t>No, there is no such thing as a ghost. </a:t>
            </a:r>
          </a:p>
          <a:p>
            <a:r>
              <a:rPr lang="en-US" dirty="0"/>
              <a:t>Yes, look, it’s a ghost walking on the water. </a:t>
            </a:r>
          </a:p>
          <a:p>
            <a:r>
              <a:rPr lang="en-US" dirty="0"/>
              <a:t>They were scared to death, but the bravest wanted to look to see if they recognized who it was or if it really was a ghost. </a:t>
            </a:r>
          </a:p>
          <a:p>
            <a:r>
              <a:rPr lang="en-US" dirty="0"/>
              <a:t>It is Jesus walking on the water! said one of them. </a:t>
            </a:r>
          </a:p>
          <a:p>
            <a:r>
              <a:rPr lang="en-US" dirty="0"/>
              <a:t>It was Jesus.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How scared they must have been... can you imagine?</a:t>
            </a:r>
          </a:p>
          <a:p>
            <a:r>
              <a:rPr lang="en-US" dirty="0"/>
              <a:t>What do you do when you are afraid, or in a difficult situation? How do you face that moment?</a:t>
            </a:r>
          </a:p>
          <a:p>
            <a:r>
              <a:rPr lang="en-US" dirty="0"/>
              <a:t>Do you hide under the bed? Or do you act brave? Do you cry out for help?</a:t>
            </a:r>
          </a:p>
          <a:p>
            <a:r>
              <a:rPr lang="en-US" dirty="0"/>
              <a:t>In the Bible we find many promises and teachings for our lives. All of them help us in these difficult moments. </a:t>
            </a:r>
          </a:p>
          <a:p>
            <a:r>
              <a:rPr lang="en-US" dirty="0"/>
              <a:t>Isaiah 41:10 says, “Fear thou not; for I am with thee: be not dismayed; for I am thy God: I will strengthen thee; yea, I will help thee; yea, I will uphold thee with the right hand of my righteousness.”</a:t>
            </a:r>
          </a:p>
          <a:p>
            <a:r>
              <a:rPr lang="en-US" dirty="0"/>
              <a:t>How wonderful! God tells us not to be afraid because he will be with us. He is the one who gives us strength, who sustains us when we are in difficulty. He is the one who will always help us. That is God’s promise to each one of us.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Isaiah 41:13 says, “For I the LORD thy God will hold thy right hand, saying unto thee, Fear not; I will help thee.”</a:t>
            </a:r>
          </a:p>
          <a:p>
            <a:r>
              <a:rPr lang="en-US" dirty="0"/>
              <a:t>In this text God tells us that he is holding our hand and that is why we do not have to be afraid. Although we do not see God around us, he is always there. When you are sad, he is by your side. When you are sick, he is holding your hand. If you have to go to the hospital, he is with you.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3458186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And the last promise I will tell you about is in Isaiah 44:2: “thus saith the LORD that made thee, and formed thee from the womb, which will help thee; Fear not, O Jacob, my servant; and thou, </a:t>
            </a:r>
            <a:r>
              <a:rPr lang="en-US" dirty="0" err="1"/>
              <a:t>Jesurun</a:t>
            </a:r>
            <a:r>
              <a:rPr lang="en-US" dirty="0"/>
              <a:t>, whom I have chosen.”</a:t>
            </a:r>
          </a:p>
          <a:p>
            <a:r>
              <a:rPr lang="en-US" dirty="0"/>
              <a:t>Do you know why he is with us always? Because he formed us in our mother’s womb. He chose us out of many who could be born. And because we have accepted him in our hearts, he has also chosen us to be his children. </a:t>
            </a:r>
          </a:p>
          <a:p>
            <a:r>
              <a:rPr lang="en-US" dirty="0"/>
              <a:t>Wonderful, isn’t it?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816561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Peter saw that it was Jesus and said to him: </a:t>
            </a:r>
          </a:p>
          <a:p>
            <a:r>
              <a:rPr lang="en-US" dirty="0"/>
              <a:t>Lord I want to walk on the water to where you are. </a:t>
            </a:r>
          </a:p>
          <a:p>
            <a:r>
              <a:rPr lang="en-US" dirty="0"/>
              <a:t>And Jesus accepted that. </a:t>
            </a:r>
          </a:p>
          <a:p>
            <a:r>
              <a:rPr lang="en-US" dirty="0"/>
              <a:t>Quickly Peter started to go to Jesus. But the storm was still raging and the waves were very strong. </a:t>
            </a:r>
          </a:p>
          <a:p>
            <a:r>
              <a:rPr lang="en-US" dirty="0"/>
              <a:t>Peter looked at Jesus and said Oh how great I am sure my friends are watching. </a:t>
            </a:r>
          </a:p>
          <a:p>
            <a:r>
              <a:rPr lang="en-US" dirty="0"/>
              <a:t>When he looked back, he lost sight of Jesus and began to sink. </a:t>
            </a:r>
          </a:p>
          <a:p>
            <a:r>
              <a:rPr lang="en-US" dirty="0"/>
              <a:t>The waves were getting bigger and bigger and he began to get scared because he was falling into the sea. </a:t>
            </a:r>
          </a:p>
          <a:p>
            <a:r>
              <a:rPr lang="en-US" dirty="0"/>
              <a:t>Lord, save me!</a:t>
            </a:r>
          </a:p>
          <a:p>
            <a:r>
              <a:rPr lang="en-US" dirty="0"/>
              <a:t>Jesus came to Peter and held his hand out kindly. </a:t>
            </a:r>
          </a:p>
          <a:p>
            <a:r>
              <a:rPr lang="en-US" dirty="0"/>
              <a:t>Peter looked at Jesus again. </a:t>
            </a:r>
          </a:p>
          <a:p>
            <a:r>
              <a:rPr lang="en-US" dirty="0"/>
              <a:t>And Jesus said to him: </a:t>
            </a:r>
          </a:p>
          <a:p>
            <a:r>
              <a:rPr lang="en-US" dirty="0"/>
              <a:t>What little faith you have! why did you doubt?</a:t>
            </a:r>
          </a:p>
          <a:p>
            <a:r>
              <a:rPr lang="en-US" dirty="0"/>
              <a:t>Peter had looked away from Jesus.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1529394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Many things can happen to us too, but if we do God’s will, he gives us the strength to overcome.</a:t>
            </a:r>
          </a:p>
          <a:p>
            <a:r>
              <a:rPr lang="en-US" dirty="0"/>
              <a:t>If we are with Jesus, he will give us the courage to go forward. But what should we do? </a:t>
            </a:r>
          </a:p>
          <a:p>
            <a:r>
              <a:rPr lang="en-US" dirty="0"/>
              <a:t>We must pray to be united to him. </a:t>
            </a:r>
          </a:p>
          <a:p>
            <a:r>
              <a:rPr lang="en-US" dirty="0"/>
              <a:t>We must read the Bible to learn more about him. </a:t>
            </a:r>
          </a:p>
          <a:p>
            <a:r>
              <a:rPr lang="en-US" dirty="0"/>
              <a:t>We must listen to him to grow in knowledge. </a:t>
            </a:r>
          </a:p>
          <a:p>
            <a:r>
              <a:rPr lang="en-US" dirty="0"/>
              <a:t>We must share with others what he teaches us.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880151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Jesus gave Peter his hand and lifted him up. Now Peter was safe because Jesus was with him. </a:t>
            </a:r>
          </a:p>
          <a:p>
            <a:r>
              <a:rPr lang="en-US" dirty="0"/>
              <a:t>Together they got into the boat and the storm calmed down completely. Now everyone was safe because they were with Jesus. </a:t>
            </a:r>
          </a:p>
          <a:p>
            <a:endParaRPr lang="es-AR"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How good it is to be able to have Jesus in every moment of our life! When we are sad let us remember that Jesus is with us. </a:t>
            </a:r>
          </a:p>
          <a:p>
            <a:r>
              <a:rPr lang="en-US" dirty="0"/>
              <a:t>God desires that we always overcome the problems we have at his side. But remember, how can we stand by Jesus’ side? </a:t>
            </a:r>
          </a:p>
          <a:p>
            <a:r>
              <a:rPr lang="en-US" dirty="0"/>
              <a:t>By reading his word </a:t>
            </a:r>
          </a:p>
          <a:p>
            <a:r>
              <a:rPr lang="en-US" dirty="0"/>
              <a:t>By talking to him every day through prayer and hearing more about him. </a:t>
            </a:r>
          </a:p>
          <a:p>
            <a:r>
              <a:rPr lang="en-US" dirty="0"/>
              <a:t>If you want to hear more about Jesus, look for the person who sent you this video or who invited you to this meeting and ask them to teach you more about Jesus and thus overcome all the storms that may come with great courage. </a:t>
            </a:r>
          </a:p>
          <a:p>
            <a:endParaRPr lang="es-AR"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685567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dirty="0">
                <a:ln w="6600">
                  <a:solidFill>
                    <a:schemeClr val="accent2"/>
                  </a:solidFill>
                  <a:prstDash val="solid"/>
                </a:ln>
                <a:solidFill>
                  <a:srgbClr val="FFFFFF"/>
                </a:solidFill>
                <a:effectLst>
                  <a:outerShdw dist="38100" dir="2700000" algn="tl" rotWithShape="0">
                    <a:schemeClr val="accent2"/>
                  </a:outerShdw>
                </a:effectLst>
              </a:rPr>
              <a:t>Program Development</a:t>
            </a:r>
          </a:p>
          <a:p>
            <a:r>
              <a:rPr lang="en-US" sz="1200" b="0" dirty="0">
                <a:ln w="6600">
                  <a:solidFill>
                    <a:schemeClr val="accent2"/>
                  </a:solidFill>
                  <a:prstDash val="solid"/>
                </a:ln>
                <a:solidFill>
                  <a:srgbClr val="FFFFFF"/>
                </a:solidFill>
                <a:effectLst>
                  <a:outerShdw dist="38100" dir="2700000" algn="tl" rotWithShape="0">
                    <a:schemeClr val="accent2"/>
                  </a:outerShdw>
                </a:effectLst>
              </a:rPr>
              <a:t>1. Welcome</a:t>
            </a:r>
          </a:p>
          <a:p>
            <a:r>
              <a:rPr lang="en-US" sz="1200" b="0" dirty="0">
                <a:ln w="6600">
                  <a:solidFill>
                    <a:schemeClr val="accent2"/>
                  </a:solidFill>
                  <a:prstDash val="solid"/>
                </a:ln>
                <a:solidFill>
                  <a:srgbClr val="FFFFFF"/>
                </a:solidFill>
                <a:effectLst>
                  <a:outerShdw dist="38100" dir="2700000" algn="tl" rotWithShape="0">
                    <a:schemeClr val="accent2"/>
                  </a:outerShdw>
                </a:effectLst>
              </a:rPr>
              <a:t>Welcome everyone in a friendly, cheerful, and fun way, greeting the children in a group and general form. Present yourself and the other teachers.</a:t>
            </a:r>
          </a:p>
          <a:p>
            <a:r>
              <a:rPr lang="en-US" sz="1200" b="0" dirty="0">
                <a:ln w="6600">
                  <a:solidFill>
                    <a:schemeClr val="accent2"/>
                  </a:solidFill>
                  <a:prstDash val="solid"/>
                </a:ln>
                <a:solidFill>
                  <a:srgbClr val="FFFFFF"/>
                </a:solidFill>
                <a:effectLst>
                  <a:outerShdw dist="38100" dir="2700000" algn="tl" rotWithShape="0">
                    <a:schemeClr val="accent2"/>
                  </a:outerShdw>
                </a:effectLst>
              </a:rPr>
              <a:t>Ice breakers can be done to welcome the new children. Reward those who invited new friends or congratulate those who attended every day.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Let’s thank God together, shall we? Let’s pray. </a:t>
            </a:r>
          </a:p>
          <a:p>
            <a:r>
              <a:rPr lang="en-US" i="1" dirty="0"/>
              <a:t>Our dear heavenly father, sanctified be your name. We thank you Lord because you’ve given us promises in your Word that tell us that you’ll be with us forever. Thank you because in difficult moments I can be sure that you are by my side. Thank you for holding my hand so that I don’t have to fear. Thank you that I can speak with you through prayer. Thank you for giving me the opportunity to learn more about you every day. Help me to learn more about you every day. I ask you to forgive all my sins and ask you to give me strength to overcome temptation. In Jesus’ name, Amen. </a:t>
            </a:r>
          </a:p>
          <a:p>
            <a:r>
              <a:rPr lang="en-US" dirty="0"/>
              <a:t>This is how we end today’s story. Did you like it? It was a beautiful story. And always remember the promises. Why don’t you ask someone where those bible verses we heard are found so that you can write them down and don’t forget them? And remember that when the night comes and you’re scared, who is by your side? Jesus. Who holds your right hand? Jesus. He is always with us. Let us never stop looking for Jesus, because we are His children and He has promised to be with us forever.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4130108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4. Teaching the Memory Verse </a:t>
            </a:r>
          </a:p>
          <a:p>
            <a:r>
              <a:rPr lang="en-US" dirty="0"/>
              <a:t>This moment is important, as we are engraving the very word of God in the hearts and minds of our children.</a:t>
            </a:r>
          </a:p>
          <a:p>
            <a:r>
              <a:rPr lang="en-US" dirty="0"/>
              <a:t>Review the instruction manual to remember how to teach the verse.</a:t>
            </a:r>
          </a:p>
          <a:p>
            <a:r>
              <a:rPr lang="en-US" dirty="0"/>
              <a:t>Today’s verse is:</a:t>
            </a:r>
          </a:p>
          <a:p>
            <a:r>
              <a:rPr lang="en-US" dirty="0"/>
              <a:t>“Blessed is the man that </a:t>
            </a:r>
            <a:r>
              <a:rPr lang="en-US" dirty="0" err="1"/>
              <a:t>endureth</a:t>
            </a:r>
            <a:r>
              <a:rPr lang="en-US" dirty="0"/>
              <a:t> temptation: for when he is tried, he shall receive the crown of life, which the Lord hath promised to them that love him.” James 1:12.</a:t>
            </a:r>
          </a:p>
          <a:p>
            <a:r>
              <a:rPr lang="en-US" dirty="0"/>
              <a:t>Prepare the verses into three long strips. </a:t>
            </a:r>
          </a:p>
          <a:p>
            <a:r>
              <a:rPr lang="en-US" dirty="0"/>
              <a:t>Prepare the verses into three long strips, imitating an ancient scroll.  Write the verse on the scroll, preferably with capital letters so that everyone can read it. Another recommendation is to write the verse on straight lines so the little kids can also read the verse. </a:t>
            </a:r>
          </a:p>
          <a:p>
            <a:r>
              <a:rPr lang="en-US" dirty="0"/>
              <a:t>We advise that you also review this moment from other days to remember how to do it, always taking the different steps into account when teaching the Bible verse.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Calibri" panose="020F0502020204030204" pitchFamily="34" charset="0"/>
              </a:rPr>
              <a:t>Blessed is the man that </a:t>
            </a:r>
            <a:r>
              <a:rPr lang="en-US" sz="1800" dirty="0" err="1">
                <a:solidFill>
                  <a:srgbClr val="000000"/>
                </a:solidFill>
                <a:effectLst/>
                <a:latin typeface="Times New Roman" panose="02020603050405020304" pitchFamily="18" charset="0"/>
                <a:ea typeface="Calibri" panose="020F0502020204030204" pitchFamily="34" charset="0"/>
              </a:rPr>
              <a:t>endureth</a:t>
            </a:r>
            <a:r>
              <a:rPr lang="en-US" sz="1800" dirty="0">
                <a:solidFill>
                  <a:srgbClr val="000000"/>
                </a:solidFill>
                <a:effectLst/>
                <a:latin typeface="Times New Roman" panose="02020603050405020304" pitchFamily="18" charset="0"/>
                <a:ea typeface="Calibri" panose="020F0502020204030204" pitchFamily="34" charset="0"/>
              </a:rPr>
              <a:t> temptation:</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for when he is tried, he shall receive the crown of life,</a:t>
            </a:r>
            <a:endParaRPr lang="es-E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which the Lord hath promised to them that love him”.</a:t>
            </a: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Arial" panose="020B0604020202020204" pitchFamily="34" charset="0"/>
              </a:rPr>
              <a:t>James 1:12</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3641247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5. Moment of prayer</a:t>
            </a:r>
          </a:p>
          <a:p>
            <a:r>
              <a:rPr lang="en-US" dirty="0"/>
              <a:t>Each part of the program must be carried out continuously, without spaces of silence.  Review the time of prayer in the instruction manual to know how to do it.  </a:t>
            </a:r>
          </a:p>
          <a:p>
            <a:r>
              <a:rPr lang="en-US" dirty="0"/>
              <a:t>During this class you should teach what prayer is and how we can do it. Teach in a very simple and short way.</a:t>
            </a:r>
          </a:p>
          <a:p>
            <a:r>
              <a:rPr lang="en-US" dirty="0"/>
              <a:t>Give a child an opportunity to pray. The teachers can help, or also have the children repeat a prayer.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Activities: </a:t>
            </a:r>
          </a:p>
          <a:p>
            <a:r>
              <a:rPr lang="en-US" dirty="0"/>
              <a:t>Activity 1</a:t>
            </a:r>
          </a:p>
          <a:p>
            <a:r>
              <a:rPr lang="en-US" dirty="0"/>
              <a:t>Make a small painting to hang in your room.</a:t>
            </a:r>
          </a:p>
          <a:p>
            <a:r>
              <a:rPr lang="en-US" dirty="0"/>
              <a:t>Write the promise in the picture so that you can remember the promise of the Lord every night.</a:t>
            </a:r>
          </a:p>
          <a:p>
            <a:endParaRPr lang="en-US" dirty="0"/>
          </a:p>
          <a:p>
            <a:r>
              <a:rPr lang="en-US" dirty="0"/>
              <a:t>Activity 2</a:t>
            </a:r>
          </a:p>
          <a:p>
            <a:r>
              <a:rPr lang="en-US" dirty="0"/>
              <a:t>Color the drawing.</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algn="l" rtl="0"/>
            <a:r>
              <a:rPr lang="es-ES" sz="1800" b="1" i="0" u="none" strike="noStrike" baseline="0" dirty="0">
                <a:latin typeface="Cambria-Bold"/>
              </a:rPr>
              <a:t>I WILL NOT FEAR  </a:t>
            </a:r>
            <a:endParaRPr lang="es-ES" sz="1800" b="0" i="0" u="none" strike="noStrike" baseline="30000" dirty="0">
              <a:solidFill>
                <a:srgbClr val="000000"/>
              </a:solidFill>
              <a:latin typeface="Gentium Basic" panose="02000503060000020004" pitchFamily="2"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399057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Amid the tempest</a:t>
            </a:r>
          </a:p>
          <a:p>
            <a:pPr algn="l"/>
            <a:r>
              <a:rPr lang="en-US" sz="1800" b="0" i="0" u="none" strike="noStrike" baseline="0" dirty="0">
                <a:latin typeface="MinionPro-Regular" panose="02040503050306020203" pitchFamily="18" charset="0"/>
              </a:rPr>
              <a:t>In the raging storm</a:t>
            </a:r>
          </a:p>
          <a:p>
            <a:pPr algn="l"/>
            <a:r>
              <a:rPr lang="en-US" sz="1800" b="0" i="0" u="none" strike="noStrike" baseline="0" dirty="0">
                <a:latin typeface="MinionPro-Regular" panose="02040503050306020203" pitchFamily="18" charset="0"/>
              </a:rPr>
              <a:t>Only you can be my refuge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646811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When I’m tired, I can’t anymore</a:t>
            </a:r>
          </a:p>
          <a:p>
            <a:pPr algn="l"/>
            <a:r>
              <a:rPr lang="en-US" sz="1800" b="0" i="0" u="none" strike="noStrike" baseline="0" dirty="0">
                <a:latin typeface="MinionPro-Regular" panose="02040503050306020203" pitchFamily="18" charset="0"/>
              </a:rPr>
              <a:t>With rest and happiness you bless me.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254068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ln/>
                <a:solidFill>
                  <a:schemeClr val="accent3"/>
                </a:solidFill>
              </a:rPr>
              <a:t>MY LOVE FOR GOD</a:t>
            </a:r>
          </a:p>
          <a:p>
            <a:pPr marR="0" algn="l" rtl="0"/>
            <a:endParaRPr lang="es-ES" sz="1800" b="0" i="0" u="none" strike="noStrike" baseline="30000" dirty="0">
              <a:solidFill>
                <a:srgbClr val="000000"/>
              </a:solidFill>
              <a:latin typeface="Gentium Basic" panose="02000503060000020004" pitchFamily="2" charset="0"/>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3990573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I will not fear, no, no</a:t>
            </a:r>
          </a:p>
          <a:p>
            <a:pPr algn="l"/>
            <a:r>
              <a:rPr lang="en-US" sz="1800" b="0" i="1" u="none" strike="noStrike" baseline="0" dirty="0">
                <a:latin typeface="MinionPro-It" panose="02040503050306090203" pitchFamily="18" charset="0"/>
              </a:rPr>
              <a:t>I will not fear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4039653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Jesus, Jesus, Just with your words</a:t>
            </a:r>
          </a:p>
          <a:p>
            <a:pPr algn="l"/>
            <a:r>
              <a:rPr lang="en-US" sz="1800" b="0" i="1" u="none" strike="noStrike" baseline="0" dirty="0">
                <a:latin typeface="MinionPro-It" panose="02040503050306090203" pitchFamily="18" charset="0"/>
              </a:rPr>
              <a:t>You calm the stormy seas</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1763623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Jesus, Jesus</a:t>
            </a:r>
          </a:p>
          <a:p>
            <a:pPr algn="l"/>
            <a:r>
              <a:rPr lang="en-US" sz="1800" b="0" i="1" u="none" strike="noStrike" baseline="0" dirty="0">
                <a:latin typeface="MinionPro-It" panose="02040503050306090203" pitchFamily="18" charset="0"/>
              </a:rPr>
              <a:t>It’s my ship you guide, my faith I place on thee.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4188848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Through each trial</a:t>
            </a:r>
          </a:p>
          <a:p>
            <a:pPr algn="l"/>
            <a:r>
              <a:rPr lang="en-US" sz="1800" b="0" i="0" u="none" strike="noStrike" baseline="0" dirty="0">
                <a:latin typeface="MinionPro-Regular" panose="02040503050306020203" pitchFamily="18" charset="0"/>
              </a:rPr>
              <a:t>When temptations rise</a:t>
            </a:r>
          </a:p>
          <a:p>
            <a:pPr algn="l"/>
            <a:r>
              <a:rPr lang="en-US" sz="1800" b="0" i="0" u="none" strike="noStrike" baseline="0" dirty="0">
                <a:latin typeface="MinionPro-Regular" panose="02040503050306020203" pitchFamily="18" charset="0"/>
              </a:rPr>
              <a:t>My strength is rooted in your Holy Word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2256815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And when I faint your words remind me then</a:t>
            </a:r>
          </a:p>
          <a:p>
            <a:pPr algn="l"/>
            <a:r>
              <a:rPr lang="en-US" sz="1800" b="0" i="0" u="none" strike="noStrike" baseline="0" dirty="0">
                <a:latin typeface="MinionPro-Regular" panose="02040503050306020203" pitchFamily="18" charset="0"/>
              </a:rPr>
              <a:t>That you fight every single battle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185031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I will not fear, no, no</a:t>
            </a:r>
          </a:p>
          <a:p>
            <a:pPr algn="l"/>
            <a:r>
              <a:rPr lang="en-US" sz="1800" b="0" i="1" u="none" strike="noStrike" baseline="0" dirty="0">
                <a:latin typeface="MinionPro-It" panose="02040503050306090203" pitchFamily="18" charset="0"/>
              </a:rPr>
              <a:t>I will not fear </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28336908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Jesus, Jesus, Just with your words</a:t>
            </a:r>
          </a:p>
          <a:p>
            <a:pPr algn="l"/>
            <a:r>
              <a:rPr lang="en-US" sz="1800" b="0" i="1" u="none" strike="noStrike" baseline="0" dirty="0">
                <a:latin typeface="MinionPro-It" panose="02040503050306090203" pitchFamily="18" charset="0"/>
              </a:rPr>
              <a:t>You calm the stormy seas</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35193124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Jesus, Jesus</a:t>
            </a:r>
          </a:p>
          <a:p>
            <a:pPr algn="l"/>
            <a:r>
              <a:rPr lang="en-US" sz="1800" b="0" i="1" u="none" strike="noStrike" baseline="0" dirty="0">
                <a:latin typeface="MinionPro-It" panose="02040503050306090203" pitchFamily="18" charset="0"/>
              </a:rPr>
              <a:t>It’s my ship you guide, my faith I place on thee.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4278617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ln w="10160">
                  <a:noFill/>
                  <a:prstDash val="solid"/>
                </a:ln>
                <a:solidFill>
                  <a:schemeClr val="bg1"/>
                </a:solidFill>
                <a:effectLst>
                  <a:outerShdw blurRad="38100" dist="22860" dir="5400000" algn="tl" rotWithShape="0">
                    <a:srgbClr val="000000">
                      <a:alpha val="30000"/>
                    </a:srgbClr>
                  </a:outerShdw>
                </a:effectLst>
                <a:latin typeface="+mj-lt"/>
              </a:rPr>
              <a:t>Next Topic:</a:t>
            </a:r>
          </a:p>
          <a:p>
            <a:r>
              <a:rPr lang="en-US" sz="1200" b="1" dirty="0">
                <a:ln w="10160">
                  <a:noFill/>
                  <a:prstDash val="solid"/>
                </a:ln>
                <a:solidFill>
                  <a:schemeClr val="bg1"/>
                </a:solidFill>
                <a:effectLst>
                  <a:outerShdw blurRad="38100" dist="22860" dir="5400000" algn="tl" rotWithShape="0">
                    <a:srgbClr val="000000">
                      <a:alpha val="30000"/>
                    </a:srgbClr>
                  </a:outerShdw>
                </a:effectLst>
                <a:latin typeface="+mj-lt"/>
              </a:rPr>
              <a:t>Rescuing Others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49</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I have received God’s greatest gift </a:t>
            </a:r>
          </a:p>
          <a:p>
            <a:pPr algn="l"/>
            <a:r>
              <a:rPr lang="en-US" sz="1800" b="0" i="0" u="none" strike="noStrike" baseline="0" dirty="0">
                <a:latin typeface="MinionPro-Regular" panose="02040503050306020203" pitchFamily="18" charset="0"/>
              </a:rPr>
              <a:t>Given to me through his precious love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64681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0" u="none" strike="noStrike" baseline="0" dirty="0">
                <a:latin typeface="MinionPro-Regular" panose="02040503050306020203" pitchFamily="18" charset="0"/>
              </a:rPr>
              <a:t>Upon a cross’ his life he gave</a:t>
            </a:r>
          </a:p>
          <a:p>
            <a:pPr algn="l"/>
            <a:r>
              <a:rPr lang="en-US" sz="1800" b="0" i="0" u="none" strike="noStrike" baseline="0" dirty="0">
                <a:latin typeface="MinionPro-Regular" panose="02040503050306020203" pitchFamily="18" charset="0"/>
              </a:rPr>
              <a:t>That through his love’ sinners be saved</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254068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And to give him thanks will I now keep his law</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403965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All Ten Commandments have I received</a:t>
            </a:r>
          </a:p>
          <a:p>
            <a:pPr algn="l"/>
            <a:r>
              <a:rPr lang="en-US" sz="1800" b="0" i="1" u="none" strike="noStrike" baseline="0" dirty="0">
                <a:latin typeface="MinionPro-It" panose="02040503050306090203" pitchFamily="18" charset="0"/>
              </a:rPr>
              <a:t>All for my good if I believe</a:t>
            </a:r>
            <a:endParaRPr lang="es-ES" sz="12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1763623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n-US" sz="1800" b="0" i="1" u="none" strike="noStrike" baseline="0" dirty="0">
                <a:latin typeface="MinionPro-It" panose="02040503050306090203" pitchFamily="18" charset="0"/>
              </a:rPr>
              <a:t>Love for those next to me, </a:t>
            </a:r>
          </a:p>
          <a:p>
            <a:pPr algn="l"/>
            <a:r>
              <a:rPr lang="en-US" sz="1800" b="0" i="1" u="none" strike="noStrike" baseline="0" dirty="0">
                <a:latin typeface="MinionPro-It" panose="02040503050306090203" pitchFamily="18" charset="0"/>
              </a:rPr>
              <a:t>and most of all’ my love for God, </a:t>
            </a:r>
            <a:br>
              <a:rPr lang="en-US" sz="1800" b="0" i="1" u="none" strike="noStrike" baseline="0" dirty="0">
                <a:latin typeface="MinionPro-It" panose="02040503050306090203" pitchFamily="18" charset="0"/>
              </a:rPr>
            </a:br>
            <a:r>
              <a:rPr lang="en-US" sz="1800" b="0" i="1" u="none" strike="noStrike" baseline="0" dirty="0">
                <a:latin typeface="MinionPro-It" panose="02040503050306090203" pitchFamily="18" charset="0"/>
              </a:rPr>
              <a:t>my love for God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2256815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6E0E8E6-B6EB-498A-BC29-48D81AAAA5B6}"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93309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313170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pPr/>
              <a:t>‹Nº›</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359530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196719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1001942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7712604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95275936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029806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02637758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84737833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22364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9520120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083398793"/>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09097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9504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90413652"/>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8/14/2022</a:t>
            </a:fld>
            <a:endParaRPr lang="en-US" dirty="0"/>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95300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bg2">
                <a:tint val="90000"/>
                <a:lumMod val="120000"/>
              </a:schemeClr>
            </a:gs>
            <a:gs pos="24000">
              <a:srgbClr val="F7FAFB"/>
            </a:gs>
            <a:gs pos="50000">
              <a:schemeClr val="bg2">
                <a:shade val="98000"/>
                <a:satMod val="120000"/>
                <a:lumMod val="98000"/>
              </a:schemeClr>
            </a:gs>
          </a:gsLst>
          <a:lin ang="5400000" scaled="0"/>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1EAF71F-1A43-41B7-B605-0710A83174B7}" type="datetimeFigureOut">
              <a:rPr lang="en-US" smtClean="0"/>
              <a:t>8/14/2022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51291782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 id="2147484641" r:id="rId12"/>
    <p:sldLayoutId id="2147484642" r:id="rId13"/>
    <p:sldLayoutId id="2147484643" r:id="rId14"/>
    <p:sldLayoutId id="2147484644" r:id="rId15"/>
    <p:sldLayoutId id="2147484645" r:id="rId16"/>
    <p:sldLayoutId id="2147484646"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image" Target="../media/image9.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5CAA7F5-CEE2-CAB6-16B9-B9072B0A105D}"/>
              </a:ext>
            </a:extLst>
          </p:cNvPr>
          <p:cNvPicPr>
            <a:picLocks noChangeAspect="1"/>
          </p:cNvPicPr>
          <p:nvPr/>
        </p:nvPicPr>
        <p:blipFill>
          <a:blip r:embed="rId2"/>
          <a:srcRect/>
          <a:stretch/>
        </p:blipFill>
        <p:spPr>
          <a:xfrm>
            <a:off x="9221175" y="209550"/>
            <a:ext cx="2671493" cy="1162050"/>
          </a:xfrm>
          <a:prstGeom prst="rect">
            <a:avLst/>
          </a:prstGeom>
        </p:spPr>
      </p:pic>
      <p:pic>
        <p:nvPicPr>
          <p:cNvPr id="6" name="Imagen 5">
            <a:extLst>
              <a:ext uri="{FF2B5EF4-FFF2-40B4-BE49-F238E27FC236}">
                <a16:creationId xmlns:a16="http://schemas.microsoft.com/office/drawing/2014/main" id="{7A35C662-A92A-EB34-7D99-C557D61A74F8}"/>
              </a:ext>
            </a:extLst>
          </p:cNvPr>
          <p:cNvPicPr>
            <a:picLocks noChangeAspect="1"/>
          </p:cNvPicPr>
          <p:nvPr/>
        </p:nvPicPr>
        <p:blipFill>
          <a:blip r:embed="rId3"/>
          <a:stretch>
            <a:fillRect/>
          </a:stretch>
        </p:blipFill>
        <p:spPr>
          <a:xfrm>
            <a:off x="4012892" y="3140314"/>
            <a:ext cx="4166217" cy="958373"/>
          </a:xfrm>
          <a:prstGeom prst="rect">
            <a:avLst/>
          </a:prstGeom>
        </p:spPr>
      </p:pic>
    </p:spTree>
    <p:extLst>
      <p:ext uri="{BB962C8B-B14F-4D97-AF65-F5344CB8AC3E}">
        <p14:creationId xmlns:p14="http://schemas.microsoft.com/office/powerpoint/2010/main" val="1007416627"/>
      </p:ext>
    </p:extLst>
  </p:cSld>
  <p:clrMapOvr>
    <a:masterClrMapping/>
  </p:clrMapOvr>
  <p:transition spd="slow" advClick="0" advTm="50">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in page">
            <a:extLst>
              <a:ext uri="{FF2B5EF4-FFF2-40B4-BE49-F238E27FC236}">
                <a16:creationId xmlns:a16="http://schemas.microsoft.com/office/drawing/2014/main" id="{D1330BB6-F790-10AC-64AA-011E17560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495800"/>
            <a:ext cx="11982449" cy="2309837"/>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Love for those next to me, </a:t>
            </a:r>
          </a:p>
          <a:p>
            <a:r>
              <a:rPr lang="en-US" sz="5000" b="1" dirty="0">
                <a:ln/>
                <a:solidFill>
                  <a:schemeClr val="accent3"/>
                </a:solidFill>
              </a:rPr>
              <a:t>and most of all’ my love for God, </a:t>
            </a:r>
            <a:br>
              <a:rPr lang="en-US" sz="5000" b="1" dirty="0">
                <a:ln/>
                <a:solidFill>
                  <a:schemeClr val="accent3"/>
                </a:solidFill>
              </a:rPr>
            </a:br>
            <a:r>
              <a:rPr lang="en-US" sz="5000" b="1" dirty="0">
                <a:ln/>
                <a:solidFill>
                  <a:schemeClr val="accent3"/>
                </a:solidFill>
              </a:rPr>
              <a:t>my love for God.</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sz="4800" i="1" dirty="0">
                <a:solidFill>
                  <a:srgbClr val="0070C0"/>
                </a:solidFill>
              </a:rPr>
              <a:t>(</a:t>
            </a:r>
            <a:r>
              <a:rPr lang="es-ES" sz="4800" i="1" dirty="0" err="1">
                <a:solidFill>
                  <a:srgbClr val="0070C0"/>
                </a:solidFill>
              </a:rPr>
              <a:t>Chorus</a:t>
            </a:r>
            <a:r>
              <a:rPr lang="es-ES" sz="4800" i="1" dirty="0">
                <a:solidFill>
                  <a:srgbClr val="0070C0"/>
                </a:solidFill>
              </a:rPr>
              <a:t>)</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634924B-5501-24BD-18D2-8ACAC64858B2}"/>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304167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F46DF46-E796-015E-22E1-5E6212AE94E9}"/>
              </a:ext>
            </a:extLst>
          </p:cNvPr>
          <p:cNvPicPr>
            <a:picLocks noChangeAspect="1"/>
          </p:cNvPicPr>
          <p:nvPr/>
        </p:nvPicPr>
        <p:blipFill>
          <a:blip r:embed="rId3"/>
          <a:stretch>
            <a:fillRect/>
          </a:stretch>
        </p:blipFill>
        <p:spPr>
          <a:xfrm>
            <a:off x="996177" y="436271"/>
            <a:ext cx="7726360" cy="5152516"/>
          </a:xfrm>
          <a:prstGeom prst="rect">
            <a:avLst/>
          </a:prstGeom>
          <a:effectLst>
            <a:softEdge rad="635000"/>
          </a:effec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565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want to share something with you</a:t>
            </a:r>
          </a:p>
          <a:p>
            <a:r>
              <a:rPr lang="en-US" sz="5000" b="1" dirty="0">
                <a:ln/>
                <a:solidFill>
                  <a:schemeClr val="accent3"/>
                </a:solidFill>
              </a:rPr>
              <a:t>That </a:t>
            </a:r>
            <a:r>
              <a:rPr lang="en-US" sz="5000" b="1" dirty="0" err="1">
                <a:ln/>
                <a:solidFill>
                  <a:schemeClr val="accent3"/>
                </a:solidFill>
              </a:rPr>
              <a:t>youre</a:t>
            </a:r>
            <a:r>
              <a:rPr lang="en-US" sz="5000" b="1" dirty="0">
                <a:ln/>
                <a:solidFill>
                  <a:schemeClr val="accent3"/>
                </a:solidFill>
              </a:rPr>
              <a:t> invited to give thanks too</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943B17E9-66FA-5503-8792-5892A97B42C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0585114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evotas oraciones para dar las gracias con los niños en Navidad">
            <a:extLst>
              <a:ext uri="{FF2B5EF4-FFF2-40B4-BE49-F238E27FC236}">
                <a16:creationId xmlns:a16="http://schemas.microsoft.com/office/drawing/2014/main" id="{7D583D26-BA56-44FD-751E-3B20C1BC5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28733" y="1075337"/>
            <a:ext cx="9064609" cy="41836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9940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On to share more about his great love</a:t>
            </a:r>
          </a:p>
          <a:p>
            <a:r>
              <a:rPr lang="en-US" sz="5000" b="1" dirty="0">
                <a:ln/>
                <a:solidFill>
                  <a:schemeClr val="accent3"/>
                </a:solidFill>
              </a:rPr>
              <a:t>All to give thanks to the father Above</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DD4BA0BC-9973-46C5-78DC-7D32E6F7A42F}"/>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5942408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Consejos para educar niños seguros y con autoestima">
            <a:extLst>
              <a:ext uri="{FF2B5EF4-FFF2-40B4-BE49-F238E27FC236}">
                <a16:creationId xmlns:a16="http://schemas.microsoft.com/office/drawing/2014/main" id="{04EED936-97F1-31C5-36A6-DF027A714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018" y="1420841"/>
            <a:ext cx="6693865" cy="40163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And to give him thanks </a:t>
            </a:r>
            <a:br>
              <a:rPr lang="en-US" sz="5000" b="1" dirty="0">
                <a:ln/>
                <a:solidFill>
                  <a:schemeClr val="accent3"/>
                </a:solidFill>
              </a:rPr>
            </a:br>
            <a:r>
              <a:rPr lang="en-US" sz="5000" b="1" dirty="0">
                <a:ln/>
                <a:solidFill>
                  <a:schemeClr val="accent3"/>
                </a:solidFill>
              </a:rPr>
              <a:t>will I now keep his law</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6" name="Picture 2" descr="Cuáles son los 10 MANDAMIENTOS - Con SIGNIFICADO">
            <a:extLst>
              <a:ext uri="{FF2B5EF4-FFF2-40B4-BE49-F238E27FC236}">
                <a16:creationId xmlns:a16="http://schemas.microsoft.com/office/drawing/2014/main" id="{E8933AF6-3B9F-CBE7-F0A9-BC2703819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440" y="928367"/>
            <a:ext cx="4801184" cy="31993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59A90C1-6507-7BAF-C7A9-4E7C0FBDF382}"/>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28675937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áles son los 10 MANDAMIENTOS - Con SIGNIFICADO">
            <a:extLst>
              <a:ext uri="{FF2B5EF4-FFF2-40B4-BE49-F238E27FC236}">
                <a16:creationId xmlns:a16="http://schemas.microsoft.com/office/drawing/2014/main" id="{4C741CAA-DDFA-C4B7-BC17-BD5BBD78C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00" y="705948"/>
            <a:ext cx="7029413"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362451"/>
            <a:ext cx="11982449" cy="2247900"/>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All Ten Commandments have I received</a:t>
            </a:r>
          </a:p>
          <a:p>
            <a:r>
              <a:rPr lang="en-US" sz="5000" b="1" dirty="0">
                <a:ln/>
                <a:solidFill>
                  <a:schemeClr val="accent3"/>
                </a:solidFill>
              </a:rPr>
              <a:t>All for my good if I believe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691A75C5-5DB7-18C7-3F72-B5F470F780C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5052593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Pin page">
            <a:extLst>
              <a:ext uri="{FF2B5EF4-FFF2-40B4-BE49-F238E27FC236}">
                <a16:creationId xmlns:a16="http://schemas.microsoft.com/office/drawing/2014/main" id="{D1330BB6-F790-10AC-64AA-011E175600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495800"/>
            <a:ext cx="11982449" cy="2309837"/>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Love for those next to me, </a:t>
            </a:r>
          </a:p>
          <a:p>
            <a:r>
              <a:rPr lang="en-US" sz="5000" b="1" dirty="0">
                <a:ln/>
                <a:solidFill>
                  <a:schemeClr val="accent3"/>
                </a:solidFill>
              </a:rPr>
              <a:t>and most of all’ my love for God, </a:t>
            </a:r>
            <a:br>
              <a:rPr lang="en-US" sz="5000" b="1" dirty="0">
                <a:ln/>
                <a:solidFill>
                  <a:schemeClr val="accent3"/>
                </a:solidFill>
              </a:rPr>
            </a:br>
            <a:r>
              <a:rPr lang="en-US" sz="5000" b="1" dirty="0">
                <a:ln/>
                <a:solidFill>
                  <a:schemeClr val="accent3"/>
                </a:solidFill>
              </a:rPr>
              <a:t>my love for God.</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sz="4800" i="1" dirty="0">
                <a:solidFill>
                  <a:srgbClr val="0070C0"/>
                </a:solidFill>
              </a:rPr>
              <a:t>(</a:t>
            </a:r>
            <a:r>
              <a:rPr lang="es-ES" sz="4800" i="1" dirty="0" err="1">
                <a:solidFill>
                  <a:srgbClr val="0070C0"/>
                </a:solidFill>
              </a:rPr>
              <a:t>Chorus</a:t>
            </a:r>
            <a:r>
              <a:rPr lang="es-ES" sz="4800" i="1" dirty="0">
                <a:solidFill>
                  <a:srgbClr val="0070C0"/>
                </a:solidFill>
              </a:rPr>
              <a:t>)</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768BDF59-7E9E-D94B-81D8-A3B3A44566F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40005587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ferencia entre mar y océano - Descubre todos los aspectos que los  distinguen">
            <a:extLst>
              <a:ext uri="{FF2B5EF4-FFF2-40B4-BE49-F238E27FC236}">
                <a16:creationId xmlns:a16="http://schemas.microsoft.com/office/drawing/2014/main" id="{0CB071EB-E92A-E8A6-1EB7-10603B500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0"/>
            <a:ext cx="1061085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34432"/>
            <a:ext cx="9601196" cy="1303867"/>
          </a:xfrm>
        </p:spPr>
        <p:txBody>
          <a:bodyPr/>
          <a:lstStyle/>
          <a:p>
            <a:r>
              <a:rPr lang="es-ES" dirty="0">
                <a:ln w="0"/>
                <a:solidFill>
                  <a:schemeClr val="accent1"/>
                </a:solidFill>
                <a:effectLst>
                  <a:outerShdw blurRad="38100" dist="25400" dir="5400000" algn="ctr" rotWithShape="0">
                    <a:srgbClr val="6E747A">
                      <a:alpha val="43000"/>
                    </a:srgbClr>
                  </a:outerShdw>
                </a:effectLst>
              </a:rPr>
              <a:t>BIBLICAL LESSON</a:t>
            </a:r>
          </a:p>
        </p:txBody>
      </p:sp>
      <p:pic>
        <p:nvPicPr>
          <p:cNvPr id="3" name="Imagen 2">
            <a:extLst>
              <a:ext uri="{FF2B5EF4-FFF2-40B4-BE49-F238E27FC236}">
                <a16:creationId xmlns:a16="http://schemas.microsoft.com/office/drawing/2014/main" id="{70A7356E-B714-903C-B355-C77F8C79C192}"/>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u me revelas a presença do Deus estradeiro – Textos, poemas e orações">
            <a:extLst>
              <a:ext uri="{FF2B5EF4-FFF2-40B4-BE49-F238E27FC236}">
                <a16:creationId xmlns:a16="http://schemas.microsoft.com/office/drawing/2014/main" id="{2232B27A-5D14-E45D-01C4-E3B5F3755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2192000" cy="6667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47A403A-5547-D3C3-3BFF-BD4CC8953E4E}"/>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do com Jesus nada sem Maria!: Agosto 2011">
            <a:extLst>
              <a:ext uri="{FF2B5EF4-FFF2-40B4-BE49-F238E27FC236}">
                <a16:creationId xmlns:a16="http://schemas.microsoft.com/office/drawing/2014/main" id="{675E4948-6992-C738-C443-B21A3FD7B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9EA213C6-F586-D46B-7281-60222B343E5C}"/>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HORA JESÚS REINA EN TU VIDA">
            <a:extLst>
              <a:ext uri="{FF2B5EF4-FFF2-40B4-BE49-F238E27FC236}">
                <a16:creationId xmlns:a16="http://schemas.microsoft.com/office/drawing/2014/main" id="{FF512B27-D126-0DCB-D6AB-95ACE8F7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1950" y="247650"/>
            <a:ext cx="85725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18391D4A-04EF-7A20-A2C0-DC2831B2BCAD}"/>
              </a:ext>
            </a:extLst>
          </p:cNvPr>
          <p:cNvSpPr txBox="1"/>
          <p:nvPr/>
        </p:nvSpPr>
        <p:spPr>
          <a:xfrm>
            <a:off x="8087302" y="613987"/>
            <a:ext cx="3742748" cy="5016758"/>
          </a:xfrm>
          <a:prstGeom prst="rect">
            <a:avLst/>
          </a:prstGeom>
          <a:noFill/>
        </p:spPr>
        <p:txBody>
          <a:bodyPr wrap="square">
            <a:spAutoFit/>
          </a:bodyPr>
          <a:lstStyle/>
          <a:p>
            <a:pPr algn="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 am with you </a:t>
            </a:r>
            <a:r>
              <a:rPr lang="en-US" sz="48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alway</a:t>
            </a:r>
            <a:r>
              <a:rPr lang="en-U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even unto the end of the world. Amen</a:t>
            </a:r>
            <a: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32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Matthew 28:20 </a:t>
            </a:r>
            <a:r>
              <a:rPr lang="es-ES" sz="32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l.p</a:t>
            </a:r>
            <a:r>
              <a:rPr lang="es-ES" sz="32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endParaRPr lang="es-ES" sz="4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F66F5BAF-4194-D1AF-585B-3343F05BB67C}"/>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333878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4E0C390-38F5-70DD-5A47-34D1AF4BB6A5}"/>
              </a:ext>
            </a:extLst>
          </p:cNvPr>
          <p:cNvSpPr/>
          <p:nvPr/>
        </p:nvSpPr>
        <p:spPr>
          <a:xfrm>
            <a:off x="224644" y="5200650"/>
            <a:ext cx="2099940" cy="1619705"/>
          </a:xfrm>
          <a:prstGeom prst="roundRect">
            <a:avLst/>
          </a:prstGeom>
          <a:solidFill>
            <a:schemeClr val="bg1"/>
          </a:solidFill>
          <a:ln>
            <a:noFill/>
          </a:ln>
          <a:effectLst>
            <a:softEdge rad="127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rcRect/>
          <a:stretch/>
        </p:blipFill>
        <p:spPr>
          <a:xfrm>
            <a:off x="10688813" y="5494857"/>
            <a:ext cx="1176439"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pic>
        <p:nvPicPr>
          <p:cNvPr id="9" name="Imagen 8">
            <a:extLst>
              <a:ext uri="{FF2B5EF4-FFF2-40B4-BE49-F238E27FC236}">
                <a16:creationId xmlns:a16="http://schemas.microsoft.com/office/drawing/2014/main" id="{53D48E04-04BD-3F87-1FF4-875EF42BCABF}"/>
              </a:ext>
            </a:extLst>
          </p:cNvPr>
          <p:cNvPicPr>
            <a:picLocks noChangeAspect="1"/>
          </p:cNvPicPr>
          <p:nvPr/>
        </p:nvPicPr>
        <p:blipFill rotWithShape="1">
          <a:blip r:embed="rId5"/>
          <a:srcRect b="18108"/>
          <a:stretch/>
        </p:blipFill>
        <p:spPr>
          <a:xfrm>
            <a:off x="2823118" y="0"/>
            <a:ext cx="6545764" cy="6858000"/>
          </a:xfrm>
          <a:prstGeom prst="rect">
            <a:avLst/>
          </a:prstGeom>
          <a:effectLst>
            <a:softEdge rad="317500"/>
          </a:effectLst>
        </p:spPr>
      </p:pic>
    </p:spTree>
    <p:extLst>
      <p:ext uri="{BB962C8B-B14F-4D97-AF65-F5344CB8AC3E}">
        <p14:creationId xmlns:p14="http://schemas.microsoft.com/office/powerpoint/2010/main" val="158356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25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ración de la noche para hacer peticiones a Dios">
            <a:extLst>
              <a:ext uri="{FF2B5EF4-FFF2-40B4-BE49-F238E27FC236}">
                <a16:creationId xmlns:a16="http://schemas.microsoft.com/office/drawing/2014/main" id="{13BA1836-757A-A258-CAE1-3225920F7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3375"/>
            <a:ext cx="11430000" cy="6191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3327E67-93D3-FCD2-E810-055A4FBB264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3DD820F-F58E-5828-4D04-C69920B65F33}"/>
              </a:ext>
            </a:extLst>
          </p:cNvPr>
          <p:cNvPicPr>
            <a:picLocks noChangeAspect="1"/>
          </p:cNvPicPr>
          <p:nvPr/>
        </p:nvPicPr>
        <p:blipFill>
          <a:blip r:embed="rId3"/>
          <a:stretch>
            <a:fillRect/>
          </a:stretch>
        </p:blipFill>
        <p:spPr>
          <a:xfrm>
            <a:off x="1389375" y="716589"/>
            <a:ext cx="9413248" cy="5424821"/>
          </a:xfrm>
          <a:prstGeom prst="rect">
            <a:avLst/>
          </a:prstGeom>
          <a:effectLst>
            <a:softEdge rad="635000"/>
          </a:effectLst>
        </p:spPr>
      </p:pic>
      <p:pic>
        <p:nvPicPr>
          <p:cNvPr id="3" name="Imagen 2">
            <a:extLst>
              <a:ext uri="{FF2B5EF4-FFF2-40B4-BE49-F238E27FC236}">
                <a16:creationId xmlns:a16="http://schemas.microsoft.com/office/drawing/2014/main" id="{4500376A-06A9-9E74-D1E8-6D3668DF61B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cquisto &gt;bebe de 2 meses llora mucho por la noche Grande vendita - OFF 66%">
            <a:extLst>
              <a:ext uri="{FF2B5EF4-FFF2-40B4-BE49-F238E27FC236}">
                <a16:creationId xmlns:a16="http://schemas.microsoft.com/office/drawing/2014/main" id="{55EDCFE0-6B7B-6A5D-2426-DCB05F6FD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0"/>
            <a:ext cx="102758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FAC7DAF-94DC-B172-7108-3535D2E26CB8}"/>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esucristo camina sobre el agua - Puzzle Factory">
            <a:extLst>
              <a:ext uri="{FF2B5EF4-FFF2-40B4-BE49-F238E27FC236}">
                <a16:creationId xmlns:a16="http://schemas.microsoft.com/office/drawing/2014/main" id="{ED245748-56F8-E0EB-EE50-E145065CD1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32" y="305657"/>
            <a:ext cx="10925937" cy="624668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DE9A12F-E1D9-6069-7025-D3FDC7891B45}"/>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lu of Lulusarena (lulusarena) - Profile | Pinterest">
            <a:extLst>
              <a:ext uri="{FF2B5EF4-FFF2-40B4-BE49-F238E27FC236}">
                <a16:creationId xmlns:a16="http://schemas.microsoft.com/office/drawing/2014/main" id="{45E94563-E250-01A9-01D6-FD3D6655D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6150"/>
            <a:ext cx="7758798" cy="5134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5391151" y="347973"/>
            <a:ext cx="6343650" cy="5940088"/>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rgbClr val="FF0000"/>
                </a:solidFill>
                <a:effectLst>
                  <a:outerShdw blurRad="50800" dist="63500" dir="2700000" algn="tl" rotWithShape="0">
                    <a:prstClr val="black">
                      <a:alpha val="80000"/>
                    </a:prstClr>
                  </a:outerShdw>
                </a:effectLst>
                <a:latin typeface="Bahnschrift SemiBold" panose="020B0502040204020203" pitchFamily="34" charset="0"/>
              </a:rPr>
              <a:t>Fear thou not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for I am with thee: </a:t>
            </a:r>
            <a:r>
              <a:rPr lang="en-US" sz="4400" dirty="0">
                <a:ln w="12700">
                  <a:solidFill>
                    <a:schemeClr val="bg1"/>
                  </a:solidFill>
                </a:ln>
                <a:solidFill>
                  <a:srgbClr val="FF0000"/>
                </a:solidFill>
                <a:effectLst>
                  <a:outerShdw blurRad="50800" dist="63500" dir="2700000" algn="tl" rotWithShape="0">
                    <a:prstClr val="black">
                      <a:alpha val="80000"/>
                    </a:prstClr>
                  </a:outerShdw>
                </a:effectLst>
                <a:latin typeface="Bahnschrift SemiBold" panose="020B0502040204020203" pitchFamily="34" charset="0"/>
              </a:rPr>
              <a:t>be not dismayed</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for I am thy God: I will strengthen thee; yea, I will help thee; yea, I will uphold thee with the right hand of my righteousness</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Isaiah</a:t>
            </a: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41:10 </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2720EFFC-3EED-AA41-B654-091DA1AE0F1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ágenes de Jesus | Vectores, fotos de stock y PSD gratuitos">
            <a:extLst>
              <a:ext uri="{FF2B5EF4-FFF2-40B4-BE49-F238E27FC236}">
                <a16:creationId xmlns:a16="http://schemas.microsoft.com/office/drawing/2014/main" id="{81EC451E-E5D4-2A6C-3AF6-1A039A56A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0"/>
            <a:ext cx="10212387"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CD9B3EC-2D21-12E0-98DF-29C39A808BCE}"/>
              </a:ext>
            </a:extLst>
          </p:cNvPr>
          <p:cNvSpPr txBox="1"/>
          <p:nvPr/>
        </p:nvSpPr>
        <p:spPr>
          <a:xfrm>
            <a:off x="7696200" y="450986"/>
            <a:ext cx="4152900" cy="5262979"/>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For I the LORD thy God will hold thy right hand, saying unto thee, Fear not; I will help thee</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Isaiah</a:t>
            </a: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41:13</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2" name="Imagen 1">
            <a:extLst>
              <a:ext uri="{FF2B5EF4-FFF2-40B4-BE49-F238E27FC236}">
                <a16:creationId xmlns:a16="http://schemas.microsoft.com/office/drawing/2014/main" id="{AED491F4-5652-B2C0-2E68-D4199A73174E}"/>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9241316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D9B3EC-2D21-12E0-98DF-29C39A808BCE}"/>
              </a:ext>
            </a:extLst>
          </p:cNvPr>
          <p:cNvSpPr txBox="1"/>
          <p:nvPr/>
        </p:nvSpPr>
        <p:spPr>
          <a:xfrm>
            <a:off x="5676900" y="344852"/>
            <a:ext cx="5848350" cy="5940088"/>
          </a:xfrm>
          <a:prstGeom prst="rect">
            <a:avLst/>
          </a:prstGeom>
          <a:noFill/>
        </p:spPr>
        <p:txBody>
          <a:bodyPr wrap="square">
            <a:spAutoFit/>
          </a:bodyPr>
          <a:lstStyle/>
          <a:p>
            <a:pPr algn="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thus saith the LORD that made thee, and formed thee from the womb, which will help thee; Fear not, O Jacob, my servant; and thou, </a:t>
            </a:r>
            <a:r>
              <a:rPr lang="en-US" sz="44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Jesurun</a:t>
            </a:r>
            <a:r>
              <a:rPr lang="en-U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whom I have chosen</a:t>
            </a:r>
            <a: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a:t>
            </a:r>
            <a:br>
              <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br>
            <a:r>
              <a:rPr lang="es-ES" sz="2800" dirty="0" err="1">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Isaiah</a:t>
            </a:r>
            <a:r>
              <a:rPr lang="es-ES" sz="28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rPr>
              <a:t> 41:13</a:t>
            </a:r>
            <a:endParaRPr lang="es-ES" sz="4400" dirty="0">
              <a:ln w="12700">
                <a:solidFill>
                  <a:schemeClr val="bg1"/>
                </a:solidFill>
              </a:ln>
              <a:solidFill>
                <a:schemeClr val="tx2"/>
              </a:solidFill>
              <a:effectLst>
                <a:outerShdw blurRad="50800" dist="63500" dir="2700000" algn="tl" rotWithShape="0">
                  <a:prstClr val="black">
                    <a:alpha val="80000"/>
                  </a:prstClr>
                </a:outerShdw>
              </a:effectLst>
              <a:latin typeface="Bahnschrift SemiBold" panose="020B0502040204020203" pitchFamily="34" charset="0"/>
            </a:endParaRPr>
          </a:p>
        </p:txBody>
      </p:sp>
      <p:pic>
        <p:nvPicPr>
          <p:cNvPr id="11266" name="Picture 2" descr="HIPO del BEBÉ en el EMBARAZO: causas y cómo se siente">
            <a:extLst>
              <a:ext uri="{FF2B5EF4-FFF2-40B4-BE49-F238E27FC236}">
                <a16:creationId xmlns:a16="http://schemas.microsoft.com/office/drawing/2014/main" id="{A776FB2B-C1FD-5C63-015A-0A614F50B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9940"/>
            <a:ext cx="5715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6804108-FDCF-9061-E287-E956CDB78BCA}"/>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2502240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Download Frases Cristianas y Promesas APK Free for Android - APKtume.com">
            <a:extLst>
              <a:ext uri="{FF2B5EF4-FFF2-40B4-BE49-F238E27FC236}">
                <a16:creationId xmlns:a16="http://schemas.microsoft.com/office/drawing/2014/main" id="{C34C893F-B360-D57C-7E79-608748BB9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809625"/>
            <a:ext cx="10728960" cy="52387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6BF4B989-1606-B537-6DEC-78D6AF5A7C33}"/>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9223645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Jesus Dies: Good Friday Sunday School Lesson for Children">
            <a:extLst>
              <a:ext uri="{FF2B5EF4-FFF2-40B4-BE49-F238E27FC236}">
                <a16:creationId xmlns:a16="http://schemas.microsoft.com/office/drawing/2014/main" id="{F68CAD12-A971-2E86-899E-40EFD2B2D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959" y="411480"/>
            <a:ext cx="9042083" cy="60350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351972B8-B00E-941B-D4EF-9D0434A14F7D}"/>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5653962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Message de Jésus du Journal de Pelianito du 4 août 2016*Restez dans Ma  grâce à travers les Sacrements et priez pour être délivrés de la peur et de  la tentation* | *Messages-Prophéties-Par">
            <a:extLst>
              <a:ext uri="{FF2B5EF4-FFF2-40B4-BE49-F238E27FC236}">
                <a16:creationId xmlns:a16="http://schemas.microsoft.com/office/drawing/2014/main" id="{BB64E6B4-B2D6-D097-32B1-6040720F0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0"/>
            <a:ext cx="66389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3C54CF38-F5F1-C2F3-1C41-B09A1014D4B3}"/>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é tiene que ver el cambio climático con las tormentas?">
            <a:extLst>
              <a:ext uri="{FF2B5EF4-FFF2-40B4-BE49-F238E27FC236}">
                <a16:creationId xmlns:a16="http://schemas.microsoft.com/office/drawing/2014/main" id="{3170701D-F058-3AFF-CE50-7CCE6A7151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33388"/>
            <a:ext cx="9753600" cy="59912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ítulo 5"/>
          <p:cNvSpPr>
            <a:spLocks noGrp="1"/>
          </p:cNvSpPr>
          <p:nvPr>
            <p:ph type="ctrTitle"/>
          </p:nvPr>
        </p:nvSpPr>
        <p:spPr>
          <a:xfrm>
            <a:off x="438150" y="4788579"/>
            <a:ext cx="11658600" cy="1385454"/>
          </a:xfrm>
        </p:spPr>
        <p:txBody>
          <a:bodyPr anchor="ctr">
            <a:normAutofit/>
          </a:bodyPr>
          <a:lstStyle/>
          <a:p>
            <a:pPr algn="ctr"/>
            <a:r>
              <a:rPr lang="es-ES_tradnl"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Overcoming</a:t>
            </a:r>
            <a:r>
              <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_tradnl" sz="96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Storms</a:t>
            </a:r>
            <a:endParaRPr lang="es-ES_tradnl"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a:ln w="6600">
                  <a:solidFill>
                    <a:schemeClr val="accent2"/>
                  </a:solidFill>
                  <a:prstDash val="solid"/>
                </a:ln>
                <a:solidFill>
                  <a:srgbClr val="FFFFFF"/>
                </a:solidFill>
                <a:effectLst>
                  <a:outerShdw dist="38100" dir="2700000" algn="tl" rotWithShape="0">
                    <a:schemeClr val="accent2"/>
                  </a:outerShdw>
                </a:effectLst>
              </a:rPr>
              <a:t>D</a:t>
            </a:r>
            <a:r>
              <a:rPr lang="en-US" sz="4000" b="1" dirty="0">
                <a:ln w="6600">
                  <a:solidFill>
                    <a:schemeClr val="accent2"/>
                  </a:solidFill>
                  <a:prstDash val="solid"/>
                </a:ln>
                <a:solidFill>
                  <a:srgbClr val="FFFFFF"/>
                </a:solidFill>
                <a:effectLst>
                  <a:outerShdw dist="38100" dir="2700000" algn="tl" rotWithShape="0">
                    <a:schemeClr val="accent2"/>
                  </a:outerShdw>
                </a:effectLst>
              </a:rPr>
              <a:t>ay 5</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Imagen 1">
            <a:extLst>
              <a:ext uri="{FF2B5EF4-FFF2-40B4-BE49-F238E27FC236}">
                <a16:creationId xmlns:a16="http://schemas.microsoft.com/office/drawing/2014/main" id="{4776FC6B-8231-001D-A07F-FD9C4C0EAE9B}"/>
              </a:ext>
            </a:extLst>
          </p:cNvPr>
          <p:cNvPicPr>
            <a:picLocks noChangeAspect="1"/>
          </p:cNvPicPr>
          <p:nvPr/>
        </p:nvPicPr>
        <p:blipFill>
          <a:blip r:embed="rId4"/>
          <a:srcRect/>
          <a:stretch/>
        </p:blipFill>
        <p:spPr>
          <a:xfrm>
            <a:off x="10688813" y="5494857"/>
            <a:ext cx="1176439" cy="1176439"/>
          </a:xfrm>
          <a:prstGeom prst="rect">
            <a:avLst/>
          </a:prstGeom>
        </p:spPr>
      </p:pic>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6DC5C189-F360-2636-DDB4-AC8157138014}"/>
              </a:ext>
            </a:extLst>
          </p:cNvPr>
          <p:cNvGrpSpPr/>
          <p:nvPr/>
        </p:nvGrpSpPr>
        <p:grpSpPr>
          <a:xfrm>
            <a:off x="381000" y="442913"/>
            <a:ext cx="11430000" cy="5972175"/>
            <a:chOff x="381000" y="442913"/>
            <a:chExt cx="11430000" cy="5972175"/>
          </a:xfrm>
        </p:grpSpPr>
        <p:pic>
          <p:nvPicPr>
            <p:cNvPr id="15362" name="Picture 2" descr="Los 10 versículos más importantes sobre la oración en la Biblia - Oraciones">
              <a:extLst>
                <a:ext uri="{FF2B5EF4-FFF2-40B4-BE49-F238E27FC236}">
                  <a16:creationId xmlns:a16="http://schemas.microsoft.com/office/drawing/2014/main" id="{3463E697-A87C-3C88-E0E7-AF478576E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42913"/>
              <a:ext cx="11430000" cy="59721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Forma libre: forma 1">
              <a:extLst>
                <a:ext uri="{FF2B5EF4-FFF2-40B4-BE49-F238E27FC236}">
                  <a16:creationId xmlns:a16="http://schemas.microsoft.com/office/drawing/2014/main" id="{0448F6F5-01A0-1790-735D-E3A79A25F7D5}"/>
                </a:ext>
              </a:extLst>
            </p:cNvPr>
            <p:cNvSpPr/>
            <p:nvPr/>
          </p:nvSpPr>
          <p:spPr>
            <a:xfrm>
              <a:off x="4174438" y="3931445"/>
              <a:ext cx="78475" cy="83344"/>
            </a:xfrm>
            <a:custGeom>
              <a:avLst/>
              <a:gdLst>
                <a:gd name="connsiteX0" fmla="*/ 13387 w 102671"/>
                <a:gd name="connsiteY0" fmla="*/ 47625 h 69850"/>
                <a:gd name="connsiteX1" fmla="*/ 13387 w 102671"/>
                <a:gd name="connsiteY1" fmla="*/ 47625 h 69850"/>
                <a:gd name="connsiteX2" fmla="*/ 687 w 102671"/>
                <a:gd name="connsiteY2" fmla="*/ 19050 h 69850"/>
                <a:gd name="connsiteX3" fmla="*/ 13387 w 102671"/>
                <a:gd name="connsiteY3" fmla="*/ 3175 h 69850"/>
                <a:gd name="connsiteX4" fmla="*/ 26087 w 102671"/>
                <a:gd name="connsiteY4" fmla="*/ 0 h 69850"/>
                <a:gd name="connsiteX5" fmla="*/ 57837 w 102671"/>
                <a:gd name="connsiteY5" fmla="*/ 3175 h 69850"/>
                <a:gd name="connsiteX6" fmla="*/ 67362 w 102671"/>
                <a:gd name="connsiteY6" fmla="*/ 6350 h 69850"/>
                <a:gd name="connsiteX7" fmla="*/ 89587 w 102671"/>
                <a:gd name="connsiteY7" fmla="*/ 19050 h 69850"/>
                <a:gd name="connsiteX8" fmla="*/ 102287 w 102671"/>
                <a:gd name="connsiteY8" fmla="*/ 31750 h 69850"/>
                <a:gd name="connsiteX9" fmla="*/ 99112 w 102671"/>
                <a:gd name="connsiteY9" fmla="*/ 44450 h 69850"/>
                <a:gd name="connsiteX10" fmla="*/ 92762 w 102671"/>
                <a:gd name="connsiteY10" fmla="*/ 63500 h 69850"/>
                <a:gd name="connsiteX11" fmla="*/ 64187 w 102671"/>
                <a:gd name="connsiteY11" fmla="*/ 69850 h 69850"/>
                <a:gd name="connsiteX12" fmla="*/ 13387 w 102671"/>
                <a:gd name="connsiteY12" fmla="*/ 47625 h 6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671" h="69850">
                  <a:moveTo>
                    <a:pt x="13387" y="47625"/>
                  </a:moveTo>
                  <a:lnTo>
                    <a:pt x="13387" y="47625"/>
                  </a:lnTo>
                  <a:cubicBezTo>
                    <a:pt x="9154" y="38100"/>
                    <a:pt x="3031" y="29206"/>
                    <a:pt x="687" y="19050"/>
                  </a:cubicBezTo>
                  <a:cubicBezTo>
                    <a:pt x="-2335" y="5954"/>
                    <a:pt x="5098" y="5543"/>
                    <a:pt x="13387" y="3175"/>
                  </a:cubicBezTo>
                  <a:cubicBezTo>
                    <a:pt x="17583" y="1976"/>
                    <a:pt x="21854" y="1058"/>
                    <a:pt x="26087" y="0"/>
                  </a:cubicBezTo>
                  <a:cubicBezTo>
                    <a:pt x="36670" y="1058"/>
                    <a:pt x="47325" y="1558"/>
                    <a:pt x="57837" y="3175"/>
                  </a:cubicBezTo>
                  <a:cubicBezTo>
                    <a:pt x="61145" y="3684"/>
                    <a:pt x="64577" y="4494"/>
                    <a:pt x="67362" y="6350"/>
                  </a:cubicBezTo>
                  <a:cubicBezTo>
                    <a:pt x="90061" y="21483"/>
                    <a:pt x="62727" y="12335"/>
                    <a:pt x="89587" y="19050"/>
                  </a:cubicBezTo>
                  <a:cubicBezTo>
                    <a:pt x="93820" y="23283"/>
                    <a:pt x="100185" y="26144"/>
                    <a:pt x="102287" y="31750"/>
                  </a:cubicBezTo>
                  <a:cubicBezTo>
                    <a:pt x="103819" y="35836"/>
                    <a:pt x="100366" y="40270"/>
                    <a:pt x="99112" y="44450"/>
                  </a:cubicBezTo>
                  <a:cubicBezTo>
                    <a:pt x="97189" y="50861"/>
                    <a:pt x="99364" y="62400"/>
                    <a:pt x="92762" y="63500"/>
                  </a:cubicBezTo>
                  <a:cubicBezTo>
                    <a:pt x="70411" y="67225"/>
                    <a:pt x="79819" y="64639"/>
                    <a:pt x="64187" y="69850"/>
                  </a:cubicBezTo>
                  <a:cubicBezTo>
                    <a:pt x="21370" y="66282"/>
                    <a:pt x="21854" y="51329"/>
                    <a:pt x="13387" y="47625"/>
                  </a:cubicBezTo>
                  <a:close/>
                </a:path>
              </a:pathLst>
            </a:custGeom>
            <a:solidFill>
              <a:srgbClr val="ECBF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5" name="Imagen 4">
            <a:extLst>
              <a:ext uri="{FF2B5EF4-FFF2-40B4-BE49-F238E27FC236}">
                <a16:creationId xmlns:a16="http://schemas.microsoft.com/office/drawing/2014/main" id="{DBADD2CA-0A00-41FC-0D83-8B70E2B77D3E}"/>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11762410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odzic I Dzieci Modlące Się Na łóżku, Rodzina Modli Się Razem | Zdjęcie  Premium">
            <a:extLst>
              <a:ext uri="{FF2B5EF4-FFF2-40B4-BE49-F238E27FC236}">
                <a16:creationId xmlns:a16="http://schemas.microsoft.com/office/drawing/2014/main" id="{54197D82-AD67-992F-6288-911808F34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0"/>
            <a:ext cx="102901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390DDF0D-321A-182F-38A6-535A97F53FAF}"/>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6302227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2 COLABORADORES Y COLABORADORAS DE HAUG S.A. Feliz 68 años HAUG - PDF Free  Download">
            <a:extLst>
              <a:ext uri="{FF2B5EF4-FFF2-40B4-BE49-F238E27FC236}">
                <a16:creationId xmlns:a16="http://schemas.microsoft.com/office/drawing/2014/main" id="{AA8DD094-F624-4DB5-DE39-977FD4B36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 y="-12240"/>
            <a:ext cx="11801856" cy="71110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Marcador de contenido 2"/>
          <p:cNvSpPr>
            <a:spLocks noGrp="1"/>
          </p:cNvSpPr>
          <p:nvPr>
            <p:ph sz="quarter" idx="13"/>
          </p:nvPr>
        </p:nvSpPr>
        <p:spPr>
          <a:xfrm>
            <a:off x="1676400" y="2628900"/>
            <a:ext cx="9258300" cy="1790700"/>
          </a:xfrm>
        </p:spPr>
        <p:txBody>
          <a:bodyPr>
            <a:normAutofit fontScale="92500" lnSpcReduction="20000"/>
          </a:bodyPr>
          <a:lstStyle/>
          <a:p>
            <a:pPr marL="0" indent="0" algn="ctr">
              <a:buNone/>
            </a:pPr>
            <a:r>
              <a:rPr lang="es-ES" sz="138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James 1:12</a:t>
            </a:r>
          </a:p>
        </p:txBody>
      </p:sp>
      <p:pic>
        <p:nvPicPr>
          <p:cNvPr id="8" name="Imagen 7"/>
          <p:cNvPicPr>
            <a:picLocks noChangeAspect="1"/>
          </p:cNvPicPr>
          <p:nvPr/>
        </p:nvPicPr>
        <p:blipFill rotWithShape="1">
          <a:blip r:embed="rId4"/>
          <a:srcRect t="65648"/>
          <a:stretch/>
        </p:blipFill>
        <p:spPr>
          <a:xfrm>
            <a:off x="2313401" y="5563632"/>
            <a:ext cx="7976668" cy="1652651"/>
          </a:xfrm>
          <a:prstGeom prst="rect">
            <a:avLst/>
          </a:prstGeom>
          <a:effectLst>
            <a:softEdge rad="635000"/>
          </a:effectLst>
        </p:spPr>
      </p:pic>
      <p:pic>
        <p:nvPicPr>
          <p:cNvPr id="2" name="Imagen 1">
            <a:extLst>
              <a:ext uri="{FF2B5EF4-FFF2-40B4-BE49-F238E27FC236}">
                <a16:creationId xmlns:a16="http://schemas.microsoft.com/office/drawing/2014/main" id="{0A79C4B7-766E-DB64-C0C6-67ABE565E9D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2 COLABORADORES Y COLABORADORAS DE HAUG S.A. Feliz 68 años HAUG - PDF Free  Download">
            <a:extLst>
              <a:ext uri="{FF2B5EF4-FFF2-40B4-BE49-F238E27FC236}">
                <a16:creationId xmlns:a16="http://schemas.microsoft.com/office/drawing/2014/main" id="{46DC9DFB-779C-3BCC-D0E3-2C327A164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 y="-12240"/>
            <a:ext cx="11801856" cy="71110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DF255193-8AF1-56A4-E534-CE1BA8E0C66D}"/>
              </a:ext>
            </a:extLst>
          </p:cNvPr>
          <p:cNvSpPr>
            <a:spLocks noGrp="1"/>
          </p:cNvSpPr>
          <p:nvPr>
            <p:ph sz="quarter" idx="13"/>
          </p:nvPr>
        </p:nvSpPr>
        <p:spPr>
          <a:xfrm>
            <a:off x="1672585" y="2343149"/>
            <a:ext cx="9319266" cy="2680649"/>
          </a:xfrm>
        </p:spPr>
        <p:txBody>
          <a:bodyPr>
            <a:normAutofit/>
          </a:bodyPr>
          <a:lstStyle/>
          <a:p>
            <a:pPr marL="0" indent="0" algn="ctr">
              <a:buNone/>
            </a:pPr>
            <a:r>
              <a:rPr lang="en-US" sz="72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Blessed is the man that </a:t>
            </a:r>
            <a:r>
              <a:rPr lang="en-US" sz="7200" b="1" dirty="0" err="1">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endureth</a:t>
            </a:r>
            <a:r>
              <a:rPr lang="en-US" sz="72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 temptation:</a:t>
            </a:r>
            <a:endParaRPr lang="es-ES" sz="72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endParaRPr>
          </a:p>
        </p:txBody>
      </p:sp>
      <p:pic>
        <p:nvPicPr>
          <p:cNvPr id="10" name="Imagen 9">
            <a:extLst>
              <a:ext uri="{FF2B5EF4-FFF2-40B4-BE49-F238E27FC236}">
                <a16:creationId xmlns:a16="http://schemas.microsoft.com/office/drawing/2014/main" id="{127E92D0-F4FE-7864-CCF8-D0241F31DD5F}"/>
              </a:ext>
            </a:extLst>
          </p:cNvPr>
          <p:cNvPicPr>
            <a:picLocks noChangeAspect="1"/>
          </p:cNvPicPr>
          <p:nvPr/>
        </p:nvPicPr>
        <p:blipFill rotWithShape="1">
          <a:blip r:embed="rId4"/>
          <a:srcRect t="65648"/>
          <a:stretch/>
        </p:blipFill>
        <p:spPr>
          <a:xfrm>
            <a:off x="2313401" y="5563632"/>
            <a:ext cx="7976668" cy="1652651"/>
          </a:xfrm>
          <a:prstGeom prst="rect">
            <a:avLst/>
          </a:prstGeom>
          <a:effectLst>
            <a:softEdge rad="635000"/>
          </a:effectLst>
        </p:spPr>
      </p:pic>
      <p:pic>
        <p:nvPicPr>
          <p:cNvPr id="2" name="Imagen 1">
            <a:extLst>
              <a:ext uri="{FF2B5EF4-FFF2-40B4-BE49-F238E27FC236}">
                <a16:creationId xmlns:a16="http://schemas.microsoft.com/office/drawing/2014/main" id="{63C0D51F-FEBB-C445-3607-6053F3ACE045}"/>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52 COLABORADORES Y COLABORADORAS DE HAUG S.A. Feliz 68 años HAUG - PDF Free  Download">
            <a:extLst>
              <a:ext uri="{FF2B5EF4-FFF2-40B4-BE49-F238E27FC236}">
                <a16:creationId xmlns:a16="http://schemas.microsoft.com/office/drawing/2014/main" id="{29DC090A-B775-706B-43EE-8CE68C5D0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 y="-12240"/>
            <a:ext cx="11801856" cy="71110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1" name="Marcador de contenido 2">
            <a:extLst>
              <a:ext uri="{FF2B5EF4-FFF2-40B4-BE49-F238E27FC236}">
                <a16:creationId xmlns:a16="http://schemas.microsoft.com/office/drawing/2014/main" id="{D87C277E-77AB-9675-DE5E-C61C758692FD}"/>
              </a:ext>
            </a:extLst>
          </p:cNvPr>
          <p:cNvSpPr>
            <a:spLocks noGrp="1"/>
          </p:cNvSpPr>
          <p:nvPr>
            <p:ph sz="quarter" idx="13"/>
          </p:nvPr>
        </p:nvSpPr>
        <p:spPr>
          <a:xfrm>
            <a:off x="1672585" y="2019299"/>
            <a:ext cx="9258300" cy="3426889"/>
          </a:xfrm>
        </p:spPr>
        <p:txBody>
          <a:bodyPr>
            <a:normAutofit fontScale="55000" lnSpcReduction="20000"/>
          </a:bodyPr>
          <a:lstStyle/>
          <a:p>
            <a:pPr marL="0" indent="0" algn="ctr">
              <a:buNone/>
            </a:pPr>
            <a:r>
              <a:rPr lang="en-US" sz="138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for when he is tried, he shall receive the crown of life,</a:t>
            </a:r>
            <a:endParaRPr lang="es-ES" sz="13800" b="1" dirty="0">
              <a:ln w="2857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endParaRPr>
          </a:p>
        </p:txBody>
      </p:sp>
      <p:pic>
        <p:nvPicPr>
          <p:cNvPr id="12" name="Imagen 11">
            <a:extLst>
              <a:ext uri="{FF2B5EF4-FFF2-40B4-BE49-F238E27FC236}">
                <a16:creationId xmlns:a16="http://schemas.microsoft.com/office/drawing/2014/main" id="{609A964D-5E9B-9881-30FB-8BDA1486701C}"/>
              </a:ext>
            </a:extLst>
          </p:cNvPr>
          <p:cNvPicPr>
            <a:picLocks noChangeAspect="1"/>
          </p:cNvPicPr>
          <p:nvPr/>
        </p:nvPicPr>
        <p:blipFill rotWithShape="1">
          <a:blip r:embed="rId4"/>
          <a:srcRect t="65648"/>
          <a:stretch/>
        </p:blipFill>
        <p:spPr>
          <a:xfrm>
            <a:off x="2313401" y="5563632"/>
            <a:ext cx="7976668" cy="1652651"/>
          </a:xfrm>
          <a:prstGeom prst="rect">
            <a:avLst/>
          </a:prstGeom>
          <a:effectLst>
            <a:softEdge rad="635000"/>
          </a:effectLst>
        </p:spPr>
      </p:pic>
      <p:pic>
        <p:nvPicPr>
          <p:cNvPr id="2" name="Imagen 1">
            <a:extLst>
              <a:ext uri="{FF2B5EF4-FFF2-40B4-BE49-F238E27FC236}">
                <a16:creationId xmlns:a16="http://schemas.microsoft.com/office/drawing/2014/main" id="{727A3B53-A573-59F4-D644-2DC4C9F53CFC}"/>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52 COLABORADORES Y COLABORADORAS DE HAUG S.A. Feliz 68 años HAUG - PDF Free  Download">
            <a:extLst>
              <a:ext uri="{FF2B5EF4-FFF2-40B4-BE49-F238E27FC236}">
                <a16:creationId xmlns:a16="http://schemas.microsoft.com/office/drawing/2014/main" id="{59F2AE90-657D-B343-310F-986AA2D4A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 y="-12240"/>
            <a:ext cx="11801856" cy="711108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9" name="Marcador de contenido 2">
            <a:extLst>
              <a:ext uri="{FF2B5EF4-FFF2-40B4-BE49-F238E27FC236}">
                <a16:creationId xmlns:a16="http://schemas.microsoft.com/office/drawing/2014/main" id="{8E00660B-9E04-3770-2A9B-F6B7DCDE1AC1}"/>
              </a:ext>
            </a:extLst>
          </p:cNvPr>
          <p:cNvSpPr>
            <a:spLocks noGrp="1"/>
          </p:cNvSpPr>
          <p:nvPr>
            <p:ph sz="quarter" idx="13"/>
          </p:nvPr>
        </p:nvSpPr>
        <p:spPr>
          <a:xfrm>
            <a:off x="1672585" y="2343149"/>
            <a:ext cx="9258300" cy="2680649"/>
          </a:xfrm>
          <a:ln w="12700">
            <a:noFill/>
          </a:ln>
        </p:spPr>
        <p:txBody>
          <a:bodyPr>
            <a:normAutofit fontScale="40000" lnSpcReduction="20000"/>
          </a:bodyPr>
          <a:lstStyle/>
          <a:p>
            <a:pPr marL="0" indent="0" algn="ctr">
              <a:buNone/>
            </a:pPr>
            <a:r>
              <a:rPr lang="en-US" sz="13800" b="1" dirty="0">
                <a:ln w="952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which the Lord hath promised to them that love him</a:t>
            </a:r>
            <a:r>
              <a:rPr lang="es-ES" sz="13800" b="1" dirty="0">
                <a:ln w="9525">
                  <a:solidFill>
                    <a:schemeClr val="bg1"/>
                  </a:solidFill>
                  <a:prstDash val="solid"/>
                </a:ln>
                <a:solidFill>
                  <a:schemeClr val="accent3">
                    <a:lumMod val="75000"/>
                  </a:schemeClr>
                </a:solidFill>
                <a:effectLst>
                  <a:outerShdw blurRad="50800" dist="38100" dir="2700000" algn="tl" rotWithShape="0">
                    <a:prstClr val="black">
                      <a:alpha val="40000"/>
                    </a:prstClr>
                  </a:outerShdw>
                </a:effectLst>
              </a:rPr>
              <a:t>”.</a:t>
            </a:r>
          </a:p>
          <a:p>
            <a:pPr marL="0" indent="0" algn="ctr">
              <a:buNone/>
            </a:pPr>
            <a:r>
              <a:rPr lang="es-ES" sz="9300" b="1" dirty="0">
                <a:ln w="28575">
                  <a:noFill/>
                  <a:prstDash val="solid"/>
                </a:ln>
                <a:solidFill>
                  <a:schemeClr val="accent3">
                    <a:lumMod val="75000"/>
                  </a:schemeClr>
                </a:solidFill>
                <a:effectLst>
                  <a:outerShdw blurRad="50800" dist="38100" dir="2700000" algn="tl" rotWithShape="0">
                    <a:prstClr val="black">
                      <a:alpha val="40000"/>
                    </a:prstClr>
                  </a:outerShdw>
                </a:effectLst>
              </a:rPr>
              <a:t>James 1:12</a:t>
            </a:r>
            <a:endParaRPr lang="es-ES" sz="13800" b="1" dirty="0">
              <a:ln w="28575">
                <a:noFill/>
                <a:prstDash val="solid"/>
              </a:ln>
              <a:solidFill>
                <a:schemeClr val="accent3">
                  <a:lumMod val="75000"/>
                </a:schemeClr>
              </a:solidFill>
              <a:effectLst>
                <a:outerShdw blurRad="50800" dist="38100" dir="2700000" algn="tl" rotWithShape="0">
                  <a:prstClr val="black">
                    <a:alpha val="40000"/>
                  </a:prstClr>
                </a:outerShdw>
              </a:effectLst>
            </a:endParaRPr>
          </a:p>
        </p:txBody>
      </p:sp>
      <p:pic>
        <p:nvPicPr>
          <p:cNvPr id="10" name="Imagen 9">
            <a:extLst>
              <a:ext uri="{FF2B5EF4-FFF2-40B4-BE49-F238E27FC236}">
                <a16:creationId xmlns:a16="http://schemas.microsoft.com/office/drawing/2014/main" id="{ED36F412-6B86-056A-1807-448A88A1FAE4}"/>
              </a:ext>
            </a:extLst>
          </p:cNvPr>
          <p:cNvPicPr>
            <a:picLocks noChangeAspect="1"/>
          </p:cNvPicPr>
          <p:nvPr/>
        </p:nvPicPr>
        <p:blipFill rotWithShape="1">
          <a:blip r:embed="rId4"/>
          <a:srcRect t="65648"/>
          <a:stretch/>
        </p:blipFill>
        <p:spPr>
          <a:xfrm>
            <a:off x="2313401" y="5563632"/>
            <a:ext cx="7976668" cy="1652651"/>
          </a:xfrm>
          <a:prstGeom prst="rect">
            <a:avLst/>
          </a:prstGeom>
          <a:effectLst>
            <a:softEdge rad="635000"/>
          </a:effectLst>
        </p:spPr>
      </p:pic>
      <p:pic>
        <p:nvPicPr>
          <p:cNvPr id="2" name="Imagen 1">
            <a:extLst>
              <a:ext uri="{FF2B5EF4-FFF2-40B4-BE49-F238E27FC236}">
                <a16:creationId xmlns:a16="http://schemas.microsoft.com/office/drawing/2014/main" id="{5DB25D77-9EF7-5F38-7530-5FD226E5C12D}"/>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90527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Oración e intersección – Iglesia Jesús es la Roca">
            <a:extLst>
              <a:ext uri="{FF2B5EF4-FFF2-40B4-BE49-F238E27FC236}">
                <a16:creationId xmlns:a16="http://schemas.microsoft.com/office/drawing/2014/main" id="{994B51CC-3E0A-E2A1-F6E8-4A902A2C8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541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Moment</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b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b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of</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a:extLst>
              <a:ext uri="{FF2B5EF4-FFF2-40B4-BE49-F238E27FC236}">
                <a16:creationId xmlns:a16="http://schemas.microsoft.com/office/drawing/2014/main" id="{94E90B80-EEE9-B1DD-7EAA-97B1326A65F0}"/>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Arranca la amplia oferta de cursos que ofrece el Ayuntamiento de Alcorcón |  SoyDe">
            <a:extLst>
              <a:ext uri="{FF2B5EF4-FFF2-40B4-BE49-F238E27FC236}">
                <a16:creationId xmlns:a16="http://schemas.microsoft.com/office/drawing/2014/main" id="{602BCC49-84F4-39E0-CF7E-4BFDD7AC6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295402" y="353482"/>
            <a:ext cx="9601196" cy="1303867"/>
          </a:xfrm>
        </p:spPr>
        <p:txBody>
          <a:bodyPr>
            <a:normAutofit/>
          </a:bodyPr>
          <a:lstStyle/>
          <a:p>
            <a:r>
              <a:rPr lang="es-AR" sz="6000" dirty="0">
                <a:ln w="0"/>
                <a:solidFill>
                  <a:schemeClr val="accent1"/>
                </a:solidFill>
                <a:effectLst>
                  <a:outerShdw blurRad="38100" dist="25400" dir="5400000" algn="ctr" rotWithShape="0">
                    <a:srgbClr val="6E747A">
                      <a:alpha val="43000"/>
                    </a:srgbClr>
                  </a:outerShdw>
                </a:effectLst>
              </a:rPr>
              <a:t>ACTIVITIES</a:t>
            </a:r>
          </a:p>
        </p:txBody>
      </p:sp>
      <p:pic>
        <p:nvPicPr>
          <p:cNvPr id="3" name="Imagen 2">
            <a:extLst>
              <a:ext uri="{FF2B5EF4-FFF2-40B4-BE49-F238E27FC236}">
                <a16:creationId xmlns:a16="http://schemas.microsoft.com/office/drawing/2014/main" id="{1AF9EA7E-E1AF-FE10-1726-463E4F98F1E6}"/>
              </a:ext>
            </a:extLst>
          </p:cNvPr>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onrisa brillante para sus niños | Clínica Dental ColDent">
            <a:extLst>
              <a:ext uri="{FF2B5EF4-FFF2-40B4-BE49-F238E27FC236}">
                <a16:creationId xmlns:a16="http://schemas.microsoft.com/office/drawing/2014/main" id="{C97C9C33-CBD1-9394-E475-107EC654A3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238" y="595116"/>
            <a:ext cx="8509525"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DE3549E-0414-680F-4A3A-87D32F969AE9}"/>
              </a:ext>
            </a:extLst>
          </p:cNvPr>
          <p:cNvSpPr txBox="1">
            <a:spLocks/>
          </p:cNvSpPr>
          <p:nvPr/>
        </p:nvSpPr>
        <p:spPr>
          <a:xfrm>
            <a:off x="209550" y="499719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000" b="1" dirty="0">
                <a:ln/>
                <a:solidFill>
                  <a:schemeClr val="accent3"/>
                </a:solidFill>
              </a:rPr>
              <a:t>I WILL NOT FEAR  </a:t>
            </a:r>
          </a:p>
        </p:txBody>
      </p:sp>
      <p:sp>
        <p:nvSpPr>
          <p:cNvPr id="2" name="Título 1"/>
          <p:cNvSpPr>
            <a:spLocks noGrp="1"/>
          </p:cNvSpPr>
          <p:nvPr>
            <p:ph type="title"/>
          </p:nvPr>
        </p:nvSpPr>
        <p:spPr>
          <a:xfrm>
            <a:off x="486329" y="27928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790700" y="1722148"/>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a:extLst>
              <a:ext uri="{FF2B5EF4-FFF2-40B4-BE49-F238E27FC236}">
                <a16:creationId xmlns:a16="http://schemas.microsoft.com/office/drawing/2014/main" id="{BFD411FF-F377-C672-4B70-05496A40EC5C}"/>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8018516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zakmai javaslatcsomag a Kormány részére a turizmus megmentésére -  Turizmus.com">
            <a:extLst>
              <a:ext uri="{FF2B5EF4-FFF2-40B4-BE49-F238E27FC236}">
                <a16:creationId xmlns:a16="http://schemas.microsoft.com/office/drawing/2014/main" id="{A51E47B3-E029-84F0-EBCA-71B586EC9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274" y="595116"/>
            <a:ext cx="850165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Amid the tempest, in the raging storm</a:t>
            </a:r>
          </a:p>
          <a:p>
            <a:r>
              <a:rPr lang="en-US" sz="5000" b="1" dirty="0">
                <a:ln/>
                <a:solidFill>
                  <a:schemeClr val="accent3"/>
                </a:solidFill>
              </a:rPr>
              <a:t>Only you can be my refuge </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 name="Imagen 1">
            <a:extLst>
              <a:ext uri="{FF2B5EF4-FFF2-40B4-BE49-F238E27FC236}">
                <a16:creationId xmlns:a16="http://schemas.microsoft.com/office/drawing/2014/main" id="{0976CBBE-AF53-C602-6795-99B5A4CA5F2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4347094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Leuke kinderen zwaaiende hand | Premium Vector">
            <a:extLst>
              <a:ext uri="{FF2B5EF4-FFF2-40B4-BE49-F238E27FC236}">
                <a16:creationId xmlns:a16="http://schemas.microsoft.com/office/drawing/2014/main" id="{866B503D-D5DE-1D8F-07DD-E7D3485D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151" y="91829"/>
            <a:ext cx="7043698" cy="54551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2574151" y="5251695"/>
            <a:ext cx="7043698" cy="1514476"/>
          </a:xfrm>
        </p:spPr>
        <p:txBody>
          <a:bodyPr>
            <a:normAutofit/>
          </a:bodyPr>
          <a:lstStyle/>
          <a:p>
            <a:pPr algn="ctr"/>
            <a:r>
              <a:rPr lang="en-US" sz="8800" dirty="0">
                <a:ln w="0"/>
                <a:solidFill>
                  <a:schemeClr val="accent2">
                    <a:lumMod val="50000"/>
                  </a:schemeClr>
                </a:solidFill>
                <a:effectLst>
                  <a:outerShdw blurRad="38100" dist="19050" dir="2700000" algn="tl" rotWithShape="0">
                    <a:schemeClr val="dk1">
                      <a:alpha val="40000"/>
                    </a:schemeClr>
                  </a:outerShdw>
                </a:effectLst>
              </a:rPr>
              <a:t>Welcome!</a:t>
            </a:r>
          </a:p>
        </p:txBody>
      </p:sp>
      <p:pic>
        <p:nvPicPr>
          <p:cNvPr id="3" name="Imagen 2"/>
          <p:cNvPicPr>
            <a:picLocks noChangeAspect="1"/>
          </p:cNvPicPr>
          <p:nvPr/>
        </p:nvPicPr>
        <p:blipFill>
          <a:blip r:embed="rId4"/>
          <a:srcRect/>
          <a:stretch/>
        </p:blipFill>
        <p:spPr>
          <a:xfrm>
            <a:off x="10450918" y="6164950"/>
            <a:ext cx="1549491" cy="674000"/>
          </a:xfrm>
          <a:prstGeom prst="rect">
            <a:avLst/>
          </a:prstGeom>
        </p:spPr>
      </p:pic>
    </p:spTree>
    <p:extLst>
      <p:ext uri="{BB962C8B-B14F-4D97-AF65-F5344CB8AC3E}">
        <p14:creationId xmlns:p14="http://schemas.microsoft.com/office/powerpoint/2010/main" val="3600325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Blog Católico Gotitas Espirituales ®: DIOS HABLA E INVITA">
            <a:extLst>
              <a:ext uri="{FF2B5EF4-FFF2-40B4-BE49-F238E27FC236}">
                <a16:creationId xmlns:a16="http://schemas.microsoft.com/office/drawing/2014/main" id="{61FECF4D-5E50-145A-A9DD-495DF0A07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0"/>
            <a:ext cx="9525000" cy="5000625"/>
          </a:xfrm>
          <a:prstGeom prst="rect">
            <a:avLst/>
          </a:prstGeom>
          <a:noFill/>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When I’m tired, I can’t anymore</a:t>
            </a:r>
          </a:p>
          <a:p>
            <a:r>
              <a:rPr lang="en-US" sz="5000" b="1" dirty="0">
                <a:ln/>
                <a:solidFill>
                  <a:schemeClr val="accent3"/>
                </a:solidFill>
              </a:rPr>
              <a:t>With rest and happiness you bless me.</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EBE062B4-3D0A-F1D2-D509-9446C21D1F05}"/>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08753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a etapa del 'NO' en los niños: cómo gestionarla de manera positiva y  respetuosa">
            <a:extLst>
              <a:ext uri="{FF2B5EF4-FFF2-40B4-BE49-F238E27FC236}">
                <a16:creationId xmlns:a16="http://schemas.microsoft.com/office/drawing/2014/main" id="{5E93C389-72BD-1A26-57C8-C96FE66C5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483749"/>
            <a:ext cx="8001000" cy="5334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will not fear, no, no</a:t>
            </a:r>
          </a:p>
          <a:p>
            <a:r>
              <a:rPr lang="en-US" sz="5000" b="1" dirty="0">
                <a:ln/>
                <a:solidFill>
                  <a:schemeClr val="accent3"/>
                </a:solidFill>
              </a:rPr>
              <a:t>I will not fear </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45F42112-173C-467B-E678-FF467AA8644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0491405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Follow katyann's (@katyann31056978) latest Tweets / Twitter">
            <a:extLst>
              <a:ext uri="{FF2B5EF4-FFF2-40B4-BE49-F238E27FC236}">
                <a16:creationId xmlns:a16="http://schemas.microsoft.com/office/drawing/2014/main" id="{E9A720E1-5F57-0E26-97EA-A4D1CC085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744" y="423666"/>
            <a:ext cx="377851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95849"/>
            <a:ext cx="11982449" cy="1600201"/>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Jesus, Jesus, Just with your words</a:t>
            </a:r>
          </a:p>
          <a:p>
            <a:r>
              <a:rPr lang="en-US" sz="5000" b="1" dirty="0">
                <a:ln/>
                <a:solidFill>
                  <a:schemeClr val="accent3"/>
                </a:solidFill>
              </a:rPr>
              <a:t>You calm the stormy seas</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6E4C6081-83CF-2985-B48A-67ACDCBBB61F}"/>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8573634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s la barca de Jesús? - Periódico El Sol COLOMBIA">
            <a:extLst>
              <a:ext uri="{FF2B5EF4-FFF2-40B4-BE49-F238E27FC236}">
                <a16:creationId xmlns:a16="http://schemas.microsoft.com/office/drawing/2014/main" id="{27D0EFE0-0AF8-E77C-57BB-8258B1F05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9050"/>
            <a:ext cx="92678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34812"/>
            <a:ext cx="11982449" cy="1842026"/>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Jesus, Jesus, It’s my ship you guide, </a:t>
            </a:r>
            <a:br>
              <a:rPr lang="en-US" sz="5000" b="1" dirty="0">
                <a:ln/>
                <a:solidFill>
                  <a:schemeClr val="accent3"/>
                </a:solidFill>
              </a:rPr>
            </a:br>
            <a:r>
              <a:rPr lang="en-US" sz="5000" b="1" dirty="0">
                <a:ln/>
                <a:solidFill>
                  <a:schemeClr val="accent3"/>
                </a:solidFill>
              </a:rPr>
              <a:t>my faith I place on thee.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360B51EA-97DB-AD2D-21A7-A14E8E8FE87E}"/>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484557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Square Tree (square1888) - Perfil | Pinterest">
            <a:extLst>
              <a:ext uri="{FF2B5EF4-FFF2-40B4-BE49-F238E27FC236}">
                <a16:creationId xmlns:a16="http://schemas.microsoft.com/office/drawing/2014/main" id="{1599CE1F-2702-57A3-58FD-043F1BEA7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411" y="4566"/>
            <a:ext cx="4179979"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2197EFE1-70DC-5C9E-0858-8A064A504BAA}"/>
              </a:ext>
            </a:extLst>
          </p:cNvPr>
          <p:cNvSpPr txBox="1">
            <a:spLocks/>
          </p:cNvSpPr>
          <p:nvPr/>
        </p:nvSpPr>
        <p:spPr>
          <a:xfrm>
            <a:off x="209550" y="4783011"/>
            <a:ext cx="11982449" cy="173541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a:solidFill>
                  <a:schemeClr val="accent3"/>
                </a:solidFill>
              </a:rPr>
              <a:t>Through each trial, When temptations rise</a:t>
            </a:r>
          </a:p>
          <a:p>
            <a:r>
              <a:rPr lang="en-US" sz="4800" b="1" dirty="0">
                <a:ln/>
                <a:solidFill>
                  <a:schemeClr val="accent3"/>
                </a:solidFill>
              </a:rPr>
              <a:t>My strength is rooted in your Holy Word</a:t>
            </a:r>
            <a:endParaRPr lang="es-ES" sz="48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i="1"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7E5E31AF-3000-E8C0-0079-7E8A1131AC3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9173685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shocker (@shockere5) / Twitter">
            <a:extLst>
              <a:ext uri="{FF2B5EF4-FFF2-40B4-BE49-F238E27FC236}">
                <a16:creationId xmlns:a16="http://schemas.microsoft.com/office/drawing/2014/main" id="{06CFD960-2E50-CCAE-AC8F-23BB7B0E4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531" y="290316"/>
            <a:ext cx="4538151"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937591"/>
            <a:ext cx="1198244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600" b="1" dirty="0">
                <a:ln/>
                <a:solidFill>
                  <a:schemeClr val="accent3"/>
                </a:solidFill>
              </a:rPr>
              <a:t>And when I faint your words remind me then</a:t>
            </a:r>
          </a:p>
          <a:p>
            <a:r>
              <a:rPr lang="en-US" sz="4800" b="1" dirty="0">
                <a:ln/>
                <a:solidFill>
                  <a:schemeClr val="accent3"/>
                </a:solidFill>
              </a:rPr>
              <a:t>That you fight every single battle</a:t>
            </a:r>
            <a:endParaRPr lang="es-ES" sz="48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50D1BB6-9AA9-56AF-0347-3F9550D4C20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0440244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La etapa del 'NO' en los niños: cómo gestionarla de manera positiva y  respetuosa">
            <a:extLst>
              <a:ext uri="{FF2B5EF4-FFF2-40B4-BE49-F238E27FC236}">
                <a16:creationId xmlns:a16="http://schemas.microsoft.com/office/drawing/2014/main" id="{5E93C389-72BD-1A26-57C8-C96FE66C5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483749"/>
            <a:ext cx="8001000" cy="5334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will not fear, no, no</a:t>
            </a:r>
          </a:p>
          <a:p>
            <a:r>
              <a:rPr lang="en-US" sz="5000" b="1" dirty="0">
                <a:ln/>
                <a:solidFill>
                  <a:schemeClr val="accent3"/>
                </a:solidFill>
              </a:rPr>
              <a:t>I will not fear </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186B42E5-C18F-9B61-8ED4-32C14231470F}"/>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7310332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8" name="Picture 10" descr="Follow katyann's (@katyann31056978) latest Tweets / Twitter">
            <a:extLst>
              <a:ext uri="{FF2B5EF4-FFF2-40B4-BE49-F238E27FC236}">
                <a16:creationId xmlns:a16="http://schemas.microsoft.com/office/drawing/2014/main" id="{E9A720E1-5F57-0E26-97EA-A4D1CC085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744" y="423666"/>
            <a:ext cx="3778513"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95849"/>
            <a:ext cx="11982449" cy="1600201"/>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Jesus, Jesus, Just with your words</a:t>
            </a:r>
          </a:p>
          <a:p>
            <a:r>
              <a:rPr lang="en-US" sz="5000" b="1" dirty="0">
                <a:ln/>
                <a:solidFill>
                  <a:schemeClr val="accent3"/>
                </a:solidFill>
              </a:rPr>
              <a:t>You calm the stormy seas</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184046F0-977B-52C5-914F-6FA2FEC56C8B}"/>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11787924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s la barca de Jesús? - Periódico El Sol COLOMBIA">
            <a:extLst>
              <a:ext uri="{FF2B5EF4-FFF2-40B4-BE49-F238E27FC236}">
                <a16:creationId xmlns:a16="http://schemas.microsoft.com/office/drawing/2014/main" id="{27D0EFE0-0AF8-E77C-57BB-8258B1F05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19050"/>
            <a:ext cx="92678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834812"/>
            <a:ext cx="11982449" cy="1842026"/>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Jesus, Jesus, It’s my ship you guide, </a:t>
            </a:r>
            <a:br>
              <a:rPr lang="en-US" sz="5000" b="1" dirty="0">
                <a:ln/>
                <a:solidFill>
                  <a:schemeClr val="accent3"/>
                </a:solidFill>
              </a:rPr>
            </a:br>
            <a:r>
              <a:rPr lang="en-US" sz="5000" b="1" dirty="0">
                <a:ln/>
                <a:solidFill>
                  <a:schemeClr val="accent3"/>
                </a:solidFill>
              </a:rPr>
              <a:t>my faith I place on thee.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B43D3314-B3D5-7B70-7A52-3F56270B65AB}"/>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247508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eds First – Page 3 – Peds First Pediatrics">
            <a:extLst>
              <a:ext uri="{FF2B5EF4-FFF2-40B4-BE49-F238E27FC236}">
                <a16:creationId xmlns:a16="http://schemas.microsoft.com/office/drawing/2014/main" id="{4BF2DBDB-CFCB-1F7A-8AF7-AAB4C2357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0"/>
            <a:ext cx="1082992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F7E6E571-4A36-9DCB-1C2F-F864259CA367}"/>
              </a:ext>
            </a:extLst>
          </p:cNvPr>
          <p:cNvSpPr/>
          <p:nvPr/>
        </p:nvSpPr>
        <p:spPr>
          <a:xfrm>
            <a:off x="224644" y="5289768"/>
            <a:ext cx="2099940" cy="1416287"/>
          </a:xfrm>
          <a:prstGeom prst="roundRect">
            <a:avLst/>
          </a:prstGeom>
          <a:solidFill>
            <a:schemeClr val="bg1"/>
          </a:solidFill>
          <a:ln>
            <a:noFill/>
          </a:ln>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EB07E142-22BA-1C66-E855-8652BFDF5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4" name="CuadroTexto 3">
            <a:extLst>
              <a:ext uri="{FF2B5EF4-FFF2-40B4-BE49-F238E27FC236}">
                <a16:creationId xmlns:a16="http://schemas.microsoft.com/office/drawing/2014/main" id="{C0EFF356-E130-4FF4-2160-1282431772F4}"/>
              </a:ext>
            </a:extLst>
          </p:cNvPr>
          <p:cNvSpPr txBox="1"/>
          <p:nvPr/>
        </p:nvSpPr>
        <p:spPr>
          <a:xfrm rot="21569223">
            <a:off x="214137" y="6292531"/>
            <a:ext cx="2108836" cy="369332"/>
          </a:xfrm>
          <a:prstGeom prst="rect">
            <a:avLst/>
          </a:prstGeom>
          <a:noFill/>
        </p:spPr>
        <p:txBody>
          <a:bodyPr wrap="square" rtlCol="0">
            <a:spAutoFit/>
          </a:bodyPr>
          <a:lstStyle/>
          <a:p>
            <a:pPr algn="ctr"/>
            <a:r>
              <a:rPr lang="es-ES" dirty="0">
                <a:latin typeface="Abel" panose="02000506030000020004" pitchFamily="2" charset="0"/>
              </a:rPr>
              <a:t>biblewell.org</a:t>
            </a:r>
          </a:p>
        </p:txBody>
      </p:sp>
      <p:sp>
        <p:nvSpPr>
          <p:cNvPr id="9" name="CuadroTexto 8">
            <a:extLst>
              <a:ext uri="{FF2B5EF4-FFF2-40B4-BE49-F238E27FC236}">
                <a16:creationId xmlns:a16="http://schemas.microsoft.com/office/drawing/2014/main" id="{BDD0389D-063E-4660-5CB1-EE58BE39EE9E}"/>
              </a:ext>
            </a:extLst>
          </p:cNvPr>
          <p:cNvSpPr txBox="1"/>
          <p:nvPr/>
        </p:nvSpPr>
        <p:spPr>
          <a:xfrm>
            <a:off x="19050" y="4529674"/>
            <a:ext cx="1638300" cy="369332"/>
          </a:xfrm>
          <a:prstGeom prst="rect">
            <a:avLst/>
          </a:prstGeom>
          <a:noFill/>
        </p:spPr>
        <p:txBody>
          <a:bodyPr wrap="square">
            <a:spAutoFit/>
          </a:bodyPr>
          <a:lstStyle/>
          <a:p>
            <a:r>
              <a:rPr lang="en-US" sz="1800" b="1" dirty="0">
                <a:ln w="10160">
                  <a:noFill/>
                  <a:prstDash val="solid"/>
                </a:ln>
                <a:solidFill>
                  <a:schemeClr val="bg1"/>
                </a:solidFill>
                <a:effectLst>
                  <a:outerShdw blurRad="38100" dist="22860" dir="5400000" algn="tl" rotWithShape="0">
                    <a:srgbClr val="000000">
                      <a:alpha val="30000"/>
                    </a:srgbClr>
                  </a:outerShdw>
                </a:effectLst>
                <a:latin typeface="+mj-lt"/>
              </a:rPr>
              <a:t>Next Topic:</a:t>
            </a:r>
          </a:p>
        </p:txBody>
      </p:sp>
      <p:pic>
        <p:nvPicPr>
          <p:cNvPr id="10" name="Imagen 9">
            <a:extLst>
              <a:ext uri="{FF2B5EF4-FFF2-40B4-BE49-F238E27FC236}">
                <a16:creationId xmlns:a16="http://schemas.microsoft.com/office/drawing/2014/main" id="{E2AE16F5-9979-6E29-0C80-6E8B48712A0F}"/>
              </a:ext>
            </a:extLst>
          </p:cNvPr>
          <p:cNvPicPr>
            <a:picLocks noChangeAspect="1"/>
          </p:cNvPicPr>
          <p:nvPr/>
        </p:nvPicPr>
        <p:blipFill>
          <a:blip r:embed="rId5"/>
          <a:srcRect/>
          <a:stretch/>
        </p:blipFill>
        <p:spPr>
          <a:xfrm>
            <a:off x="10688813" y="5494857"/>
            <a:ext cx="1176439" cy="1176439"/>
          </a:xfrm>
          <a:prstGeom prst="rect">
            <a:avLst/>
          </a:prstGeom>
        </p:spPr>
      </p:pic>
      <p:sp>
        <p:nvSpPr>
          <p:cNvPr id="6" name="Rectángulo 5">
            <a:extLst>
              <a:ext uri="{FF2B5EF4-FFF2-40B4-BE49-F238E27FC236}">
                <a16:creationId xmlns:a16="http://schemas.microsoft.com/office/drawing/2014/main" id="{50F93E6D-A4D7-7CA6-09D3-28C36D536CFC}"/>
              </a:ext>
            </a:extLst>
          </p:cNvPr>
          <p:cNvSpPr/>
          <p:nvPr/>
        </p:nvSpPr>
        <p:spPr>
          <a:xfrm>
            <a:off x="2000249" y="5304592"/>
            <a:ext cx="8809991" cy="1272143"/>
          </a:xfrm>
          <a:prstGeom prst="rect">
            <a:avLst/>
          </a:prstGeom>
        </p:spPr>
        <p:txBody>
          <a:bodyPr wrap="square">
            <a:spAutoFit/>
          </a:bodyPr>
          <a:lstStyle/>
          <a:p>
            <a:pPr algn="ctr"/>
            <a:r>
              <a:rPr lang="es-ES_tradnl" sz="115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Rescuing</a:t>
            </a: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_tradnl" sz="11500" b="1" baseline="30000" dirty="0" err="1">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Others</a:t>
            </a:r>
            <a:endPar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1181994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250"/>
                            </p:stCondLst>
                            <p:childTnLst>
                              <p:par>
                                <p:cTn id="13" presetID="10" presetClass="entr" presetSubtype="0" fill="hold" nodeType="after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20 versículos de la Biblia sobre el amor | Veniracristo.org">
            <a:extLst>
              <a:ext uri="{FF2B5EF4-FFF2-40B4-BE49-F238E27FC236}">
                <a16:creationId xmlns:a16="http://schemas.microsoft.com/office/drawing/2014/main" id="{3DA742D6-3BC4-31EE-9232-E1695B23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379" y="852742"/>
            <a:ext cx="7732354"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7DE3549E-0414-680F-4A3A-87D32F969AE9}"/>
              </a:ext>
            </a:extLst>
          </p:cNvPr>
          <p:cNvSpPr txBox="1">
            <a:spLocks/>
          </p:cNvSpPr>
          <p:nvPr/>
        </p:nvSpPr>
        <p:spPr>
          <a:xfrm>
            <a:off x="209550" y="499719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000" b="1" dirty="0">
                <a:ln/>
                <a:solidFill>
                  <a:schemeClr val="accent3"/>
                </a:solidFill>
              </a:rPr>
              <a:t>MY LOVE FOR GOD</a:t>
            </a:r>
          </a:p>
        </p:txBody>
      </p:sp>
      <p:sp>
        <p:nvSpPr>
          <p:cNvPr id="2" name="Título 1"/>
          <p:cNvSpPr>
            <a:spLocks noGrp="1"/>
          </p:cNvSpPr>
          <p:nvPr>
            <p:ph type="title"/>
          </p:nvPr>
        </p:nvSpPr>
        <p:spPr>
          <a:xfrm>
            <a:off x="486329" y="27928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1790700" y="1722148"/>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s-ES" sz="96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a:extLst>
              <a:ext uri="{FF2B5EF4-FFF2-40B4-BE49-F238E27FC236}">
                <a16:creationId xmlns:a16="http://schemas.microsoft.com/office/drawing/2014/main" id="{36E2CD3C-5885-A70C-7EA1-3CF174531A86}"/>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5071850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nodePh="1">
                                  <p:stCondLst>
                                    <p:cond delay="0"/>
                                  </p:stCondLst>
                                  <p:endCondLst>
                                    <p:cond evt="begin" delay="0">
                                      <p:tn val="11"/>
                                    </p:cond>
                                  </p:end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he Funny Irregular Verbs | English - Quizizz">
            <a:extLst>
              <a:ext uri="{FF2B5EF4-FFF2-40B4-BE49-F238E27FC236}">
                <a16:creationId xmlns:a16="http://schemas.microsoft.com/office/drawing/2014/main" id="{1C3ADE90-091D-DE1B-3CB6-31C559834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482" y="896134"/>
            <a:ext cx="5962650" cy="41433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735281B9-6ED0-A5D8-09C7-5427E7C1AF0F}"/>
              </a:ext>
            </a:extLst>
          </p:cNvPr>
          <p:cNvSpPr txBox="1">
            <a:spLocks/>
          </p:cNvSpPr>
          <p:nvPr/>
        </p:nvSpPr>
        <p:spPr>
          <a:xfrm>
            <a:off x="219710" y="490076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I have received God’s greatest gift </a:t>
            </a:r>
          </a:p>
          <a:p>
            <a:r>
              <a:rPr lang="en-US" sz="5000" b="1" dirty="0">
                <a:ln/>
                <a:solidFill>
                  <a:schemeClr val="accent3"/>
                </a:solidFill>
              </a:rPr>
              <a:t>Given to me through his precious love</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3" name="Título 1">
            <a:extLst>
              <a:ext uri="{FF2B5EF4-FFF2-40B4-BE49-F238E27FC236}">
                <a16:creationId xmlns:a16="http://schemas.microsoft.com/office/drawing/2014/main" id="{A02A21DA-8CF5-0A86-9819-0117914230B3}"/>
              </a:ext>
            </a:extLst>
          </p:cNvPr>
          <p:cNvSpPr txBox="1">
            <a:spLocks/>
          </p:cNvSpPr>
          <p:nvPr/>
        </p:nvSpPr>
        <p:spPr>
          <a:xfrm>
            <a:off x="361951" y="84518"/>
            <a:ext cx="7658100" cy="9503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2" name="Imagen 1">
            <a:extLst>
              <a:ext uri="{FF2B5EF4-FFF2-40B4-BE49-F238E27FC236}">
                <a16:creationId xmlns:a16="http://schemas.microsoft.com/office/drawing/2014/main" id="{0ACAACEB-ABBB-A634-15A1-690AC708D8D9}"/>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131815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El Cuarto Camino – La Era de Acuario">
            <a:extLst>
              <a:ext uri="{FF2B5EF4-FFF2-40B4-BE49-F238E27FC236}">
                <a16:creationId xmlns:a16="http://schemas.microsoft.com/office/drawing/2014/main" id="{9ABDB701-353B-3937-2D9B-658130997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37" y="311728"/>
            <a:ext cx="8312727"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Título 1">
            <a:extLst>
              <a:ext uri="{FF2B5EF4-FFF2-40B4-BE49-F238E27FC236}">
                <a16:creationId xmlns:a16="http://schemas.microsoft.com/office/drawing/2014/main" id="{50F6972F-1186-05FA-D479-9F1648B38D14}"/>
              </a:ext>
            </a:extLst>
          </p:cNvPr>
          <p:cNvSpPr txBox="1">
            <a:spLocks/>
          </p:cNvSpPr>
          <p:nvPr/>
        </p:nvSpPr>
        <p:spPr>
          <a:xfrm>
            <a:off x="219711" y="4766421"/>
            <a:ext cx="11972289" cy="1674569"/>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Upon a cross’ his life he gave</a:t>
            </a:r>
          </a:p>
          <a:p>
            <a:r>
              <a:rPr lang="en-US" sz="5000" b="1" dirty="0">
                <a:ln/>
                <a:solidFill>
                  <a:schemeClr val="accent3"/>
                </a:solidFill>
              </a:rPr>
              <a:t>That through his love’ sinners be saved</a:t>
            </a:r>
          </a:p>
        </p:txBody>
      </p:sp>
      <p:sp>
        <p:nvSpPr>
          <p:cNvPr id="2" name="Título 1"/>
          <p:cNvSpPr>
            <a:spLocks noGrp="1"/>
          </p:cNvSpPr>
          <p:nvPr>
            <p:ph type="title"/>
          </p:nvPr>
        </p:nvSpPr>
        <p:spPr>
          <a:xfrm>
            <a:off x="361951" y="84518"/>
            <a:ext cx="7658100" cy="950363"/>
          </a:xfrm>
        </p:spPr>
        <p:txBody>
          <a:bodyPr>
            <a:normAutofit/>
          </a:bodyPr>
          <a:lstStyle/>
          <a:p>
            <a:r>
              <a:rPr lang="es-ES" sz="4800" dirty="0">
                <a:solidFill>
                  <a:srgbClr val="0070C0"/>
                </a:solidFill>
              </a:rPr>
              <a:t>Musical </a:t>
            </a:r>
            <a:r>
              <a:rPr lang="es-ES" sz="4800" dirty="0" err="1">
                <a:solidFill>
                  <a:srgbClr val="0070C0"/>
                </a:solidFill>
              </a:rPr>
              <a:t>moment</a:t>
            </a:r>
            <a:endParaRPr lang="es-ES" sz="4800"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F2DA2350-A220-6B01-B85C-E5854FE9FED3}"/>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33699397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todoesgracia - Twitter Search / Twitter">
            <a:extLst>
              <a:ext uri="{FF2B5EF4-FFF2-40B4-BE49-F238E27FC236}">
                <a16:creationId xmlns:a16="http://schemas.microsoft.com/office/drawing/2014/main" id="{549D7B86-648A-3BFC-D37F-35B76A69D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392630" y="1001808"/>
            <a:ext cx="6629400" cy="46482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2" name="Picture 2" descr="Cuáles son los 10 MANDAMIENTOS - Con SIGNIFICADO">
            <a:extLst>
              <a:ext uri="{FF2B5EF4-FFF2-40B4-BE49-F238E27FC236}">
                <a16:creationId xmlns:a16="http://schemas.microsoft.com/office/drawing/2014/main" id="{427179DD-B455-E9FB-11E6-9DCAEE75E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1990" y="928367"/>
            <a:ext cx="4801184" cy="319930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5223258"/>
            <a:ext cx="11982449" cy="1522335"/>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And to give him thanks </a:t>
            </a:r>
            <a:br>
              <a:rPr lang="en-US" sz="5000" b="1" dirty="0">
                <a:ln/>
                <a:solidFill>
                  <a:schemeClr val="accent3"/>
                </a:solidFill>
              </a:rPr>
            </a:br>
            <a:r>
              <a:rPr lang="en-US" sz="5000" b="1" dirty="0">
                <a:ln/>
                <a:solidFill>
                  <a:schemeClr val="accent3"/>
                </a:solidFill>
              </a:rPr>
              <a:t>will I now keep his law</a:t>
            </a:r>
            <a:endParaRPr lang="es-ES" sz="5000" b="1" dirty="0">
              <a:ln/>
              <a:solidFill>
                <a:schemeClr val="accent3"/>
              </a:solidFill>
            </a:endParaRP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(Pre-</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E0453245-9726-006B-774F-337EB00F29D5}"/>
              </a:ext>
            </a:extLst>
          </p:cNvPr>
          <p:cNvPicPr>
            <a:picLocks noChangeAspect="1"/>
          </p:cNvPicPr>
          <p:nvPr/>
        </p:nvPicPr>
        <p:blipFill>
          <a:blip r:embed="rId6"/>
          <a:srcRect/>
          <a:stretch/>
        </p:blipFill>
        <p:spPr>
          <a:xfrm>
            <a:off x="10450918" y="6164950"/>
            <a:ext cx="1549491" cy="674000"/>
          </a:xfrm>
          <a:prstGeom prst="rect">
            <a:avLst/>
          </a:prstGeom>
        </p:spPr>
      </p:pic>
    </p:spTree>
    <p:extLst>
      <p:ext uri="{BB962C8B-B14F-4D97-AF65-F5344CB8AC3E}">
        <p14:creationId xmlns:p14="http://schemas.microsoft.com/office/powerpoint/2010/main" val="15110488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áles son los 10 MANDAMIENTOS - Con SIGNIFICADO">
            <a:extLst>
              <a:ext uri="{FF2B5EF4-FFF2-40B4-BE49-F238E27FC236}">
                <a16:creationId xmlns:a16="http://schemas.microsoft.com/office/drawing/2014/main" id="{4CBC38AD-0566-D803-CEB3-55EA1805E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00" y="705948"/>
            <a:ext cx="7029413" cy="46841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648ADBB7-0CCB-C906-8BCB-8357F4CFD8AD}"/>
              </a:ext>
            </a:extLst>
          </p:cNvPr>
          <p:cNvSpPr txBox="1">
            <a:spLocks/>
          </p:cNvSpPr>
          <p:nvPr/>
        </p:nvSpPr>
        <p:spPr>
          <a:xfrm>
            <a:off x="209550" y="4762499"/>
            <a:ext cx="11982449" cy="1733551"/>
          </a:xfrm>
          <a:prstGeom prst="rect">
            <a:avLst/>
          </a:prstGeom>
          <a:solidFill>
            <a:srgbClr val="FFFFFF">
              <a:alpha val="74118"/>
            </a:srgbClr>
          </a:solidFill>
          <a:effectLst>
            <a:glow rad="139700">
              <a:schemeClr val="bg1">
                <a:alpha val="40000"/>
              </a:schemeClr>
            </a:glow>
            <a:softEdge rad="31750"/>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000" b="1" dirty="0">
                <a:ln/>
                <a:solidFill>
                  <a:schemeClr val="accent3"/>
                </a:solidFill>
              </a:rPr>
              <a:t>All Ten Commandments have I received</a:t>
            </a:r>
          </a:p>
          <a:p>
            <a:r>
              <a:rPr lang="en-US" sz="5000" b="1" dirty="0">
                <a:ln/>
                <a:solidFill>
                  <a:schemeClr val="accent3"/>
                </a:solidFill>
              </a:rPr>
              <a:t>All for my good if I believe</a:t>
            </a:r>
          </a:p>
        </p:txBody>
      </p:sp>
      <p:sp>
        <p:nvSpPr>
          <p:cNvPr id="2" name="Título 1"/>
          <p:cNvSpPr>
            <a:spLocks noGrp="1"/>
          </p:cNvSpPr>
          <p:nvPr>
            <p:ph type="title"/>
          </p:nvPr>
        </p:nvSpPr>
        <p:spPr>
          <a:xfrm>
            <a:off x="361951" y="84518"/>
            <a:ext cx="7658100" cy="950363"/>
          </a:xfrm>
        </p:spPr>
        <p:txBody>
          <a:bodyPr>
            <a:normAutofit fontScale="90000"/>
          </a:bodyPr>
          <a:lstStyle/>
          <a:p>
            <a:r>
              <a:rPr lang="es-ES" sz="4800" dirty="0">
                <a:solidFill>
                  <a:srgbClr val="0070C0"/>
                </a:solidFill>
              </a:rPr>
              <a:t>Musical </a:t>
            </a:r>
            <a:r>
              <a:rPr lang="es-ES" sz="4800" dirty="0" err="1">
                <a:solidFill>
                  <a:srgbClr val="0070C0"/>
                </a:solidFill>
              </a:rPr>
              <a:t>moment</a:t>
            </a:r>
            <a:br>
              <a:rPr lang="es-ES" sz="4800" dirty="0">
                <a:solidFill>
                  <a:srgbClr val="0070C0"/>
                </a:solidFill>
              </a:rPr>
            </a:br>
            <a:r>
              <a:rPr lang="es-ES" i="1" dirty="0">
                <a:solidFill>
                  <a:srgbClr val="0070C0"/>
                </a:solidFill>
              </a:rPr>
              <a:t>(</a:t>
            </a:r>
            <a:r>
              <a:rPr lang="es-ES" i="1" dirty="0" err="1">
                <a:solidFill>
                  <a:srgbClr val="0070C0"/>
                </a:solidFill>
              </a:rPr>
              <a:t>Chorus</a:t>
            </a:r>
            <a:r>
              <a:rPr lang="es-ES" i="1" dirty="0">
                <a:solidFill>
                  <a:srgbClr val="0070C0"/>
                </a:solidFill>
              </a:rPr>
              <a:t>)</a:t>
            </a:r>
            <a:endParaRPr lang="es-ES" dirty="0">
              <a:solidFill>
                <a:srgbClr val="0070C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3" name="Imagen 2">
            <a:extLst>
              <a:ext uri="{FF2B5EF4-FFF2-40B4-BE49-F238E27FC236}">
                <a16:creationId xmlns:a16="http://schemas.microsoft.com/office/drawing/2014/main" id="{2F1B7466-16DA-8E4F-2EE5-1A6310EA19A0}"/>
              </a:ext>
            </a:extLst>
          </p:cNvPr>
          <p:cNvPicPr>
            <a:picLocks noChangeAspect="1"/>
          </p:cNvPicPr>
          <p:nvPr/>
        </p:nvPicPr>
        <p:blipFill>
          <a:blip r:embed="rId5"/>
          <a:srcRect/>
          <a:stretch/>
        </p:blipFill>
        <p:spPr>
          <a:xfrm>
            <a:off x="10450918" y="6164950"/>
            <a:ext cx="1549491" cy="674000"/>
          </a:xfrm>
          <a:prstGeom prst="rect">
            <a:avLst/>
          </a:prstGeom>
        </p:spPr>
      </p:pic>
    </p:spTree>
    <p:extLst>
      <p:ext uri="{BB962C8B-B14F-4D97-AF65-F5344CB8AC3E}">
        <p14:creationId xmlns:p14="http://schemas.microsoft.com/office/powerpoint/2010/main" val="29276099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10587</TotalTime>
  <Words>3559</Words>
  <Application>Microsoft Office PowerPoint</Application>
  <PresentationFormat>Panorámica</PresentationFormat>
  <Paragraphs>311</Paragraphs>
  <Slides>49</Slides>
  <Notes>48</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49</vt:i4>
      </vt:variant>
    </vt:vector>
  </HeadingPairs>
  <TitlesOfParts>
    <vt:vector size="64" baseType="lpstr">
      <vt:lpstr>Abel</vt:lpstr>
      <vt:lpstr>Arial</vt:lpstr>
      <vt:lpstr>Bahnschrift SemiBold</vt:lpstr>
      <vt:lpstr>Britannic Bold</vt:lpstr>
      <vt:lpstr>Calibri</vt:lpstr>
      <vt:lpstr>Calibri Light</vt:lpstr>
      <vt:lpstr>Cambria-Bold</vt:lpstr>
      <vt:lpstr>Franklin Gothic Book</vt:lpstr>
      <vt:lpstr>Franklin Gothic Medium</vt:lpstr>
      <vt:lpstr>Gentium Basic</vt:lpstr>
      <vt:lpstr>MinionPro-It</vt:lpstr>
      <vt:lpstr>MinionPro-Regular</vt:lpstr>
      <vt:lpstr>Times New Roman</vt:lpstr>
      <vt:lpstr>Wingdings 3</vt:lpstr>
      <vt:lpstr>Espiral</vt:lpstr>
      <vt:lpstr>Presentación de PowerPoint</vt:lpstr>
      <vt:lpstr>Presentación de PowerPoint</vt:lpstr>
      <vt:lpstr>Overcoming Storms</vt:lpstr>
      <vt:lpstr>Welcome!</vt:lpstr>
      <vt:lpstr>Musical moment</vt:lpstr>
      <vt:lpstr>Presentación de PowerPoint</vt:lpstr>
      <vt:lpstr>Musical moment</vt:lpstr>
      <vt:lpstr>Musical moment (Pre-Chorus)</vt:lpstr>
      <vt:lpstr>Musical moment (Chorus)</vt:lpstr>
      <vt:lpstr>Musical moment (Chorus)</vt:lpstr>
      <vt:lpstr>Musical moment</vt:lpstr>
      <vt:lpstr>Musical moment</vt:lpstr>
      <vt:lpstr>Musical moment (Pre-Chorus)</vt:lpstr>
      <vt:lpstr>Musical moment (Chorus)</vt:lpstr>
      <vt:lpstr>Musical moment (Chorus)</vt:lpstr>
      <vt:lpstr>BIBLICAL LESSON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  of prayer</vt:lpstr>
      <vt:lpstr>ACTIVITIES</vt:lpstr>
      <vt:lpstr>Musical moment</vt:lpstr>
      <vt:lpstr>Presentación de PowerPoint</vt:lpstr>
      <vt:lpstr>Musical moment</vt:lpstr>
      <vt:lpstr>Musical moment (Pre-Chorus)</vt:lpstr>
      <vt:lpstr>Musical moment (Chorus)</vt:lpstr>
      <vt:lpstr>Musical moment (Chorus)</vt:lpstr>
      <vt:lpstr>Musical moment</vt:lpstr>
      <vt:lpstr>Musical moment</vt:lpstr>
      <vt:lpstr>Musical moment (Pre-Chorus)</vt:lpstr>
      <vt:lpstr>Musical moment (Chorus)</vt:lpstr>
      <vt:lpstr>Musical moment (Chorus)</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127</cp:revision>
  <dcterms:created xsi:type="dcterms:W3CDTF">2018-07-20T18:54:32Z</dcterms:created>
  <dcterms:modified xsi:type="dcterms:W3CDTF">2022-08-15T02:09:55Z</dcterms:modified>
</cp:coreProperties>
</file>