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70" r:id="rId1"/>
  </p:sldMasterIdLst>
  <p:notesMasterIdLst>
    <p:notesMasterId r:id="rId66"/>
  </p:notesMasterIdLst>
  <p:sldIdLst>
    <p:sldId id="305" r:id="rId2"/>
    <p:sldId id="461" r:id="rId3"/>
    <p:sldId id="256" r:id="rId4"/>
    <p:sldId id="257" r:id="rId5"/>
    <p:sldId id="259" r:id="rId6"/>
    <p:sldId id="312" r:id="rId7"/>
    <p:sldId id="313" r:id="rId8"/>
    <p:sldId id="314" r:id="rId9"/>
    <p:sldId id="336" r:id="rId10"/>
    <p:sldId id="337" r:id="rId11"/>
    <p:sldId id="338" r:id="rId12"/>
    <p:sldId id="440" r:id="rId13"/>
    <p:sldId id="390" r:id="rId14"/>
    <p:sldId id="316" r:id="rId15"/>
    <p:sldId id="391" r:id="rId16"/>
    <p:sldId id="315" r:id="rId17"/>
    <p:sldId id="393" r:id="rId18"/>
    <p:sldId id="392" r:id="rId19"/>
    <p:sldId id="317" r:id="rId20"/>
    <p:sldId id="339" r:id="rId21"/>
    <p:sldId id="410" r:id="rId22"/>
    <p:sldId id="411" r:id="rId23"/>
    <p:sldId id="412" r:id="rId24"/>
    <p:sldId id="413" r:id="rId25"/>
    <p:sldId id="260" r:id="rId26"/>
    <p:sldId id="261" r:id="rId27"/>
    <p:sldId id="345" r:id="rId28"/>
    <p:sldId id="262" r:id="rId29"/>
    <p:sldId id="414" r:id="rId30"/>
    <p:sldId id="263" r:id="rId31"/>
    <p:sldId id="415" r:id="rId32"/>
    <p:sldId id="346" r:id="rId33"/>
    <p:sldId id="416" r:id="rId34"/>
    <p:sldId id="417" r:id="rId35"/>
    <p:sldId id="418" r:id="rId36"/>
    <p:sldId id="419" r:id="rId37"/>
    <p:sldId id="297" r:id="rId38"/>
    <p:sldId id="272" r:id="rId39"/>
    <p:sldId id="318" r:id="rId40"/>
    <p:sldId id="420" r:id="rId41"/>
    <p:sldId id="301" r:id="rId42"/>
    <p:sldId id="302" r:id="rId43"/>
    <p:sldId id="303" r:id="rId44"/>
    <p:sldId id="462" r:id="rId45"/>
    <p:sldId id="463" r:id="rId46"/>
    <p:sldId id="464" r:id="rId47"/>
    <p:sldId id="465" r:id="rId48"/>
    <p:sldId id="466" r:id="rId49"/>
    <p:sldId id="467" r:id="rId50"/>
    <p:sldId id="468" r:id="rId51"/>
    <p:sldId id="469" r:id="rId52"/>
    <p:sldId id="470" r:id="rId53"/>
    <p:sldId id="471" r:id="rId54"/>
    <p:sldId id="472" r:id="rId55"/>
    <p:sldId id="473" r:id="rId56"/>
    <p:sldId id="474" r:id="rId57"/>
    <p:sldId id="475" r:id="rId58"/>
    <p:sldId id="476" r:id="rId59"/>
    <p:sldId id="477" r:id="rId60"/>
    <p:sldId id="478" r:id="rId61"/>
    <p:sldId id="479" r:id="rId62"/>
    <p:sldId id="480" r:id="rId63"/>
    <p:sldId id="481" r:id="rId64"/>
    <p:sldId id="409" r:id="rId65"/>
  </p:sldIdLst>
  <p:sldSz cx="12192000" cy="6858000"/>
  <p:notesSz cx="6858000" cy="9144000"/>
  <p:embeddedFontLst>
    <p:embeddedFont>
      <p:font typeface="Abel" panose="02000506030000020004" pitchFamily="2" charset="0"/>
      <p:regular r:id="rId67"/>
    </p:embeddedFont>
    <p:embeddedFont>
      <p:font typeface="Arial Black" panose="020B0A04020102020204" pitchFamily="34" charset="0"/>
      <p:bold r:id="rId68"/>
    </p:embeddedFont>
    <p:embeddedFont>
      <p:font typeface="Calibri" panose="020F0502020204030204" pitchFamily="34" charset="0"/>
      <p:regular r:id="rId69"/>
      <p:bold r:id="rId70"/>
      <p:italic r:id="rId71"/>
      <p:boldItalic r:id="rId72"/>
    </p:embeddedFont>
    <p:embeddedFont>
      <p:font typeface="Britannic Bold" panose="020B0903060703020204" pitchFamily="34" charset="0"/>
      <p:regular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2" autoAdjust="0"/>
    <p:restoredTop sz="70059" autoAdjust="0"/>
  </p:normalViewPr>
  <p:slideViewPr>
    <p:cSldViewPr snapToGrid="0">
      <p:cViewPr varScale="1">
        <p:scale>
          <a:sx n="51" d="100"/>
          <a:sy n="51" d="100"/>
        </p:scale>
        <p:origin x="69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03/08/2019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Bible Lesson No. 6</a:t>
            </a:r>
          </a:p>
          <a:p>
            <a:r>
              <a:rPr lang="en-US" dirty="0" smtClean="0"/>
              <a:t>God Wants You to Talk About Him</a:t>
            </a:r>
          </a:p>
          <a:p>
            <a:endParaRPr lang="en-US" dirty="0" smtClean="0"/>
          </a:p>
          <a:p>
            <a:r>
              <a:rPr lang="en-US" dirty="0" smtClean="0"/>
              <a:t>Biblical base: Mark 16:1; Acts 13:47; Acts 20:24;Luke 11:28;Luke 8:39; Matthew 13:23</a:t>
            </a:r>
          </a:p>
          <a:p>
            <a:r>
              <a:rPr lang="en-US" dirty="0" err="1" smtClean="0"/>
              <a:t>Enseñanza</a:t>
            </a:r>
            <a:r>
              <a:rPr lang="en-US" dirty="0" smtClean="0"/>
              <a:t> principal: God wants you to share the wonders He’s done in your life.</a:t>
            </a:r>
          </a:p>
          <a:p>
            <a:r>
              <a:rPr lang="en-US" dirty="0" smtClean="0"/>
              <a:t>Story: </a:t>
            </a:r>
            <a:r>
              <a:rPr lang="en-US" dirty="0" err="1" smtClean="0"/>
              <a:t>Naaman</a:t>
            </a:r>
            <a:r>
              <a:rPr lang="en-US" dirty="0" smtClean="0"/>
              <a:t> and the girl.</a:t>
            </a:r>
          </a:p>
          <a:p>
            <a:endParaRPr lang="en-US" dirty="0" smtClean="0"/>
          </a:p>
          <a:p>
            <a:r>
              <a:rPr lang="en-US" dirty="0" smtClean="0"/>
              <a:t>Objectives</a:t>
            </a:r>
          </a:p>
          <a:p>
            <a:r>
              <a:rPr lang="en-US" dirty="0" smtClean="0"/>
              <a:t>That the children may...</a:t>
            </a:r>
          </a:p>
          <a:p>
            <a:r>
              <a:rPr lang="en-US" dirty="0" smtClean="0"/>
              <a:t>Understand that God does many wonders for us</a:t>
            </a:r>
          </a:p>
          <a:p>
            <a:r>
              <a:rPr lang="en-US" dirty="0" smtClean="0"/>
              <a:t>Understand that we must count on what God does for us.</a:t>
            </a:r>
          </a:p>
          <a:p>
            <a:r>
              <a:rPr lang="en-US" dirty="0" smtClean="0"/>
              <a:t>Want to testify to others what God does for us.</a:t>
            </a:r>
          </a:p>
          <a:p>
            <a:endParaRPr lang="en-US" dirty="0" smtClean="0"/>
          </a:p>
          <a:p>
            <a:r>
              <a:rPr lang="en-US" dirty="0" smtClean="0"/>
              <a:t>Materials</a:t>
            </a:r>
          </a:p>
          <a:p>
            <a:r>
              <a:rPr lang="en-US" dirty="0" smtClean="0"/>
              <a:t>Drawings for the lesson. Theme song of the day and illustrated memory verse. Illustrative materials for prayer time. Souvenir consisting of the day’s memory verse for each child to take home. Materials for crafts. </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Good news,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3227767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will give of Him,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530151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Good news,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564920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 sent for everyone,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59850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 new heart you will receive,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1672798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smtClean="0">
                <a:ln w="6600">
                  <a:solidFill>
                    <a:schemeClr val="accent2"/>
                  </a:solidFill>
                  <a:prstDash val="solid"/>
                </a:ln>
                <a:solidFill>
                  <a:srgbClr val="FFFFFF"/>
                </a:solidFill>
                <a:effectLst>
                  <a:outerShdw dist="38100" dir="2700000" algn="tl" rotWithShape="0">
                    <a:schemeClr val="accent2"/>
                  </a:outerShdw>
                </a:effectLst>
              </a:rPr>
              <a:t>Filled with love and joy and peace,</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3588715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Through the power of the mighty God.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053455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Heaven sent a challenge that’s my mission today,</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1392620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To tell others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520338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who it was that died for me,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1252061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Welcome</a:t>
            </a:r>
          </a:p>
          <a:p>
            <a:r>
              <a:rPr lang="en-US" dirty="0" smtClean="0"/>
              <a:t>Give the welcome in a cheerful and fun way. Greeting all the children in the group in a general way.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by two we will go out,</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180007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Visit every house in town,</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2402423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Bringing the good news of our Lord.</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4183100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Introduction</a:t>
            </a:r>
          </a:p>
          <a:p>
            <a:r>
              <a:rPr lang="en-US" dirty="0" smtClean="0"/>
              <a:t>(Prepare yourself in advance by tying your hands with a rope and acting as if you were a captive, then begin:)</a:t>
            </a:r>
          </a:p>
          <a:p>
            <a:r>
              <a:rPr lang="en-US" dirty="0" smtClean="0"/>
              <a:t>Hello kids, I’m a Bible characters that doesn’t have a name. I’m a captive. Do you know what it’s like to be a captive or a slave? I no longer own myself, now I depend on my master. I have a master. I was taken from my home a long time ago and now I am a slave (talk for a moment about what it meant to be a slave). ¿You know what? There were a lot of people who were slaves in ancient times. It still happens these days, but it’s not legal. Slaves couldn’t make their own decisions. They were taken tied up, just like my hands are. Sometimes their feet were put in chains, so that they couldn’t escape. This is what happened to the little girl in today’s story.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Lesson</a:t>
            </a:r>
          </a:p>
          <a:p>
            <a:r>
              <a:rPr lang="en-US" dirty="0" smtClean="0"/>
              <a:t>One day soldiers came to Israel. They were running around the city with their horses, and they could hear cries of people screaming… No! I don’t want to go! The soldiers grabbed a lot of people by force and took them away. A little girl, whose parents are not mentioned in the Bible, was taken as a slave. She was taken to a city where she would live with all the other slaves, and when she got there they were sold and handed over to different families. The girl was handed over to the house of the chief of the army. His name was </a:t>
            </a:r>
            <a:r>
              <a:rPr lang="en-US" dirty="0" err="1" smtClean="0"/>
              <a:t>Naaman</a:t>
            </a:r>
            <a:r>
              <a:rPr lang="en-US" dirty="0" smtClean="0"/>
              <a:t>, and she was to be a slave in that house. It was the girl’s duty to clean, sweep, do the shopping, wash the clothes, and tend to </a:t>
            </a:r>
            <a:r>
              <a:rPr lang="en-US" dirty="0" err="1" smtClean="0"/>
              <a:t>Naaman’s</a:t>
            </a:r>
            <a:r>
              <a:rPr lang="en-US" dirty="0" smtClean="0"/>
              <a:t> wife, the owner. She worked there, and yet she didn’t forget what her parents had taught her. She kept it all engraved in her heart and knew that she should continue loving God—the God her mom and dad had taught her about back in Israel. She remembered her past with great affection and did her work with a lot of joy.</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What about you? You come to class every week, and hear about the Lord, are you learning? Every word we hear must always be remembered and put into practice. In Luke 11:28 he says, “ But he said, Yea rather, blessed are they that hear the word of God, and keep it..” This helps us grow more and more like the girl in the story we’re learning about today. We must always keep everything we learn in our hearts. You must put into practice all that you learn from the classes where you hear about the Lord. For example, if today we learn about love, you must love all people wholeheartedly; If we learn to talk to God, we should pray every day and talk to God.</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2960159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What happened to the girl? Although she missed her land and her parents very much, she worked with great happiness because that’s how she had been taught to work. She would talk to God every day and tell Him everything that was happening. </a:t>
            </a:r>
          </a:p>
          <a:p>
            <a:r>
              <a:rPr lang="en-US" dirty="0" smtClean="0"/>
              <a:t>One day the girl heard about something strange and bad that was happening! Her boss, </a:t>
            </a:r>
            <a:r>
              <a:rPr lang="en-US" dirty="0" err="1" smtClean="0"/>
              <a:t>Naaman’s</a:t>
            </a:r>
            <a:r>
              <a:rPr lang="en-US" dirty="0" smtClean="0"/>
              <a:t> wife was crying:</a:t>
            </a:r>
          </a:p>
          <a:p>
            <a:r>
              <a:rPr lang="en-US" dirty="0" smtClean="0"/>
              <a:t>-No! This can’t happen to me! No! This can’t happen to me!</a:t>
            </a:r>
          </a:p>
          <a:p>
            <a:r>
              <a:rPr lang="en-US" dirty="0" smtClean="0"/>
              <a:t>The girl continued working in silence but was trying to hear what was going on. She then suddenly heard it.</a:t>
            </a:r>
          </a:p>
          <a:p>
            <a:r>
              <a:rPr lang="en-US" dirty="0" smtClean="0"/>
              <a:t>-No! he’s sick!</a:t>
            </a:r>
          </a:p>
          <a:p>
            <a:r>
              <a:rPr lang="en-US" dirty="0" smtClean="0"/>
              <a:t>The girl heard that </a:t>
            </a:r>
            <a:r>
              <a:rPr lang="en-US" dirty="0" err="1" smtClean="0"/>
              <a:t>Naaman</a:t>
            </a:r>
            <a:r>
              <a:rPr lang="en-US" dirty="0" smtClean="0"/>
              <a:t> was very ill with a very, very serious illness: her master had leprosy. Many doctors had come to see if He could be cured, but no, as stated, he had leprosy.</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 the girl went to her room and said, I know how it can be cured. I have to tell Him; I have to be courageous and tell him.</a:t>
            </a:r>
            <a:endParaRPr lang="es-ES" dirty="0" smtClean="0"/>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767942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You know what? Similar situations happen to us… there are many sick people in the world. There are two ways to get sick—sick in the body, and sick in the soul. This means that many people are sickened by diseases, yet others with a sickness of the soul. The sickness of the soul is sin and we all have this sickness. We commit sins and make many mistakes. We, who have already known Jesus, know what the solution is; the solution is Jesus. It is to give our hearts to Him, to ask Him for forgiveness of our sins. He will help us overcome and stop committing sins.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But now we must take courage and do something for these people. Do you have courage?</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3658924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 Time</a:t>
            </a:r>
          </a:p>
          <a:p>
            <a:r>
              <a:rPr lang="en-US" dirty="0" smtClean="0"/>
              <a:t>Start by teaching joyful songs that can motivate the group. You can use a greeting song for this occasion.</a:t>
            </a:r>
          </a:p>
          <a:p>
            <a:r>
              <a:rPr lang="en-US" dirty="0" smtClean="0"/>
              <a:t>Then teach the theme song. Consider the instruction booklet.</a:t>
            </a:r>
          </a:p>
          <a:p>
            <a:r>
              <a:rPr lang="en-US" dirty="0" smtClean="0"/>
              <a:t>Option: “Heaven sent a challenge that’s my mission today.”</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How would that girl have acted?</a:t>
            </a:r>
          </a:p>
          <a:p>
            <a:r>
              <a:rPr lang="en-US" dirty="0" smtClean="0"/>
              <a:t>She left her room, after speaking to God, and fearfully came up to her master and said:</a:t>
            </a:r>
          </a:p>
          <a:p>
            <a:r>
              <a:rPr lang="en-US" dirty="0" smtClean="0"/>
              <a:t>-Master, I know a place where you can be cured.</a:t>
            </a:r>
          </a:p>
          <a:p>
            <a:r>
              <a:rPr lang="en-US" dirty="0" smtClean="0"/>
              <a:t>He looked at her very intently and said:</a:t>
            </a:r>
          </a:p>
          <a:p>
            <a:r>
              <a:rPr lang="en-US" dirty="0" smtClean="0"/>
              <a:t>- Where is it?</a:t>
            </a:r>
          </a:p>
          <a:p>
            <a:r>
              <a:rPr lang="en-US" dirty="0" smtClean="0"/>
              <a:t>-It in the land of my people—Israel. There’s a prophet there, who can heal you. Go over there and you’ll see there is a cure. Her master listened.</a:t>
            </a:r>
          </a:p>
          <a:p>
            <a:r>
              <a:rPr lang="en-US" dirty="0" smtClean="0"/>
              <a:t>The girl appreciated her master and knew how to help him, so she decided to do it.</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1175880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too should talk to people who do not know about Jesus—People who don’t know that there is someone who can forgive their sins. We should not stay quiet but should speak out like the girl did.</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201541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can tell people about God in many different ways. We can hand out flyers, make a card and give it to our friends, or directly talk to them and tell them:</a:t>
            </a:r>
          </a:p>
          <a:p>
            <a:r>
              <a:rPr lang="en-US" dirty="0" smtClean="0"/>
              <a:t>-Friend, you know what? I’ve learned that there is a Savior who can forgiver our sins and help us to no longer commit them. We can also invite our friend to each week’s meeting at church. Luke 8:39 says,” Return to thine own house, and shew how great things God hath done unto thee.” It is very important to talk to others and teach them about Jesus.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2500484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And what happened to the general chief of the army? </a:t>
            </a:r>
            <a:r>
              <a:rPr lang="en-US" dirty="0" err="1" smtClean="0"/>
              <a:t>Naaman</a:t>
            </a:r>
            <a:r>
              <a:rPr lang="en-US" dirty="0" smtClean="0"/>
              <a:t> went to Israel, found the prophet Elisha, and was told all that he had to do to be healed. You know what happened then? He was healed completely! You can be sure that even if we do not have an immediate response from the message we give, the Word of God continues to work in the hearts of the people. You just have to go and talk, and then let the people give their hearts to the Lord. </a:t>
            </a:r>
          </a:p>
          <a:p>
            <a:r>
              <a:rPr lang="en-US" dirty="0" smtClean="0"/>
              <a:t>Matthew 13:23 says: “But he that received seed into the good ground is he that </a:t>
            </a:r>
            <a:r>
              <a:rPr lang="en-US" dirty="0" err="1" smtClean="0"/>
              <a:t>heareth</a:t>
            </a:r>
            <a:r>
              <a:rPr lang="en-US" dirty="0" smtClean="0"/>
              <a:t> the word, and </a:t>
            </a:r>
            <a:r>
              <a:rPr lang="en-US" dirty="0" err="1" smtClean="0"/>
              <a:t>understandeth</a:t>
            </a:r>
            <a:r>
              <a:rPr lang="en-US" dirty="0" smtClean="0"/>
              <a:t> it; which also </a:t>
            </a:r>
            <a:r>
              <a:rPr lang="en-US" dirty="0" err="1" smtClean="0"/>
              <a:t>beareth</a:t>
            </a:r>
            <a:r>
              <a:rPr lang="en-US" dirty="0" smtClean="0"/>
              <a:t> fruit, and </a:t>
            </a:r>
            <a:r>
              <a:rPr lang="en-US" dirty="0" err="1" smtClean="0"/>
              <a:t>bringeth</a:t>
            </a:r>
            <a:r>
              <a:rPr lang="en-US" dirty="0" smtClean="0"/>
              <a:t> forth, some an hundredfold, some sixty, some thirty.”</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2228238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There is something else we have to do, and it is to pray for those whom we have spoken about Jesus.</a:t>
            </a:r>
          </a:p>
          <a:p>
            <a:r>
              <a:rPr lang="en-US" dirty="0" smtClean="0"/>
              <a:t>How about we pray together for two things?  First, so that the Lord may give us strength to speak to others about Jesus, and secondly, so that the Lord may continue to work in the hearts of these people.</a:t>
            </a:r>
          </a:p>
          <a:p>
            <a:r>
              <a:rPr lang="en-US" dirty="0" smtClean="0"/>
              <a:t>Let us pray: Our Father which art in heaven, we thank you because we know that you have sent a Savior to help us. I ask you to help me have the strength to speak to others of you and touch their hearts so that they will follow you and learn more about you every day. In the name of Jesus, Amen.</a:t>
            </a:r>
          </a:p>
          <a:p>
            <a:r>
              <a:rPr lang="en-US" dirty="0" smtClean="0"/>
              <a:t>What a good gift God gives us: power to speak to others about the love of God!</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3926084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Teaching the Memory Verse</a:t>
            </a:r>
          </a:p>
          <a:p>
            <a:r>
              <a:rPr lang="en-US" dirty="0" smtClean="0"/>
              <a:t>(You may memorize the Bible verse with the children before or after the lesson.)</a:t>
            </a:r>
          </a:p>
          <a:p>
            <a:r>
              <a:rPr lang="en-US" dirty="0" smtClean="0"/>
              <a:t>Let’s remember that this is a very special moment. This moment is important, because we are helping the children keep the words of God in their minds.</a:t>
            </a:r>
          </a:p>
          <a:p>
            <a:r>
              <a:rPr lang="en-US" dirty="0" smtClean="0"/>
              <a:t>Prepare a large poster in advance with the verse on it.</a:t>
            </a:r>
          </a:p>
          <a:p>
            <a:endParaRPr lang="en-US" dirty="0" smtClean="0"/>
          </a:p>
          <a:p>
            <a:r>
              <a:rPr lang="en-US" dirty="0" smtClean="0"/>
              <a:t>Memory Verse: </a:t>
            </a:r>
          </a:p>
          <a:p>
            <a:r>
              <a:rPr lang="en-US" dirty="0" smtClean="0"/>
              <a:t>•	And he said unto them, “Go ye into all the world</a:t>
            </a:r>
          </a:p>
          <a:p>
            <a:r>
              <a:rPr lang="en-US" dirty="0" smtClean="0"/>
              <a:t>•	and preach the gospel</a:t>
            </a:r>
          </a:p>
          <a:p>
            <a:r>
              <a:rPr lang="en-US" dirty="0" smtClean="0"/>
              <a:t>•	to every creature.”</a:t>
            </a:r>
          </a:p>
          <a:p>
            <a:r>
              <a:rPr lang="en-US" dirty="0" smtClean="0"/>
              <a:t>•	Mark 16:15</a:t>
            </a:r>
          </a:p>
          <a:p>
            <a:endParaRPr lang="en-US" dirty="0" smtClean="0"/>
          </a:p>
          <a:p>
            <a:r>
              <a:rPr lang="en-US" dirty="0" smtClean="0"/>
              <a:t>Follow the steps shown in the instruction booklet.</a:t>
            </a:r>
          </a:p>
          <a:p>
            <a:r>
              <a:rPr lang="en-US" dirty="0" smtClean="0"/>
              <a:t>	Introduction: Tell the children a short story about a missionary.</a:t>
            </a:r>
          </a:p>
          <a:p>
            <a:r>
              <a:rPr lang="en-US" dirty="0" smtClean="0"/>
              <a:t>	Presentation: Allow the children to read the Bible verse. The teacher should accompany the kids in the reading of the Bible verse.</a:t>
            </a:r>
          </a:p>
          <a:p>
            <a:r>
              <a:rPr lang="en-US" dirty="0" smtClean="0"/>
              <a:t>	Explanation: In this step, explain the most difficult words in the verse. Gospel, creature, preach.</a:t>
            </a:r>
          </a:p>
          <a:p>
            <a:r>
              <a:rPr lang="en-US" dirty="0" smtClean="0"/>
              <a:t>	Application: Talk about what God wants the child to learn about from text.</a:t>
            </a:r>
          </a:p>
          <a:p>
            <a:r>
              <a:rPr lang="en-US" dirty="0" smtClean="0"/>
              <a:t>	Repetition: Be innovative and creative in this step.</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9600" dirty="0" smtClean="0"/>
              <a:t>And he said unto them, “Go ye into all the world</a:t>
            </a:r>
            <a:endParaRPr lang="es-ES" sz="9600"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and preach the gospel</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to every creature.”</a:t>
            </a:r>
            <a:r>
              <a:rPr lang="en-US" baseline="0" dirty="0" smtClean="0"/>
              <a:t> </a:t>
            </a:r>
            <a:r>
              <a:rPr lang="en-US" dirty="0" smtClean="0"/>
              <a:t>Mark 16:15</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3098308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Prayer Time</a:t>
            </a:r>
          </a:p>
          <a:p>
            <a:r>
              <a:rPr lang="en-US" dirty="0" smtClean="0"/>
              <a:t>Let’s remember that this is a special moment. It’s time to talk to God. In a paper bag or on a poster, write or paste the names of some friends the children want to pray for. Tell the children to ask God to help them understand and learn more about Jesus. </a:t>
            </a:r>
          </a:p>
          <a:p>
            <a:r>
              <a:rPr lang="en-US" dirty="0" smtClean="0"/>
              <a:t>If there are multiple teachers, allow all the children to be in one group. Pray together thanking the Lord that we can walk beside him.</a:t>
            </a:r>
          </a:p>
          <a:p>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Heaven sent a challenge; that’s my mission today</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0977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Activities</a:t>
            </a:r>
          </a:p>
          <a:p>
            <a:r>
              <a:rPr lang="en-US" dirty="0" smtClean="0"/>
              <a:t>All children: Make invitation cards for other children to learn about Jesus.</a:t>
            </a:r>
          </a:p>
          <a:p>
            <a:r>
              <a:rPr lang="en-US" dirty="0" smtClean="0"/>
              <a:t>Optional: Color the drawing.</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Conclusion</a:t>
            </a:r>
          </a:p>
          <a:p>
            <a:r>
              <a:rPr lang="en-US" sz="1200" b="1" i="0" u="none" strike="noStrike" kern="1200" baseline="0" dirty="0" smtClean="0">
                <a:solidFill>
                  <a:schemeClr val="tx1"/>
                </a:solidFill>
                <a:latin typeface="+mn-lt"/>
                <a:ea typeface="+mn-ea"/>
                <a:cs typeface="+mn-cs"/>
              </a:rPr>
              <a:t>Thank you, Lord, for your wonders and for giving us the opportunity of sharing them with others.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 Time</a:t>
            </a:r>
          </a:p>
          <a:p>
            <a:r>
              <a:rPr lang="en-US" dirty="0" smtClean="0"/>
              <a:t>“Heaven sent a challenge that’s my mission today.”</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3978427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Heaven sent a challenge; that’s my mission today</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3776578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To tell others</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46</a:t>
            </a:fld>
            <a:endParaRPr lang="es-ES"/>
          </a:p>
        </p:txBody>
      </p:sp>
    </p:spTree>
    <p:extLst>
      <p:ext uri="{BB962C8B-B14F-4D97-AF65-F5344CB8AC3E}">
        <p14:creationId xmlns:p14="http://schemas.microsoft.com/office/powerpoint/2010/main" val="2641682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who it was that died for me: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47</a:t>
            </a:fld>
            <a:endParaRPr lang="es-ES"/>
          </a:p>
        </p:txBody>
      </p:sp>
    </p:spTree>
    <p:extLst>
      <p:ext uri="{BB962C8B-B14F-4D97-AF65-F5344CB8AC3E}">
        <p14:creationId xmlns:p14="http://schemas.microsoft.com/office/powerpoint/2010/main" val="1340168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It’s my </a:t>
            </a:r>
            <a:r>
              <a:rPr lang="en-US" sz="1200" kern="1200" dirty="0" err="1" smtClean="0">
                <a:solidFill>
                  <a:schemeClr val="tx1"/>
                </a:solidFill>
                <a:effectLst/>
                <a:latin typeface="+mn-lt"/>
                <a:ea typeface="+mn-ea"/>
                <a:cs typeface="+mn-cs"/>
              </a:rPr>
              <a:t>Saviour</a:t>
            </a:r>
            <a:r>
              <a:rPr lang="en-US" sz="1200" kern="1200" dirty="0" smtClean="0">
                <a:solidFill>
                  <a:schemeClr val="tx1"/>
                </a:solidFill>
                <a:effectLst/>
                <a:latin typeface="+mn-lt"/>
                <a:ea typeface="+mn-ea"/>
                <a:cs typeface="+mn-cs"/>
              </a:rPr>
              <a:t>, Jesus Christ,</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48</a:t>
            </a:fld>
            <a:endParaRPr lang="es-ES"/>
          </a:p>
        </p:txBody>
      </p:sp>
    </p:spTree>
    <p:extLst>
      <p:ext uri="{BB962C8B-B14F-4D97-AF65-F5344CB8AC3E}">
        <p14:creationId xmlns:p14="http://schemas.microsoft.com/office/powerpoint/2010/main" val="3938594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On the cross He gave His life,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49</a:t>
            </a:fld>
            <a:endParaRPr lang="es-ES"/>
          </a:p>
        </p:txBody>
      </p:sp>
    </p:spTree>
    <p:extLst>
      <p:ext uri="{BB962C8B-B14F-4D97-AF65-F5344CB8AC3E}">
        <p14:creationId xmlns:p14="http://schemas.microsoft.com/office/powerpoint/2010/main" val="1923057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goal to make us free from sin.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50</a:t>
            </a:fld>
            <a:endParaRPr lang="es-ES"/>
          </a:p>
        </p:txBody>
      </p:sp>
    </p:spTree>
    <p:extLst>
      <p:ext uri="{BB962C8B-B14F-4D97-AF65-F5344CB8AC3E}">
        <p14:creationId xmlns:p14="http://schemas.microsoft.com/office/powerpoint/2010/main" val="3304324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Good news,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51</a:t>
            </a:fld>
            <a:endParaRPr lang="es-ES"/>
          </a:p>
        </p:txBody>
      </p:sp>
    </p:spTree>
    <p:extLst>
      <p:ext uri="{BB962C8B-B14F-4D97-AF65-F5344CB8AC3E}">
        <p14:creationId xmlns:p14="http://schemas.microsoft.com/office/powerpoint/2010/main" val="149003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To tell others</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792272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will give of Him,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52</a:t>
            </a:fld>
            <a:endParaRPr lang="es-ES"/>
          </a:p>
        </p:txBody>
      </p:sp>
    </p:spTree>
    <p:extLst>
      <p:ext uri="{BB962C8B-B14F-4D97-AF65-F5344CB8AC3E}">
        <p14:creationId xmlns:p14="http://schemas.microsoft.com/office/powerpoint/2010/main" val="4078185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Good news,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53</a:t>
            </a:fld>
            <a:endParaRPr lang="es-ES"/>
          </a:p>
        </p:txBody>
      </p:sp>
    </p:spTree>
    <p:extLst>
      <p:ext uri="{BB962C8B-B14F-4D97-AF65-F5344CB8AC3E}">
        <p14:creationId xmlns:p14="http://schemas.microsoft.com/office/powerpoint/2010/main" val="2844379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 sent for everyone,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54</a:t>
            </a:fld>
            <a:endParaRPr lang="es-ES"/>
          </a:p>
        </p:txBody>
      </p:sp>
    </p:spTree>
    <p:extLst>
      <p:ext uri="{BB962C8B-B14F-4D97-AF65-F5344CB8AC3E}">
        <p14:creationId xmlns:p14="http://schemas.microsoft.com/office/powerpoint/2010/main" val="2799519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 new heart you will receive,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55</a:t>
            </a:fld>
            <a:endParaRPr lang="es-ES"/>
          </a:p>
        </p:txBody>
      </p:sp>
    </p:spTree>
    <p:extLst>
      <p:ext uri="{BB962C8B-B14F-4D97-AF65-F5344CB8AC3E}">
        <p14:creationId xmlns:p14="http://schemas.microsoft.com/office/powerpoint/2010/main" val="529578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smtClean="0">
                <a:ln w="6600">
                  <a:solidFill>
                    <a:schemeClr val="accent2"/>
                  </a:solidFill>
                  <a:prstDash val="solid"/>
                </a:ln>
                <a:solidFill>
                  <a:srgbClr val="FFFFFF"/>
                </a:solidFill>
                <a:effectLst>
                  <a:outerShdw dist="38100" dir="2700000" algn="tl" rotWithShape="0">
                    <a:schemeClr val="accent2"/>
                  </a:outerShdw>
                </a:effectLst>
              </a:rPr>
              <a:t>Filled with love and joy and peace,</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56</a:t>
            </a:fld>
            <a:endParaRPr lang="es-ES"/>
          </a:p>
        </p:txBody>
      </p:sp>
    </p:spTree>
    <p:extLst>
      <p:ext uri="{BB962C8B-B14F-4D97-AF65-F5344CB8AC3E}">
        <p14:creationId xmlns:p14="http://schemas.microsoft.com/office/powerpoint/2010/main" val="15609557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Through the power of the mighty God.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57</a:t>
            </a:fld>
            <a:endParaRPr lang="es-ES"/>
          </a:p>
        </p:txBody>
      </p:sp>
    </p:spTree>
    <p:extLst>
      <p:ext uri="{BB962C8B-B14F-4D97-AF65-F5344CB8AC3E}">
        <p14:creationId xmlns:p14="http://schemas.microsoft.com/office/powerpoint/2010/main" val="1849686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Heaven sent a challenge that’s my mission today,</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58</a:t>
            </a:fld>
            <a:endParaRPr lang="es-ES"/>
          </a:p>
        </p:txBody>
      </p:sp>
    </p:spTree>
    <p:extLst>
      <p:ext uri="{BB962C8B-B14F-4D97-AF65-F5344CB8AC3E}">
        <p14:creationId xmlns:p14="http://schemas.microsoft.com/office/powerpoint/2010/main" val="6777337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To tell others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59</a:t>
            </a:fld>
            <a:endParaRPr lang="es-ES"/>
          </a:p>
        </p:txBody>
      </p:sp>
    </p:spTree>
    <p:extLst>
      <p:ext uri="{BB962C8B-B14F-4D97-AF65-F5344CB8AC3E}">
        <p14:creationId xmlns:p14="http://schemas.microsoft.com/office/powerpoint/2010/main" val="3670200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who it was that died for me,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60</a:t>
            </a:fld>
            <a:endParaRPr lang="es-ES"/>
          </a:p>
        </p:txBody>
      </p:sp>
    </p:spTree>
    <p:extLst>
      <p:ext uri="{BB962C8B-B14F-4D97-AF65-F5344CB8AC3E}">
        <p14:creationId xmlns:p14="http://schemas.microsoft.com/office/powerpoint/2010/main" val="3641721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by two we will go out,</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61</a:t>
            </a:fld>
            <a:endParaRPr lang="es-ES"/>
          </a:p>
        </p:txBody>
      </p:sp>
    </p:spTree>
    <p:extLst>
      <p:ext uri="{BB962C8B-B14F-4D97-AF65-F5344CB8AC3E}">
        <p14:creationId xmlns:p14="http://schemas.microsoft.com/office/powerpoint/2010/main" val="414311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who it was that died for me: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1164155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Visit every house in town,</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62</a:t>
            </a:fld>
            <a:endParaRPr lang="es-ES"/>
          </a:p>
        </p:txBody>
      </p:sp>
    </p:spTree>
    <p:extLst>
      <p:ext uri="{BB962C8B-B14F-4D97-AF65-F5344CB8AC3E}">
        <p14:creationId xmlns:p14="http://schemas.microsoft.com/office/powerpoint/2010/main" val="2312373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Bringing the good news of our Lord.</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63</a:t>
            </a:fld>
            <a:endParaRPr lang="es-ES"/>
          </a:p>
        </p:txBody>
      </p:sp>
    </p:spTree>
    <p:extLst>
      <p:ext uri="{BB962C8B-B14F-4D97-AF65-F5344CB8AC3E}">
        <p14:creationId xmlns:p14="http://schemas.microsoft.com/office/powerpoint/2010/main" val="1356508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err="1" smtClean="0">
                <a:solidFill>
                  <a:schemeClr val="tx1"/>
                </a:solidFill>
                <a:latin typeface="+mn-lt"/>
                <a:ea typeface="+mn-ea"/>
                <a:cs typeface="+mn-cs"/>
              </a:rPr>
              <a:t>Next</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Lesson</a:t>
            </a:r>
            <a:r>
              <a:rPr lang="es-ES" sz="1200" b="0" i="0" u="none" strike="noStrike" kern="1200" baseline="0" dirty="0" smtClean="0">
                <a:solidFill>
                  <a:schemeClr val="tx1"/>
                </a:solidFill>
                <a:latin typeface="+mn-lt"/>
                <a:ea typeface="+mn-ea"/>
                <a:cs typeface="+mn-cs"/>
              </a:rPr>
              <a:t>:</a:t>
            </a:r>
          </a:p>
          <a:p>
            <a:r>
              <a:rPr lang="es-ES" sz="1200" b="0" i="0" u="none" strike="noStrike" kern="1200" baseline="0" dirty="0" err="1" smtClean="0">
                <a:solidFill>
                  <a:schemeClr val="tx1"/>
                </a:solidFill>
                <a:latin typeface="+mn-lt"/>
                <a:ea typeface="+mn-ea"/>
                <a:cs typeface="+mn-cs"/>
              </a:rPr>
              <a:t>God</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Gives</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You</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Promises</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64</a:t>
            </a:fld>
            <a:endParaRPr lang="es-ES"/>
          </a:p>
        </p:txBody>
      </p:sp>
    </p:spTree>
    <p:extLst>
      <p:ext uri="{BB962C8B-B14F-4D97-AF65-F5344CB8AC3E}">
        <p14:creationId xmlns:p14="http://schemas.microsoft.com/office/powerpoint/2010/main" val="364060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It’s my </a:t>
            </a:r>
            <a:r>
              <a:rPr lang="en-US" sz="1200" kern="1200" dirty="0" err="1" smtClean="0">
                <a:solidFill>
                  <a:schemeClr val="tx1"/>
                </a:solidFill>
                <a:effectLst/>
                <a:latin typeface="+mn-lt"/>
                <a:ea typeface="+mn-ea"/>
                <a:cs typeface="+mn-cs"/>
              </a:rPr>
              <a:t>Saviour</a:t>
            </a:r>
            <a:r>
              <a:rPr lang="en-US" sz="1200" kern="1200" dirty="0" smtClean="0">
                <a:solidFill>
                  <a:schemeClr val="tx1"/>
                </a:solidFill>
                <a:effectLst/>
                <a:latin typeface="+mn-lt"/>
                <a:ea typeface="+mn-ea"/>
                <a:cs typeface="+mn-cs"/>
              </a:rPr>
              <a:t>, Jesus Christ,</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3131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On the cross He gave His life,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409211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goal to make us free from sin.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3581849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E0E8E6-B6EB-498A-BC29-48D81AAAA5B6}" type="datetimeFigureOut">
              <a:rPr lang="en-US" smtClean="0"/>
              <a:t>8/3/2019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4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12745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6175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47540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4972865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96438"/>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200007"/>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2615"/>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12216"/>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33" y="6143625"/>
            <a:ext cx="1675159" cy="728663"/>
          </a:xfrm>
          <a:prstGeom prst="rect">
            <a:avLst/>
          </a:prstGeom>
        </p:spPr>
      </p:pic>
    </p:spTree>
    <p:extLst>
      <p:ext uri="{BB962C8B-B14F-4D97-AF65-F5344CB8AC3E}">
        <p14:creationId xmlns:p14="http://schemas.microsoft.com/office/powerpoint/2010/main" val="644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8093840"/>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47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46299208"/>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69368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38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01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61344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22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EAF71F-1A43-41B7-B605-0710A83174B7}" type="datetimeFigureOut">
              <a:rPr lang="en-US" smtClean="0"/>
              <a:t>8/3/2019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64086019"/>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12.jp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12.jp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2.jp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6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749" y="236776"/>
            <a:ext cx="1695712" cy="70110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62" y="1509569"/>
            <a:ext cx="3805324" cy="3805324"/>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600200" y="1029172"/>
            <a:ext cx="6705600" cy="501872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On the cross He gave His life, </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0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847850" y="741882"/>
            <a:ext cx="7239000" cy="54483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2006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With the goal to make us free from sin.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4099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err="1">
                <a:ln w="6600">
                  <a:solidFill>
                    <a:schemeClr val="accent2"/>
                  </a:solidFill>
                  <a:prstDash val="solid"/>
                </a:ln>
                <a:solidFill>
                  <a:srgbClr val="FFFFFF"/>
                </a:solidFill>
                <a:effectLst>
                  <a:outerShdw dist="38100" dir="2700000" algn="tl" rotWithShape="0">
                    <a:schemeClr val="accent2"/>
                  </a:outerShdw>
                </a:effectLst>
              </a:rPr>
              <a:t>Good</a:t>
            </a:r>
            <a:r>
              <a:rPr lang="es-ES" sz="4800" b="1" dirty="0">
                <a:ln w="6600">
                  <a:solidFill>
                    <a:schemeClr val="accent2"/>
                  </a:solidFill>
                  <a:prstDash val="solid"/>
                </a:ln>
                <a:solidFill>
                  <a:srgbClr val="FFFFFF"/>
                </a:solidFill>
                <a:effectLst>
                  <a:outerShdw dist="38100" dir="2700000" algn="tl" rotWithShape="0">
                    <a:schemeClr val="accent2"/>
                  </a:outerShdw>
                </a:effectLst>
              </a:rPr>
              <a:t> </a:t>
            </a:r>
            <a:r>
              <a:rPr lang="es-ES" sz="4800" b="1" dirty="0" err="1">
                <a:ln w="6600">
                  <a:solidFill>
                    <a:schemeClr val="accent2"/>
                  </a:solidFill>
                  <a:prstDash val="solid"/>
                </a:ln>
                <a:solidFill>
                  <a:srgbClr val="FFFFFF"/>
                </a:solidFill>
                <a:effectLst>
                  <a:outerShdw dist="38100" dir="2700000" algn="tl" rotWithShape="0">
                    <a:schemeClr val="accent2"/>
                  </a:outerShdw>
                </a:effectLst>
              </a:rPr>
              <a:t>news</a:t>
            </a:r>
            <a:r>
              <a:rPr lang="es-ES" sz="4800" b="1" dirty="0">
                <a:ln w="6600">
                  <a:solidFill>
                    <a:schemeClr val="accent2"/>
                  </a:solidFill>
                  <a:prstDash val="solid"/>
                </a:ln>
                <a:solidFill>
                  <a:srgbClr val="FFFFFF"/>
                </a:solidFill>
                <a:effectLst>
                  <a:outerShdw dist="38100" dir="2700000" algn="tl" rotWithShape="0">
                    <a:schemeClr val="accent2"/>
                  </a:outerShdw>
                </a:effectLst>
              </a:rPr>
              <a:t>, </a:t>
            </a:r>
          </a:p>
        </p:txBody>
      </p:sp>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488611" y="990101"/>
            <a:ext cx="5500277" cy="4951862"/>
          </a:xfrm>
          <a:prstGeom prst="rect">
            <a:avLst/>
          </a:prstGeom>
          <a:effectLst>
            <a:softEdge rad="635000"/>
          </a:effectLst>
        </p:spPr>
      </p:pic>
    </p:spTree>
    <p:extLst>
      <p:ext uri="{BB962C8B-B14F-4D97-AF65-F5344CB8AC3E}">
        <p14:creationId xmlns:p14="http://schemas.microsoft.com/office/powerpoint/2010/main" val="9685683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578176" y="1457856"/>
            <a:ext cx="6749647" cy="416790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I will give of Him, </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61408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Good</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news</a:t>
            </a:r>
            <a:r>
              <a:rPr lang="es-ES" b="1"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7" name="Título 1"/>
          <p:cNvSpPr txBox="1">
            <a:spLocks/>
          </p:cNvSpPr>
          <p:nvPr/>
        </p:nvSpPr>
        <p:spPr>
          <a:xfrm>
            <a:off x="352425" y="2954543"/>
            <a:ext cx="9201150"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15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GOOD</a:t>
            </a:r>
          </a:p>
          <a:p>
            <a:r>
              <a:rPr lang="es-ES" sz="115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NEWS</a:t>
            </a:r>
            <a:endParaRPr lang="es-ES" sz="115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16146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414588" y="1273201"/>
            <a:ext cx="5762625" cy="4552474"/>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sent</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for</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everyone</a:t>
            </a:r>
            <a:r>
              <a:rPr lang="es-ES" b="1"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22629616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839796" y="1374199"/>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A new heart you will receive,</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05522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454026" y="1103831"/>
            <a:ext cx="7328024" cy="488057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Filled with love and joy and peace,</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887799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438149" y="5353050"/>
            <a:ext cx="11267521" cy="9334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Through the power of the mighty God.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1"/>
          <p:cNvSpPr txBox="1">
            <a:spLocks/>
          </p:cNvSpPr>
          <p:nvPr/>
        </p:nvSpPr>
        <p:spPr>
          <a:xfrm>
            <a:off x="609600" y="3361723"/>
            <a:ext cx="9886950"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6600" dirty="0" smtClean="0">
                <a:ln w="0">
                  <a:solidFill>
                    <a:srgbClr val="FF0000"/>
                  </a:solidFill>
                </a:ln>
                <a:solidFill>
                  <a:schemeClr val="accent1"/>
                </a:solidFill>
                <a:effectLst>
                  <a:glow rad="228600">
                    <a:schemeClr val="accent1">
                      <a:satMod val="175000"/>
                      <a:alpha val="40000"/>
                    </a:schemeClr>
                  </a:glow>
                  <a:outerShdw blurRad="38100" dist="25400" dir="5400000" algn="ctr" rotWithShape="0">
                    <a:srgbClr val="6E747A">
                      <a:alpha val="43000"/>
                    </a:srgbClr>
                  </a:outerShdw>
                </a:effectLst>
              </a:rPr>
              <a:t>POWER</a:t>
            </a:r>
            <a:endParaRPr lang="es-ES" sz="16600" dirty="0">
              <a:ln w="0">
                <a:solidFill>
                  <a:srgbClr val="FF0000"/>
                </a:solidFill>
              </a:ln>
              <a:solidFill>
                <a:schemeClr val="accent1"/>
              </a:solidFill>
              <a:effectLst>
                <a:glow rad="228600">
                  <a:schemeClr val="accent1">
                    <a:satMod val="175000"/>
                    <a:alpha val="40000"/>
                  </a:schemeClr>
                </a:glow>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25100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073601" y="533400"/>
            <a:ext cx="7758798" cy="517253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2387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Heaven sent a challenge that’s </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a:r>
            <a:br>
              <a:rPr lang="en-US" sz="4000" b="1" dirty="0" smtClean="0">
                <a:ln w="6600">
                  <a:solidFill>
                    <a:schemeClr val="accent2"/>
                  </a:solidFill>
                  <a:prstDash val="solid"/>
                </a:ln>
                <a:solidFill>
                  <a:srgbClr val="FFFFFF"/>
                </a:solidFill>
                <a:effectLst>
                  <a:outerShdw dist="38100" dir="2700000" algn="tl" rotWithShape="0">
                    <a:schemeClr val="accent2"/>
                  </a:outerShdw>
                </a:effectLst>
              </a:rPr>
            </a:br>
            <a:r>
              <a:rPr lang="en-US" sz="4000" b="1" dirty="0" smtClean="0">
                <a:ln w="6600">
                  <a:solidFill>
                    <a:schemeClr val="accent2"/>
                  </a:solidFill>
                  <a:prstDash val="solid"/>
                </a:ln>
                <a:solidFill>
                  <a:srgbClr val="FFFFFF"/>
                </a:solidFill>
                <a:effectLst>
                  <a:outerShdw dist="38100" dir="2700000" algn="tl" rotWithShape="0">
                    <a:schemeClr val="accent2"/>
                  </a:outerShdw>
                </a:effectLst>
              </a:rPr>
              <a:t>my </a:t>
            </a:r>
            <a:r>
              <a:rPr lang="en-US" sz="4000" b="1" dirty="0">
                <a:ln w="6600">
                  <a:solidFill>
                    <a:schemeClr val="accent2"/>
                  </a:solidFill>
                  <a:prstDash val="solid"/>
                </a:ln>
                <a:solidFill>
                  <a:srgbClr val="FFFFFF"/>
                </a:solidFill>
                <a:effectLst>
                  <a:outerShdw dist="38100" dir="2700000" algn="tl" rotWithShape="0">
                    <a:schemeClr val="accent2"/>
                  </a:outerShdw>
                </a:effectLst>
              </a:rPr>
              <a:t>mission today,</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74272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4" name="Título 3"/>
          <p:cNvSpPr>
            <a:spLocks noGrp="1"/>
          </p:cNvSpPr>
          <p:nvPr>
            <p:ph type="ctrTitle"/>
          </p:nvPr>
        </p:nvSpPr>
        <p:spPr/>
        <p:txBody>
          <a:bodyPr/>
          <a:lstStyle/>
          <a:p>
            <a:endParaRPr lang="en-US"/>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
        <p:nvSpPr>
          <p:cNvPr id="10" name="Título 1"/>
          <p:cNvSpPr txBox="1">
            <a:spLocks/>
          </p:cNvSpPr>
          <p:nvPr/>
        </p:nvSpPr>
        <p:spPr>
          <a:xfrm rot="20773002">
            <a:off x="259308" y="575971"/>
            <a:ext cx="4240083" cy="2332251"/>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 Days of </a:t>
            </a:r>
            <a:b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Children’s Evangelization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2" name="CuadroTexto 11"/>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sp>
        <p:nvSpPr>
          <p:cNvPr id="13" name="Rectángulo 12"/>
          <p:cNvSpPr/>
          <p:nvPr/>
        </p:nvSpPr>
        <p:spPr>
          <a:xfrm>
            <a:off x="2152649" y="4863247"/>
            <a:ext cx="8534401" cy="2451953"/>
          </a:xfrm>
          <a:prstGeom prst="rect">
            <a:avLst/>
          </a:prstGeom>
        </p:spPr>
        <p:txBody>
          <a:bodyPr wrap="square">
            <a:spAutoFit/>
          </a:bodyPr>
          <a:lstStyle/>
          <a:p>
            <a:pPr algn="ct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God’s Gifts for </a:t>
            </a: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His </a:t>
            </a: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Children</a:t>
            </a:r>
          </a:p>
        </p:txBody>
      </p:sp>
    </p:spTree>
    <p:extLst>
      <p:ext uri="{BB962C8B-B14F-4D97-AF65-F5344CB8AC3E}">
        <p14:creationId xmlns:p14="http://schemas.microsoft.com/office/powerpoint/2010/main" val="267212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56322" y="934914"/>
            <a:ext cx="7593354" cy="506223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To </a:t>
            </a:r>
            <a:r>
              <a:rPr lang="es-ES" sz="4000" b="1" dirty="0" err="1">
                <a:ln w="6600">
                  <a:solidFill>
                    <a:schemeClr val="accent2"/>
                  </a:solidFill>
                  <a:prstDash val="solid"/>
                </a:ln>
                <a:solidFill>
                  <a:srgbClr val="FFFFFF"/>
                </a:solidFill>
                <a:effectLst>
                  <a:outerShdw dist="38100" dir="2700000" algn="tl" rotWithShape="0">
                    <a:schemeClr val="accent2"/>
                  </a:outerShdw>
                </a:effectLst>
              </a:rPr>
              <a:t>tell</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others</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p>
        </p:txBody>
      </p:sp>
    </p:spTree>
    <p:extLst>
      <p:ext uri="{BB962C8B-B14F-4D97-AF65-F5344CB8AC3E}">
        <p14:creationId xmlns:p14="http://schemas.microsoft.com/office/powerpoint/2010/main" val="64328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jesus en la cru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60" y="1034872"/>
            <a:ext cx="9508332" cy="523592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who it was that died for me,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58853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65948" y="782429"/>
            <a:ext cx="9517844"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Two by two we will go out,</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189913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23950" y="1028534"/>
            <a:ext cx="8126455" cy="524859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Visit every house in town,</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008891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Bringing the good news of our Lord.</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p:cNvPicPr>
            <a:picLocks noChangeAspect="1"/>
          </p:cNvPicPr>
          <p:nvPr/>
        </p:nvPicPr>
        <p:blipFill rotWithShape="1">
          <a:blip r:embed="rId4"/>
          <a:srcRect b="17805"/>
          <a:stretch/>
        </p:blipFill>
        <p:spPr>
          <a:xfrm>
            <a:off x="724293" y="1273610"/>
            <a:ext cx="8457414" cy="4384844"/>
          </a:xfrm>
          <a:prstGeom prst="rect">
            <a:avLst/>
          </a:prstGeom>
          <a:effectLst>
            <a:softEdge rad="635000"/>
          </a:effectLst>
        </p:spPr>
      </p:pic>
    </p:spTree>
    <p:extLst>
      <p:ext uri="{BB962C8B-B14F-4D97-AF65-F5344CB8AC3E}">
        <p14:creationId xmlns:p14="http://schemas.microsoft.com/office/powerpoint/2010/main" val="34035120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34450" y="1051257"/>
            <a:ext cx="10323099" cy="5806743"/>
          </a:xfrm>
          <a:prstGeom prst="rect">
            <a:avLst/>
          </a:prstGeom>
          <a:effectLst>
            <a:softEdge rad="635000"/>
          </a:effectLst>
        </p:spPr>
      </p:pic>
      <p:sp>
        <p:nvSpPr>
          <p:cNvPr id="2" name="Título 1"/>
          <p:cNvSpPr>
            <a:spLocks noGrp="1"/>
          </p:cNvSpPr>
          <p:nvPr>
            <p:ph type="title"/>
          </p:nvPr>
        </p:nvSpPr>
        <p:spPr>
          <a:xfrm>
            <a:off x="1295402" y="334432"/>
            <a:ext cx="9601196" cy="1303867"/>
          </a:xfrm>
        </p:spPr>
        <p:txBody>
          <a:bodyPr>
            <a:normAutofit/>
          </a:bodyPr>
          <a:lstStyle/>
          <a:p>
            <a:r>
              <a:rPr lang="es-ES" sz="4800" b="1" dirty="0" smtClean="0">
                <a:ln w="6600">
                  <a:solidFill>
                    <a:schemeClr val="accent2"/>
                  </a:solidFill>
                  <a:prstDash val="solid"/>
                </a:ln>
                <a:solidFill>
                  <a:srgbClr val="FFFFFF"/>
                </a:solidFill>
                <a:effectLst>
                  <a:outerShdw dist="38100" dir="2700000" algn="tl" rotWithShape="0">
                    <a:schemeClr val="accent2"/>
                  </a:outerShdw>
                </a:effectLst>
              </a:rPr>
              <a:t>INTRODUCTION</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91438" y="-32034"/>
            <a:ext cx="10409125" cy="6922068"/>
          </a:xfrm>
          <a:prstGeom prst="rect">
            <a:avLst/>
          </a:prstGeom>
          <a:effectLst>
            <a:softEdge rad="635000"/>
          </a:effectLst>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286000" y="609600"/>
            <a:ext cx="7620000" cy="5638800"/>
          </a:xfrm>
          <a:prstGeom prst="rect">
            <a:avLst/>
          </a:prstGeom>
          <a:effectLst>
            <a:softEdge rad="127000"/>
          </a:effectLst>
        </p:spPr>
      </p:pic>
    </p:spTree>
    <p:extLst>
      <p:ext uri="{BB962C8B-B14F-4D97-AF65-F5344CB8AC3E}">
        <p14:creationId xmlns:p14="http://schemas.microsoft.com/office/powerpoint/2010/main" val="428628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65587" y="406190"/>
            <a:ext cx="8060826" cy="6045620"/>
          </a:xfrm>
          <a:prstGeom prst="rect">
            <a:avLst/>
          </a:prstGeom>
          <a:effectLst>
            <a:softEdge rad="635000"/>
          </a:effectLst>
        </p:spPr>
      </p:pic>
      <p:sp>
        <p:nvSpPr>
          <p:cNvPr id="2" name="Título 1"/>
          <p:cNvSpPr>
            <a:spLocks noGrp="1"/>
          </p:cNvSpPr>
          <p:nvPr>
            <p:ph type="title"/>
          </p:nvPr>
        </p:nvSpPr>
        <p:spPr/>
        <p:txBody>
          <a:bodyPr/>
          <a:lstStyle/>
          <a:p>
            <a:endParaRPr lang="es-ES"/>
          </a:p>
        </p:txBody>
      </p:sp>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222757" y="-113355"/>
            <a:ext cx="5746487" cy="7084711"/>
          </a:xfrm>
          <a:prstGeom prst="rect">
            <a:avLst/>
          </a:prstGeom>
          <a:effectLst>
            <a:softEdge rad="635000"/>
          </a:effectLst>
        </p:spPr>
      </p:pic>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spTree>
    <p:extLst>
      <p:ext uri="{BB962C8B-B14F-4D97-AF65-F5344CB8AC3E}">
        <p14:creationId xmlns:p14="http://schemas.microsoft.com/office/powerpoint/2010/main" val="40617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23" y="845128"/>
            <a:ext cx="9351818" cy="6234545"/>
          </a:xfrm>
          <a:prstGeom prst="rect">
            <a:avLst/>
          </a:prstGeom>
          <a:effectLst>
            <a:softEdge rad="635000"/>
          </a:effectLst>
        </p:spPr>
      </p:pic>
      <p:sp>
        <p:nvSpPr>
          <p:cNvPr id="6" name="Título 5"/>
          <p:cNvSpPr>
            <a:spLocks noGrp="1"/>
          </p:cNvSpPr>
          <p:nvPr>
            <p:ph type="ctrTitle"/>
          </p:nvPr>
        </p:nvSpPr>
        <p:spPr>
          <a:xfrm>
            <a:off x="257249" y="285751"/>
            <a:ext cx="11685965" cy="1523999"/>
          </a:xfrm>
        </p:spPr>
        <p:txBody>
          <a:bodyPr anchor="ctr"/>
          <a:lstStyle/>
          <a:p>
            <a:r>
              <a:rPr lang="es-ES" b="1" dirty="0">
                <a:ln w="6600">
                  <a:solidFill>
                    <a:schemeClr val="accent2"/>
                  </a:solidFill>
                  <a:prstDash val="solid"/>
                </a:ln>
                <a:solidFill>
                  <a:srgbClr val="FFFFFF"/>
                </a:solidFill>
                <a:effectLst>
                  <a:outerShdw dist="38100" dir="2700000" algn="tl" rotWithShape="0">
                    <a:schemeClr val="accent2"/>
                  </a:outerShdw>
                </a:effectLst>
              </a:rPr>
              <a:t>Dios quiere que hables de Él</a:t>
            </a:r>
          </a:p>
        </p:txBody>
      </p:sp>
      <p:sp>
        <p:nvSpPr>
          <p:cNvPr id="7" name="Subtítulo 6"/>
          <p:cNvSpPr>
            <a:spLocks noGrp="1"/>
          </p:cNvSpPr>
          <p:nvPr>
            <p:ph type="subTitle" idx="1"/>
          </p:nvPr>
        </p:nvSpPr>
        <p:spPr/>
        <p:txBody>
          <a:bodyPr/>
          <a:lstStyle/>
          <a:p>
            <a:endParaRPr lang="en-US"/>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
        <p:nvSpPr>
          <p:cNvPr id="9" name="Título 5"/>
          <p:cNvSpPr txBox="1">
            <a:spLocks/>
          </p:cNvSpPr>
          <p:nvPr/>
        </p:nvSpPr>
        <p:spPr>
          <a:xfrm>
            <a:off x="257249" y="5962650"/>
            <a:ext cx="5381551"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err="1">
                <a:ln w="6600">
                  <a:solidFill>
                    <a:schemeClr val="accent2"/>
                  </a:solidFill>
                  <a:prstDash val="solid"/>
                </a:ln>
                <a:solidFill>
                  <a:srgbClr val="FFFFFF"/>
                </a:solidFill>
                <a:effectLst>
                  <a:outerShdw dist="38100" dir="2700000" algn="tl" rotWithShape="0">
                    <a:schemeClr val="accent2"/>
                  </a:outerShdw>
                </a:effectLst>
              </a:rPr>
              <a:t>Bible</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Lesson</a:t>
            </a:r>
            <a:r>
              <a:rPr lang="es-ES" sz="4000" b="1" dirty="0">
                <a:ln w="6600">
                  <a:solidFill>
                    <a:schemeClr val="accent2"/>
                  </a:solidFill>
                  <a:prstDash val="solid"/>
                </a:ln>
                <a:solidFill>
                  <a:srgbClr val="FFFFFF"/>
                </a:solidFill>
                <a:effectLst>
                  <a:outerShdw dist="38100" dir="2700000" algn="tl" rotWithShape="0">
                    <a:schemeClr val="accent2"/>
                  </a:outerShdw>
                </a:effectLst>
              </a:rPr>
              <a:t> No. 6</a:t>
            </a:r>
          </a:p>
        </p:txBody>
      </p:sp>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3"/>
          <a:stretch>
            <a:fillRect/>
          </a:stretch>
        </p:blipFill>
        <p:spPr>
          <a:xfrm>
            <a:off x="891438" y="120849"/>
            <a:ext cx="10409125" cy="6616300"/>
          </a:xfrm>
          <a:prstGeom prst="rect">
            <a:avLst/>
          </a:prstGeom>
          <a:effectLst>
            <a:softEdge rad="635000"/>
          </a:effectLst>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46588" y="58012"/>
            <a:ext cx="10098824" cy="6741975"/>
          </a:xfrm>
          <a:prstGeom prst="rect">
            <a:avLst/>
          </a:prstGeom>
          <a:effectLst>
            <a:softEdge rad="635000"/>
          </a:effectLst>
        </p:spPr>
      </p:pic>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spTree>
    <p:extLst>
      <p:ext uri="{BB962C8B-B14F-4D97-AF65-F5344CB8AC3E}">
        <p14:creationId xmlns:p14="http://schemas.microsoft.com/office/powerpoint/2010/main" val="45565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3"/>
          <a:stretch>
            <a:fillRect/>
          </a:stretch>
        </p:blipFill>
        <p:spPr>
          <a:xfrm>
            <a:off x="527541" y="644770"/>
            <a:ext cx="11136919" cy="5568460"/>
          </a:xfrm>
          <a:prstGeom prst="rect">
            <a:avLst/>
          </a:prstGeom>
          <a:effectLst>
            <a:softEdge rad="635000"/>
          </a:effectLst>
        </p:spPr>
      </p:pic>
    </p:spTree>
    <p:extLst>
      <p:ext uri="{BB962C8B-B14F-4D97-AF65-F5344CB8AC3E}">
        <p14:creationId xmlns:p14="http://schemas.microsoft.com/office/powerpoint/2010/main" val="4147563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190058" y="476029"/>
            <a:ext cx="11811884" cy="5905942"/>
          </a:xfrm>
          <a:prstGeom prst="rect">
            <a:avLst/>
          </a:prstGeom>
          <a:effectLst>
            <a:softEdge rad="635000"/>
          </a:effectLst>
        </p:spPr>
      </p:pic>
    </p:spTree>
    <p:extLst>
      <p:ext uri="{BB962C8B-B14F-4D97-AF65-F5344CB8AC3E}">
        <p14:creationId xmlns:p14="http://schemas.microsoft.com/office/powerpoint/2010/main" val="3866749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1877470" y="265102"/>
            <a:ext cx="8437061" cy="6327795"/>
          </a:xfrm>
          <a:prstGeom prst="rect">
            <a:avLst/>
          </a:prstGeom>
          <a:effectLst>
            <a:softEdge rad="635000"/>
          </a:effectLst>
        </p:spPr>
      </p:pic>
    </p:spTree>
    <p:extLst>
      <p:ext uri="{BB962C8B-B14F-4D97-AF65-F5344CB8AC3E}">
        <p14:creationId xmlns:p14="http://schemas.microsoft.com/office/powerpoint/2010/main" val="2188641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123825" y="594835"/>
            <a:ext cx="11944350" cy="5668328"/>
          </a:xfrm>
          <a:prstGeom prst="rect">
            <a:avLst/>
          </a:prstGeom>
          <a:effectLst>
            <a:softEdge rad="635000"/>
          </a:effectLst>
        </p:spPr>
      </p:pic>
    </p:spTree>
    <p:extLst>
      <p:ext uri="{BB962C8B-B14F-4D97-AF65-F5344CB8AC3E}">
        <p14:creationId xmlns:p14="http://schemas.microsoft.com/office/powerpoint/2010/main" val="387095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5" name="Imagen 4"/>
          <p:cNvPicPr>
            <a:picLocks noChangeAspect="1"/>
          </p:cNvPicPr>
          <p:nvPr/>
        </p:nvPicPr>
        <p:blipFill>
          <a:blip r:embed="rId3"/>
          <a:stretch>
            <a:fillRect/>
          </a:stretch>
        </p:blipFill>
        <p:spPr>
          <a:xfrm>
            <a:off x="1219200" y="185737"/>
            <a:ext cx="9753600" cy="6486525"/>
          </a:xfrm>
          <a:prstGeom prst="rect">
            <a:avLst/>
          </a:prstGeom>
          <a:effectLst>
            <a:softEdge rad="635000"/>
          </a:effectLst>
        </p:spPr>
      </p:pic>
    </p:spTree>
    <p:extLst>
      <p:ext uri="{BB962C8B-B14F-4D97-AF65-F5344CB8AC3E}">
        <p14:creationId xmlns:p14="http://schemas.microsoft.com/office/powerpoint/2010/main" val="388192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514350" y="1600200"/>
            <a:ext cx="11144250" cy="2819400"/>
          </a:xfrm>
        </p:spPr>
        <p:txBody>
          <a:bodyPr>
            <a:normAutofit/>
          </a:bodyPr>
          <a:lstStyle/>
          <a:p>
            <a:pPr marL="0" indent="0" algn="ctr">
              <a:buNone/>
            </a:pPr>
            <a:r>
              <a:rPr lang="es-ES" sz="9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Mark </a:t>
            </a:r>
            <a:r>
              <a:rPr lang="es-ES" sz="9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16:15</a:t>
            </a:r>
          </a:p>
        </p:txBody>
      </p:sp>
      <p:pic>
        <p:nvPicPr>
          <p:cNvPr id="8" name="Imagen 7"/>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And he said unto them, “Go ye into all the world</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and </a:t>
            </a: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preach</a:t>
            </a:r>
            <a:r>
              <a:rPr lang="es-ES" sz="13800" b="1" cap="none" dirty="0">
                <a:ln w="6600">
                  <a:solidFill>
                    <a:schemeClr val="accent2"/>
                  </a:solidFill>
                  <a:prstDash val="solid"/>
                </a:ln>
                <a:solidFill>
                  <a:srgbClr val="FFFFFF"/>
                </a:solidFill>
                <a:effectLst>
                  <a:outerShdw dist="38100" dir="2700000" algn="tl" rotWithShape="0">
                    <a:schemeClr val="accent2"/>
                  </a:outerShdw>
                </a:effectLst>
              </a:rPr>
              <a:t> </a:t>
            </a: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the</a:t>
            </a:r>
            <a:r>
              <a:rPr lang="es-ES" sz="13800" b="1" cap="none" dirty="0">
                <a:ln w="6600">
                  <a:solidFill>
                    <a:schemeClr val="accent2"/>
                  </a:solidFill>
                  <a:prstDash val="solid"/>
                </a:ln>
                <a:solidFill>
                  <a:srgbClr val="FFFFFF"/>
                </a:solidFill>
                <a:effectLst>
                  <a:outerShdw dist="38100" dir="2700000" algn="tl" rotWithShape="0">
                    <a:schemeClr val="accent2"/>
                  </a:outerShdw>
                </a:effectLst>
              </a:rPr>
              <a:t> </a:t>
            </a: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gospel</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71105"/>
            <a:ext cx="8392010" cy="6577283"/>
          </a:xfrm>
          <a:prstGeom prst="rect">
            <a:avLst/>
          </a:prstGeom>
          <a:effectLst>
            <a:softEdge rad="635000"/>
          </a:effectLst>
        </p:spPr>
      </p:pic>
      <p:sp>
        <p:nvSpPr>
          <p:cNvPr id="3" name="Título 2"/>
          <p:cNvSpPr>
            <a:spLocks noGrp="1"/>
          </p:cNvSpPr>
          <p:nvPr>
            <p:ph type="title"/>
          </p:nvPr>
        </p:nvSpPr>
        <p:spPr/>
        <p:txBody>
          <a:bodyPr/>
          <a:lstStyle/>
          <a:p>
            <a:endParaRPr lang="en-US"/>
          </a:p>
        </p:txBody>
      </p:sp>
      <p:sp>
        <p:nvSpPr>
          <p:cNvPr id="5" name="Título 1"/>
          <p:cNvSpPr txBox="1">
            <a:spLocks/>
          </p:cNvSpPr>
          <p:nvPr/>
        </p:nvSpPr>
        <p:spPr>
          <a:xfrm>
            <a:off x="1733552" y="4867274"/>
            <a:ext cx="8743948" cy="151447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800" b="1" spc="50" smtClean="0">
                <a:ln w="9525" cmpd="sng">
                  <a:solidFill>
                    <a:schemeClr val="accent1"/>
                  </a:solidFill>
                  <a:prstDash val="solid"/>
                </a:ln>
                <a:solidFill>
                  <a:srgbClr val="70AD47">
                    <a:tint val="1000"/>
                  </a:srgbClr>
                </a:solidFill>
                <a:effectLst>
                  <a:glow rad="38100">
                    <a:schemeClr val="accent1">
                      <a:alpha val="40000"/>
                    </a:schemeClr>
                  </a:glow>
                </a:effectLst>
              </a:rPr>
              <a:t>Welcome!</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to </a:t>
            </a: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every</a:t>
            </a:r>
            <a:r>
              <a:rPr lang="es-ES" sz="13800" b="1" cap="none" dirty="0">
                <a:ln w="6600">
                  <a:solidFill>
                    <a:schemeClr val="accent2"/>
                  </a:solidFill>
                  <a:prstDash val="solid"/>
                </a:ln>
                <a:solidFill>
                  <a:srgbClr val="FFFFFF"/>
                </a:solidFill>
                <a:effectLst>
                  <a:outerShdw dist="38100" dir="2700000" algn="tl" rotWithShape="0">
                    <a:schemeClr val="accent2"/>
                  </a:outerShdw>
                </a:effectLst>
              </a:rPr>
              <a:t> </a:t>
            </a: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creature</a:t>
            </a:r>
            <a:r>
              <a:rPr lang="es-ES" sz="13800" b="1" cap="none"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4246068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06656" y="432494"/>
            <a:ext cx="11169564" cy="6278649"/>
          </a:xfrm>
          <a:prstGeom prst="rect">
            <a:avLst/>
          </a:prstGeom>
          <a:effectLst>
            <a:softEdge rad="635000"/>
          </a:effec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Prayer</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Time</a:t>
            </a:r>
          </a:p>
        </p:txBody>
      </p:sp>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295402" y="917341"/>
            <a:ext cx="9220200" cy="6142959"/>
          </a:xfrm>
          <a:prstGeom prst="rect">
            <a:avLst/>
          </a:prstGeom>
          <a:effectLst>
            <a:softEdge rad="635000"/>
          </a:effectLst>
        </p:spPr>
      </p:pic>
      <p:sp>
        <p:nvSpPr>
          <p:cNvPr id="2" name="Título 1"/>
          <p:cNvSpPr>
            <a:spLocks noGrp="1"/>
          </p:cNvSpPr>
          <p:nvPr>
            <p:ph type="title"/>
          </p:nvPr>
        </p:nvSpPr>
        <p:spPr>
          <a:xfrm>
            <a:off x="1295402" y="353482"/>
            <a:ext cx="9601196" cy="1303867"/>
          </a:xfrm>
        </p:spPr>
        <p:txBody>
          <a:bodyPr>
            <a:normAutofit/>
          </a:bodyPr>
          <a:lstStyle/>
          <a:p>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ACTIVITIES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p:cNvSpPr>
            <a:spLocks noGrp="1"/>
          </p:cNvSpPr>
          <p:nvPr>
            <p:ph sz="quarter" idx="13"/>
          </p:nvPr>
        </p:nvSpPr>
        <p:spPr/>
        <p:txBody>
          <a:bodyPr/>
          <a:lstStyle/>
          <a:p>
            <a:endParaRPr lang="es-ES" dirty="0"/>
          </a:p>
        </p:txBody>
      </p:sp>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433009" y="982132"/>
            <a:ext cx="8602583" cy="4338928"/>
          </a:xfrm>
          <a:prstGeom prst="rect">
            <a:avLst/>
          </a:prstGeom>
          <a:effectLst>
            <a:softEdge rad="635000"/>
          </a:effectLst>
        </p:spPr>
      </p:pic>
      <p:sp>
        <p:nvSpPr>
          <p:cNvPr id="3" name="Marcador de contenido 2"/>
          <p:cNvSpPr>
            <a:spLocks noGrp="1"/>
          </p:cNvSpPr>
          <p:nvPr>
            <p:ph sz="quarter" idx="13"/>
          </p:nvPr>
        </p:nvSpPr>
        <p:spPr>
          <a:xfrm>
            <a:off x="1026664" y="4396093"/>
            <a:ext cx="10394707" cy="1746286"/>
          </a:xfrm>
        </p:spPr>
        <p:txBody>
          <a:bodyPr>
            <a:noAutofit/>
          </a:bodyPr>
          <a:lstStyle/>
          <a:p>
            <a:pPr marL="0" indent="0" algn="ctr">
              <a:buNone/>
            </a:pPr>
            <a:r>
              <a:rPr lang="en-US" sz="4000" b="1" dirty="0">
                <a:ln w="6600">
                  <a:solidFill>
                    <a:schemeClr val="accent2"/>
                  </a:solidFill>
                  <a:prstDash val="solid"/>
                </a:ln>
                <a:solidFill>
                  <a:srgbClr val="FFFFFF"/>
                </a:solidFill>
                <a:effectLst>
                  <a:outerShdw dist="38100" dir="2700000" algn="tl" rotWithShape="0">
                    <a:schemeClr val="accent2"/>
                  </a:outerShdw>
                </a:effectLst>
              </a:rPr>
              <a:t>Thank you, Lord, for your wonders </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a:r>
            <a:br>
              <a:rPr lang="en-US" sz="4000" b="1" dirty="0" smtClean="0">
                <a:ln w="6600">
                  <a:solidFill>
                    <a:schemeClr val="accent2"/>
                  </a:solidFill>
                  <a:prstDash val="solid"/>
                </a:ln>
                <a:solidFill>
                  <a:srgbClr val="FFFFFF"/>
                </a:solidFill>
                <a:effectLst>
                  <a:outerShdw dist="38100" dir="2700000" algn="tl" rotWithShape="0">
                    <a:schemeClr val="accent2"/>
                  </a:outerShdw>
                </a:effectLst>
              </a:rPr>
            </a:br>
            <a:r>
              <a:rPr lang="en-US" sz="4000" b="1" dirty="0" smtClean="0">
                <a:ln w="6600">
                  <a:solidFill>
                    <a:schemeClr val="accent2"/>
                  </a:solidFill>
                  <a:prstDash val="solid"/>
                </a:ln>
                <a:solidFill>
                  <a:srgbClr val="FFFFFF"/>
                </a:solidFill>
                <a:effectLst>
                  <a:outerShdw dist="38100" dir="2700000" algn="tl" rotWithShape="0">
                    <a:schemeClr val="accent2"/>
                  </a:outerShdw>
                </a:effectLst>
              </a:rPr>
              <a:t>and </a:t>
            </a:r>
            <a:r>
              <a:rPr lang="en-US" sz="4000" b="1" dirty="0">
                <a:ln w="6600">
                  <a:solidFill>
                    <a:schemeClr val="accent2"/>
                  </a:solidFill>
                  <a:prstDash val="solid"/>
                </a:ln>
                <a:solidFill>
                  <a:srgbClr val="FFFFFF"/>
                </a:solidFill>
                <a:effectLst>
                  <a:outerShdw dist="38100" dir="2700000" algn="tl" rotWithShape="0">
                    <a:schemeClr val="accent2"/>
                  </a:outerShdw>
                </a:effectLst>
              </a:rPr>
              <a:t>for giving us the opportunity </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a:r>
            <a:br>
              <a:rPr lang="en-US" sz="4000" b="1" dirty="0" smtClean="0">
                <a:ln w="6600">
                  <a:solidFill>
                    <a:schemeClr val="accent2"/>
                  </a:solidFill>
                  <a:prstDash val="solid"/>
                </a:ln>
                <a:solidFill>
                  <a:srgbClr val="FFFFFF"/>
                </a:solidFill>
                <a:effectLst>
                  <a:outerShdw dist="38100" dir="2700000" algn="tl" rotWithShape="0">
                    <a:schemeClr val="accent2"/>
                  </a:outerShdw>
                </a:effectLst>
              </a:rPr>
            </a:br>
            <a:r>
              <a:rPr lang="en-US" sz="4000" b="1" dirty="0" smtClean="0">
                <a:ln w="6600">
                  <a:solidFill>
                    <a:schemeClr val="accent2"/>
                  </a:solidFill>
                  <a:prstDash val="solid"/>
                </a:ln>
                <a:solidFill>
                  <a:srgbClr val="FFFFFF"/>
                </a:solidFill>
                <a:effectLst>
                  <a:outerShdw dist="38100" dir="2700000" algn="tl" rotWithShape="0">
                    <a:schemeClr val="accent2"/>
                  </a:outerShdw>
                </a:effectLst>
              </a:rPr>
              <a:t>of </a:t>
            </a:r>
            <a:r>
              <a:rPr lang="en-US" sz="4000" b="1" dirty="0">
                <a:ln w="6600">
                  <a:solidFill>
                    <a:schemeClr val="accent2"/>
                  </a:solidFill>
                  <a:prstDash val="solid"/>
                </a:ln>
                <a:solidFill>
                  <a:srgbClr val="FFFFFF"/>
                </a:solidFill>
                <a:effectLst>
                  <a:outerShdw dist="38100" dir="2700000" algn="tl" rotWithShape="0">
                    <a:schemeClr val="accent2"/>
                  </a:outerShdw>
                </a:effectLst>
              </a:rPr>
              <a:t>sharing them with others.</a:t>
            </a:r>
          </a:p>
        </p:txBody>
      </p:sp>
      <p:sp>
        <p:nvSpPr>
          <p:cNvPr id="5" name="Título 4"/>
          <p:cNvSpPr>
            <a:spLocks noGrp="1"/>
          </p:cNvSpPr>
          <p:nvPr>
            <p:ph type="title"/>
          </p:nvPr>
        </p:nvSpPr>
        <p:spPr/>
        <p:txBody>
          <a:bodyPr/>
          <a:lstStyle/>
          <a:p>
            <a:endParaRPr lang="en-US"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1179"/>
            <a:ext cx="5278857" cy="3519237"/>
          </a:xfrm>
          <a:prstGeom prst="rect">
            <a:avLst/>
          </a:prstGeom>
          <a:effectLst>
            <a:softEdge rad="635000"/>
          </a:effectLst>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533399" y="3987744"/>
            <a:ext cx="11172271"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smtClean="0">
                <a:ln w="6600">
                  <a:solidFill>
                    <a:schemeClr val="accent2"/>
                  </a:solidFill>
                  <a:prstDash val="solid"/>
                </a:ln>
                <a:solidFill>
                  <a:srgbClr val="FFFFFF"/>
                </a:solidFill>
                <a:effectLst>
                  <a:outerShdw dist="38100" dir="2700000" algn="tl" rotWithShape="0">
                    <a:schemeClr val="accent2"/>
                  </a:outerShdw>
                </a:effectLst>
              </a:rPr>
              <a:t>Heaven </a:t>
            </a:r>
            <a:r>
              <a:rPr lang="en-US" sz="6600" b="1" dirty="0">
                <a:ln w="6600">
                  <a:solidFill>
                    <a:schemeClr val="accent2"/>
                  </a:solidFill>
                  <a:prstDash val="solid"/>
                </a:ln>
                <a:solidFill>
                  <a:srgbClr val="FFFFFF"/>
                </a:solidFill>
                <a:effectLst>
                  <a:outerShdw dist="38100" dir="2700000" algn="tl" rotWithShape="0">
                    <a:schemeClr val="accent2"/>
                  </a:outerShdw>
                </a:effectLst>
              </a:rPr>
              <a:t>sent a challenge; that’s my mission today</a:t>
            </a:r>
            <a:endParaRPr lang="es-ES" sz="6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82637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n relacionada"/>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4096101" y="1142355"/>
            <a:ext cx="4365812" cy="55002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514350" y="1635290"/>
            <a:ext cx="8267700" cy="39985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ln w="6600">
                  <a:solidFill>
                    <a:schemeClr val="accent2"/>
                  </a:solidFill>
                  <a:prstDash val="solid"/>
                </a:ln>
                <a:solidFill>
                  <a:srgbClr val="FFFFFF"/>
                </a:solidFill>
                <a:effectLst>
                  <a:outerShdw dist="38100" dir="2700000" algn="tl" rotWithShape="0">
                    <a:schemeClr val="accent2"/>
                  </a:outerShdw>
                </a:effectLst>
              </a:rPr>
              <a:t>Heaven </a:t>
            </a:r>
            <a:r>
              <a:rPr lang="en-US" sz="3200" b="1" dirty="0">
                <a:ln w="6600">
                  <a:solidFill>
                    <a:schemeClr val="accent2"/>
                  </a:solidFill>
                  <a:prstDash val="solid"/>
                </a:ln>
                <a:solidFill>
                  <a:srgbClr val="FFFFFF"/>
                </a:solidFill>
                <a:effectLst>
                  <a:outerShdw dist="38100" dir="2700000" algn="tl" rotWithShape="0">
                    <a:schemeClr val="accent2"/>
                  </a:outerShdw>
                </a:effectLst>
              </a:rPr>
              <a:t>sent a </a:t>
            </a:r>
            <a:r>
              <a:rPr lang="en-US" sz="3200" b="1" dirty="0" smtClean="0">
                <a:ln w="6600">
                  <a:solidFill>
                    <a:schemeClr val="accent2"/>
                  </a:solidFill>
                  <a:prstDash val="solid"/>
                </a:ln>
                <a:solidFill>
                  <a:srgbClr val="FFFFFF"/>
                </a:solidFill>
                <a:effectLst>
                  <a:outerShdw dist="38100" dir="2700000" algn="tl" rotWithShape="0">
                    <a:schemeClr val="accent2"/>
                  </a:outerShdw>
                </a:effectLst>
              </a:rPr>
              <a:t>challenge</a:t>
            </a:r>
            <a:endParaRPr lang="es-ES" sz="3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p:cNvSpPr txBox="1">
            <a:spLocks/>
          </p:cNvSpPr>
          <p:nvPr/>
        </p:nvSpPr>
        <p:spPr>
          <a:xfrm>
            <a:off x="361951" y="51054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Tengo un desafío y una gran misión </a:t>
            </a:r>
          </a:p>
        </p:txBody>
      </p:sp>
    </p:spTree>
    <p:extLst>
      <p:ext uri="{BB962C8B-B14F-4D97-AF65-F5344CB8AC3E}">
        <p14:creationId xmlns:p14="http://schemas.microsoft.com/office/powerpoint/2010/main" val="41266565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12551" y="1374199"/>
            <a:ext cx="878569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To </a:t>
            </a:r>
            <a:r>
              <a:rPr lang="es-ES" b="1" dirty="0" err="1">
                <a:ln w="6600">
                  <a:solidFill>
                    <a:schemeClr val="accent2"/>
                  </a:solidFill>
                  <a:prstDash val="solid"/>
                </a:ln>
                <a:solidFill>
                  <a:srgbClr val="FFFFFF"/>
                </a:solidFill>
                <a:effectLst>
                  <a:outerShdw dist="38100" dir="2700000" algn="tl" rotWithShape="0">
                    <a:schemeClr val="accent2"/>
                  </a:outerShdw>
                </a:effectLst>
              </a:rPr>
              <a:t>tell</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others</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370578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62000" y="1103831"/>
            <a:ext cx="8382000" cy="493490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who it was that died for me:</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52336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b="28615"/>
          <a:stretch/>
        </p:blipFill>
        <p:spPr>
          <a:xfrm>
            <a:off x="2110692" y="1066456"/>
            <a:ext cx="5364480" cy="486156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It’s my </a:t>
            </a:r>
            <a:r>
              <a:rPr lang="en-US" sz="4800" b="1" dirty="0" err="1">
                <a:ln w="6600">
                  <a:solidFill>
                    <a:schemeClr val="accent2"/>
                  </a:solidFill>
                  <a:prstDash val="solid"/>
                </a:ln>
                <a:solidFill>
                  <a:srgbClr val="FFFFFF"/>
                </a:solidFill>
                <a:effectLst>
                  <a:outerShdw dist="38100" dir="2700000" algn="tl" rotWithShape="0">
                    <a:schemeClr val="accent2"/>
                  </a:outerShdw>
                </a:effectLst>
              </a:rPr>
              <a:t>Saviour</a:t>
            </a:r>
            <a:r>
              <a:rPr lang="en-US" sz="4800" b="1" dirty="0">
                <a:ln w="6600">
                  <a:solidFill>
                    <a:schemeClr val="accent2"/>
                  </a:solidFill>
                  <a:prstDash val="solid"/>
                </a:ln>
                <a:solidFill>
                  <a:srgbClr val="FFFFFF"/>
                </a:solidFill>
                <a:effectLst>
                  <a:outerShdw dist="38100" dir="2700000" algn="tl" rotWithShape="0">
                    <a:schemeClr val="accent2"/>
                  </a:outerShdw>
                </a:effectLst>
              </a:rPr>
              <a:t>, Jesus Christ,</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62191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600200" y="1029172"/>
            <a:ext cx="6705600" cy="501872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On the cross He gave His life, </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020165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533399" y="3987744"/>
            <a:ext cx="11172271"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smtClean="0">
                <a:ln w="6600">
                  <a:solidFill>
                    <a:schemeClr val="accent2"/>
                  </a:solidFill>
                  <a:prstDash val="solid"/>
                </a:ln>
                <a:solidFill>
                  <a:srgbClr val="FFFFFF"/>
                </a:solidFill>
                <a:effectLst>
                  <a:outerShdw dist="38100" dir="2700000" algn="tl" rotWithShape="0">
                    <a:schemeClr val="accent2"/>
                  </a:outerShdw>
                </a:effectLst>
              </a:rPr>
              <a:t>Heaven </a:t>
            </a:r>
            <a:r>
              <a:rPr lang="en-US" sz="6600" b="1" dirty="0">
                <a:ln w="6600">
                  <a:solidFill>
                    <a:schemeClr val="accent2"/>
                  </a:solidFill>
                  <a:prstDash val="solid"/>
                </a:ln>
                <a:solidFill>
                  <a:srgbClr val="FFFFFF"/>
                </a:solidFill>
                <a:effectLst>
                  <a:outerShdw dist="38100" dir="2700000" algn="tl" rotWithShape="0">
                    <a:schemeClr val="accent2"/>
                  </a:outerShdw>
                </a:effectLst>
              </a:rPr>
              <a:t>sent a challenge; that’s my mission today</a:t>
            </a:r>
            <a:endParaRPr lang="es-ES" sz="6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847850" y="741882"/>
            <a:ext cx="7239000" cy="54483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2006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With the goal to make us free from sin.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66579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err="1">
                <a:ln w="6600">
                  <a:solidFill>
                    <a:schemeClr val="accent2"/>
                  </a:solidFill>
                  <a:prstDash val="solid"/>
                </a:ln>
                <a:solidFill>
                  <a:srgbClr val="FFFFFF"/>
                </a:solidFill>
                <a:effectLst>
                  <a:outerShdw dist="38100" dir="2700000" algn="tl" rotWithShape="0">
                    <a:schemeClr val="accent2"/>
                  </a:outerShdw>
                </a:effectLst>
              </a:rPr>
              <a:t>Good</a:t>
            </a:r>
            <a:r>
              <a:rPr lang="es-ES" sz="4800" b="1" dirty="0">
                <a:ln w="6600">
                  <a:solidFill>
                    <a:schemeClr val="accent2"/>
                  </a:solidFill>
                  <a:prstDash val="solid"/>
                </a:ln>
                <a:solidFill>
                  <a:srgbClr val="FFFFFF"/>
                </a:solidFill>
                <a:effectLst>
                  <a:outerShdw dist="38100" dir="2700000" algn="tl" rotWithShape="0">
                    <a:schemeClr val="accent2"/>
                  </a:outerShdw>
                </a:effectLst>
              </a:rPr>
              <a:t> </a:t>
            </a:r>
            <a:r>
              <a:rPr lang="es-ES" sz="4800" b="1" dirty="0" err="1">
                <a:ln w="6600">
                  <a:solidFill>
                    <a:schemeClr val="accent2"/>
                  </a:solidFill>
                  <a:prstDash val="solid"/>
                </a:ln>
                <a:solidFill>
                  <a:srgbClr val="FFFFFF"/>
                </a:solidFill>
                <a:effectLst>
                  <a:outerShdw dist="38100" dir="2700000" algn="tl" rotWithShape="0">
                    <a:schemeClr val="accent2"/>
                  </a:outerShdw>
                </a:effectLst>
              </a:rPr>
              <a:t>news</a:t>
            </a:r>
            <a:r>
              <a:rPr lang="es-ES" sz="4800" b="1" dirty="0">
                <a:ln w="6600">
                  <a:solidFill>
                    <a:schemeClr val="accent2"/>
                  </a:solidFill>
                  <a:prstDash val="solid"/>
                </a:ln>
                <a:solidFill>
                  <a:srgbClr val="FFFFFF"/>
                </a:solidFill>
                <a:effectLst>
                  <a:outerShdw dist="38100" dir="2700000" algn="tl" rotWithShape="0">
                    <a:schemeClr val="accent2"/>
                  </a:outerShdw>
                </a:effectLst>
              </a:rPr>
              <a:t>, </a:t>
            </a:r>
          </a:p>
        </p:txBody>
      </p:sp>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488611" y="990101"/>
            <a:ext cx="5500277" cy="4951862"/>
          </a:xfrm>
          <a:prstGeom prst="rect">
            <a:avLst/>
          </a:prstGeom>
          <a:effectLst>
            <a:softEdge rad="635000"/>
          </a:effectLst>
        </p:spPr>
      </p:pic>
    </p:spTree>
    <p:extLst>
      <p:ext uri="{BB962C8B-B14F-4D97-AF65-F5344CB8AC3E}">
        <p14:creationId xmlns:p14="http://schemas.microsoft.com/office/powerpoint/2010/main" val="29664077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578176" y="1457856"/>
            <a:ext cx="6749647" cy="416790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I will give of Him, </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988182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Good</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news</a:t>
            </a:r>
            <a:r>
              <a:rPr lang="es-ES" b="1"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7" name="Título 1"/>
          <p:cNvSpPr txBox="1">
            <a:spLocks/>
          </p:cNvSpPr>
          <p:nvPr/>
        </p:nvSpPr>
        <p:spPr>
          <a:xfrm>
            <a:off x="352425" y="2954543"/>
            <a:ext cx="9201150"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15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GOOD</a:t>
            </a:r>
          </a:p>
          <a:p>
            <a:r>
              <a:rPr lang="es-ES" sz="115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NEWS</a:t>
            </a:r>
            <a:endParaRPr lang="es-ES" sz="115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061784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414588" y="1273201"/>
            <a:ext cx="5762625" cy="4552474"/>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sent</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for</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everyone</a:t>
            </a:r>
            <a:r>
              <a:rPr lang="es-ES" b="1"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2130672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839796" y="1374199"/>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A new heart you will receive,</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85178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454026" y="1103831"/>
            <a:ext cx="7328024" cy="488057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Filled with love and joy and peace,</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168612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438149" y="5353050"/>
            <a:ext cx="11267521" cy="9334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Through the power of the mighty God.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1"/>
          <p:cNvSpPr txBox="1">
            <a:spLocks/>
          </p:cNvSpPr>
          <p:nvPr/>
        </p:nvSpPr>
        <p:spPr>
          <a:xfrm>
            <a:off x="609600" y="3361723"/>
            <a:ext cx="9886950"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6600" dirty="0" smtClean="0">
                <a:ln w="0">
                  <a:solidFill>
                    <a:srgbClr val="FF0000"/>
                  </a:solidFill>
                </a:ln>
                <a:solidFill>
                  <a:schemeClr val="accent1"/>
                </a:solidFill>
                <a:effectLst>
                  <a:glow rad="228600">
                    <a:schemeClr val="accent1">
                      <a:satMod val="175000"/>
                      <a:alpha val="40000"/>
                    </a:schemeClr>
                  </a:glow>
                  <a:outerShdw blurRad="38100" dist="25400" dir="5400000" algn="ctr" rotWithShape="0">
                    <a:srgbClr val="6E747A">
                      <a:alpha val="43000"/>
                    </a:srgbClr>
                  </a:outerShdw>
                </a:effectLst>
              </a:rPr>
              <a:t>POWER</a:t>
            </a:r>
            <a:endParaRPr lang="es-ES" sz="16600" dirty="0">
              <a:ln w="0">
                <a:solidFill>
                  <a:srgbClr val="FF0000"/>
                </a:solidFill>
              </a:ln>
              <a:solidFill>
                <a:schemeClr val="accent1"/>
              </a:solidFill>
              <a:effectLst>
                <a:glow rad="228600">
                  <a:schemeClr val="accent1">
                    <a:satMod val="175000"/>
                    <a:alpha val="40000"/>
                  </a:schemeClr>
                </a:glow>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0161099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073601" y="533400"/>
            <a:ext cx="7758798" cy="517253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2387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Heaven sent a challenge that’s </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a:r>
            <a:br>
              <a:rPr lang="en-US" sz="4000" b="1" dirty="0" smtClean="0">
                <a:ln w="6600">
                  <a:solidFill>
                    <a:schemeClr val="accent2"/>
                  </a:solidFill>
                  <a:prstDash val="solid"/>
                </a:ln>
                <a:solidFill>
                  <a:srgbClr val="FFFFFF"/>
                </a:solidFill>
                <a:effectLst>
                  <a:outerShdw dist="38100" dir="2700000" algn="tl" rotWithShape="0">
                    <a:schemeClr val="accent2"/>
                  </a:outerShdw>
                </a:effectLst>
              </a:rPr>
            </a:br>
            <a:r>
              <a:rPr lang="en-US" sz="4000" b="1" dirty="0" smtClean="0">
                <a:ln w="6600">
                  <a:solidFill>
                    <a:schemeClr val="accent2"/>
                  </a:solidFill>
                  <a:prstDash val="solid"/>
                </a:ln>
                <a:solidFill>
                  <a:srgbClr val="FFFFFF"/>
                </a:solidFill>
                <a:effectLst>
                  <a:outerShdw dist="38100" dir="2700000" algn="tl" rotWithShape="0">
                    <a:schemeClr val="accent2"/>
                  </a:outerShdw>
                </a:effectLst>
              </a:rPr>
              <a:t>my </a:t>
            </a:r>
            <a:r>
              <a:rPr lang="en-US" sz="4000" b="1" dirty="0">
                <a:ln w="6600">
                  <a:solidFill>
                    <a:schemeClr val="accent2"/>
                  </a:solidFill>
                  <a:prstDash val="solid"/>
                </a:ln>
                <a:solidFill>
                  <a:srgbClr val="FFFFFF"/>
                </a:solidFill>
                <a:effectLst>
                  <a:outerShdw dist="38100" dir="2700000" algn="tl" rotWithShape="0">
                    <a:schemeClr val="accent2"/>
                  </a:outerShdw>
                </a:effectLst>
              </a:rPr>
              <a:t>mission today,</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430763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56322" y="934914"/>
            <a:ext cx="7593354" cy="506223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To </a:t>
            </a:r>
            <a:r>
              <a:rPr lang="es-ES" sz="4000" b="1" dirty="0" err="1">
                <a:ln w="6600">
                  <a:solidFill>
                    <a:schemeClr val="accent2"/>
                  </a:solidFill>
                  <a:prstDash val="solid"/>
                </a:ln>
                <a:solidFill>
                  <a:srgbClr val="FFFFFF"/>
                </a:solidFill>
                <a:effectLst>
                  <a:outerShdw dist="38100" dir="2700000" algn="tl" rotWithShape="0">
                    <a:schemeClr val="accent2"/>
                  </a:outerShdw>
                </a:effectLst>
              </a:rPr>
              <a:t>tell</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others</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p>
        </p:txBody>
      </p:sp>
    </p:spTree>
    <p:extLst>
      <p:ext uri="{BB962C8B-B14F-4D97-AF65-F5344CB8AC3E}">
        <p14:creationId xmlns:p14="http://schemas.microsoft.com/office/powerpoint/2010/main" val="10870646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n relacionada"/>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4096101" y="1142355"/>
            <a:ext cx="4365812" cy="55002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514350" y="1635290"/>
            <a:ext cx="8267700" cy="39985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ln w="6600">
                  <a:solidFill>
                    <a:schemeClr val="accent2"/>
                  </a:solidFill>
                  <a:prstDash val="solid"/>
                </a:ln>
                <a:solidFill>
                  <a:srgbClr val="FFFFFF"/>
                </a:solidFill>
                <a:effectLst>
                  <a:outerShdw dist="38100" dir="2700000" algn="tl" rotWithShape="0">
                    <a:schemeClr val="accent2"/>
                  </a:outerShdw>
                </a:effectLst>
              </a:rPr>
              <a:t>Heaven </a:t>
            </a:r>
            <a:r>
              <a:rPr lang="en-US" sz="3200" b="1" dirty="0">
                <a:ln w="6600">
                  <a:solidFill>
                    <a:schemeClr val="accent2"/>
                  </a:solidFill>
                  <a:prstDash val="solid"/>
                </a:ln>
                <a:solidFill>
                  <a:srgbClr val="FFFFFF"/>
                </a:solidFill>
                <a:effectLst>
                  <a:outerShdw dist="38100" dir="2700000" algn="tl" rotWithShape="0">
                    <a:schemeClr val="accent2"/>
                  </a:outerShdw>
                </a:effectLst>
              </a:rPr>
              <a:t>sent a </a:t>
            </a:r>
            <a:r>
              <a:rPr lang="en-US" sz="3200" b="1" dirty="0" smtClean="0">
                <a:ln w="6600">
                  <a:solidFill>
                    <a:schemeClr val="accent2"/>
                  </a:solidFill>
                  <a:prstDash val="solid"/>
                </a:ln>
                <a:solidFill>
                  <a:srgbClr val="FFFFFF"/>
                </a:solidFill>
                <a:effectLst>
                  <a:outerShdw dist="38100" dir="2700000" algn="tl" rotWithShape="0">
                    <a:schemeClr val="accent2"/>
                  </a:outerShdw>
                </a:effectLst>
              </a:rPr>
              <a:t>challenge</a:t>
            </a:r>
            <a:endParaRPr lang="es-ES" sz="3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p:cNvSpPr txBox="1">
            <a:spLocks/>
          </p:cNvSpPr>
          <p:nvPr/>
        </p:nvSpPr>
        <p:spPr>
          <a:xfrm>
            <a:off x="361951" y="51054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Tengo un desafío y una gran misión </a:t>
            </a:r>
          </a:p>
        </p:txBody>
      </p:sp>
    </p:spTree>
    <p:extLst>
      <p:ext uri="{BB962C8B-B14F-4D97-AF65-F5344CB8AC3E}">
        <p14:creationId xmlns:p14="http://schemas.microsoft.com/office/powerpoint/2010/main" val="1992911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jesus en la cru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60" y="1034872"/>
            <a:ext cx="9508332" cy="523592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who it was that died for me,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339264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65948" y="782429"/>
            <a:ext cx="9517844"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Two by two we will go out,</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043460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23950" y="1028534"/>
            <a:ext cx="8126455" cy="524859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Visit every house in town,</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64261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Bringing the good news of our Lord.</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p:cNvPicPr>
            <a:picLocks noChangeAspect="1"/>
          </p:cNvPicPr>
          <p:nvPr/>
        </p:nvPicPr>
        <p:blipFill rotWithShape="1">
          <a:blip r:embed="rId4"/>
          <a:srcRect b="17805"/>
          <a:stretch/>
        </p:blipFill>
        <p:spPr>
          <a:xfrm>
            <a:off x="724293" y="1273610"/>
            <a:ext cx="8457414" cy="4384844"/>
          </a:xfrm>
          <a:prstGeom prst="rect">
            <a:avLst/>
          </a:prstGeom>
          <a:effectLst>
            <a:softEdge rad="635000"/>
          </a:effectLst>
        </p:spPr>
      </p:pic>
    </p:spTree>
    <p:extLst>
      <p:ext uri="{BB962C8B-B14F-4D97-AF65-F5344CB8AC3E}">
        <p14:creationId xmlns:p14="http://schemas.microsoft.com/office/powerpoint/2010/main" val="1110583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8" name="Rectángulo 7"/>
          <p:cNvSpPr/>
          <p:nvPr/>
        </p:nvSpPr>
        <p:spPr>
          <a:xfrm>
            <a:off x="571500" y="4635255"/>
            <a:ext cx="10938742" cy="2062103"/>
          </a:xfrm>
          <a:prstGeom prst="rect">
            <a:avLst/>
          </a:prstGeom>
        </p:spPr>
        <p:txBody>
          <a:bodyPr wrap="square">
            <a:spAutoFit/>
          </a:bodyPr>
          <a:lstStyle/>
          <a:p>
            <a:pPr algn="ctr"/>
            <a:r>
              <a:rPr lang="es-ES"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a:t>
            </a: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Gives</a:t>
            </a: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You</a:t>
            </a: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s-ES" sz="9600" b="1" baseline="30000" dirty="0" err="1"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Promises</a:t>
            </a:r>
            <a:endPar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
        <p:nvSpPr>
          <p:cNvPr id="4" name="Título 3"/>
          <p:cNvSpPr>
            <a:spLocks noGrp="1"/>
          </p:cNvSpPr>
          <p:nvPr>
            <p:ph type="ctrTitle"/>
          </p:nvPr>
        </p:nvSpPr>
        <p:spPr/>
        <p:txBody>
          <a:bodyPr/>
          <a:lstStyle/>
          <a:p>
            <a:endParaRPr lang="en-US"/>
          </a:p>
        </p:txBody>
      </p:sp>
      <p:sp>
        <p:nvSpPr>
          <p:cNvPr id="9" name="Título 1"/>
          <p:cNvSpPr txBox="1">
            <a:spLocks/>
          </p:cNvSpPr>
          <p:nvPr/>
        </p:nvSpPr>
        <p:spPr>
          <a:xfrm rot="20773002">
            <a:off x="417276" y="548625"/>
            <a:ext cx="2979875" cy="1427101"/>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Next</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Lesson: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1" name="CuadroTexto 10"/>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Tree>
    <p:extLst>
      <p:ext uri="{BB962C8B-B14F-4D97-AF65-F5344CB8AC3E}">
        <p14:creationId xmlns:p14="http://schemas.microsoft.com/office/powerpoint/2010/main" val="1860123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12551" y="1374199"/>
            <a:ext cx="878569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To </a:t>
            </a:r>
            <a:r>
              <a:rPr lang="es-ES" b="1" dirty="0" err="1">
                <a:ln w="6600">
                  <a:solidFill>
                    <a:schemeClr val="accent2"/>
                  </a:solidFill>
                  <a:prstDash val="solid"/>
                </a:ln>
                <a:solidFill>
                  <a:srgbClr val="FFFFFF"/>
                </a:solidFill>
                <a:effectLst>
                  <a:outerShdw dist="38100" dir="2700000" algn="tl" rotWithShape="0">
                    <a:schemeClr val="accent2"/>
                  </a:outerShdw>
                </a:effectLst>
              </a:rPr>
              <a:t>tell</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others</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48760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62000" y="1103831"/>
            <a:ext cx="8382000" cy="493490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who it was that died for me:</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7578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b="28615"/>
          <a:stretch/>
        </p:blipFill>
        <p:spPr>
          <a:xfrm>
            <a:off x="2110692" y="1066456"/>
            <a:ext cx="5364480" cy="486156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It’s my </a:t>
            </a:r>
            <a:r>
              <a:rPr lang="en-US" sz="4800" b="1" dirty="0" err="1">
                <a:ln w="6600">
                  <a:solidFill>
                    <a:schemeClr val="accent2"/>
                  </a:solidFill>
                  <a:prstDash val="solid"/>
                </a:ln>
                <a:solidFill>
                  <a:srgbClr val="FFFFFF"/>
                </a:solidFill>
                <a:effectLst>
                  <a:outerShdw dist="38100" dir="2700000" algn="tl" rotWithShape="0">
                    <a:schemeClr val="accent2"/>
                  </a:outerShdw>
                </a:effectLst>
              </a:rPr>
              <a:t>Saviour</a:t>
            </a:r>
            <a:r>
              <a:rPr lang="en-US" sz="4800" b="1" dirty="0">
                <a:ln w="6600">
                  <a:solidFill>
                    <a:schemeClr val="accent2"/>
                  </a:solidFill>
                  <a:prstDash val="solid"/>
                </a:ln>
                <a:solidFill>
                  <a:srgbClr val="FFFFFF"/>
                </a:solidFill>
                <a:effectLst>
                  <a:outerShdw dist="38100" dir="2700000" algn="tl" rotWithShape="0">
                    <a:schemeClr val="accent2"/>
                  </a:outerShdw>
                </a:effectLst>
              </a:rPr>
              <a:t>, Jesus Christ,</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85230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8123</TotalTime>
  <Words>2593</Words>
  <Application>Microsoft Office PowerPoint</Application>
  <PresentationFormat>Panorámica</PresentationFormat>
  <Paragraphs>289</Paragraphs>
  <Slides>64</Slides>
  <Notes>62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64</vt:i4>
      </vt:variant>
    </vt:vector>
  </HeadingPairs>
  <TitlesOfParts>
    <vt:vector size="70" baseType="lpstr">
      <vt:lpstr>Abel</vt:lpstr>
      <vt:lpstr>Arial Black</vt:lpstr>
      <vt:lpstr>Calibri</vt:lpstr>
      <vt:lpstr>Arial</vt:lpstr>
      <vt:lpstr>Britannic Bold</vt:lpstr>
      <vt:lpstr>Orgánico</vt:lpstr>
      <vt:lpstr>Presentación de PowerPoint</vt:lpstr>
      <vt:lpstr>Presentación de PowerPoint</vt:lpstr>
      <vt:lpstr>Dios quiere que hables de Él</vt:lpstr>
      <vt:lpstr>Presentación de PowerPoint</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INTRODUCTION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Prayer Time</vt:lpstr>
      <vt:lpstr>ACTIVITIES</vt:lpstr>
      <vt:lpstr>Presentación de PowerPoint</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150</cp:revision>
  <dcterms:created xsi:type="dcterms:W3CDTF">2018-07-20T18:54:32Z</dcterms:created>
  <dcterms:modified xsi:type="dcterms:W3CDTF">2019-08-04T00:02:35Z</dcterms:modified>
</cp:coreProperties>
</file>