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70" r:id="rId1"/>
  </p:sldMasterIdLst>
  <p:notesMasterIdLst>
    <p:notesMasterId r:id="rId47"/>
  </p:notesMasterIdLst>
  <p:sldIdLst>
    <p:sldId id="305" r:id="rId2"/>
    <p:sldId id="463" r:id="rId3"/>
    <p:sldId id="256" r:id="rId4"/>
    <p:sldId id="257" r:id="rId5"/>
    <p:sldId id="259" r:id="rId6"/>
    <p:sldId id="312" r:id="rId7"/>
    <p:sldId id="313" r:id="rId8"/>
    <p:sldId id="314" r:id="rId9"/>
    <p:sldId id="336" r:id="rId10"/>
    <p:sldId id="337" r:id="rId11"/>
    <p:sldId id="338" r:id="rId12"/>
    <p:sldId id="390" r:id="rId13"/>
    <p:sldId id="391" r:id="rId14"/>
    <p:sldId id="260" r:id="rId15"/>
    <p:sldId id="440" r:id="rId16"/>
    <p:sldId id="441" r:id="rId17"/>
    <p:sldId id="442" r:id="rId18"/>
    <p:sldId id="443" r:id="rId19"/>
    <p:sldId id="444" r:id="rId20"/>
    <p:sldId id="445" r:id="rId21"/>
    <p:sldId id="446" r:id="rId22"/>
    <p:sldId id="447" r:id="rId23"/>
    <p:sldId id="448" r:id="rId24"/>
    <p:sldId id="449" r:id="rId25"/>
    <p:sldId id="450" r:id="rId26"/>
    <p:sldId id="297" r:id="rId27"/>
    <p:sldId id="272" r:id="rId28"/>
    <p:sldId id="318" r:id="rId29"/>
    <p:sldId id="420" r:id="rId30"/>
    <p:sldId id="451" r:id="rId31"/>
    <p:sldId id="452" r:id="rId32"/>
    <p:sldId id="453" r:id="rId33"/>
    <p:sldId id="301" r:id="rId34"/>
    <p:sldId id="302" r:id="rId35"/>
    <p:sldId id="303" r:id="rId36"/>
    <p:sldId id="464" r:id="rId37"/>
    <p:sldId id="465" r:id="rId38"/>
    <p:sldId id="466" r:id="rId39"/>
    <p:sldId id="467" r:id="rId40"/>
    <p:sldId id="468" r:id="rId41"/>
    <p:sldId id="469" r:id="rId42"/>
    <p:sldId id="470" r:id="rId43"/>
    <p:sldId id="471" r:id="rId44"/>
    <p:sldId id="472" r:id="rId45"/>
    <p:sldId id="409" r:id="rId46"/>
  </p:sldIdLst>
  <p:sldSz cx="12192000" cy="6858000"/>
  <p:notesSz cx="6858000" cy="9144000"/>
  <p:embeddedFontLst>
    <p:embeddedFont>
      <p:font typeface="Arial Black" panose="020B0A04020102020204" pitchFamily="34" charset="0"/>
      <p:bold r:id="rId48"/>
    </p:embeddedFont>
    <p:embeddedFont>
      <p:font typeface="Calibri" panose="020F0502020204030204" pitchFamily="34" charset="0"/>
      <p:regular r:id="rId49"/>
      <p:bold r:id="rId50"/>
      <p:italic r:id="rId51"/>
      <p:boldItalic r:id="rId52"/>
    </p:embeddedFont>
    <p:embeddedFont>
      <p:font typeface="Abel" panose="02000506030000020004" pitchFamily="2" charset="0"/>
      <p:regular r:id="rId53"/>
    </p:embeddedFont>
    <p:embeddedFont>
      <p:font typeface="Britannic Bold" panose="020B0903060703020204" pitchFamily="34" charset="0"/>
      <p:regular r:id="rId5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82" autoAdjust="0"/>
    <p:restoredTop sz="70059" autoAdjust="0"/>
  </p:normalViewPr>
  <p:slideViewPr>
    <p:cSldViewPr snapToGrid="0">
      <p:cViewPr varScale="1">
        <p:scale>
          <a:sx n="51" d="100"/>
          <a:sy n="51" d="100"/>
        </p:scale>
        <p:origin x="690"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Bible Lesson No. 7</a:t>
            </a:r>
          </a:p>
          <a:p>
            <a:r>
              <a:rPr lang="en-US" dirty="0" smtClean="0"/>
              <a:t>God Gives You Promises</a:t>
            </a:r>
          </a:p>
          <a:p>
            <a:endParaRPr lang="en-US" dirty="0" smtClean="0"/>
          </a:p>
          <a:p>
            <a:r>
              <a:rPr lang="en-US" dirty="0" smtClean="0"/>
              <a:t>Biblical base: Daniel 3; Isaiah 43:2; Matthew 7:7; Haggai 2:5;Psalms34:4; Isaiah 26:3;Psalms89:34; Psalm 27:1;Psalm 56:11; Romans 8:31; Deuteronomy 31:6; Isaiah 41:13;Luke 18:27; Isaiah 41:10; Revelation 2:10;Proverbs 16:20.</a:t>
            </a:r>
          </a:p>
          <a:p>
            <a:r>
              <a:rPr lang="en-US" dirty="0" smtClean="0"/>
              <a:t>Main theme or lesson: God has given promises for each of His children.</a:t>
            </a:r>
          </a:p>
          <a:p>
            <a:r>
              <a:rPr lang="en-US" dirty="0" smtClean="0"/>
              <a:t>Story: Rescued from the fiery furnace</a:t>
            </a:r>
          </a:p>
          <a:p>
            <a:endParaRPr lang="en-US" dirty="0" smtClean="0"/>
          </a:p>
          <a:p>
            <a:r>
              <a:rPr lang="en-US" dirty="0" smtClean="0"/>
              <a:t>Objectives</a:t>
            </a:r>
          </a:p>
          <a:p>
            <a:r>
              <a:rPr lang="en-US" dirty="0" smtClean="0"/>
              <a:t>That the children may...</a:t>
            </a:r>
          </a:p>
          <a:p>
            <a:r>
              <a:rPr lang="en-US" dirty="0" smtClean="0"/>
              <a:t>Learn that God has left us promises.</a:t>
            </a:r>
          </a:p>
          <a:p>
            <a:r>
              <a:rPr lang="en-US" dirty="0" smtClean="0"/>
              <a:t>Learn about God’s promises for us.</a:t>
            </a:r>
          </a:p>
          <a:p>
            <a:r>
              <a:rPr lang="en-US" dirty="0" smtClean="0"/>
              <a:t>Believe that God speaks to us through His word.</a:t>
            </a:r>
          </a:p>
          <a:p>
            <a:endParaRPr lang="en-US" dirty="0" smtClean="0"/>
          </a:p>
          <a:p>
            <a:r>
              <a:rPr lang="en-US" dirty="0" smtClean="0"/>
              <a:t>Materials</a:t>
            </a:r>
          </a:p>
          <a:p>
            <a:r>
              <a:rPr lang="en-US" dirty="0" smtClean="0"/>
              <a:t>Drawings for the lesson. Theme song of the day and illustrated memory verse. Illustrative materials for prayer time. Souvenir consisting of the day’s memory verse. Materials for crafts.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you need only to be still.</a:t>
            </a:r>
          </a:p>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530151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And you need only to be still</a:t>
            </a:r>
            <a:r>
              <a:rPr lang="es-AR"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98506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Introduction</a:t>
            </a:r>
          </a:p>
          <a:p>
            <a:r>
              <a:rPr lang="en-US" dirty="0" smtClean="0"/>
              <a:t>Have you ever gone through a hard time? I’ve gone through a lot of hard moments. The other day, I heard about a small child who was very, very sick and sad. I was able to tell him about Jesus and he got better. We often have to go through many difficult moments. Today we will study about some boys who had an extremely difficult life.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Lesson</a:t>
            </a:r>
          </a:p>
          <a:p>
            <a:r>
              <a:rPr lang="en-US" dirty="0" smtClean="0"/>
              <a:t>There was a group of young men who worked in a king’s palace. They were known for their love to God, their loyalty, and their responsibility. They did everything as they were asked to do. They knew God and knew God’s promises to each of His children and were confident that these promises would come true for their lives.</a:t>
            </a:r>
          </a:p>
          <a:p>
            <a:r>
              <a:rPr lang="en-US" dirty="0" smtClean="0"/>
              <a:t>Everything they did was done with great affection, as if God Himself were with them.</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33087537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Do you know what promises God has given you? I’m going to name a few:</a:t>
            </a:r>
          </a:p>
          <a:p>
            <a:r>
              <a:rPr lang="en-US" dirty="0" smtClean="0"/>
              <a:t>Psalm 34:4 says, “I sought the LORD, and he heard me, and delivered me from all my fears..”</a:t>
            </a:r>
          </a:p>
          <a:p>
            <a:r>
              <a:rPr lang="en-US" dirty="0" smtClean="0"/>
              <a:t>Isaiah 26:3 says, “ Thou wilt keep him in perfect peace, whose mind is stayed on thee: because he </a:t>
            </a:r>
            <a:r>
              <a:rPr lang="en-US" dirty="0" err="1" smtClean="0"/>
              <a:t>trusteth</a:t>
            </a:r>
            <a:r>
              <a:rPr lang="en-US" dirty="0" smtClean="0"/>
              <a:t> in thee.. “</a:t>
            </a:r>
          </a:p>
          <a:p>
            <a:r>
              <a:rPr lang="en-US" dirty="0" smtClean="0"/>
              <a:t>And another promise says:” My covenant will I not break, nor alter the thing that is gone out of my lips..” Psalms 89:34.</a:t>
            </a:r>
          </a:p>
          <a:p>
            <a:r>
              <a:rPr lang="en-US" dirty="0" smtClean="0"/>
              <a:t>The Bible has many promises ready for us, so that when the time comes, we will have them there. </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2387615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But what happened in the story? These boys were informed that they should quickly go to a distant field. When they arrived, they saw a lot of people and they knew that they would have to worship a giant statue that was there. That statue was the image of the king himself. The three knew that they should only worship God, and now what? They had to go through a very difficult test now! ¿What would happen if they didn’t worship the statue? What if they worshiped it?! The three friends gathered together and took the decision to be faithful to God because they remembered God’s promises, for example one that is written in Revelation 2:10 “...Be thou faithful until death, and I will give thee the crown of life”.</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36408613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Have you gone through tough times in your life? Never forget the Lord’s promises, “The Lord is my light and my salvation; Whom shall I fear?” David once said in Psalm 27:1. “ David also said in Psalm 56:11 “ In God have I put my trust: I will not be afraid what man can do unto me. There are many promises that we can learn and remember as we go through difficult times like these three men.</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4083853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king was happy and proud, as he looked at the statue, and all the people were ready to worship it.</a:t>
            </a:r>
          </a:p>
          <a:p>
            <a:r>
              <a:rPr lang="en-US" dirty="0" smtClean="0"/>
              <a:t>-Ha! ¡Look at that tremendous golden image that I have made to worship! </a:t>
            </a:r>
          </a:p>
          <a:p>
            <a:r>
              <a:rPr lang="en-US" dirty="0" smtClean="0"/>
              <a:t>Suddenly the music sounded, and all the people gathered together and knelt down in worship. But the three friends stayed standing.</a:t>
            </a:r>
          </a:p>
          <a:p>
            <a:r>
              <a:rPr lang="en-US" dirty="0" smtClean="0"/>
              <a:t>“We will not kneel before the statue,” they said.</a:t>
            </a:r>
          </a:p>
          <a:p>
            <a:r>
              <a:rPr lang="en-US" dirty="0" smtClean="0"/>
              <a:t>They learned not to worship any images at home, and most importantly: they had been taught to obey God before man,” Whoso </a:t>
            </a:r>
            <a:r>
              <a:rPr lang="en-US" dirty="0" err="1" smtClean="0"/>
              <a:t>trusteth</a:t>
            </a:r>
            <a:r>
              <a:rPr lang="en-US" dirty="0" smtClean="0"/>
              <a:t> in the LORD, happy is he!” Proverbs 16:20.</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089032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Maybe you’re also invited to do something wrong sometimes, like making fun of someone, stealing what is not yours, or lying to your parents. God’s promise in Deuteronomy 31:6 remains firm, “Be strong and of a good courage, fear not, nor be afraid of them: for the Lord thy God, he it is that doth go with thee; he will not fail thee, nor forsake thee.”</a:t>
            </a:r>
          </a:p>
          <a:p>
            <a:r>
              <a:rPr lang="en-US" dirty="0" smtClean="0"/>
              <a:t>You must always be courageous when you do the right, because the promise of the Lord states that: “Be brave and fear not, because I will be with you. “</a:t>
            </a:r>
          </a:p>
          <a:p>
            <a:r>
              <a:rPr lang="en-US" dirty="0" smtClean="0"/>
              <a:t>You have to say:</a:t>
            </a:r>
          </a:p>
          <a:p>
            <a:r>
              <a:rPr lang="en-US" dirty="0" smtClean="0"/>
              <a:t>-No to the bad things. </a:t>
            </a:r>
          </a:p>
          <a:p>
            <a:r>
              <a:rPr lang="en-US" dirty="0" smtClean="0"/>
              <a:t>God has promised that if you are faithful, He will be with you always and will never leave you.</a:t>
            </a:r>
          </a:p>
          <a:p>
            <a:endParaRPr lang="es-ES" dirty="0" smtClean="0"/>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442693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So, what happened to the three friends? Some of the people who were worshipping the image at that event immediately went to the king when they saw the three standing and said:</a:t>
            </a:r>
          </a:p>
          <a:p>
            <a:r>
              <a:rPr lang="en-US" dirty="0" smtClean="0"/>
              <a:t>-Look! There are three people who have not knelt!</a:t>
            </a:r>
          </a:p>
          <a:p>
            <a:r>
              <a:rPr lang="en-US" dirty="0" smtClean="0"/>
              <a:t>The friends were sure that God would deliver them, and even if He did not, they would remain steadfast and would not kneel before the statue. The friends remembered God’s promise in Isaiah 41:10, “ So do not fear, for I am with you; do not be dismayed, for I am your God. I will strengthen you and help you; I will uphold you with my righteous right hand.” That’s what the Bible says.</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365716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Welcome</a:t>
            </a:r>
          </a:p>
          <a:p>
            <a:r>
              <a:rPr lang="en-US" dirty="0" smtClean="0"/>
              <a:t>Give the welcome in a cheerful and fun way. Greet all children in a general way.</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king was extremely angry and commanded the soldiers to heat the furnace.</a:t>
            </a:r>
          </a:p>
          <a:p>
            <a:r>
              <a:rPr lang="en-US" dirty="0" smtClean="0"/>
              <a:t>-“Heat the furnace 7 times hotter than before!,” he said.</a:t>
            </a:r>
          </a:p>
          <a:p>
            <a:r>
              <a:rPr lang="en-US" dirty="0" smtClean="0"/>
              <a:t>The three friends were tied up and thrown into the furnace by very strong men. But soon the king saw four people in the furnace! Hadn’t he put three in the furnace? He looked again and there were four! And the fourth was “like the son of the Gods,” said the king.</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1050558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You must always stay faithful to God, even if there are strong people who are angry at you and want to mistreat you or hurt you. Jesus will protect you, and because you trust in His promises, you can be sure that Jesus will be with you at all times. He will not leave you alone under any circumstances.</a:t>
            </a:r>
          </a:p>
          <a:p>
            <a:r>
              <a:rPr lang="en-US" dirty="0" smtClean="0"/>
              <a:t>Isaiah 41:13 says, “ For I the LORD thy God will hold thy right hand, saying unto thee, Fear not; I will help thee.”</a:t>
            </a:r>
          </a:p>
          <a:p>
            <a:r>
              <a:rPr lang="en-US" dirty="0" smtClean="0"/>
              <a:t>Just like the friends trusted the Lord’s promise, you should also trust Him. The king approached the furnace and called the friends to come out, “one, two, three...”Three came out, not four! It was at this moment that the king recognized that the men were servants of the Most High God and He had been there with them. </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6483778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When the young men came out, they were not hurt one bit! The only thing that had burned were the ropes with which they had been bound. Their hair, their eyes, their skin, their clothes, were perfect and no smell of fire penetrated their clothes! When they came out of the furnace, the three friends saw the soldiers who had thrown them in the furnace. They were dead on the ground along with other people who had surrounded the area. </a:t>
            </a:r>
            <a:r>
              <a:rPr lang="en-US" dirty="0" err="1" smtClean="0"/>
              <a:t>Th</a:t>
            </a:r>
            <a:r>
              <a:rPr lang="en-US" dirty="0" smtClean="0"/>
              <a:t> three friends were protected by that fourth person who was with them. It was Jesus who accompanied them into the furnace.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6593574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Lord will also protect you when you are in trouble and when your companions want you to do something wrong. When it seems like there’s no solution, God is faithful and will be at your side. In Luke 18:27 it says, “ The things which are impossible with men are possible with God..” God knows what is best for our lives, even if we do not understand it. God has a plan, but we must believe the promise that the Lord wants what is best for us and will accompany us in our lives. Our greatest desire must be to always do God’s will.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1795808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Memory Verse</a:t>
            </a:r>
          </a:p>
          <a:p>
            <a:r>
              <a:rPr lang="en-US" dirty="0" smtClean="0"/>
              <a:t>(You may memorize the Bible verse with the children before or after the lesson.)</a:t>
            </a:r>
          </a:p>
          <a:p>
            <a:r>
              <a:rPr lang="en-US" dirty="0" smtClean="0"/>
              <a:t>Let’s remember that this is a very special moment. This moment is important, because we are helping the children keep the words of God in their minds.</a:t>
            </a:r>
          </a:p>
          <a:p>
            <a:r>
              <a:rPr lang="en-US" dirty="0" smtClean="0"/>
              <a:t>Prepare a large poster in advance with the verse on it.</a:t>
            </a:r>
          </a:p>
          <a:p>
            <a:endParaRPr lang="en-US" dirty="0" smtClean="0"/>
          </a:p>
          <a:p>
            <a:r>
              <a:rPr lang="en-US" dirty="0" smtClean="0"/>
              <a:t>Memory Verse: </a:t>
            </a:r>
          </a:p>
          <a:p>
            <a:r>
              <a:rPr lang="en-US" dirty="0" smtClean="0"/>
              <a:t>•	For I the Lord</a:t>
            </a:r>
          </a:p>
          <a:p>
            <a:r>
              <a:rPr lang="en-US" dirty="0" smtClean="0"/>
              <a:t>•	Thy God</a:t>
            </a:r>
          </a:p>
          <a:p>
            <a:r>
              <a:rPr lang="en-US" dirty="0" smtClean="0"/>
              <a:t>•	Will hold thy right hand</a:t>
            </a:r>
          </a:p>
          <a:p>
            <a:r>
              <a:rPr lang="en-US" dirty="0" smtClean="0"/>
              <a:t>•	saying unto thee, Fear not;</a:t>
            </a:r>
          </a:p>
          <a:p>
            <a:r>
              <a:rPr lang="en-US" dirty="0" smtClean="0"/>
              <a:t>•	I will help thee. </a:t>
            </a:r>
          </a:p>
          <a:p>
            <a:r>
              <a:rPr lang="en-US" dirty="0" smtClean="0"/>
              <a:t>•	Isaiah 41:13</a:t>
            </a:r>
          </a:p>
          <a:p>
            <a:endParaRPr lang="en-US" dirty="0" smtClean="0"/>
          </a:p>
          <a:p>
            <a:r>
              <a:rPr lang="en-US" dirty="0" smtClean="0"/>
              <a:t>Introduction: Two children will be called, one of them will sit on the ground and the other will help pick up the one on the ground by holding his right hand.</a:t>
            </a:r>
          </a:p>
          <a:p>
            <a:r>
              <a:rPr lang="en-US" dirty="0" smtClean="0"/>
              <a:t>Presentation: Allow the children to read the Bible verse. The teacher will accompany the children in the reading.</a:t>
            </a:r>
          </a:p>
          <a:p>
            <a:r>
              <a:rPr lang="en-US" dirty="0" smtClean="0"/>
              <a:t>Explanation: Explain the most difficult words in the verse.</a:t>
            </a:r>
          </a:p>
          <a:p>
            <a:r>
              <a:rPr lang="en-US" dirty="0" smtClean="0"/>
              <a:t>Application: Talk about what God wants the child to learn about from this verse.</a:t>
            </a:r>
          </a:p>
          <a:p>
            <a:r>
              <a:rPr lang="en-US" dirty="0" smtClean="0"/>
              <a:t>Repetition: Be innovative and creative in this step.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600" dirty="0" smtClean="0"/>
              <a:t>For I the Lord</a:t>
            </a:r>
            <a:endParaRPr lang="es-ES" sz="960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n-US" sz="1200" b="0" i="0" u="none" strike="noStrike" kern="1200" baseline="30000" dirty="0" smtClean="0">
                <a:solidFill>
                  <a:schemeClr val="tx1"/>
                </a:solidFill>
                <a:latin typeface="+mn-lt"/>
                <a:ea typeface="+mn-ea"/>
                <a:cs typeface="+mn-cs"/>
              </a:rPr>
              <a:t>Thy God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Will hold thy right hand</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3098308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saying unto thee, Fear not;</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3259910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y te dice: No temas,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1713617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Start by teaching joyful songs that can motivate the group. You can use some greeting songs for this occasion.</a:t>
            </a:r>
          </a:p>
          <a:p>
            <a:r>
              <a:rPr lang="en-US" dirty="0" smtClean="0"/>
              <a:t>Then teach the theme song. Consider the instruction booklet.</a:t>
            </a:r>
          </a:p>
          <a:p>
            <a:r>
              <a:rPr lang="en-US" dirty="0" smtClean="0"/>
              <a:t>Option: Exodus 14:14 (“The Lord God He will fight, fight for you”).</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 will help thee. </a:t>
            </a:r>
          </a:p>
          <a:p>
            <a:r>
              <a:rPr lang="en-US" dirty="0" smtClean="0"/>
              <a:t>•	Isaiah 41:13</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1644764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Prayer Time</a:t>
            </a:r>
          </a:p>
          <a:p>
            <a:r>
              <a:rPr lang="en-US" dirty="0" smtClean="0"/>
              <a:t>Let’s talk to God. We’ve been talking about prayer these last few days, and today we will give the opportunity for a child in our class to pray alone. He will pray to God with his heart’s desires.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Activities</a:t>
            </a:r>
          </a:p>
          <a:p>
            <a:r>
              <a:rPr lang="en-US" dirty="0" smtClean="0"/>
              <a:t> Children +8: Write some of Gods promises for the children to take with them and share it with their companions, friends, neighbors and anyone else who might be going through a difficult time. Write them on a nice colored paper.</a:t>
            </a:r>
          </a:p>
          <a:p>
            <a:r>
              <a:rPr lang="en-US" dirty="0" smtClean="0"/>
              <a:t>Children 0-7: Color the drawing.</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Conclusion</a:t>
            </a:r>
          </a:p>
          <a:p>
            <a:r>
              <a:rPr lang="en-US" sz="1200" b="1" i="0" u="none" strike="noStrike" kern="1200" baseline="0" dirty="0" smtClean="0">
                <a:solidFill>
                  <a:schemeClr val="tx1"/>
                </a:solidFill>
                <a:latin typeface="+mn-lt"/>
                <a:ea typeface="+mn-ea"/>
                <a:cs typeface="+mn-cs"/>
              </a:rPr>
              <a:t>Thank you, Lord, for giving me promises written in your Word.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Music Time</a:t>
            </a:r>
          </a:p>
          <a:p>
            <a:r>
              <a:rPr lang="en-US" dirty="0" smtClean="0"/>
              <a:t>Start by teaching joyful songs that can motivate the group. You can use some greeting songs for this occasion.</a:t>
            </a:r>
          </a:p>
          <a:p>
            <a:r>
              <a:rPr lang="en-US" dirty="0" smtClean="0"/>
              <a:t>Then teach the theme song. Consider the instruction booklet.</a:t>
            </a:r>
          </a:p>
          <a:p>
            <a:r>
              <a:rPr lang="en-US" dirty="0" smtClean="0"/>
              <a:t>Option: Exodus 14:14 (“The Lord God He will fight, fight for you”).</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22199636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Lord God,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923831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 He will fight for you,</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20236122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Lord God, He will fight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3431214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me.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3133047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Lord God,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4155026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Lord God,</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 will fight for you,</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616521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And you need only to be still.</a:t>
            </a:r>
          </a:p>
          <a:p>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39150294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AR"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And you need only to be still</a:t>
            </a:r>
            <a:r>
              <a:rPr lang="es-AR"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2908648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GOD BLESS YOU!</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3640605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 He will fight for you,</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Lord God, He will fight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me.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The Lord God,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 will fight for you,</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358184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pic>
        <p:nvPicPr>
          <p:cNvPr id="8" name="Imagen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54933" y="6143625"/>
            <a:ext cx="1675159" cy="728663"/>
          </a:xfrm>
          <a:prstGeom prst="rect">
            <a:avLst/>
          </a:prstGeom>
        </p:spPr>
      </p:pic>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4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56749" y="122476"/>
            <a:ext cx="1695712" cy="701101"/>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5562" y="1395269"/>
            <a:ext cx="3805324" cy="3805324"/>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The</a:t>
            </a:r>
            <a:r>
              <a:rPr lang="es-ES" b="1" dirty="0">
                <a:ln w="6600">
                  <a:solidFill>
                    <a:schemeClr val="accent2"/>
                  </a:solidFill>
                  <a:prstDash val="solid"/>
                </a:ln>
                <a:solidFill>
                  <a:srgbClr val="FFFFFF"/>
                </a:solidFill>
                <a:effectLst>
                  <a:outerShdw dist="38100" dir="2700000" algn="tl" rotWithShape="0">
                    <a:schemeClr val="accent2"/>
                  </a:outerShdw>
                </a:effectLst>
              </a:rPr>
              <a:t> Lord </a:t>
            </a:r>
            <a:r>
              <a:rPr lang="es-ES" b="1" dirty="0" err="1">
                <a:ln w="6600">
                  <a:solidFill>
                    <a:schemeClr val="accent2"/>
                  </a:solidFill>
                  <a:prstDash val="solid"/>
                </a:ln>
                <a:solidFill>
                  <a:srgbClr val="FFFFFF"/>
                </a:solidFill>
                <a:effectLst>
                  <a:outerShdw dist="38100" dir="2700000" algn="tl" rotWithShape="0">
                    <a:schemeClr val="accent2"/>
                  </a:outerShdw>
                </a:effectLst>
              </a:rPr>
              <a:t>God</a:t>
            </a:r>
            <a:r>
              <a:rPr lang="es-ES" b="1"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5" name="Título 1"/>
          <p:cNvSpPr txBox="1">
            <a:spLocks/>
          </p:cNvSpPr>
          <p:nvPr/>
        </p:nvSpPr>
        <p:spPr>
          <a:xfrm>
            <a:off x="961748" y="3442215"/>
            <a:ext cx="10144125"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39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GOD</a:t>
            </a:r>
            <a:endParaRPr lang="es-ES" sz="23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92642" y="494240"/>
            <a:ext cx="6387417" cy="636376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He will fight for you,</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14099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And you need only to be still.</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p:cNvPicPr>
            <a:picLocks noChangeAspect="1"/>
          </p:cNvPicPr>
          <p:nvPr/>
        </p:nvPicPr>
        <p:blipFill>
          <a:blip r:embed="rId4"/>
          <a:stretch>
            <a:fillRect/>
          </a:stretch>
        </p:blipFill>
        <p:spPr>
          <a:xfrm>
            <a:off x="630246" y="1561001"/>
            <a:ext cx="9064609" cy="4183666"/>
          </a:xfrm>
          <a:prstGeom prst="rect">
            <a:avLst/>
          </a:prstGeom>
          <a:effectLst>
            <a:softEdge rad="635000"/>
          </a:effectLst>
        </p:spPr>
      </p:pic>
    </p:spTree>
    <p:extLst>
      <p:ext uri="{BB962C8B-B14F-4D97-AF65-F5344CB8AC3E}">
        <p14:creationId xmlns:p14="http://schemas.microsoft.com/office/powerpoint/2010/main" val="256140870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26522" y="781714"/>
            <a:ext cx="8052955" cy="536863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smtClean="0">
                <a:ln w="6600">
                  <a:solidFill>
                    <a:schemeClr val="accent2"/>
                  </a:solidFill>
                  <a:prstDash val="solid"/>
                </a:ln>
                <a:solidFill>
                  <a:srgbClr val="FFFFFF"/>
                </a:solidFill>
                <a:effectLst>
                  <a:outerShdw dist="38100" dir="2700000" algn="tl" rotWithShape="0">
                    <a:schemeClr val="accent2"/>
                  </a:outerShdw>
                </a:effectLst>
              </a:rPr>
              <a:t>/(</a:t>
            </a:r>
            <a:r>
              <a:rPr lang="en-US" b="1" dirty="0">
                <a:ln w="6600">
                  <a:solidFill>
                    <a:schemeClr val="accent2"/>
                  </a:solidFill>
                  <a:prstDash val="solid"/>
                </a:ln>
                <a:solidFill>
                  <a:srgbClr val="FFFFFF"/>
                </a:solidFill>
                <a:effectLst>
                  <a:outerShdw dist="38100" dir="2700000" algn="tl" rotWithShape="0">
                    <a:schemeClr val="accent2"/>
                  </a:outerShdw>
                </a:effectLst>
              </a:rPr>
              <a:t>And you need only to be </a:t>
            </a:r>
            <a:r>
              <a:rPr lang="en-US" b="1" dirty="0" smtClean="0">
                <a:ln w="6600">
                  <a:solidFill>
                    <a:schemeClr val="accent2"/>
                  </a:solidFill>
                  <a:prstDash val="solid"/>
                </a:ln>
                <a:solidFill>
                  <a:srgbClr val="FFFFFF"/>
                </a:solidFill>
                <a:effectLst>
                  <a:outerShdw dist="38100" dir="2700000" algn="tl" rotWithShape="0">
                    <a:schemeClr val="accent2"/>
                  </a:outerShdw>
                </a:effectLst>
              </a:rPr>
              <a:t>still</a:t>
            </a:r>
            <a:r>
              <a:rPr lang="es-ES" b="1" dirty="0" smtClean="0">
                <a:ln w="6600">
                  <a:solidFill>
                    <a:schemeClr val="accent2"/>
                  </a:solidFill>
                  <a:prstDash val="solid"/>
                </a:ln>
                <a:solidFill>
                  <a:srgbClr val="FFFFFF"/>
                </a:solidFill>
                <a:effectLst>
                  <a:outerShdw dist="38100" dir="2700000" algn="tl" rotWithShape="0">
                    <a:schemeClr val="accent2"/>
                  </a:outerShdw>
                </a:effectLst>
              </a:rPr>
              <a:t>)/</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26296162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341834" y="976217"/>
            <a:ext cx="9508332" cy="5324666"/>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normAutofit/>
          </a:body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INTRODUCTION</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891438" y="16758"/>
            <a:ext cx="10409125" cy="6824483"/>
          </a:xfrm>
          <a:prstGeom prst="rect">
            <a:avLst/>
          </a:prstGeom>
          <a:effectLst>
            <a:softEdge rad="635000"/>
          </a:effectLst>
        </p:spPr>
      </p:pic>
    </p:spTree>
    <p:extLst>
      <p:ext uri="{BB962C8B-B14F-4D97-AF65-F5344CB8AC3E}">
        <p14:creationId xmlns:p14="http://schemas.microsoft.com/office/powerpoint/2010/main" val="30771485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542008" y="59046"/>
            <a:ext cx="9107985" cy="6739908"/>
          </a:xfrm>
          <a:prstGeom prst="rect">
            <a:avLst/>
          </a:prstGeom>
          <a:effectLst>
            <a:softEdge rad="635000"/>
          </a:effectLst>
        </p:spPr>
      </p:pic>
      <p:sp>
        <p:nvSpPr>
          <p:cNvPr id="2" name="Título 1"/>
          <p:cNvSpPr>
            <a:spLocks noGrp="1"/>
          </p:cNvSpPr>
          <p:nvPr>
            <p:ph type="title"/>
          </p:nvPr>
        </p:nvSpPr>
        <p:spPr>
          <a:xfrm>
            <a:off x="1295402" y="1134532"/>
            <a:ext cx="9601196" cy="1303867"/>
          </a:xfrm>
        </p:spPr>
        <p:txBody>
          <a:bodyPr>
            <a:normAutofit/>
          </a:bodyPr>
          <a:lstStyle/>
          <a:p>
            <a:r>
              <a:rPr lang="es-ES" sz="6600" dirty="0" smtClean="0">
                <a:solidFill>
                  <a:srgbClr val="FFC000"/>
                </a:solidFill>
              </a:rPr>
              <a:t>PROMISES</a:t>
            </a:r>
            <a:endParaRPr lang="en-US" sz="6600" dirty="0">
              <a:solidFill>
                <a:srgbClr val="FFC000"/>
              </a:solidFill>
            </a:endParaRPr>
          </a:p>
        </p:txBody>
      </p:sp>
      <p:sp>
        <p:nvSpPr>
          <p:cNvPr id="3" name="Marcador de contenido 2"/>
          <p:cNvSpPr>
            <a:spLocks noGrp="1"/>
          </p:cNvSpPr>
          <p:nvPr>
            <p:ph sz="quarter" idx="13"/>
          </p:nvPr>
        </p:nvSpPr>
        <p:spPr/>
        <p:txBody>
          <a:bodyPr/>
          <a:lstStyle/>
          <a:p>
            <a:endParaRPr lang="en-US"/>
          </a:p>
        </p:txBody>
      </p:sp>
    </p:spTree>
    <p:extLst>
      <p:ext uri="{BB962C8B-B14F-4D97-AF65-F5344CB8AC3E}">
        <p14:creationId xmlns:p14="http://schemas.microsoft.com/office/powerpoint/2010/main" val="366797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1905000" y="285750"/>
            <a:ext cx="8382000" cy="6286500"/>
          </a:xfrm>
          <a:prstGeom prst="rect">
            <a:avLst/>
          </a:prstGeom>
          <a:effectLst>
            <a:softEdge rad="635000"/>
          </a:effectLst>
        </p:spPr>
      </p:pic>
    </p:spTree>
    <p:extLst>
      <p:ext uri="{BB962C8B-B14F-4D97-AF65-F5344CB8AC3E}">
        <p14:creationId xmlns:p14="http://schemas.microsoft.com/office/powerpoint/2010/main" val="389546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2069521" y="355021"/>
            <a:ext cx="8052956" cy="6147956"/>
          </a:xfrm>
          <a:prstGeom prst="rect">
            <a:avLst/>
          </a:prstGeom>
          <a:effectLst>
            <a:softEdge rad="635000"/>
          </a:effectLst>
        </p:spPr>
      </p:pic>
    </p:spTree>
    <p:extLst>
      <p:ext uri="{BB962C8B-B14F-4D97-AF65-F5344CB8AC3E}">
        <p14:creationId xmlns:p14="http://schemas.microsoft.com/office/powerpoint/2010/main" val="772766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629965" y="524637"/>
            <a:ext cx="8932069" cy="5808726"/>
          </a:xfrm>
          <a:prstGeom prst="rect">
            <a:avLst/>
          </a:prstGeom>
          <a:effectLst>
            <a:softEdge rad="635000"/>
          </a:effectLst>
        </p:spPr>
      </p:pic>
    </p:spTree>
    <p:extLst>
      <p:ext uri="{BB962C8B-B14F-4D97-AF65-F5344CB8AC3E}">
        <p14:creationId xmlns:p14="http://schemas.microsoft.com/office/powerpoint/2010/main" val="2869282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4" name="Título 3"/>
          <p:cNvSpPr>
            <a:spLocks noGrp="1"/>
          </p:cNvSpPr>
          <p:nvPr>
            <p:ph type="ctrTitle"/>
          </p:nvPr>
        </p:nvSpPr>
        <p:spPr/>
        <p:txBody>
          <a:bodyPr/>
          <a:lstStyle/>
          <a:p>
            <a:endParaRPr lang="en-US"/>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10" name="Título 1"/>
          <p:cNvSpPr txBox="1">
            <a:spLocks/>
          </p:cNvSpPr>
          <p:nvPr/>
        </p:nvSpPr>
        <p:spPr>
          <a:xfrm rot="20773002">
            <a:off x="259308" y="575971"/>
            <a:ext cx="4240083" cy="2332251"/>
          </a:xfrm>
          <a:prstGeom prst="rect">
            <a:avLst/>
          </a:prstGeom>
          <a:ln>
            <a:noFill/>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lt1"/>
                </a:solidFill>
                <a:effectLst/>
                <a:latin typeface="+mn-lt"/>
                <a:ea typeface="+mn-ea"/>
                <a:cs typeface="+mn-cs"/>
              </a:defRPr>
            </a:lvl1pPr>
            <a:lvl2pPr eaLnBrk="1" hangingPunct="1">
              <a:defRPr>
                <a:solidFill>
                  <a:schemeClr val="lt1"/>
                </a:solidFill>
                <a:latin typeface="+mn-lt"/>
                <a:ea typeface="+mn-ea"/>
                <a:cs typeface="+mn-cs"/>
              </a:defRPr>
            </a:lvl2pPr>
            <a:lvl3pPr eaLnBrk="1" hangingPunct="1">
              <a:defRPr>
                <a:solidFill>
                  <a:schemeClr val="lt1"/>
                </a:solidFill>
                <a:latin typeface="+mn-lt"/>
                <a:ea typeface="+mn-ea"/>
                <a:cs typeface="+mn-cs"/>
              </a:defRPr>
            </a:lvl3pPr>
            <a:lvl4pPr eaLnBrk="1" hangingPunct="1">
              <a:defRPr>
                <a:solidFill>
                  <a:schemeClr val="lt1"/>
                </a:solidFill>
                <a:latin typeface="+mn-lt"/>
                <a:ea typeface="+mn-ea"/>
                <a:cs typeface="+mn-cs"/>
              </a:defRPr>
            </a:lvl4pPr>
            <a:lvl5pPr eaLnBrk="1" hangingPunct="1">
              <a:defRPr>
                <a:solidFill>
                  <a:schemeClr val="lt1"/>
                </a:solidFill>
                <a:latin typeface="+mn-lt"/>
                <a:ea typeface="+mn-ea"/>
                <a:cs typeface="+mn-cs"/>
              </a:defRPr>
            </a:lvl5pPr>
            <a:lvl6pPr eaLnBrk="1" hangingPunct="1">
              <a:defRPr>
                <a:solidFill>
                  <a:schemeClr val="lt1"/>
                </a:solidFill>
                <a:latin typeface="+mn-lt"/>
                <a:ea typeface="+mn-ea"/>
                <a:cs typeface="+mn-cs"/>
              </a:defRPr>
            </a:lvl6pPr>
            <a:lvl7pPr eaLnBrk="1" hangingPunct="1">
              <a:defRPr>
                <a:solidFill>
                  <a:schemeClr val="lt1"/>
                </a:solidFill>
                <a:latin typeface="+mn-lt"/>
                <a:ea typeface="+mn-ea"/>
                <a:cs typeface="+mn-cs"/>
              </a:defRPr>
            </a:lvl7pPr>
            <a:lvl8pPr eaLnBrk="1" hangingPunct="1">
              <a:defRPr>
                <a:solidFill>
                  <a:schemeClr val="lt1"/>
                </a:solidFill>
                <a:latin typeface="+mn-lt"/>
                <a:ea typeface="+mn-ea"/>
                <a:cs typeface="+mn-cs"/>
              </a:defRPr>
            </a:lvl8pPr>
            <a:lvl9pPr eaLnBrk="1" hangingPunct="1">
              <a:defRPr>
                <a:solidFill>
                  <a:schemeClr val="lt1"/>
                </a:solidFill>
                <a:latin typeface="+mn-lt"/>
                <a:ea typeface="+mn-ea"/>
                <a:cs typeface="+mn-cs"/>
              </a:defRPr>
            </a:lvl9pPr>
          </a:lstStyle>
          <a:p>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Days of </a:t>
            </a:r>
            <a:b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Children’s Evangelization</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2" name="CuadroTexto 11"/>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sp>
        <p:nvSpPr>
          <p:cNvPr id="13" name="Rectángulo 12"/>
          <p:cNvSpPr/>
          <p:nvPr/>
        </p:nvSpPr>
        <p:spPr>
          <a:xfrm>
            <a:off x="2152649" y="4863247"/>
            <a:ext cx="8534401" cy="2451953"/>
          </a:xfrm>
          <a:prstGeom prst="rect">
            <a:avLst/>
          </a:prstGeom>
        </p:spPr>
        <p:txBody>
          <a:bodyPr wrap="square">
            <a:spAutoFit/>
          </a:bodyPr>
          <a:lstStyle/>
          <a:p>
            <a:pPr algn="ct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God’s Gifts for </a:t>
            </a: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
            </a:r>
            <a:b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n-US"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His </a:t>
            </a:r>
            <a:r>
              <a:rPr lang="en-US"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Children</a:t>
            </a:r>
          </a:p>
        </p:txBody>
      </p:sp>
    </p:spTree>
    <p:extLst>
      <p:ext uri="{BB962C8B-B14F-4D97-AF65-F5344CB8AC3E}">
        <p14:creationId xmlns:p14="http://schemas.microsoft.com/office/powerpoint/2010/main" val="186805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par>
                          <p:cTn id="13" fill="hold">
                            <p:stCondLst>
                              <p:cond delay="2000"/>
                            </p:stCondLst>
                            <p:childTnLst>
                              <p:par>
                                <p:cTn id="14" presetID="10" presetClass="entr" presetSubtype="0" fill="hold" grpId="0" nodeType="afterEffect">
                                  <p:stCondLst>
                                    <p:cond delay="25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Lst>
          </a:blip>
          <a:srcRect t="9063" b="15512"/>
          <a:stretch/>
        </p:blipFill>
        <p:spPr>
          <a:xfrm>
            <a:off x="2999876" y="109631"/>
            <a:ext cx="6192247" cy="6200586"/>
          </a:xfrm>
          <a:prstGeom prst="rect">
            <a:avLst/>
          </a:prstGeom>
          <a:effectLst>
            <a:softEdge rad="635000"/>
          </a:effectLst>
        </p:spPr>
      </p:pic>
    </p:spTree>
    <p:extLst>
      <p:ext uri="{BB962C8B-B14F-4D97-AF65-F5344CB8AC3E}">
        <p14:creationId xmlns:p14="http://schemas.microsoft.com/office/powerpoint/2010/main" val="260906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436917" y="360979"/>
            <a:ext cx="9318165" cy="6136043"/>
          </a:xfrm>
          <a:prstGeom prst="rect">
            <a:avLst/>
          </a:prstGeom>
          <a:effectLst>
            <a:softEdge rad="635000"/>
          </a:effectLst>
        </p:spPr>
      </p:pic>
    </p:spTree>
    <p:extLst>
      <p:ext uri="{BB962C8B-B14F-4D97-AF65-F5344CB8AC3E}">
        <p14:creationId xmlns:p14="http://schemas.microsoft.com/office/powerpoint/2010/main" val="792719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rotWithShape="1">
          <a:blip r:embed="rId3"/>
          <a:srcRect l="6172" r="6345"/>
          <a:stretch/>
        </p:blipFill>
        <p:spPr>
          <a:xfrm>
            <a:off x="1238250" y="311728"/>
            <a:ext cx="9696450" cy="6234545"/>
          </a:xfrm>
          <a:prstGeom prst="rect">
            <a:avLst/>
          </a:prstGeom>
          <a:effectLst>
            <a:softEdge rad="635000"/>
          </a:effectLst>
        </p:spPr>
      </p:pic>
    </p:spTree>
    <p:extLst>
      <p:ext uri="{BB962C8B-B14F-4D97-AF65-F5344CB8AC3E}">
        <p14:creationId xmlns:p14="http://schemas.microsoft.com/office/powerpoint/2010/main" val="4248275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6" name="Imagen 5"/>
          <p:cNvPicPr>
            <a:picLocks noChangeAspect="1"/>
          </p:cNvPicPr>
          <p:nvPr/>
        </p:nvPicPr>
        <p:blipFill rotWithShape="1">
          <a:blip r:embed="rId3"/>
          <a:srcRect b="20196"/>
          <a:stretch/>
        </p:blipFill>
        <p:spPr>
          <a:xfrm>
            <a:off x="348210" y="391394"/>
            <a:ext cx="11495578" cy="6115954"/>
          </a:xfrm>
          <a:prstGeom prst="rect">
            <a:avLst/>
          </a:prstGeom>
          <a:effectLst>
            <a:softEdge rad="635000"/>
          </a:effectLst>
        </p:spPr>
      </p:pic>
    </p:spTree>
    <p:extLst>
      <p:ext uri="{BB962C8B-B14F-4D97-AF65-F5344CB8AC3E}">
        <p14:creationId xmlns:p14="http://schemas.microsoft.com/office/powerpoint/2010/main" val="384923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554182" y="311728"/>
            <a:ext cx="11083636" cy="6234545"/>
          </a:xfrm>
          <a:prstGeom prst="rect">
            <a:avLst/>
          </a:prstGeom>
          <a:effectLst>
            <a:softEdge rad="635000"/>
          </a:effectLst>
        </p:spPr>
      </p:pic>
    </p:spTree>
    <p:extLst>
      <p:ext uri="{BB962C8B-B14F-4D97-AF65-F5344CB8AC3E}">
        <p14:creationId xmlns:p14="http://schemas.microsoft.com/office/powerpoint/2010/main" val="3466904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sp>
        <p:nvSpPr>
          <p:cNvPr id="3" name="Marcador de contenido 2"/>
          <p:cNvSpPr>
            <a:spLocks noGrp="1"/>
          </p:cNvSpPr>
          <p:nvPr>
            <p:ph sz="quarter" idx="13"/>
          </p:nvPr>
        </p:nvSpPr>
        <p:spPr/>
        <p:txBody>
          <a:bodyPr/>
          <a:lstStyle/>
          <a:p>
            <a:endParaRPr lang="en-US"/>
          </a:p>
        </p:txBody>
      </p:sp>
      <p:pic>
        <p:nvPicPr>
          <p:cNvPr id="4" name="Imagen 3"/>
          <p:cNvPicPr>
            <a:picLocks noChangeAspect="1"/>
          </p:cNvPicPr>
          <p:nvPr/>
        </p:nvPicPr>
        <p:blipFill>
          <a:blip r:embed="rId3"/>
          <a:stretch>
            <a:fillRect/>
          </a:stretch>
        </p:blipFill>
        <p:spPr>
          <a:xfrm>
            <a:off x="1411894" y="-84079"/>
            <a:ext cx="9368213" cy="7026159"/>
          </a:xfrm>
          <a:prstGeom prst="rect">
            <a:avLst/>
          </a:prstGeom>
          <a:effectLst>
            <a:softEdge rad="635000"/>
          </a:effectLst>
        </p:spPr>
      </p:pic>
    </p:spTree>
    <p:extLst>
      <p:ext uri="{BB962C8B-B14F-4D97-AF65-F5344CB8AC3E}">
        <p14:creationId xmlns:p14="http://schemas.microsoft.com/office/powerpoint/2010/main" val="1517795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err="1"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Isaiah</a:t>
            </a:r>
            <a:r>
              <a:rPr lang="es-ES" sz="9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 </a:t>
            </a: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41:13</a:t>
            </a:r>
          </a:p>
        </p:txBody>
      </p:sp>
      <p:pic>
        <p:nvPicPr>
          <p:cNvPr id="8" name="Imagen 7"/>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For</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I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the</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Lord</a:t>
            </a:r>
          </a:p>
        </p:txBody>
      </p:sp>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Thy</a:t>
            </a:r>
            <a:r>
              <a:rPr lang="es-ES" sz="13800" b="1" cap="none" dirty="0">
                <a:ln w="6600">
                  <a:solidFill>
                    <a:schemeClr val="accent2"/>
                  </a:solidFill>
                  <a:prstDash val="solid"/>
                </a:ln>
                <a:solidFill>
                  <a:srgbClr val="FFFFFF"/>
                </a:solidFill>
                <a:effectLst>
                  <a:outerShdw dist="38100" dir="2700000" algn="tl" rotWithShape="0">
                    <a:schemeClr val="accent2"/>
                  </a:outerShdw>
                </a:effectLst>
              </a:rPr>
              <a:t> </a:t>
            </a:r>
            <a:r>
              <a:rPr lang="es-ES" sz="13800" b="1" cap="none" dirty="0" err="1">
                <a:ln w="6600">
                  <a:solidFill>
                    <a:schemeClr val="accent2"/>
                  </a:solidFill>
                  <a:prstDash val="solid"/>
                </a:ln>
                <a:solidFill>
                  <a:srgbClr val="FFFFFF"/>
                </a:solidFill>
                <a:effectLst>
                  <a:outerShdw dist="38100" dir="2700000" algn="tl" rotWithShape="0">
                    <a:schemeClr val="accent2"/>
                  </a:outerShdw>
                </a:effectLst>
              </a:rPr>
              <a:t>God</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Will hold thy right hand</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46068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God</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Gives</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You</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Promises</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Subtítulo 6"/>
          <p:cNvSpPr>
            <a:spLocks noGrp="1"/>
          </p:cNvSpPr>
          <p:nvPr>
            <p:ph type="subTitle" idx="1"/>
          </p:nvPr>
        </p:nvSpPr>
        <p:spPr/>
        <p:txBody>
          <a:bodyPr/>
          <a:lstStyle/>
          <a:p>
            <a:endParaRPr lang="en-US"/>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
        <p:nvSpPr>
          <p:cNvPr id="9" name="Título 5"/>
          <p:cNvSpPr txBox="1">
            <a:spLocks/>
          </p:cNvSpPr>
          <p:nvPr/>
        </p:nvSpPr>
        <p:spPr>
          <a:xfrm>
            <a:off x="257249" y="5962650"/>
            <a:ext cx="5381551"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err="1">
                <a:ln w="6600">
                  <a:solidFill>
                    <a:schemeClr val="accent2"/>
                  </a:solidFill>
                  <a:prstDash val="solid"/>
                </a:ln>
                <a:solidFill>
                  <a:srgbClr val="FFFFFF"/>
                </a:solidFill>
                <a:effectLst>
                  <a:outerShdw dist="38100" dir="2700000" algn="tl" rotWithShape="0">
                    <a:schemeClr val="accent2"/>
                  </a:outerShdw>
                </a:effectLst>
              </a:rPr>
              <a:t>Bible</a:t>
            </a:r>
            <a:r>
              <a:rPr lang="es-ES" sz="4000" b="1" dirty="0">
                <a:ln w="6600">
                  <a:solidFill>
                    <a:schemeClr val="accent2"/>
                  </a:solidFill>
                  <a:prstDash val="solid"/>
                </a:ln>
                <a:solidFill>
                  <a:srgbClr val="FFFFFF"/>
                </a:solidFill>
                <a:effectLst>
                  <a:outerShdw dist="38100" dir="2700000" algn="tl" rotWithShape="0">
                    <a:schemeClr val="accent2"/>
                  </a:outerShdw>
                </a:effectLst>
              </a:rPr>
              <a:t> </a:t>
            </a:r>
            <a:r>
              <a:rPr lang="es-ES" sz="4000" b="1" dirty="0" err="1">
                <a:ln w="6600">
                  <a:solidFill>
                    <a:schemeClr val="accent2"/>
                  </a:solidFill>
                  <a:prstDash val="solid"/>
                </a:ln>
                <a:solidFill>
                  <a:srgbClr val="FFFFFF"/>
                </a:solidFill>
                <a:effectLst>
                  <a:outerShdw dist="38100" dir="2700000" algn="tl" rotWithShape="0">
                    <a:schemeClr val="accent2"/>
                  </a:outerShdw>
                </a:effectLst>
              </a:rPr>
              <a:t>Lesson</a:t>
            </a:r>
            <a:r>
              <a:rPr lang="es-ES" sz="4000" b="1" dirty="0">
                <a:ln w="6600">
                  <a:solidFill>
                    <a:schemeClr val="accent2"/>
                  </a:solidFill>
                  <a:prstDash val="solid"/>
                </a:ln>
                <a:solidFill>
                  <a:srgbClr val="FFFFFF"/>
                </a:solidFill>
                <a:effectLst>
                  <a:outerShdw dist="38100" dir="2700000" algn="tl" rotWithShape="0">
                    <a:schemeClr val="accent2"/>
                  </a:outerShdw>
                </a:effectLst>
              </a:rPr>
              <a:t> No. 7</a:t>
            </a:r>
          </a:p>
        </p:txBody>
      </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saying unto thee, Fear not;</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200714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y te dice: No temas, </a:t>
            </a:r>
          </a:p>
        </p:txBody>
      </p:sp>
    </p:spTree>
    <p:extLst>
      <p:ext uri="{BB962C8B-B14F-4D97-AF65-F5344CB8AC3E}">
        <p14:creationId xmlns:p14="http://schemas.microsoft.com/office/powerpoint/2010/main" val="1363823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I will help thee</a:t>
            </a:r>
            <a:r>
              <a:rPr lang="en-US" sz="13800" b="1" cap="none" dirty="0" smtClean="0">
                <a:ln w="6600">
                  <a:solidFill>
                    <a:schemeClr val="accent2"/>
                  </a:solidFill>
                  <a:prstDash val="solid"/>
                </a:ln>
                <a:solidFill>
                  <a:srgbClr val="FFFFFF"/>
                </a:solidFill>
                <a:effectLst>
                  <a:outerShdw dist="38100" dir="2700000" algn="tl" rotWithShape="0">
                    <a:schemeClr val="accent2"/>
                  </a:outerShdw>
                </a:effectLst>
              </a:rPr>
              <a:t>.</a:t>
            </a:r>
            <a:endParaRPr lang="en-U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13757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err="1">
                <a:ln w="9525" cmpd="sng">
                  <a:solidFill>
                    <a:schemeClr val="accent1"/>
                  </a:solidFill>
                  <a:prstDash val="solid"/>
                </a:ln>
                <a:solidFill>
                  <a:srgbClr val="70AD47">
                    <a:tint val="1000"/>
                  </a:srgbClr>
                </a:solidFill>
                <a:effectLst>
                  <a:glow rad="38100">
                    <a:schemeClr val="accent1">
                      <a:alpha val="40000"/>
                    </a:schemeClr>
                  </a:glow>
                </a:effectLst>
              </a:rPr>
              <a:t>Prayer</a:t>
            </a:r>
            <a:r>
              <a:rPr lang="es-ES" sz="6600" b="1" spc="50" dirty="0">
                <a:ln w="9525" cmpd="sng">
                  <a:solidFill>
                    <a:schemeClr val="accent1"/>
                  </a:solidFill>
                  <a:prstDash val="solid"/>
                </a:ln>
                <a:solidFill>
                  <a:srgbClr val="70AD47">
                    <a:tint val="1000"/>
                  </a:srgbClr>
                </a:solidFill>
                <a:effectLst>
                  <a:glow rad="38100">
                    <a:schemeClr val="accent1">
                      <a:alpha val="40000"/>
                    </a:schemeClr>
                  </a:glow>
                </a:effectLst>
              </a:rPr>
              <a:t> Time</a:t>
            </a:r>
          </a:p>
        </p:txBody>
      </p:sp>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ACTIVITIES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1026664" y="4853293"/>
            <a:ext cx="10394707" cy="1746286"/>
          </a:xfrm>
        </p:spPr>
        <p:txBody>
          <a:bodyPr>
            <a:noAutofit/>
          </a:bodyPr>
          <a:lstStyle/>
          <a:p>
            <a:pPr marL="0" indent="0" algn="ctr">
              <a:buNone/>
            </a:pPr>
            <a:r>
              <a:rPr lang="en-US" sz="4400" b="1" dirty="0">
                <a:ln w="6600">
                  <a:solidFill>
                    <a:schemeClr val="accent2"/>
                  </a:solidFill>
                  <a:prstDash val="solid"/>
                </a:ln>
                <a:solidFill>
                  <a:srgbClr val="FFFFFF"/>
                </a:solidFill>
                <a:effectLst>
                  <a:outerShdw dist="38100" dir="2700000" algn="tl" rotWithShape="0">
                    <a:schemeClr val="accent2"/>
                  </a:outerShdw>
                </a:effectLst>
              </a:rPr>
              <a:t>Thank you, Lord, for giving me promises written in your Word.</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Título 4"/>
          <p:cNvSpPr>
            <a:spLocks noGrp="1"/>
          </p:cNvSpPr>
          <p:nvPr>
            <p:ph type="title"/>
          </p:nvPr>
        </p:nvSpPr>
        <p:spPr/>
        <p:txBody>
          <a:bodyPr/>
          <a:lstStyle/>
          <a:p>
            <a:endParaRPr lang="en-US" dirty="0"/>
          </a:p>
        </p:txBody>
      </p:sp>
      <p:pic>
        <p:nvPicPr>
          <p:cNvPr id="9" name="Imagen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157" y="695536"/>
            <a:ext cx="5806743" cy="3871161"/>
          </a:xfrm>
          <a:prstGeom prst="rect">
            <a:avLst/>
          </a:prstGeom>
          <a:effectLst>
            <a:softEdge rad="635000"/>
          </a:effectLst>
        </p:spPr>
      </p:pic>
      <p:pic>
        <p:nvPicPr>
          <p:cNvPr id="2" name="Imagen 1"/>
          <p:cNvPicPr>
            <a:picLocks noChangeAspect="1"/>
          </p:cNvPicPr>
          <p:nvPr/>
        </p:nvPicPr>
        <p:blipFill>
          <a:blip r:embed="rId4"/>
          <a:stretch>
            <a:fillRect/>
          </a:stretch>
        </p:blipFill>
        <p:spPr>
          <a:xfrm>
            <a:off x="5262322" y="695536"/>
            <a:ext cx="6297521" cy="4195723"/>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533399" y="3987744"/>
            <a:ext cx="11172271"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800" b="1" dirty="0" err="1">
                <a:ln w="6600">
                  <a:solidFill>
                    <a:schemeClr val="accent2"/>
                  </a:solidFill>
                  <a:prstDash val="solid"/>
                </a:ln>
                <a:solidFill>
                  <a:srgbClr val="FFFFFF"/>
                </a:solidFill>
                <a:effectLst>
                  <a:outerShdw dist="38100" dir="2700000" algn="tl" rotWithShape="0">
                    <a:schemeClr val="accent2"/>
                  </a:outerShdw>
                </a:effectLst>
              </a:rPr>
              <a:t>E</a:t>
            </a:r>
            <a:r>
              <a:rPr lang="es-ES" sz="8800" b="1" dirty="0" err="1" smtClean="0">
                <a:ln w="6600">
                  <a:solidFill>
                    <a:schemeClr val="accent2"/>
                  </a:solidFill>
                  <a:prstDash val="solid"/>
                </a:ln>
                <a:solidFill>
                  <a:srgbClr val="FFFFFF"/>
                </a:solidFill>
                <a:effectLst>
                  <a:outerShdw dist="38100" dir="2700000" algn="tl" rotWithShape="0">
                    <a:schemeClr val="accent2"/>
                  </a:outerShdw>
                </a:effectLst>
              </a:rPr>
              <a:t>xodus</a:t>
            </a:r>
            <a:r>
              <a:rPr lang="es-ES" sz="8800" b="1" dirty="0" smtClean="0">
                <a:ln w="6600">
                  <a:solidFill>
                    <a:schemeClr val="accent2"/>
                  </a:solidFill>
                  <a:prstDash val="solid"/>
                </a:ln>
                <a:solidFill>
                  <a:srgbClr val="FFFFFF"/>
                </a:solidFill>
                <a:effectLst>
                  <a:outerShdw dist="38100" dir="2700000" algn="tl" rotWithShape="0">
                    <a:schemeClr val="accent2"/>
                  </a:outerShdw>
                </a:effectLst>
              </a:rPr>
              <a:t> 14:14</a:t>
            </a:r>
            <a:endParaRPr lang="es-ES" sz="8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4205544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514350" y="1520990"/>
            <a:ext cx="8267700" cy="39985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b="1" dirty="0" err="1" smtClean="0">
                <a:ln w="6600">
                  <a:solidFill>
                    <a:schemeClr val="accent2"/>
                  </a:solidFill>
                  <a:prstDash val="solid"/>
                </a:ln>
                <a:solidFill>
                  <a:srgbClr val="FFFFFF"/>
                </a:solidFill>
                <a:effectLst>
                  <a:outerShdw dist="38100" dir="2700000" algn="tl" rotWithShape="0">
                    <a:schemeClr val="accent2"/>
                  </a:outerShdw>
                </a:effectLst>
              </a:rPr>
              <a:t>Exods</a:t>
            </a:r>
            <a:r>
              <a:rPr lang="es-ES" sz="3200" b="1" dirty="0" smtClean="0">
                <a:ln w="6600">
                  <a:solidFill>
                    <a:schemeClr val="accent2"/>
                  </a:solidFill>
                  <a:prstDash val="solid"/>
                </a:ln>
                <a:solidFill>
                  <a:srgbClr val="FFFFFF"/>
                </a:solidFill>
                <a:effectLst>
                  <a:outerShdw dist="38100" dir="2700000" algn="tl" rotWithShape="0">
                    <a:schemeClr val="accent2"/>
                  </a:outerShdw>
                </a:effectLst>
              </a:rPr>
              <a:t> </a:t>
            </a:r>
            <a:r>
              <a:rPr lang="es-ES" sz="3200" b="1" dirty="0">
                <a:ln w="6600">
                  <a:solidFill>
                    <a:schemeClr val="accent2"/>
                  </a:solidFill>
                  <a:prstDash val="solid"/>
                </a:ln>
                <a:solidFill>
                  <a:srgbClr val="FFFFFF"/>
                </a:solidFill>
                <a:effectLst>
                  <a:outerShdw dist="38100" dir="2700000" algn="tl" rotWithShape="0">
                    <a:schemeClr val="accent2"/>
                  </a:outerShdw>
                </a:effectLst>
              </a:rPr>
              <a:t>14:14</a:t>
            </a:r>
          </a:p>
        </p:txBody>
      </p:sp>
      <p:sp>
        <p:nvSpPr>
          <p:cNvPr id="8" name="Título 1"/>
          <p:cNvSpPr txBox="1">
            <a:spLocks/>
          </p:cNvSpPr>
          <p:nvPr/>
        </p:nvSpPr>
        <p:spPr>
          <a:xfrm>
            <a:off x="361951" y="51054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The</a:t>
            </a:r>
            <a:r>
              <a:rPr lang="es-ES" b="1" dirty="0">
                <a:ln w="6600">
                  <a:solidFill>
                    <a:schemeClr val="accent2"/>
                  </a:solidFill>
                  <a:prstDash val="solid"/>
                </a:ln>
                <a:solidFill>
                  <a:srgbClr val="FFFFFF"/>
                </a:solidFill>
                <a:effectLst>
                  <a:outerShdw dist="38100" dir="2700000" algn="tl" rotWithShape="0">
                    <a:schemeClr val="accent2"/>
                  </a:outerShdw>
                </a:effectLst>
              </a:rPr>
              <a:t> Lord </a:t>
            </a:r>
            <a:r>
              <a:rPr lang="es-ES" b="1" dirty="0" err="1">
                <a:ln w="6600">
                  <a:solidFill>
                    <a:schemeClr val="accent2"/>
                  </a:solidFill>
                  <a:prstDash val="solid"/>
                </a:ln>
                <a:solidFill>
                  <a:srgbClr val="FFFFFF"/>
                </a:solidFill>
                <a:effectLst>
                  <a:outerShdw dist="38100" dir="2700000" algn="tl" rotWithShape="0">
                    <a:schemeClr val="accent2"/>
                  </a:outerShdw>
                </a:effectLst>
              </a:rPr>
              <a:t>God</a:t>
            </a:r>
            <a:r>
              <a:rPr lang="es-ES" b="1"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7" name="Título 1"/>
          <p:cNvSpPr txBox="1">
            <a:spLocks/>
          </p:cNvSpPr>
          <p:nvPr/>
        </p:nvSpPr>
        <p:spPr>
          <a:xfrm>
            <a:off x="361952" y="3442215"/>
            <a:ext cx="11830048"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3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LORD GOD</a:t>
            </a:r>
            <a:endParaRPr lang="es-ES" sz="13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8382056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71675" y="1271584"/>
            <a:ext cx="596265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 He will fight for you,</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7002260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04239" y="1408074"/>
            <a:ext cx="6297521" cy="4305930"/>
          </a:xfrm>
          <a:prstGeom prst="rect">
            <a:avLst/>
          </a:prstGeom>
          <a:effectLst>
            <a:softEdge rad="3175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The Lord God, He will fight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8111977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3" name="Título 2"/>
          <p:cNvSpPr>
            <a:spLocks noGrp="1"/>
          </p:cNvSpPr>
          <p:nvPr>
            <p:ph type="title"/>
          </p:nvPr>
        </p:nvSpPr>
        <p:spPr/>
        <p:txBody>
          <a:bodyPr/>
          <a:lstStyle/>
          <a:p>
            <a:endParaRPr lang="en-US"/>
          </a:p>
        </p:txBody>
      </p:sp>
      <p:sp>
        <p:nvSpPr>
          <p:cNvPr id="5" name="Título 1"/>
          <p:cNvSpPr txBox="1">
            <a:spLocks/>
          </p:cNvSpPr>
          <p:nvPr/>
        </p:nvSpPr>
        <p:spPr>
          <a:xfrm>
            <a:off x="1733552" y="4867274"/>
            <a:ext cx="8743948" cy="1514476"/>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8800" b="1" spc="50" smtClean="0">
                <a:ln w="9525" cmpd="sng">
                  <a:solidFill>
                    <a:schemeClr val="accent1"/>
                  </a:solidFill>
                  <a:prstDash val="solid"/>
                </a:ln>
                <a:solidFill>
                  <a:srgbClr val="70AD47">
                    <a:tint val="1000"/>
                  </a:srgbClr>
                </a:solidFill>
                <a:effectLst>
                  <a:glow rad="38100">
                    <a:schemeClr val="accent1">
                      <a:alpha val="40000"/>
                    </a:schemeClr>
                  </a:glow>
                </a:effectLst>
              </a:rPr>
              <a:t>Welcome!</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28750" y="1103831"/>
            <a:ext cx="7620000" cy="507682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a:ln w="6600">
                  <a:solidFill>
                    <a:schemeClr val="accent2"/>
                  </a:solidFill>
                  <a:prstDash val="solid"/>
                </a:ln>
                <a:solidFill>
                  <a:srgbClr val="FFFFFF"/>
                </a:solidFill>
                <a:effectLst>
                  <a:outerShdw dist="38100" dir="2700000" algn="tl" rotWithShape="0">
                    <a:schemeClr val="accent2"/>
                  </a:outerShdw>
                </a:effectLst>
              </a:rPr>
              <a:t>for</a:t>
            </a:r>
            <a:r>
              <a:rPr lang="es-ES" sz="4800" b="1" dirty="0">
                <a:ln w="6600">
                  <a:solidFill>
                    <a:schemeClr val="accent2"/>
                  </a:solidFill>
                  <a:prstDash val="solid"/>
                </a:ln>
                <a:solidFill>
                  <a:srgbClr val="FFFFFF"/>
                </a:solidFill>
                <a:effectLst>
                  <a:outerShdw dist="38100" dir="2700000" algn="tl" rotWithShape="0">
                    <a:schemeClr val="accent2"/>
                  </a:outerShdw>
                </a:effectLst>
              </a:rPr>
              <a:t> me.</a:t>
            </a:r>
          </a:p>
        </p:txBody>
      </p:sp>
    </p:spTree>
    <p:extLst>
      <p:ext uri="{BB962C8B-B14F-4D97-AF65-F5344CB8AC3E}">
        <p14:creationId xmlns:p14="http://schemas.microsoft.com/office/powerpoint/2010/main" val="12321113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The</a:t>
            </a:r>
            <a:r>
              <a:rPr lang="es-ES" b="1" dirty="0">
                <a:ln w="6600">
                  <a:solidFill>
                    <a:schemeClr val="accent2"/>
                  </a:solidFill>
                  <a:prstDash val="solid"/>
                </a:ln>
                <a:solidFill>
                  <a:srgbClr val="FFFFFF"/>
                </a:solidFill>
                <a:effectLst>
                  <a:outerShdw dist="38100" dir="2700000" algn="tl" rotWithShape="0">
                    <a:schemeClr val="accent2"/>
                  </a:outerShdw>
                </a:effectLst>
              </a:rPr>
              <a:t> Lord </a:t>
            </a:r>
            <a:r>
              <a:rPr lang="es-ES" b="1" dirty="0" err="1">
                <a:ln w="6600">
                  <a:solidFill>
                    <a:schemeClr val="accent2"/>
                  </a:solidFill>
                  <a:prstDash val="solid"/>
                </a:ln>
                <a:solidFill>
                  <a:srgbClr val="FFFFFF"/>
                </a:solidFill>
                <a:effectLst>
                  <a:outerShdw dist="38100" dir="2700000" algn="tl" rotWithShape="0">
                    <a:schemeClr val="accent2"/>
                  </a:outerShdw>
                </a:effectLst>
              </a:rPr>
              <a:t>God</a:t>
            </a:r>
            <a:r>
              <a:rPr lang="es-ES" b="1" dirty="0">
                <a:ln w="6600">
                  <a:solidFill>
                    <a:schemeClr val="accent2"/>
                  </a:solidFill>
                  <a:prstDash val="solid"/>
                </a:ln>
                <a:solidFill>
                  <a:srgbClr val="FFFFFF"/>
                </a:solidFill>
                <a:effectLst>
                  <a:outerShdw dist="38100" dir="2700000" algn="tl" rotWithShape="0">
                    <a:schemeClr val="accent2"/>
                  </a:outerShdw>
                </a:effectLst>
              </a:rPr>
              <a:t>, </a:t>
            </a:r>
          </a:p>
        </p:txBody>
      </p:sp>
      <p:sp>
        <p:nvSpPr>
          <p:cNvPr id="5" name="Título 1"/>
          <p:cNvSpPr txBox="1">
            <a:spLocks/>
          </p:cNvSpPr>
          <p:nvPr/>
        </p:nvSpPr>
        <p:spPr>
          <a:xfrm>
            <a:off x="961748" y="3442215"/>
            <a:ext cx="10144125"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39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GOD</a:t>
            </a:r>
            <a:endParaRPr lang="es-ES" sz="239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42920991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92642" y="494240"/>
            <a:ext cx="6387417" cy="636376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800" b="1" dirty="0">
                <a:ln w="6600">
                  <a:solidFill>
                    <a:schemeClr val="accent2"/>
                  </a:solidFill>
                  <a:prstDash val="solid"/>
                </a:ln>
                <a:solidFill>
                  <a:srgbClr val="FFFFFF"/>
                </a:solidFill>
                <a:effectLst>
                  <a:outerShdw dist="38100" dir="2700000" algn="tl" rotWithShape="0">
                    <a:schemeClr val="accent2"/>
                  </a:outerShdw>
                </a:effectLst>
              </a:rPr>
              <a:t>He will fight for you,</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4862921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And you need only to be still.</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Imagen 2"/>
          <p:cNvPicPr>
            <a:picLocks noChangeAspect="1"/>
          </p:cNvPicPr>
          <p:nvPr/>
        </p:nvPicPr>
        <p:blipFill>
          <a:blip r:embed="rId4"/>
          <a:stretch>
            <a:fillRect/>
          </a:stretch>
        </p:blipFill>
        <p:spPr>
          <a:xfrm>
            <a:off x="630246" y="1561001"/>
            <a:ext cx="9064609" cy="4183666"/>
          </a:xfrm>
          <a:prstGeom prst="rect">
            <a:avLst/>
          </a:prstGeom>
          <a:effectLst>
            <a:softEdge rad="635000"/>
          </a:effectLst>
        </p:spPr>
      </p:pic>
    </p:spTree>
    <p:extLst>
      <p:ext uri="{BB962C8B-B14F-4D97-AF65-F5344CB8AC3E}">
        <p14:creationId xmlns:p14="http://schemas.microsoft.com/office/powerpoint/2010/main" val="7491058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26522" y="781714"/>
            <a:ext cx="8052955" cy="536863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smtClean="0">
                <a:ln w="6600">
                  <a:solidFill>
                    <a:schemeClr val="accent2"/>
                  </a:solidFill>
                  <a:prstDash val="solid"/>
                </a:ln>
                <a:solidFill>
                  <a:srgbClr val="FFFFFF"/>
                </a:solidFill>
                <a:effectLst>
                  <a:outerShdw dist="38100" dir="2700000" algn="tl" rotWithShape="0">
                    <a:schemeClr val="accent2"/>
                  </a:outerShdw>
                </a:effectLst>
              </a:rPr>
              <a:t>/(</a:t>
            </a:r>
            <a:r>
              <a:rPr lang="en-US" b="1" dirty="0">
                <a:ln w="6600">
                  <a:solidFill>
                    <a:schemeClr val="accent2"/>
                  </a:solidFill>
                  <a:prstDash val="solid"/>
                </a:ln>
                <a:solidFill>
                  <a:srgbClr val="FFFFFF"/>
                </a:solidFill>
                <a:effectLst>
                  <a:outerShdw dist="38100" dir="2700000" algn="tl" rotWithShape="0">
                    <a:schemeClr val="accent2"/>
                  </a:outerShdw>
                </a:effectLst>
              </a:rPr>
              <a:t>And you need only to be </a:t>
            </a:r>
            <a:r>
              <a:rPr lang="en-US" b="1" dirty="0" smtClean="0">
                <a:ln w="6600">
                  <a:solidFill>
                    <a:schemeClr val="accent2"/>
                  </a:solidFill>
                  <a:prstDash val="solid"/>
                </a:ln>
                <a:solidFill>
                  <a:srgbClr val="FFFFFF"/>
                </a:solidFill>
                <a:effectLst>
                  <a:outerShdw dist="38100" dir="2700000" algn="tl" rotWithShape="0">
                    <a:schemeClr val="accent2"/>
                  </a:outerShdw>
                </a:effectLst>
              </a:rPr>
              <a:t>still</a:t>
            </a:r>
            <a:r>
              <a:rPr lang="es-ES" b="1" dirty="0" smtClean="0">
                <a:ln w="6600">
                  <a:solidFill>
                    <a:schemeClr val="accent2"/>
                  </a:solidFill>
                  <a:prstDash val="solid"/>
                </a:ln>
                <a:solidFill>
                  <a:srgbClr val="FFFFFF"/>
                </a:solidFill>
                <a:effectLst>
                  <a:outerShdw dist="38100" dir="2700000" algn="tl" rotWithShape="0">
                    <a:schemeClr val="accent2"/>
                  </a:outerShdw>
                </a:effectLst>
              </a:rPr>
              <a:t>)/</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6770748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6468" y="1016282"/>
            <a:ext cx="8587528" cy="5152516"/>
          </a:xfrm>
          <a:prstGeom prst="rect">
            <a:avLst/>
          </a:prstGeom>
          <a:effectLst>
            <a:softEdge rad="317500"/>
          </a:effectLst>
        </p:spPr>
      </p:pic>
      <p:sp>
        <p:nvSpPr>
          <p:cNvPr id="8" name="Rectángulo 7"/>
          <p:cNvSpPr/>
          <p:nvPr/>
        </p:nvSpPr>
        <p:spPr>
          <a:xfrm>
            <a:off x="338291" y="478367"/>
            <a:ext cx="10938742" cy="1077218"/>
          </a:xfrm>
          <a:prstGeom prst="rect">
            <a:avLst/>
          </a:prstGeom>
        </p:spPr>
        <p:txBody>
          <a:bodyPr wrap="square">
            <a:spAutoFit/>
          </a:bodyPr>
          <a:lstStyle/>
          <a:p>
            <a:pPr algn="ct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GOD BLESS YOU!</a:t>
            </a:r>
          </a:p>
        </p:txBody>
      </p:sp>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10" name="CuadroTexto 9"/>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biblewell.org</a:t>
            </a:r>
            <a:endParaRPr lang="es-ES" dirty="0">
              <a:latin typeface="Abel" panose="02000506030000020004" pitchFamily="2" charset="0"/>
            </a:endParaRPr>
          </a:p>
        </p:txBody>
      </p:sp>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801" y="5461844"/>
            <a:ext cx="1242464" cy="1242464"/>
          </a:xfrm>
          <a:prstGeom prst="rect">
            <a:avLst/>
          </a:prstGeom>
        </p:spPr>
      </p:pic>
    </p:spTree>
    <p:extLst>
      <p:ext uri="{BB962C8B-B14F-4D97-AF65-F5344CB8AC3E}">
        <p14:creationId xmlns:p14="http://schemas.microsoft.com/office/powerpoint/2010/main" val="1860123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25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533399" y="3987744"/>
            <a:ext cx="11172271"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8800" b="1" dirty="0" err="1">
                <a:ln w="6600">
                  <a:solidFill>
                    <a:schemeClr val="accent2"/>
                  </a:solidFill>
                  <a:prstDash val="solid"/>
                </a:ln>
                <a:solidFill>
                  <a:srgbClr val="FFFFFF"/>
                </a:solidFill>
                <a:effectLst>
                  <a:outerShdw dist="38100" dir="2700000" algn="tl" rotWithShape="0">
                    <a:schemeClr val="accent2"/>
                  </a:outerShdw>
                </a:effectLst>
              </a:rPr>
              <a:t>E</a:t>
            </a:r>
            <a:r>
              <a:rPr lang="es-ES" sz="8800" b="1" dirty="0" err="1" smtClean="0">
                <a:ln w="6600">
                  <a:solidFill>
                    <a:schemeClr val="accent2"/>
                  </a:solidFill>
                  <a:prstDash val="solid"/>
                </a:ln>
                <a:solidFill>
                  <a:srgbClr val="FFFFFF"/>
                </a:solidFill>
                <a:effectLst>
                  <a:outerShdw dist="38100" dir="2700000" algn="tl" rotWithShape="0">
                    <a:schemeClr val="accent2"/>
                  </a:outerShdw>
                </a:effectLst>
              </a:rPr>
              <a:t>xodus</a:t>
            </a:r>
            <a:r>
              <a:rPr lang="es-ES" sz="8800" b="1" dirty="0" smtClean="0">
                <a:ln w="6600">
                  <a:solidFill>
                    <a:schemeClr val="accent2"/>
                  </a:solidFill>
                  <a:prstDash val="solid"/>
                </a:ln>
                <a:solidFill>
                  <a:srgbClr val="FFFFFF"/>
                </a:solidFill>
                <a:effectLst>
                  <a:outerShdw dist="38100" dir="2700000" algn="tl" rotWithShape="0">
                    <a:schemeClr val="accent2"/>
                  </a:outerShdw>
                </a:effectLst>
              </a:rPr>
              <a:t> 14:14</a:t>
            </a:r>
            <a:endParaRPr lang="es-ES" sz="8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6" name="Título 1"/>
          <p:cNvSpPr txBox="1">
            <a:spLocks/>
          </p:cNvSpPr>
          <p:nvPr/>
        </p:nvSpPr>
        <p:spPr>
          <a:xfrm>
            <a:off x="514350" y="1520990"/>
            <a:ext cx="8267700" cy="39985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3200" b="1" dirty="0" err="1" smtClean="0">
                <a:ln w="6600">
                  <a:solidFill>
                    <a:schemeClr val="accent2"/>
                  </a:solidFill>
                  <a:prstDash val="solid"/>
                </a:ln>
                <a:solidFill>
                  <a:srgbClr val="FFFFFF"/>
                </a:solidFill>
                <a:effectLst>
                  <a:outerShdw dist="38100" dir="2700000" algn="tl" rotWithShape="0">
                    <a:schemeClr val="accent2"/>
                  </a:outerShdw>
                </a:effectLst>
              </a:rPr>
              <a:t>Exods</a:t>
            </a:r>
            <a:r>
              <a:rPr lang="es-ES" sz="3200" b="1" dirty="0" smtClean="0">
                <a:ln w="6600">
                  <a:solidFill>
                    <a:schemeClr val="accent2"/>
                  </a:solidFill>
                  <a:prstDash val="solid"/>
                </a:ln>
                <a:solidFill>
                  <a:srgbClr val="FFFFFF"/>
                </a:solidFill>
                <a:effectLst>
                  <a:outerShdw dist="38100" dir="2700000" algn="tl" rotWithShape="0">
                    <a:schemeClr val="accent2"/>
                  </a:outerShdw>
                </a:effectLst>
              </a:rPr>
              <a:t> </a:t>
            </a:r>
            <a:r>
              <a:rPr lang="es-ES" sz="3200" b="1" dirty="0">
                <a:ln w="6600">
                  <a:solidFill>
                    <a:schemeClr val="accent2"/>
                  </a:solidFill>
                  <a:prstDash val="solid"/>
                </a:ln>
                <a:solidFill>
                  <a:srgbClr val="FFFFFF"/>
                </a:solidFill>
                <a:effectLst>
                  <a:outerShdw dist="38100" dir="2700000" algn="tl" rotWithShape="0">
                    <a:schemeClr val="accent2"/>
                  </a:outerShdw>
                </a:effectLst>
              </a:rPr>
              <a:t>14:14</a:t>
            </a:r>
          </a:p>
        </p:txBody>
      </p:sp>
      <p:sp>
        <p:nvSpPr>
          <p:cNvPr id="8" name="Título 1"/>
          <p:cNvSpPr txBox="1">
            <a:spLocks/>
          </p:cNvSpPr>
          <p:nvPr/>
        </p:nvSpPr>
        <p:spPr>
          <a:xfrm>
            <a:off x="361951" y="51054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The</a:t>
            </a:r>
            <a:r>
              <a:rPr lang="es-ES" b="1" dirty="0">
                <a:ln w="6600">
                  <a:solidFill>
                    <a:schemeClr val="accent2"/>
                  </a:solidFill>
                  <a:prstDash val="solid"/>
                </a:ln>
                <a:solidFill>
                  <a:srgbClr val="FFFFFF"/>
                </a:solidFill>
                <a:effectLst>
                  <a:outerShdw dist="38100" dir="2700000" algn="tl" rotWithShape="0">
                    <a:schemeClr val="accent2"/>
                  </a:outerShdw>
                </a:effectLst>
              </a:rPr>
              <a:t> Lord </a:t>
            </a:r>
            <a:r>
              <a:rPr lang="es-ES" b="1" dirty="0" err="1">
                <a:ln w="6600">
                  <a:solidFill>
                    <a:schemeClr val="accent2"/>
                  </a:solidFill>
                  <a:prstDash val="solid"/>
                </a:ln>
                <a:solidFill>
                  <a:srgbClr val="FFFFFF"/>
                </a:solidFill>
                <a:effectLst>
                  <a:outerShdw dist="38100" dir="2700000" algn="tl" rotWithShape="0">
                    <a:schemeClr val="accent2"/>
                  </a:outerShdw>
                </a:effectLst>
              </a:rPr>
              <a:t>God</a:t>
            </a:r>
            <a:r>
              <a:rPr lang="es-ES" b="1" dirty="0">
                <a:ln w="6600">
                  <a:solidFill>
                    <a:schemeClr val="accent2"/>
                  </a:solidFill>
                  <a:prstDash val="solid"/>
                </a:ln>
                <a:solidFill>
                  <a:srgbClr val="FFFFFF"/>
                </a:solidFill>
                <a:effectLst>
                  <a:outerShdw dist="38100" dir="2700000" algn="tl" rotWithShape="0">
                    <a:schemeClr val="accent2"/>
                  </a:outerShdw>
                </a:effectLst>
              </a:rPr>
              <a:t>,</a:t>
            </a:r>
          </a:p>
        </p:txBody>
      </p:sp>
      <p:sp>
        <p:nvSpPr>
          <p:cNvPr id="7" name="Título 1"/>
          <p:cNvSpPr txBox="1">
            <a:spLocks/>
          </p:cNvSpPr>
          <p:nvPr/>
        </p:nvSpPr>
        <p:spPr>
          <a:xfrm>
            <a:off x="361952" y="3442215"/>
            <a:ext cx="11830048" cy="119002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38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LORD GOD</a:t>
            </a:r>
            <a:endParaRPr lang="es-ES" sz="13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971675" y="1271584"/>
            <a:ext cx="5962650" cy="47625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 He will fight for you,</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804239" y="1408074"/>
            <a:ext cx="6297521" cy="4305930"/>
          </a:xfrm>
          <a:prstGeom prst="rect">
            <a:avLst/>
          </a:prstGeom>
          <a:effectLst>
            <a:softEdge rad="3175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ln w="6600">
                  <a:solidFill>
                    <a:schemeClr val="accent2"/>
                  </a:solidFill>
                  <a:prstDash val="solid"/>
                </a:ln>
                <a:solidFill>
                  <a:srgbClr val="FFFFFF"/>
                </a:solidFill>
                <a:effectLst>
                  <a:outerShdw dist="38100" dir="2700000" algn="tl" rotWithShape="0">
                    <a:schemeClr val="accent2"/>
                  </a:outerShdw>
                </a:effectLst>
              </a:rPr>
              <a:t>The Lord God, He will fight </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428750" y="1103831"/>
            <a:ext cx="7620000" cy="507682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err="1" smtClean="0">
                <a:solidFill>
                  <a:srgbClr val="FF6600"/>
                </a:solidFill>
              </a:rPr>
              <a:t>Music</a:t>
            </a:r>
            <a:r>
              <a:rPr lang="es-ES" sz="4800" dirty="0" smtClean="0">
                <a:solidFill>
                  <a:srgbClr val="FF6600"/>
                </a:solidFill>
              </a:rPr>
              <a:t> Time</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err="1">
                <a:ln w="6600">
                  <a:solidFill>
                    <a:schemeClr val="accent2"/>
                  </a:solidFill>
                  <a:prstDash val="solid"/>
                </a:ln>
                <a:solidFill>
                  <a:srgbClr val="FFFFFF"/>
                </a:solidFill>
                <a:effectLst>
                  <a:outerShdw dist="38100" dir="2700000" algn="tl" rotWithShape="0">
                    <a:schemeClr val="accent2"/>
                  </a:outerShdw>
                </a:effectLst>
              </a:rPr>
              <a:t>for</a:t>
            </a:r>
            <a:r>
              <a:rPr lang="es-ES" sz="4800" b="1" dirty="0">
                <a:ln w="6600">
                  <a:solidFill>
                    <a:schemeClr val="accent2"/>
                  </a:solidFill>
                  <a:prstDash val="solid"/>
                </a:ln>
                <a:solidFill>
                  <a:srgbClr val="FFFFFF"/>
                </a:solidFill>
                <a:effectLst>
                  <a:outerShdw dist="38100" dir="2700000" algn="tl" rotWithShape="0">
                    <a:schemeClr val="accent2"/>
                  </a:outerShdw>
                </a:effectLst>
              </a:rPr>
              <a:t> me.</a:t>
            </a:r>
          </a:p>
        </p:txBody>
      </p:sp>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8259</TotalTime>
  <Words>2206</Words>
  <Application>Microsoft Office PowerPoint</Application>
  <PresentationFormat>Panorámica</PresentationFormat>
  <Paragraphs>212</Paragraphs>
  <Slides>45</Slides>
  <Notes>43</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45</vt:i4>
      </vt:variant>
    </vt:vector>
  </HeadingPairs>
  <TitlesOfParts>
    <vt:vector size="51" baseType="lpstr">
      <vt:lpstr>Arial Black</vt:lpstr>
      <vt:lpstr>Calibri</vt:lpstr>
      <vt:lpstr>Arial</vt:lpstr>
      <vt:lpstr>Abel</vt:lpstr>
      <vt:lpstr>Britannic Bold</vt:lpstr>
      <vt:lpstr>Orgánico</vt:lpstr>
      <vt:lpstr>Presentación de PowerPoint</vt:lpstr>
      <vt:lpstr>Presentación de PowerPoint</vt:lpstr>
      <vt:lpstr>God Gives You Promises</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INTRODUCTION</vt:lpstr>
      <vt:lpstr>Presentación de PowerPoint</vt:lpstr>
      <vt:lpstr>PROMISES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Prayer Time</vt:lpstr>
      <vt:lpstr>ACTIVITIES</vt:lpstr>
      <vt:lpstr>Presentación de PowerPoint</vt:lpstr>
      <vt:lpstr>Music Time</vt:lpstr>
      <vt:lpstr>Music Time</vt:lpstr>
      <vt:lpstr>Music Time</vt:lpstr>
      <vt:lpstr>Music Time</vt:lpstr>
      <vt:lpstr>Music Time</vt:lpstr>
      <vt:lpstr>Music Time</vt:lpstr>
      <vt:lpstr>Music Time</vt:lpstr>
      <vt:lpstr>Music Time</vt:lpstr>
      <vt:lpstr>Music Time</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151</cp:revision>
  <dcterms:created xsi:type="dcterms:W3CDTF">2018-07-20T18:54:32Z</dcterms:created>
  <dcterms:modified xsi:type="dcterms:W3CDTF">2019-08-04T00:04:22Z</dcterms:modified>
</cp:coreProperties>
</file>