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47"/>
  </p:notesMasterIdLst>
  <p:sldIdLst>
    <p:sldId id="258" r:id="rId2"/>
    <p:sldId id="356" r:id="rId3"/>
    <p:sldId id="320" r:id="rId4"/>
    <p:sldId id="259" r:id="rId5"/>
    <p:sldId id="261" r:id="rId6"/>
    <p:sldId id="260" r:id="rId7"/>
    <p:sldId id="262" r:id="rId8"/>
    <p:sldId id="263" r:id="rId9"/>
    <p:sldId id="264" r:id="rId10"/>
    <p:sldId id="265" r:id="rId11"/>
    <p:sldId id="301" r:id="rId12"/>
    <p:sldId id="302" r:id="rId13"/>
    <p:sldId id="305" r:id="rId14"/>
    <p:sldId id="306" r:id="rId15"/>
    <p:sldId id="348" r:id="rId16"/>
    <p:sldId id="349" r:id="rId17"/>
    <p:sldId id="350" r:id="rId18"/>
    <p:sldId id="351" r:id="rId19"/>
    <p:sldId id="335" r:id="rId20"/>
    <p:sldId id="336" r:id="rId21"/>
    <p:sldId id="352" r:id="rId22"/>
    <p:sldId id="353" r:id="rId23"/>
    <p:sldId id="354" r:id="rId24"/>
    <p:sldId id="355" r:id="rId25"/>
    <p:sldId id="276" r:id="rId26"/>
    <p:sldId id="277" r:id="rId27"/>
    <p:sldId id="278" r:id="rId28"/>
    <p:sldId id="280" r:id="rId29"/>
    <p:sldId id="281" r:id="rId30"/>
    <p:sldId id="282" r:id="rId31"/>
    <p:sldId id="319" r:id="rId32"/>
    <p:sldId id="316" r:id="rId33"/>
    <p:sldId id="317" r:id="rId34"/>
    <p:sldId id="285" r:id="rId35"/>
    <p:sldId id="325" r:id="rId36"/>
    <p:sldId id="287" r:id="rId37"/>
    <p:sldId id="288" r:id="rId38"/>
    <p:sldId id="289" r:id="rId39"/>
    <p:sldId id="341" r:id="rId40"/>
    <p:sldId id="342" r:id="rId41"/>
    <p:sldId id="346" r:id="rId42"/>
    <p:sldId id="347" r:id="rId43"/>
    <p:sldId id="292" r:id="rId44"/>
    <p:sldId id="293" r:id="rId45"/>
    <p:sldId id="29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69429" autoAdjust="0"/>
  </p:normalViewPr>
  <p:slideViewPr>
    <p:cSldViewPr snapToGrid="0">
      <p:cViewPr varScale="1">
        <p:scale>
          <a:sx n="50" d="100"/>
          <a:sy n="50" d="100"/>
        </p:scale>
        <p:origin x="134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E2300-5978-4CEA-9EF0-279E9574081C}" type="datetimeFigureOut">
              <a:rPr lang="es-ES" smtClean="0"/>
              <a:t>23/08/2021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C803A-7ED3-4709-A81C-0F9D756D30C8}" type="slidenum">
              <a:rPr lang="es-ES" smtClean="0"/>
              <a:t>‹Nº›</a:t>
            </a:fld>
            <a:endParaRPr lang="es-ES"/>
          </a:p>
        </p:txBody>
      </p:sp>
    </p:spTree>
    <p:extLst>
      <p:ext uri="{BB962C8B-B14F-4D97-AF65-F5344CB8AC3E}">
        <p14:creationId xmlns:p14="http://schemas.microsoft.com/office/powerpoint/2010/main" val="12454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Leçon Biblique No. 6</a:t>
            </a:r>
          </a:p>
          <a:p>
            <a:r>
              <a:rPr lang="fr-FR" dirty="0"/>
              <a:t>Un voyage spécial avec des cadeaux à l’arrivée</a:t>
            </a:r>
          </a:p>
          <a:p>
            <a:endParaRPr lang="fr-FR" dirty="0"/>
          </a:p>
          <a:p>
            <a:r>
              <a:rPr lang="fr-FR" dirty="0"/>
              <a:t>Référence biblique : 2 Timothée 4:8 ; Apocalypse 1:5-6; Jean 3:16; Premiers écrits, p. 15-16.</a:t>
            </a:r>
          </a:p>
          <a:p>
            <a:endParaRPr lang="fr-FR" dirty="0"/>
          </a:p>
          <a:p>
            <a:r>
              <a:rPr lang="fr-FR" dirty="0"/>
              <a:t>Leçon principale : « Nous irons au ciel avec Jésus où nous recevrons une couronne et une harpe de victoire ».</a:t>
            </a:r>
          </a:p>
          <a:p>
            <a:endParaRPr lang="fr-FR" dirty="0"/>
          </a:p>
          <a:p>
            <a:r>
              <a:rPr lang="fr-FR" dirty="0"/>
              <a:t>Objectifs spécifiques :</a:t>
            </a:r>
          </a:p>
          <a:p>
            <a:r>
              <a:rPr lang="fr-FR" dirty="0"/>
              <a:t>A la fin du sujet, les enfants seront capables:</a:t>
            </a:r>
          </a:p>
          <a:p>
            <a:r>
              <a:rPr lang="fr-FR" dirty="0"/>
              <a:t>•	De savoir à quoi ressemblera notre voyage vers le ciel.</a:t>
            </a:r>
          </a:p>
          <a:p>
            <a:r>
              <a:rPr lang="fr-FR" dirty="0"/>
              <a:t>•	De décider  d’avoir une étoile ou plusieurs étoiles dans leur couronne.</a:t>
            </a:r>
          </a:p>
          <a:p>
            <a:r>
              <a:rPr lang="fr-FR" dirty="0"/>
              <a:t>•	D’être heureux de partager le message du salut avec les autres.</a:t>
            </a:r>
          </a:p>
          <a:p>
            <a:endParaRPr lang="fr-FR" dirty="0"/>
          </a:p>
          <a:p>
            <a:r>
              <a:rPr lang="fr-FR" dirty="0"/>
              <a:t>Verset à mémoriser : « Désormais, une couronne de justice m’est réservée, que le Seigneur, le juste juge, me donnera en ce jour-là, et non à moi seulement, mais aussi à tous ceux qui aiment son apparition. » (2 Timothée 4:8).</a:t>
            </a:r>
          </a:p>
          <a:p>
            <a:endParaRPr lang="fr-FR" dirty="0"/>
          </a:p>
          <a:p>
            <a:r>
              <a:rPr lang="fr-FR" dirty="0"/>
              <a:t>Matériels :</a:t>
            </a:r>
          </a:p>
          <a:p>
            <a:r>
              <a:rPr lang="fr-FR" dirty="0"/>
              <a:t>1. Dessins pour la leçon.</a:t>
            </a:r>
          </a:p>
          <a:p>
            <a:r>
              <a:rPr lang="fr-FR" dirty="0"/>
              <a:t>2. Thème chanson du jour et vers de mémoire dans des images illustratives.</a:t>
            </a:r>
          </a:p>
          <a:p>
            <a:r>
              <a:rPr lang="fr-FR" dirty="0"/>
              <a:t>3. Matériel d’illustration pour le temps de prière.</a:t>
            </a:r>
          </a:p>
          <a:p>
            <a:r>
              <a:rPr lang="fr-FR" dirty="0"/>
              <a:t>4. Souvenirs avec le verset à mémoriser du jour pour chaque enfant à ramener à la maison.</a:t>
            </a:r>
          </a:p>
          <a:p>
            <a:r>
              <a:rPr lang="fr-FR" dirty="0"/>
              <a:t>5. Matériels pour les activités manuelles.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a:t>
            </a:fld>
            <a:endParaRPr lang="es-ES"/>
          </a:p>
        </p:txBody>
      </p:sp>
    </p:spTree>
    <p:extLst>
      <p:ext uri="{BB962C8B-B14F-4D97-AF65-F5344CB8AC3E}">
        <p14:creationId xmlns:p14="http://schemas.microsoft.com/office/powerpoint/2010/main" val="365621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By my Savior’s side,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By my Savior’s side,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13</a:t>
            </a:fld>
            <a:endParaRPr lang="es-ES"/>
          </a:p>
        </p:txBody>
      </p:sp>
    </p:spTree>
    <p:extLst>
      <p:ext uri="{BB962C8B-B14F-4D97-AF65-F5344CB8AC3E}">
        <p14:creationId xmlns:p14="http://schemas.microsoft.com/office/powerpoint/2010/main" val="196775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By my Savior’s side, </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I’ll play my harp and sing a song.</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14</a:t>
            </a:fld>
            <a:endParaRPr lang="es-ES"/>
          </a:p>
        </p:txBody>
      </p:sp>
    </p:spTree>
    <p:extLst>
      <p:ext uri="{BB962C8B-B14F-4D97-AF65-F5344CB8AC3E}">
        <p14:creationId xmlns:p14="http://schemas.microsoft.com/office/powerpoint/2010/main" val="213454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while I still am here,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Gems for the crown I seek,</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15</a:t>
            </a:fld>
            <a:endParaRPr lang="es-ES"/>
          </a:p>
        </p:txBody>
      </p:sp>
    </p:spTree>
    <p:extLst>
      <p:ext uri="{BB962C8B-B14F-4D97-AF65-F5344CB8AC3E}">
        <p14:creationId xmlns:p14="http://schemas.microsoft.com/office/powerpoint/2010/main" val="1030964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Telling the whole wide world, of your saving love,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16</a:t>
            </a:fld>
            <a:endParaRPr lang="es-ES"/>
          </a:p>
        </p:txBody>
      </p:sp>
    </p:spTree>
    <p:extLst>
      <p:ext uri="{BB962C8B-B14F-4D97-AF65-F5344CB8AC3E}">
        <p14:creationId xmlns:p14="http://schemas.microsoft.com/office/powerpoint/2010/main" val="2871472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so, when I get there,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17</a:t>
            </a:fld>
            <a:endParaRPr lang="es-ES"/>
          </a:p>
        </p:txBody>
      </p:sp>
    </p:spTree>
    <p:extLst>
      <p:ext uri="{BB962C8B-B14F-4D97-AF65-F5344CB8AC3E}">
        <p14:creationId xmlns:p14="http://schemas.microsoft.com/office/powerpoint/2010/main" val="333686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Give you the biggest hug,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With you forever I will be.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18</a:t>
            </a:fld>
            <a:endParaRPr lang="es-ES"/>
          </a:p>
        </p:txBody>
      </p:sp>
    </p:spTree>
    <p:extLst>
      <p:ext uri="{BB962C8B-B14F-4D97-AF65-F5344CB8AC3E}">
        <p14:creationId xmlns:p14="http://schemas.microsoft.com/office/powerpoint/2010/main" val="820843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When I get there,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When I get there,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19</a:t>
            </a:fld>
            <a:endParaRPr lang="es-ES"/>
          </a:p>
        </p:txBody>
      </p:sp>
    </p:spTree>
    <p:extLst>
      <p:ext uri="{BB962C8B-B14F-4D97-AF65-F5344CB8AC3E}">
        <p14:creationId xmlns:p14="http://schemas.microsoft.com/office/powerpoint/2010/main" val="250091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Oh, when I get there, </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 brand-new name will I receive.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20</a:t>
            </a:fld>
            <a:endParaRPr lang="es-ES"/>
          </a:p>
        </p:txBody>
      </p:sp>
    </p:spTree>
    <p:extLst>
      <p:ext uri="{BB962C8B-B14F-4D97-AF65-F5344CB8AC3E}">
        <p14:creationId xmlns:p14="http://schemas.microsoft.com/office/powerpoint/2010/main" val="153919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while I still am here,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Gems for the crown I seek,</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21</a:t>
            </a:fld>
            <a:endParaRPr lang="es-ES"/>
          </a:p>
        </p:txBody>
      </p:sp>
    </p:spTree>
    <p:extLst>
      <p:ext uri="{BB962C8B-B14F-4D97-AF65-F5344CB8AC3E}">
        <p14:creationId xmlns:p14="http://schemas.microsoft.com/office/powerpoint/2010/main" val="343468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Telling the whole wide world, of your saving love,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22</a:t>
            </a:fld>
            <a:endParaRPr lang="es-ES"/>
          </a:p>
        </p:txBody>
      </p:sp>
    </p:spTree>
    <p:extLst>
      <p:ext uri="{BB962C8B-B14F-4D97-AF65-F5344CB8AC3E}">
        <p14:creationId xmlns:p14="http://schemas.microsoft.com/office/powerpoint/2010/main" val="65616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Développement du programme</a:t>
            </a:r>
          </a:p>
          <a:p>
            <a:r>
              <a:rPr lang="fr-FR" dirty="0"/>
              <a:t>1. Accueil : Accueillez les enfants de manière joyeuse et amusante. Accueillez les enfants en groupe et de manière générale. Présentez-vous ainsi que tous les enseignants qui seront en charge pendant l’activité.</a:t>
            </a:r>
          </a:p>
          <a:p>
            <a:endParaRPr lang="fr-FR"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5</a:t>
            </a:fld>
            <a:endParaRPr lang="es-ES"/>
          </a:p>
        </p:txBody>
      </p:sp>
    </p:spTree>
    <p:extLst>
      <p:ext uri="{BB962C8B-B14F-4D97-AF65-F5344CB8AC3E}">
        <p14:creationId xmlns:p14="http://schemas.microsoft.com/office/powerpoint/2010/main" val="4703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so, when I get there,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23</a:t>
            </a:fld>
            <a:endParaRPr lang="es-ES"/>
          </a:p>
        </p:txBody>
      </p:sp>
    </p:spTree>
    <p:extLst>
      <p:ext uri="{BB962C8B-B14F-4D97-AF65-F5344CB8AC3E}">
        <p14:creationId xmlns:p14="http://schemas.microsoft.com/office/powerpoint/2010/main" val="517542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Give you the biggest hug,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With you forever I will be.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24</a:t>
            </a:fld>
            <a:endParaRPr lang="es-ES"/>
          </a:p>
        </p:txBody>
      </p:sp>
    </p:spTree>
    <p:extLst>
      <p:ext uri="{BB962C8B-B14F-4D97-AF65-F5344CB8AC3E}">
        <p14:creationId xmlns:p14="http://schemas.microsoft.com/office/powerpoint/2010/main" val="4087872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Leçon </a:t>
            </a:r>
          </a:p>
          <a:p>
            <a:r>
              <a:rPr lang="fr-FR" dirty="0"/>
              <a:t>3. 1. Introduction : </a:t>
            </a:r>
          </a:p>
          <a:p>
            <a:r>
              <a:rPr lang="fr-FR" dirty="0"/>
              <a:t>Bonjour les enfants!</a:t>
            </a:r>
          </a:p>
          <a:p>
            <a:r>
              <a:rPr lang="fr-FR" dirty="0"/>
              <a:t>Regarde, ce que je t’ai apporté ! (Montrer différents types de couronnes).</a:t>
            </a:r>
          </a:p>
          <a:p>
            <a:r>
              <a:rPr lang="fr-FR" dirty="0"/>
              <a:t>Je suis sûr que vous avez vu des couronnes à différents endroits.</a:t>
            </a:r>
          </a:p>
          <a:p>
            <a:r>
              <a:rPr lang="fr-FR" dirty="0"/>
              <a:t>Beaucoup de gens portent des couronnes – les rois et les reines, les gens à leur anniversaire ou quand quelqu’un est honoré.</a:t>
            </a:r>
          </a:p>
          <a:p>
            <a:r>
              <a:rPr lang="fr-FR" dirty="0"/>
              <a:t>Avez-vous déjà porté une couronne-jouet ?... (Attendez un instant que les enfants répondent.) Mais pouvez-vous imaginer s’ils vous mettent une vraie couronne ? Et encore plus une couronne en or ?... Avec des pierres précieuses qui brillent beaucoup ?</a:t>
            </a:r>
          </a:p>
          <a:p>
            <a:r>
              <a:rPr lang="fr-FR" dirty="0"/>
              <a:t>Eh bien, je vais vous dire que, oui, il est possible d’obtenir une vraie couronne ! Jésus a préparé une couronne pour vous, pour moi et pour tous ceux qui se préparent pour le grand voyage vers le ciel.</a:t>
            </a:r>
          </a:p>
          <a:p>
            <a:r>
              <a:rPr lang="fr-FR" dirty="0"/>
              <a:t>Aujourd’hui, on va parler de Couronnes ! Quand les recevrons-nous ? Pourquoi les recevrons-nous ? Pour quoi les recevrons-nous ?</a:t>
            </a:r>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25</a:t>
            </a:fld>
            <a:endParaRPr lang="es-ES"/>
          </a:p>
        </p:txBody>
      </p:sp>
    </p:spTree>
    <p:extLst>
      <p:ext uri="{BB962C8B-B14F-4D97-AF65-F5344CB8AC3E}">
        <p14:creationId xmlns:p14="http://schemas.microsoft.com/office/powerpoint/2010/main" val="1250694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2. Développement de la leçon :</a:t>
            </a:r>
          </a:p>
          <a:p>
            <a:r>
              <a:rPr lang="fr-FR" dirty="0"/>
              <a:t>Rappelons-nous un peu ce dont nous avons parlé précédemment :</a:t>
            </a:r>
          </a:p>
          <a:p>
            <a:r>
              <a:rPr lang="fr-FR" dirty="0"/>
              <a:t>Jésus vient sur les nuées avec tous ses anges ; et ils ne viendront pas tranquillement mais en chantant. On les entendra partout louer Dieu et jouer de leurs trompettes. C’est un moment extraordinaire qui n’a jamais été vu auparavant !</a:t>
            </a:r>
          </a:p>
          <a:p>
            <a:r>
              <a:rPr lang="fr-FR" dirty="0"/>
              <a:t>Ceux qui attendent, et sont prêts pour le grand voyage, seront heureux, les bras tendus attendant le Roi des rois. Mais ceux qui ne se sont pas préparés seront effrayés, criant de terreur et de peur pour ce qui se passe, et se souvenant du temps où ils se méfiaient de Dieu et de leurs parents. Ceux qui n’ont pas demandé pardon trembleront, car il est maintenant trop tard pour se repentir. Il sera déjà trop tard pour préparer le grand voyage vers le ciel. Par conséquent, ils seront désespérés et supplieront les montagnes de leur tomber dessus.</a:t>
            </a:r>
          </a:p>
          <a:p>
            <a:r>
              <a:rPr lang="fr-FR" dirty="0"/>
              <a:t>Pendant ce temps, ceux qui seront morts en croyant en Jésus, et préparés pour le grand voyage, sont ressuscités.</a:t>
            </a:r>
          </a:p>
          <a:p>
            <a:r>
              <a:rPr lang="fr-FR" dirty="0"/>
              <a:t>Les anges de Dieu rassemblent tous les sauvés pour le grand voyage : les vivants et les ressuscités. Tout est préparé et prêt pour commencer le voyage !</a:t>
            </a:r>
          </a:p>
          <a:p>
            <a:r>
              <a:rPr lang="fr-FR" dirty="0"/>
              <a:t>Pourtant, ceux qui ne se sont pas préparés et ne sont pas sauvés, ne peuvent pas voyager et seront désespérément tristes.</a:t>
            </a:r>
          </a:p>
          <a:p>
            <a:r>
              <a:rPr lang="fr-FR" dirty="0"/>
              <a:t>Très bien, le jour de la venue de Jésus, il y aura deux groupes de personnes : ceux qui sont désespérés et terrorisés ; et ceux qui attendent avec joie la venue du Seigneur.</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26</a:t>
            </a:fld>
            <a:endParaRPr lang="es-ES"/>
          </a:p>
        </p:txBody>
      </p:sp>
    </p:spTree>
    <p:extLst>
      <p:ext uri="{BB962C8B-B14F-4D97-AF65-F5344CB8AC3E}">
        <p14:creationId xmlns:p14="http://schemas.microsoft.com/office/powerpoint/2010/main" val="25247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Dans quel groupe aimeriez-vous être ? Parmi ceux qui sont préparés pour le voyage vers le ciel, ou ceux qui ne s’y sont pas préparés ? Parmi ceux qui sont heureux parce qu’ils vont au paradis ?... Ou ceux qui sont tristes parce qu’ils ne se sont pas préparés ? (Pense)</a:t>
            </a:r>
          </a:p>
          <a:p>
            <a:r>
              <a:rPr lang="fr-FR" dirty="0"/>
              <a:t>Avez-vous pensé à quel groupe vous feriez si le Seigneur Jésus venait aujourd’hui ?</a:t>
            </a:r>
          </a:p>
          <a:p>
            <a:r>
              <a:rPr lang="fr-FR" dirty="0"/>
              <a:t>Nous avons déjà dit que nous devons nous préparer car la venue de Jésus est très prochaine !</a:t>
            </a:r>
          </a:p>
          <a:p>
            <a:r>
              <a:rPr lang="fr-FR" dirty="0"/>
              <a:t>Rappelez-vous toujours que pour être prêt, vous devez :</a:t>
            </a:r>
          </a:p>
          <a:p>
            <a:pPr marL="171450" indent="-171450">
              <a:buFont typeface="Arial" panose="020B0604020202020204" pitchFamily="34" charset="0"/>
              <a:buChar char="•"/>
            </a:pPr>
            <a:r>
              <a:rPr lang="fr-FR" dirty="0"/>
              <a:t>Laissez Jésus vivre dans votre cœur, acceptez-le comme votre Sauveur, et laissez l’Esprit de Dieu vivre toujours dans votre cœur.</a:t>
            </a:r>
          </a:p>
          <a:p>
            <a:pPr marL="171450" indent="-171450">
              <a:buFont typeface="Arial" panose="020B0604020202020204" pitchFamily="34" charset="0"/>
              <a:buChar char="•"/>
            </a:pPr>
            <a:r>
              <a:rPr lang="fr-FR" dirty="0"/>
              <a:t>Étudier la Parole de Dieu</a:t>
            </a:r>
          </a:p>
          <a:p>
            <a:pPr marL="171450" indent="-171450">
              <a:buFont typeface="Arial" panose="020B0604020202020204" pitchFamily="34" charset="0"/>
              <a:buChar char="•"/>
            </a:pPr>
            <a:r>
              <a:rPr lang="fr-FR" dirty="0"/>
              <a:t>Toujours faire la volonté de Dieu</a:t>
            </a:r>
          </a:p>
          <a:p>
            <a:r>
              <a:rPr lang="fr-FR" dirty="0"/>
              <a:t>Avez-vous déjà donné votre cœur à Jésus ? Vous préparez sa venue ? Êtes-vous prêt à vivre avec Jésus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27</a:t>
            </a:fld>
            <a:endParaRPr lang="es-ES"/>
          </a:p>
        </p:txBody>
      </p:sp>
    </p:spTree>
    <p:extLst>
      <p:ext uri="{BB962C8B-B14F-4D97-AF65-F5344CB8AC3E}">
        <p14:creationId xmlns:p14="http://schemas.microsoft.com/office/powerpoint/2010/main" val="2343132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Quand Jésus viendra, tous ceux qui attendent et tous ceux qui seront ressuscités pour vivre éternellement avec Christ seront enlevés pour recevoir Jésus dans les airs. C’est-à-dire que lorsque Jésus s’approchera de la terre, nous monterons tous au ciel au milieu des cris de joie et de victoire pour avoir rencontré des êtres chers, et mieux encore, nous verrons Jésus face à face ! Quel bonheur ! Et c’est ainsi que nous monterons au ciel avec Jésus !</a:t>
            </a:r>
          </a:p>
          <a:p>
            <a:r>
              <a:rPr lang="fr-FR" dirty="0"/>
              <a:t>Vous savez quoi? Notre voyage au paradis durera 7 jours !!! Nous irons sûrement à la rencontre de ceux qui vivent sur d’autres planètes. Nous apprendrons à connaître l’espace au fur et à mesure que nous irons sur la lune et sur d’autres planètes. Peux-tu imaginer?</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28</a:t>
            </a:fld>
            <a:endParaRPr lang="es-ES"/>
          </a:p>
        </p:txBody>
      </p:sp>
    </p:spTree>
    <p:extLst>
      <p:ext uri="{BB962C8B-B14F-4D97-AF65-F5344CB8AC3E}">
        <p14:creationId xmlns:p14="http://schemas.microsoft.com/office/powerpoint/2010/main" val="1388795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Nous allons voyager pour voir les étoiles et connaître les êtres sur d’autres planètes….vous imaginez ça ?</a:t>
            </a:r>
          </a:p>
          <a:p>
            <a:r>
              <a:rPr lang="fr-FR" dirty="0"/>
              <a:t>Et tous ensembles avec Jésus, nous monterons à la cité d’or.</a:t>
            </a:r>
          </a:p>
          <a:p>
            <a:r>
              <a:rPr lang="fr-FR" dirty="0"/>
              <a:t>Alors que nous commençons ce voyage, nous dirons : Saint le Seigneur Dieu tout-puissant ! Et certains crieront : Alléluia ! C’est merveilleux !</a:t>
            </a:r>
          </a:p>
          <a:p>
            <a:r>
              <a:rPr lang="fr-FR" dirty="0"/>
              <a:t>Pouvez-vous imaginer ce moment? - tout le monde voyageant avec bonheur au paradis? Il sera extraordinaire de louer Dieu alors que nous voyageons au ciel à travers l’univers.</a:t>
            </a:r>
          </a:p>
          <a:p>
            <a:r>
              <a:rPr lang="fr-FR" dirty="0"/>
              <a:t>Les milliers et les milliers de personnes qui iront au ciel avec Jésus le reconnaissent comme le grand Roi et le leader de ce voyage.</a:t>
            </a:r>
          </a:p>
          <a:p>
            <a:r>
              <a:rPr lang="fr-FR" dirty="0"/>
              <a:t>Quand nous atteindrons le ciel, nous verrons la mer de verre où le Sauveur nous donnera des emblèmes c’est-à-dire qu’il nous donnera des récompenses de victoire : « Jésus a apporté les couronnes, et de sa main droite les a placées sur nos têtes. Il a donné nous harpes d’or et palmes de la victoire. » (PE, p. 16).</a:t>
            </a:r>
          </a:p>
          <a:p>
            <a:r>
              <a:rPr lang="fr-FR" dirty="0"/>
              <a:t>Que c’est beau! Jésus nous fera de beaux cadeaux : Une couronne qu’il placera lui-même sur notre tête. Nous chanterons aussi de belles louanges avec la harpe dorée. Pouvez-vous imaginer former un groupe musical avec les anges ?... De plus, nous recevrons les palmes de la victoire.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29</a:t>
            </a:fld>
            <a:endParaRPr lang="es-ES"/>
          </a:p>
        </p:txBody>
      </p:sp>
    </p:spTree>
    <p:extLst>
      <p:ext uri="{BB962C8B-B14F-4D97-AF65-F5344CB8AC3E}">
        <p14:creationId xmlns:p14="http://schemas.microsoft.com/office/powerpoint/2010/main" val="4040690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fr-FR" dirty="0"/>
              <a:t>Lorsque nous atteindrons le ciel, nous formerons un carré autour de Jésus, le Roi des rois et Seigneur des seigneurs, et réaliserons que Jésus est bien plus haut que tout le monde, y compris les anges ! Alors Jésus regardera avec amour tous les rachetés.</a:t>
            </a:r>
          </a:p>
          <a:p>
            <a:pPr rtl="0"/>
            <a:r>
              <a:rPr lang="fr-FR" dirty="0"/>
              <a:t>Comme ce sera joyeux d’être là ! Quel événement super spécial : être avec Jésus, les anges et tous les sauvés !</a:t>
            </a:r>
          </a:p>
          <a:p>
            <a:pPr rtl="0"/>
            <a:r>
              <a:rPr lang="fr-FR" dirty="0"/>
              <a:t>Vous savez quoi?! La couronne que Jésus a préparée pour nous aura un détail spécial.... Votre couronne dans le ciel aura votre nom, ce sera votre NOUVEAU NOM (Apocalypse 2 : 17).</a:t>
            </a:r>
          </a:p>
          <a:p>
            <a:pPr rtl="0"/>
            <a:r>
              <a:rPr lang="fr-FR" dirty="0"/>
              <a:t>Alors qui ne recevra que ce prix ? La Bible dit : « Désormais la couronne de justice m’est réservée; le Seigneur, le juste juge, me le donnera dans ce jour-là, et non seulement à moi, mais encore à tous ceux qui auront aimé son avènement. » (2 Timothée 4 : 8).</a:t>
            </a:r>
          </a:p>
          <a:p>
            <a:pPr rtl="0"/>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30</a:t>
            </a:fld>
            <a:endParaRPr lang="es-ES"/>
          </a:p>
        </p:txBody>
      </p:sp>
    </p:spTree>
    <p:extLst>
      <p:ext uri="{BB962C8B-B14F-4D97-AF65-F5344CB8AC3E}">
        <p14:creationId xmlns:p14="http://schemas.microsoft.com/office/powerpoint/2010/main" val="3033892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Merveilleux! Le prix est pour tous ceux qui attendent la seconde venue du Christ !</a:t>
            </a:r>
          </a:p>
          <a:p>
            <a:r>
              <a:rPr lang="fr-FR" dirty="0"/>
              <a:t>C’est très excitant! Chacun de nous recevra une couronne ! Pouvez-vous imaginer à quoi ressemblera le vôtre?</a:t>
            </a:r>
          </a:p>
          <a:p>
            <a:r>
              <a:rPr lang="fr-FR" dirty="0"/>
              <a:t>La couronne aura également une autre caractéristique : elle aura des étoiles brillantes ! Certaines couronnes seront pleines d’étoiles et d’autres n’en auront que quelques-unes. Cependant, tout le monde sera content de la couronne qu’il recevra, car au ciel il n’y aura plus d’envie. Nous ne serons pas jaloux de ce que les autres ont.</a:t>
            </a:r>
          </a:p>
          <a:p>
            <a:r>
              <a:rPr lang="fr-FR" dirty="0"/>
              <a:t>Pourquoi certaines couronnes ont-elles plus d’étoiles que d’autres ? Parce que chaque étoile représente une personne à qui nous avons parlé de Jésus ! Par conséquent, si nous voulons que nos amis se joignent à nous dans notre beau voyage, alors nous devons leur parler avec joie de ce que nous avons appris. Partager cette belle nouvelle à nos amis qui ont besoin de l’entendre est tellement merveilleux !</a:t>
            </a:r>
          </a:p>
          <a:p>
            <a:r>
              <a:rPr lang="fr-FR" dirty="0"/>
              <a:t>Avez-vous déjà parlé de Jésus à quelqu’un ? Avez-vous déjà parlé à vos amis du grand voyage que nous allons faire ?</a:t>
            </a:r>
          </a:p>
          <a:p>
            <a:r>
              <a:rPr lang="fr-FR" dirty="0"/>
              <a:t>Alors que je parle de ces merveilleuses histoires aujourd’hui, je vous encourage à parler aux autres de ce que vous apprenez. N’oubliez pas que vous aurez des étoiles sur votre couronne pour chaque ami ou enfant que vous apporterez à Jésus.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31</a:t>
            </a:fld>
            <a:endParaRPr lang="es-ES"/>
          </a:p>
        </p:txBody>
      </p:sp>
    </p:spTree>
    <p:extLst>
      <p:ext uri="{BB962C8B-B14F-4D97-AF65-F5344CB8AC3E}">
        <p14:creationId xmlns:p14="http://schemas.microsoft.com/office/powerpoint/2010/main" val="1773302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Et pourquoi Jésus nous donnera-t-il les palmes de la victoire au ciel ? Car au paradis, une palme symbolisera que nous sommes victorieux</a:t>
            </a:r>
          </a:p>
          <a:p>
            <a:r>
              <a:rPr lang="fr-FR" dirty="0"/>
              <a:t>Aussi, à quoi servira la harpe dorée ? La harpe d’or, qui brillera de mille feux, sera utilisée pour louer Dieu. Lorsque les anges nous donneront la note de début, nous jouerons tous les cordes de la harpe créant un bel hymne. Tous les enfants du Seigneur le loueront.</a:t>
            </a:r>
          </a:p>
          <a:p>
            <a:r>
              <a:rPr lang="fr-FR" dirty="0"/>
              <a:t>Dans Apocalypse 1:5-6, il est dit : « et de la part de Jésus Christ, le témoin fidèle, le premier-né des morts, et le prince des rois de la terre! A celui qui nous aime, qui nous a délivrés de nos péchés par son sang, et qui a fait de nous un royaume, des sacrificateurs pour Dieu son Père, à lui soient la gloire et la puissance, aux siècles des siècles! Amen! » Ce sera notre chanson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32</a:t>
            </a:fld>
            <a:endParaRPr lang="es-ES"/>
          </a:p>
        </p:txBody>
      </p:sp>
    </p:spTree>
    <p:extLst>
      <p:ext uri="{BB962C8B-B14F-4D97-AF65-F5344CB8AC3E}">
        <p14:creationId xmlns:p14="http://schemas.microsoft.com/office/powerpoint/2010/main" val="209099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2. Moment musical :</a:t>
            </a:r>
          </a:p>
          <a:p>
            <a:r>
              <a:rPr lang="fr-FR" dirty="0"/>
              <a:t>Commencez par enseigner des chansons gaies qui peuvent motiver le groupe. Chantez la chanson thème de la série pour aider les enfants à mieux comprendre le sujet. Vous pouvez utiliser une chanson de salutation pour cette occasion, et pouvez revoir les chansons des années précédentes</a:t>
            </a:r>
          </a:p>
          <a:p>
            <a:r>
              <a:rPr lang="fr-FR" dirty="0"/>
              <a:t>Une option consiste à enseigner « Nous sommes heureux », « Oh, quelle joie », « Alléluia », etc.</a:t>
            </a:r>
          </a:p>
          <a:p>
            <a:r>
              <a:rPr lang="fr-FR" dirty="0"/>
              <a:t>N’oubliez pas d’avoir le temps de chanter la chanson du jour. « Quand je suis au paradis.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6</a:t>
            </a:fld>
            <a:endParaRPr lang="es-ES"/>
          </a:p>
        </p:txBody>
      </p:sp>
    </p:spTree>
    <p:extLst>
      <p:ext uri="{BB962C8B-B14F-4D97-AF65-F5344CB8AC3E}">
        <p14:creationId xmlns:p14="http://schemas.microsoft.com/office/powerpoint/2010/main" val="98017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Oh, comme ce sera beau de louer le Seigneur à ce moment-là ! Louer Jésus pour ce qu’il a fait pour chacun de nous ! Ce sera le thème de chaque chanson. Nous chanterons bien sûr avec tous les anges jouant chacun de notre harpe.</a:t>
            </a:r>
          </a:p>
          <a:p>
            <a:r>
              <a:rPr lang="fr-FR" dirty="0"/>
              <a:t>Savez-vous à quoi ressembleront nos vêtements au paradis ? Nous serons tous vêtus de blanc de haut en bas. Écoutez ce que quelqu’un a écrit : « Et ils étaient tous vêtus d’un glorieux manteau blanc de leurs épaules à leurs pieds. Les anges étaient tout autour de nous pendant que nous marchions sur la mer de verre jusqu’à la porte de la ville. Bras, saisit la porte nacrée, la renversa sur ses gonds étincelants, et nous dit : Tu as lavé tes robes dans mon sang, défendis-toi avec raideur pour ma vérité, entre. Nous sommes tous entrés et avons senti que nous avions un droit parfait dans la ville. » (P.E., p. 16).</a:t>
            </a:r>
          </a:p>
          <a:p>
            <a:r>
              <a:rPr lang="fr-FR" dirty="0"/>
              <a:t>Pouvez-vous imaginer ça? Tellement incroyable ! J’ai déjà hâte de vivre cet instant ! Et toi?</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33</a:t>
            </a:fld>
            <a:endParaRPr lang="es-ES"/>
          </a:p>
        </p:txBody>
      </p:sp>
    </p:spTree>
    <p:extLst>
      <p:ext uri="{BB962C8B-B14F-4D97-AF65-F5344CB8AC3E}">
        <p14:creationId xmlns:p14="http://schemas.microsoft.com/office/powerpoint/2010/main" val="3767208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Nous entrerons dans la grande ville sainte alors que Jésus nous ouvre les portes ! Que c’est beau! Cette porte ou cette porte sera si spéciale car elle sera faite d’une seule grande perle. En entrant dans la ville céleste, nous regarderons le paradis et serons émerveillés par sa beauté.</a:t>
            </a:r>
          </a:p>
          <a:p>
            <a:r>
              <a:rPr lang="fr-FR" dirty="0"/>
              <a:t>Et la plus belle chose est que le fils de Dieu, Jésus, se tiendra les bras tendus pour nous accueillir au ciel et recevoir tous les hommes, femmes et enfants.</a:t>
            </a:r>
          </a:p>
          <a:p>
            <a:r>
              <a:rPr lang="fr-FR" dirty="0"/>
              <a:t>Nous reconnaîtrons Jésus parce qu’il portera les marques de la crucifixion. Là, au ciel, nous connaîtrons personnellement celui qui est mort pour nous sur la croix. Nous nous souviendrons du grand sacrifice de Jésus, et louerons Dieu, car par lui, nous avons la vie éternelle.</a:t>
            </a:r>
          </a:p>
          <a:p>
            <a:r>
              <a:rPr lang="fr-FR" dirty="0"/>
              <a:t>Vous ne voulez sûrement pas manquer ce moment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34</a:t>
            </a:fld>
            <a:endParaRPr lang="es-ES"/>
          </a:p>
        </p:txBody>
      </p:sp>
    </p:spTree>
    <p:extLst>
      <p:ext uri="{BB962C8B-B14F-4D97-AF65-F5344CB8AC3E}">
        <p14:creationId xmlns:p14="http://schemas.microsoft.com/office/powerpoint/2010/main" val="1962107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Pour vous, garçons et filles qui écoutez, laissez-moi vous dire que Dieu nous aime beaucoup. Il nous a créés et nous a donné une si belle nature pour y vivre. Mais nous avons péché. Savez-vous ce qu’est le péché ? Ce ne sont que de mauvaises choses, comme mentir, dire de gros mots, voler, désobéir à nos parents et répéter ces choses à plusieurs reprises. À cause du péché, nous sommes loin de Dieu. La Bible dit : « Le salaire du péché, c’est la mort » (Romains 3 :23).</a:t>
            </a:r>
          </a:p>
          <a:p>
            <a:r>
              <a:rPr lang="fr-FR" dirty="0"/>
              <a:t>Dieu, parce qu’il nous aime tant, avait un plan pour que nous puissions redevenir ses enfants. Maintenant, quel est ce plan ? Dieu a envoyé Jésus sur terre, afin qu’il puisse mourir pour chacun de ses enfants. La Bible dit : « Car Dieu a tant aimé le monde qu’il a donné son Fils unique, afin que quiconque croit en lui ne périsse pas, mais qu’il  ait la vie éternelle. » (Jean 3:16).</a:t>
            </a:r>
          </a:p>
          <a:p>
            <a:r>
              <a:rPr lang="fr-FR" dirty="0"/>
              <a:t>C’est pourquoi Jésus a quitté le ciel et est venu mourir pour ses enfants. Il a été condamné à mourir sur une croix pour vous et moi. Bien qu’il n’ait jamais péché, il est mort à notre place afin que nous puissions vivre avec lui au ciel.</a:t>
            </a:r>
          </a:p>
          <a:p>
            <a:r>
              <a:rPr lang="fr-FR" dirty="0"/>
              <a:t>Après sa mort, Jésus est ressuscité et est maintenant au ciel. Et bientôt, très bientôt, Il viendra nous chercher et nous recevra avec des milliers d’anges pour aller vivre avec Lui pour toujours.</a:t>
            </a:r>
          </a:p>
          <a:p>
            <a:r>
              <a:rPr lang="fr-FR" dirty="0"/>
              <a:t>Voulez-vous faire ce voyage avec beaucoup d’autres garçons et filles? Vous n’avez qu’à croire en Jésus et lui demander de vivre dans votre cœur.</a:t>
            </a:r>
          </a:p>
          <a:p>
            <a:r>
              <a:rPr lang="fr-FR" dirty="0"/>
              <a:t>Si vous n’avez pas encore donné votre cœur à Jésus, vous devriez le faire maintenant. Il est mort pour vous afin que vous puissiez profiter de ce grand voyage et aller vivre avec lui pour toujours.</a:t>
            </a:r>
          </a:p>
          <a:p>
            <a:r>
              <a:rPr lang="fr-FR" dirty="0"/>
              <a:t>Voulez-vous donner votre cœur à Jésus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35</a:t>
            </a:fld>
            <a:endParaRPr lang="es-ES"/>
          </a:p>
        </p:txBody>
      </p:sp>
    </p:spTree>
    <p:extLst>
      <p:ext uri="{BB962C8B-B14F-4D97-AF65-F5344CB8AC3E}">
        <p14:creationId xmlns:p14="http://schemas.microsoft.com/office/powerpoint/2010/main" val="695867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4. Enseigner le verset à mémoriser </a:t>
            </a:r>
          </a:p>
          <a:p>
            <a:pPr marL="171450" indent="-171450">
              <a:buFont typeface="Arial" panose="020B0604020202020204" pitchFamily="34" charset="0"/>
              <a:buChar char="•"/>
            </a:pPr>
            <a:r>
              <a:rPr lang="fr-FR" dirty="0"/>
              <a:t> « Désormais la couronne de justice</a:t>
            </a:r>
          </a:p>
          <a:p>
            <a:pPr marL="171450" indent="-171450">
              <a:buFont typeface="Arial" panose="020B0604020202020204" pitchFamily="34" charset="0"/>
              <a:buChar char="•"/>
            </a:pPr>
            <a:r>
              <a:rPr lang="fr-FR" dirty="0"/>
              <a:t>m’est réservée;</a:t>
            </a:r>
          </a:p>
          <a:p>
            <a:pPr marL="171450" indent="-171450">
              <a:buFont typeface="Arial" panose="020B0604020202020204" pitchFamily="34" charset="0"/>
              <a:buChar char="•"/>
            </a:pPr>
            <a:r>
              <a:rPr lang="fr-FR" dirty="0"/>
              <a:t>le Seigneur, le juste juge,</a:t>
            </a:r>
          </a:p>
          <a:p>
            <a:pPr marL="171450" indent="-171450">
              <a:buFont typeface="Arial" panose="020B0604020202020204" pitchFamily="34" charset="0"/>
              <a:buChar char="•"/>
            </a:pPr>
            <a:r>
              <a:rPr lang="fr-FR" dirty="0"/>
              <a:t>me le donnera dans ce jour-là,</a:t>
            </a:r>
          </a:p>
          <a:p>
            <a:pPr marL="171450" indent="-171450">
              <a:buFont typeface="Arial" panose="020B0604020202020204" pitchFamily="34" charset="0"/>
              <a:buChar char="•"/>
            </a:pPr>
            <a:r>
              <a:rPr lang="fr-FR" dirty="0"/>
              <a:t>et non seulement à moi,</a:t>
            </a:r>
          </a:p>
          <a:p>
            <a:pPr marL="171450" indent="-171450">
              <a:buFont typeface="Arial" panose="020B0604020202020204" pitchFamily="34" charset="0"/>
              <a:buChar char="•"/>
            </a:pPr>
            <a:r>
              <a:rPr lang="fr-FR" dirty="0"/>
              <a:t>mais encore à tous ceux qui auront aimé son avènement. »</a:t>
            </a:r>
          </a:p>
          <a:p>
            <a:pPr marL="171450" indent="-171450">
              <a:buFont typeface="Arial" panose="020B0604020202020204" pitchFamily="34" charset="0"/>
              <a:buChar char="•"/>
            </a:pPr>
            <a:r>
              <a:rPr lang="fr-FR" dirty="0"/>
              <a:t>2 Timothée 4:8</a:t>
            </a:r>
          </a:p>
          <a:p>
            <a:r>
              <a:rPr lang="fr-FR" dirty="0"/>
              <a:t>Vous pouvez préparer le verset avec des images. Vous pouvez mettre les mots du verset sous chaque image correspondante.</a:t>
            </a:r>
          </a:p>
          <a:p>
            <a:r>
              <a:rPr lang="fr-FR" dirty="0"/>
              <a:t>Chaque partie du verset sera une carte géante.</a:t>
            </a:r>
          </a:p>
          <a:p>
            <a:r>
              <a:rPr lang="fr-FR" dirty="0"/>
              <a:t>Par exemple:</a:t>
            </a:r>
          </a:p>
          <a:p>
            <a:pPr marL="171450" indent="-171450">
              <a:buFont typeface="Arial" panose="020B0604020202020204" pitchFamily="34" charset="0"/>
              <a:buChar char="•"/>
            </a:pPr>
            <a:r>
              <a:rPr lang="fr-FR" dirty="0"/>
              <a:t>« Désormais la couronne de justice m’est réservée (une couronne)</a:t>
            </a:r>
          </a:p>
          <a:p>
            <a:pPr marL="171450" indent="-171450">
              <a:buFont typeface="Arial" panose="020B0604020202020204" pitchFamily="34" charset="0"/>
              <a:buChar char="•"/>
            </a:pPr>
            <a:r>
              <a:rPr lang="fr-FR" dirty="0"/>
              <a:t>le Seigneur, le juste juge (un juge)</a:t>
            </a:r>
          </a:p>
          <a:p>
            <a:pPr marL="171450" indent="-171450">
              <a:buFont typeface="Arial" panose="020B0604020202020204" pitchFamily="34" charset="0"/>
              <a:buChar char="•"/>
            </a:pPr>
            <a:r>
              <a:rPr lang="fr-FR" dirty="0"/>
              <a:t>me le donnera dans ce jour-là (Jésus donnant la couronne)</a:t>
            </a:r>
          </a:p>
          <a:p>
            <a:pPr marL="171450" indent="-171450">
              <a:buFont typeface="Arial" panose="020B0604020202020204" pitchFamily="34" charset="0"/>
              <a:buChar char="•"/>
            </a:pPr>
            <a:r>
              <a:rPr lang="fr-FR" dirty="0"/>
              <a:t>et non seulement à moi (groupe de personnes bras levés)</a:t>
            </a:r>
          </a:p>
          <a:p>
            <a:pPr marL="171450" indent="-171450">
              <a:buFont typeface="Arial" panose="020B0604020202020204" pitchFamily="34" charset="0"/>
              <a:buChar char="•"/>
            </a:pPr>
            <a:r>
              <a:rPr lang="fr-FR" dirty="0"/>
              <a:t>mais encore à tous ceux qui auront aimé son avènement. » (Avènement de Jésus)</a:t>
            </a:r>
          </a:p>
          <a:p>
            <a:pPr marL="171450" indent="-171450">
              <a:buFont typeface="Arial" panose="020B0604020202020204" pitchFamily="34" charset="0"/>
              <a:buChar char="•"/>
            </a:pPr>
            <a:r>
              <a:rPr lang="fr-FR" dirty="0"/>
              <a:t>2 Timothée 4:8 (Bible)</a:t>
            </a:r>
          </a:p>
          <a:p>
            <a:r>
              <a:rPr lang="fr-FR" dirty="0"/>
              <a:t>Suivez les étapes enseignées dans le livret explicatif. </a:t>
            </a:r>
          </a:p>
          <a:p>
            <a:endParaRPr lang="fr-FR" dirty="0"/>
          </a:p>
          <a:p>
            <a:r>
              <a:rPr lang="fr-FR" dirty="0"/>
              <a:t>Introduction : Expliquez à quel point il est agréable d’avoir des prix. Le meilleur étant quand nous recevons tous les cadeaux.</a:t>
            </a:r>
          </a:p>
          <a:p>
            <a:r>
              <a:rPr lang="fr-FR" dirty="0"/>
              <a:t>Présentation : Permettez aux enfants de lire le verset de la Bible. L’enseignant accompagnera les enfants dans la lecture. Il est important que nous expliquions chaque dessin afin qu’il soit associé à la phrase correspondante.</a:t>
            </a:r>
          </a:p>
          <a:p>
            <a:r>
              <a:rPr lang="fr-FR" dirty="0"/>
              <a:t>Explication : Dans cette étape, expliquez les mots les plus difficiles du verset, tels que : Désormais, justice, apparition, etc. C’est tellement excitant de recevoir un cadeau avec nos amis. Il y a aussi un grand prix quand nous arrivons au ciel.</a:t>
            </a:r>
          </a:p>
          <a:p>
            <a:r>
              <a:rPr lang="fr-FR" dirty="0"/>
              <a:t>Application : Parlez de ce que Dieu veut que l’enfant apprenne à propos de ce verset.</a:t>
            </a:r>
          </a:p>
          <a:p>
            <a:r>
              <a:rPr lang="fr-FR" dirty="0"/>
              <a:t>Répétition : Soyez innovant et créatif dans cette étape.</a:t>
            </a:r>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36</a:t>
            </a:fld>
            <a:endParaRPr lang="es-ES"/>
          </a:p>
        </p:txBody>
      </p:sp>
    </p:spTree>
    <p:extLst>
      <p:ext uri="{BB962C8B-B14F-4D97-AF65-F5344CB8AC3E}">
        <p14:creationId xmlns:p14="http://schemas.microsoft.com/office/powerpoint/2010/main" val="3387633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dirty="0">
                <a:ln>
                  <a:solidFill>
                    <a:schemeClr val="tx1"/>
                  </a:solidFill>
                </a:ln>
                <a:solidFill>
                  <a:schemeClr val="tx2">
                    <a:lumMod val="50000"/>
                    <a:lumOff val="50000"/>
                  </a:schemeClr>
                </a:solidFill>
              </a:rPr>
              <a:t>Désormais la couronne de justice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37</a:t>
            </a:fld>
            <a:endParaRPr lang="es-ES"/>
          </a:p>
        </p:txBody>
      </p:sp>
    </p:spTree>
    <p:extLst>
      <p:ext uri="{BB962C8B-B14F-4D97-AF65-F5344CB8AC3E}">
        <p14:creationId xmlns:p14="http://schemas.microsoft.com/office/powerpoint/2010/main" val="558605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m’est</a:t>
            </a:r>
            <a:r>
              <a:rPr lang="es-ES" dirty="0"/>
              <a:t> </a:t>
            </a:r>
            <a:r>
              <a:rPr lang="es-ES" dirty="0" err="1"/>
              <a:t>réservée</a:t>
            </a:r>
            <a:r>
              <a:rPr lang="es-ES" dirty="0"/>
              <a: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38</a:t>
            </a:fld>
            <a:endParaRPr lang="es-ES"/>
          </a:p>
        </p:txBody>
      </p:sp>
    </p:spTree>
    <p:extLst>
      <p:ext uri="{BB962C8B-B14F-4D97-AF65-F5344CB8AC3E}">
        <p14:creationId xmlns:p14="http://schemas.microsoft.com/office/powerpoint/2010/main" val="1595423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dirty="0">
                <a:ln>
                  <a:solidFill>
                    <a:schemeClr val="tx1"/>
                  </a:solidFill>
                </a:ln>
                <a:solidFill>
                  <a:schemeClr val="tx2">
                    <a:lumMod val="50000"/>
                    <a:lumOff val="50000"/>
                  </a:schemeClr>
                </a:solidFill>
              </a:rPr>
              <a:t>le Seigneur, le juste juge,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39</a:t>
            </a:fld>
            <a:endParaRPr lang="es-ES"/>
          </a:p>
        </p:txBody>
      </p:sp>
    </p:spTree>
    <p:extLst>
      <p:ext uri="{BB962C8B-B14F-4D97-AF65-F5344CB8AC3E}">
        <p14:creationId xmlns:p14="http://schemas.microsoft.com/office/powerpoint/2010/main" val="3225084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dirty="0">
                <a:ln>
                  <a:solidFill>
                    <a:schemeClr val="tx1"/>
                  </a:solidFill>
                </a:ln>
                <a:solidFill>
                  <a:schemeClr val="tx2">
                    <a:lumMod val="50000"/>
                    <a:lumOff val="50000"/>
                  </a:schemeClr>
                </a:solidFill>
              </a:rPr>
              <a:t>me le donnera dans ce jour-là,</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40</a:t>
            </a:fld>
            <a:endParaRPr lang="es-ES"/>
          </a:p>
        </p:txBody>
      </p:sp>
    </p:spTree>
    <p:extLst>
      <p:ext uri="{BB962C8B-B14F-4D97-AF65-F5344CB8AC3E}">
        <p14:creationId xmlns:p14="http://schemas.microsoft.com/office/powerpoint/2010/main" val="1313761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dirty="0">
                <a:ln>
                  <a:solidFill>
                    <a:schemeClr val="tx1"/>
                  </a:solidFill>
                </a:ln>
                <a:solidFill>
                  <a:schemeClr val="tx2">
                    <a:lumMod val="50000"/>
                    <a:lumOff val="50000"/>
                  </a:schemeClr>
                </a:solidFill>
              </a:rPr>
              <a:t>et non seulement à moi,</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41</a:t>
            </a:fld>
            <a:endParaRPr lang="es-ES"/>
          </a:p>
        </p:txBody>
      </p:sp>
    </p:spTree>
    <p:extLst>
      <p:ext uri="{BB962C8B-B14F-4D97-AF65-F5344CB8AC3E}">
        <p14:creationId xmlns:p14="http://schemas.microsoft.com/office/powerpoint/2010/main" val="3835274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dirty="0">
                <a:ln>
                  <a:solidFill>
                    <a:schemeClr val="tx1"/>
                  </a:solidFill>
                </a:ln>
                <a:solidFill>
                  <a:schemeClr val="tx2">
                    <a:lumMod val="50000"/>
                    <a:lumOff val="50000"/>
                  </a:schemeClr>
                </a:solidFill>
              </a:rPr>
              <a:t>mais encore à tous ceux qui auront aimé son avènement.</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42</a:t>
            </a:fld>
            <a:endParaRPr lang="es-ES"/>
          </a:p>
        </p:txBody>
      </p:sp>
    </p:spTree>
    <p:extLst>
      <p:ext uri="{BB962C8B-B14F-4D97-AF65-F5344CB8AC3E}">
        <p14:creationId xmlns:p14="http://schemas.microsoft.com/office/powerpoint/2010/main" val="156150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When I get there,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When I get there,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7</a:t>
            </a:fld>
            <a:endParaRPr lang="es-ES"/>
          </a:p>
        </p:txBody>
      </p:sp>
    </p:spTree>
    <p:extLst>
      <p:ext uri="{BB962C8B-B14F-4D97-AF65-F5344CB8AC3E}">
        <p14:creationId xmlns:p14="http://schemas.microsoft.com/office/powerpoint/2010/main" val="3863873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5. Moment de prière </a:t>
            </a:r>
          </a:p>
          <a:p>
            <a:r>
              <a:rPr lang="fr-FR" dirty="0"/>
              <a:t>Souvenons-nous de ce moment spécial. Il est temps de parler à Dieu. Sur un sac en papier ou sur une affiche, écrivez ou collez les noms de personnes ou d’amis (qui ne connaissent pas Jésus) pour lesquels les enfants veulent prier</a:t>
            </a:r>
          </a:p>
          <a:p>
            <a:r>
              <a:rPr lang="fr-FR" dirty="0"/>
              <a:t>S’il y a plusieurs enseignants, divisez les enfants en groupes. Priez ensemble, en remerciant le Seigneur que nous puissions marcher à ses côtés.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43</a:t>
            </a:fld>
            <a:endParaRPr lang="es-ES"/>
          </a:p>
        </p:txBody>
      </p:sp>
    </p:spTree>
    <p:extLst>
      <p:ext uri="{BB962C8B-B14F-4D97-AF65-F5344CB8AC3E}">
        <p14:creationId xmlns:p14="http://schemas.microsoft.com/office/powerpoint/2010/main" val="64784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6. Activités:</a:t>
            </a:r>
          </a:p>
          <a:p>
            <a:r>
              <a:rPr lang="fr-FR" dirty="0"/>
              <a:t>Tous les enfants:</a:t>
            </a:r>
          </a:p>
          <a:p>
            <a:r>
              <a:rPr lang="fr-FR" dirty="0"/>
              <a:t>1. Dessinez les cadeaux que Jésus nous fera quand nous atteindrons le ciel. N’en oubliez aucun !</a:t>
            </a:r>
          </a:p>
          <a:p>
            <a:r>
              <a:rPr lang="fr-FR" dirty="0"/>
              <a:t>2. Sur une petite carte, écrivez le verset à mémoriser d’aujourd’hui. 2 Timothée 4:8</a:t>
            </a:r>
          </a:p>
          <a:p>
            <a:r>
              <a:rPr lang="fr-FR" dirty="0"/>
              <a:t>«Désormais la couronne de justice m’est réservée; le Seigneur, le juste juge, me le donnera dans ce jour-là, et non seulement à moi, mais encore à tous ceux qui auront aimé son avènement.»</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44</a:t>
            </a:fld>
            <a:endParaRPr lang="es-ES"/>
          </a:p>
        </p:txBody>
      </p:sp>
    </p:spTree>
    <p:extLst>
      <p:ext uri="{BB962C8B-B14F-4D97-AF65-F5344CB8AC3E}">
        <p14:creationId xmlns:p14="http://schemas.microsoft.com/office/powerpoint/2010/main" val="636879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solidFill>
                  <a:srgbClr val="0070C0"/>
                </a:solidFill>
              </a:rPr>
              <a:t>Sujet</a:t>
            </a:r>
            <a:r>
              <a:rPr lang="es-ES" sz="1200" dirty="0">
                <a:solidFill>
                  <a:srgbClr val="0070C0"/>
                </a:solidFill>
              </a:rPr>
              <a:t> </a:t>
            </a:r>
            <a:r>
              <a:rPr lang="es-ES" sz="1200" dirty="0" err="1">
                <a:solidFill>
                  <a:srgbClr val="0070C0"/>
                </a:solidFill>
              </a:rPr>
              <a:t>suivant</a:t>
            </a:r>
            <a:r>
              <a:rPr lang="es-ES" sz="1200" dirty="0">
                <a:solidFill>
                  <a:srgbClr val="0070C0"/>
                </a:solidFill>
              </a:rPr>
              <a:t> : </a:t>
            </a:r>
            <a:r>
              <a:rPr lang="fr-FR"/>
              <a:t>La grande cité céleste </a:t>
            </a:r>
          </a:p>
          <a:p>
            <a:endParaRPr lang="es-ES" sz="1200" dirty="0">
              <a:solidFill>
                <a:srgbClr val="0070C0"/>
              </a:solidFill>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45</a:t>
            </a:fld>
            <a:endParaRPr lang="es-ES"/>
          </a:p>
        </p:txBody>
      </p:sp>
    </p:spTree>
    <p:extLst>
      <p:ext uri="{BB962C8B-B14F-4D97-AF65-F5344CB8AC3E}">
        <p14:creationId xmlns:p14="http://schemas.microsoft.com/office/powerpoint/2010/main" val="143731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Oh, when I get there,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 crown will be upon my head.</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8</a:t>
            </a:fld>
            <a:endParaRPr lang="es-ES"/>
          </a:p>
        </p:txBody>
      </p:sp>
    </p:spTree>
    <p:extLst>
      <p:ext uri="{BB962C8B-B14F-4D97-AF65-F5344CB8AC3E}">
        <p14:creationId xmlns:p14="http://schemas.microsoft.com/office/powerpoint/2010/main" val="141216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while I still am here,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Gems for the crown I seek,</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9</a:t>
            </a:fld>
            <a:endParaRPr lang="es-ES"/>
          </a:p>
        </p:txBody>
      </p:sp>
    </p:spTree>
    <p:extLst>
      <p:ext uri="{BB962C8B-B14F-4D97-AF65-F5344CB8AC3E}">
        <p14:creationId xmlns:p14="http://schemas.microsoft.com/office/powerpoint/2010/main" val="101840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Telling the whole wide world, of your saving love,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10</a:t>
            </a:fld>
            <a:endParaRPr lang="es-ES"/>
          </a:p>
        </p:txBody>
      </p:sp>
    </p:spTree>
    <p:extLst>
      <p:ext uri="{BB962C8B-B14F-4D97-AF65-F5344CB8AC3E}">
        <p14:creationId xmlns:p14="http://schemas.microsoft.com/office/powerpoint/2010/main" val="280812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so, when I get there,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11</a:t>
            </a:fld>
            <a:endParaRPr lang="es-ES"/>
          </a:p>
        </p:txBody>
      </p:sp>
    </p:spTree>
    <p:extLst>
      <p:ext uri="{BB962C8B-B14F-4D97-AF65-F5344CB8AC3E}">
        <p14:creationId xmlns:p14="http://schemas.microsoft.com/office/powerpoint/2010/main" val="412475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Give you the biggest hug,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With you forever I will be.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12</a:t>
            </a:fld>
            <a:endParaRPr lang="es-ES"/>
          </a:p>
        </p:txBody>
      </p:sp>
    </p:spTree>
    <p:extLst>
      <p:ext uri="{BB962C8B-B14F-4D97-AF65-F5344CB8AC3E}">
        <p14:creationId xmlns:p14="http://schemas.microsoft.com/office/powerpoint/2010/main" val="42085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8/23/2021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02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028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17619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04116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8/23/2021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07083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41686762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8046760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6388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77837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8/23/2021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511123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8/23/2021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75722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8/23/2021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35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A3259-842C-436D-A577-46CF8E8B32E7}"/>
              </a:ext>
            </a:extLst>
          </p:cNvPr>
          <p:cNvSpPr>
            <a:spLocks noGrp="1"/>
          </p:cNvSpPr>
          <p:nvPr>
            <p:ph type="title"/>
          </p:nvPr>
        </p:nvSpPr>
        <p:spPr/>
        <p:txBody>
          <a:bodyPr/>
          <a:lstStyle/>
          <a:p>
            <a:endParaRPr lang="es-ES"/>
          </a:p>
        </p:txBody>
      </p:sp>
      <p:sp>
        <p:nvSpPr>
          <p:cNvPr id="11" name="Marcador de contenido 10">
            <a:extLst>
              <a:ext uri="{FF2B5EF4-FFF2-40B4-BE49-F238E27FC236}">
                <a16:creationId xmlns:a16="http://schemas.microsoft.com/office/drawing/2014/main" id="{0E42E14D-E6E6-4E25-BF98-1324EECE92E3}"/>
              </a:ext>
            </a:extLst>
          </p:cNvPr>
          <p:cNvSpPr>
            <a:spLocks noGrp="1"/>
          </p:cNvSpPr>
          <p:nvPr>
            <p:ph idx="1"/>
          </p:nvPr>
        </p:nvSpPr>
        <p:spPr/>
        <p:txBody>
          <a:bodyPr/>
          <a:lstStyle/>
          <a:p>
            <a:endParaRPr lang="es-ES"/>
          </a:p>
        </p:txBody>
      </p:sp>
      <p:sp>
        <p:nvSpPr>
          <p:cNvPr id="12" name="Rectángulo 11">
            <a:extLst>
              <a:ext uri="{FF2B5EF4-FFF2-40B4-BE49-F238E27FC236}">
                <a16:creationId xmlns:a16="http://schemas.microsoft.com/office/drawing/2014/main" id="{8C24FF42-2D3F-4006-A8E9-C5D684C38B53}"/>
              </a:ext>
            </a:extLst>
          </p:cNvPr>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Título 1">
            <a:extLst>
              <a:ext uri="{FF2B5EF4-FFF2-40B4-BE49-F238E27FC236}">
                <a16:creationId xmlns:a16="http://schemas.microsoft.com/office/drawing/2014/main" id="{00C82A48-AF73-45F6-AB7E-E86F2F633AEF}"/>
              </a:ext>
            </a:extLst>
          </p:cNvPr>
          <p:cNvSpPr txBox="1">
            <a:spLocks/>
          </p:cNvSpPr>
          <p:nvPr/>
        </p:nvSpPr>
        <p:spPr>
          <a:xfrm>
            <a:off x="1006839" y="1874517"/>
            <a:ext cx="10178322" cy="30385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29600" dirty="0">
                <a:solidFill>
                  <a:schemeClr val="accent1">
                    <a:lumMod val="60000"/>
                    <a:lumOff val="40000"/>
                  </a:schemeClr>
                </a:solidFill>
              </a:rPr>
              <a:t>6</a:t>
            </a:r>
          </a:p>
        </p:txBody>
      </p:sp>
    </p:spTree>
    <p:extLst>
      <p:ext uri="{BB962C8B-B14F-4D97-AF65-F5344CB8AC3E}">
        <p14:creationId xmlns:p14="http://schemas.microsoft.com/office/powerpoint/2010/main" val="34419472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2" descr="Contact │ Kids&amp;#39; Minds Matter">
            <a:extLst>
              <a:ext uri="{FF2B5EF4-FFF2-40B4-BE49-F238E27FC236}">
                <a16:creationId xmlns:a16="http://schemas.microsoft.com/office/drawing/2014/main" id="{3BCAF16E-66C6-444A-92A5-8C6049BEF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466925"/>
            <a:ext cx="102790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7696" y="4551723"/>
            <a:ext cx="10165648" cy="256955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600" b="1" cap="none" spc="0" dirty="0">
                <a:ln w="6600">
                  <a:solidFill>
                    <a:schemeClr val="accent2"/>
                  </a:solidFill>
                  <a:prstDash val="solid"/>
                </a:ln>
                <a:solidFill>
                  <a:srgbClr val="FFFFFF"/>
                </a:solidFill>
                <a:effectLst>
                  <a:outerShdw dist="38100" dir="2700000" algn="tl" rotWithShape="0">
                    <a:schemeClr val="accent2"/>
                  </a:outerShdw>
                </a:effectLst>
              </a:rPr>
              <a:t>Telling the whole wide world, of your saving love,</a:t>
            </a:r>
            <a:endParaRPr lang="es-ES" sz="7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CuadroTexto 13">
            <a:extLst>
              <a:ext uri="{FF2B5EF4-FFF2-40B4-BE49-F238E27FC236}">
                <a16:creationId xmlns:a16="http://schemas.microsoft.com/office/drawing/2014/main" id="{B2464544-7A6D-4F68-8114-F6C529B977ED}"/>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1" name="Imagen 10">
            <a:extLst>
              <a:ext uri="{FF2B5EF4-FFF2-40B4-BE49-F238E27FC236}">
                <a16:creationId xmlns:a16="http://schemas.microsoft.com/office/drawing/2014/main" id="{0D87049A-B3F2-4220-A0C0-3629F4DC25D3}"/>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3165576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40" name="Picture 8" descr="Nino señalando: imágenes, fotos de stock libres de derechos | Depositphotos">
            <a:extLst>
              <a:ext uri="{FF2B5EF4-FFF2-40B4-BE49-F238E27FC236}">
                <a16:creationId xmlns:a16="http://schemas.microsoft.com/office/drawing/2014/main" id="{C72CCA0F-3006-465E-90E6-C0643DC78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831" y="249810"/>
            <a:ext cx="6920426" cy="6609007"/>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513633"/>
            <a:ext cx="10869283" cy="233019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And so, when </a:t>
            </a:r>
            <a:br>
              <a:rPr lang="en-US" sz="88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I get there,</a:t>
            </a:r>
            <a:endParaRPr lang="es-ES" sz="8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CuadroTexto 10">
            <a:extLst>
              <a:ext uri="{FF2B5EF4-FFF2-40B4-BE49-F238E27FC236}">
                <a16:creationId xmlns:a16="http://schemas.microsoft.com/office/drawing/2014/main" id="{61434325-CF14-4A9A-919E-67C72ECEECFC}"/>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2" name="Imagen 11">
            <a:extLst>
              <a:ext uri="{FF2B5EF4-FFF2-40B4-BE49-F238E27FC236}">
                <a16:creationId xmlns:a16="http://schemas.microsoft.com/office/drawing/2014/main" id="{9A16133E-2455-4C24-862B-58B9548EFCEB}"/>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33804457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90" name="Picture 10" descr="CUARTAS MORADAS ENSEÑANZA Y ORACIÒN- 02/09/2020 - YouTube">
            <a:extLst>
              <a:ext uri="{FF2B5EF4-FFF2-40B4-BE49-F238E27FC236}">
                <a16:creationId xmlns:a16="http://schemas.microsoft.com/office/drawing/2014/main" id="{3EAECB15-564E-4146-B1AC-795CBF070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85" y="-416552"/>
            <a:ext cx="1007603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23893" y="4644153"/>
            <a:ext cx="10252654"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Give you the biggest hug,</a:t>
            </a:r>
          </a:p>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with you forever I will be</a:t>
            </a:r>
            <a:endParaRPr lang="en-U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CuadroTexto 11">
            <a:extLst>
              <a:ext uri="{FF2B5EF4-FFF2-40B4-BE49-F238E27FC236}">
                <a16:creationId xmlns:a16="http://schemas.microsoft.com/office/drawing/2014/main" id="{9BA7A3A5-5B5B-431D-A04F-AC3BB2312E54}"/>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1" name="Imagen 10">
            <a:extLst>
              <a:ext uri="{FF2B5EF4-FFF2-40B4-BE49-F238E27FC236}">
                <a16:creationId xmlns:a16="http://schemas.microsoft.com/office/drawing/2014/main" id="{6BF6E7F2-6E26-48C7-A780-9C6267EA648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352034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80" name="Picture 8" descr="7 ideas de Para tener fe | cuadros de cristo, imagen de cristo, imágenes de  jesus">
            <a:extLst>
              <a:ext uri="{FF2B5EF4-FFF2-40B4-BE49-F238E27FC236}">
                <a16:creationId xmlns:a16="http://schemas.microsoft.com/office/drawing/2014/main" id="{1FEEE74E-2BA6-442A-B7E0-B6620B2EA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396" y="892549"/>
            <a:ext cx="3731281" cy="45184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94942" y="4320797"/>
            <a:ext cx="10136224"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By my Savior’s side,</a:t>
            </a:r>
          </a:p>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By my Savior’s side,</a:t>
            </a: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47547F0C-4AEC-4F9C-9048-9E54D0D2EC32}"/>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4348113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209A60-DAA4-4AA8-8146-5C11974DFFF8}"/>
              </a:ext>
            </a:extLst>
          </p:cNvPr>
          <p:cNvPicPr>
            <a:picLocks noChangeAspect="1"/>
          </p:cNvPicPr>
          <p:nvPr/>
        </p:nvPicPr>
        <p:blipFill>
          <a:blip r:embed="rId3"/>
          <a:stretch>
            <a:fillRect/>
          </a:stretch>
        </p:blipFill>
        <p:spPr>
          <a:xfrm>
            <a:off x="1056705" y="350638"/>
            <a:ext cx="9378211" cy="6234545"/>
          </a:xfrm>
          <a:prstGeom prst="rect">
            <a:avLst/>
          </a:prstGeom>
          <a:effectLst>
            <a:softEdge rad="635000"/>
          </a:effec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3832698"/>
            <a:ext cx="10224014" cy="319855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By my Savior’s side, </a:t>
            </a:r>
          </a:p>
          <a:p>
            <a:pPr algn="ctr"/>
            <a:r>
              <a:rPr lang="en-US" sz="7800" b="1" cap="none" spc="0" dirty="0">
                <a:ln w="6600">
                  <a:solidFill>
                    <a:schemeClr val="accent2"/>
                  </a:solidFill>
                  <a:prstDash val="solid"/>
                </a:ln>
                <a:solidFill>
                  <a:srgbClr val="FFFFFF"/>
                </a:solidFill>
                <a:effectLst>
                  <a:outerShdw dist="38100" dir="2700000" algn="tl" rotWithShape="0">
                    <a:schemeClr val="accent2"/>
                  </a:outerShdw>
                </a:effectLst>
              </a:rPr>
              <a:t>I’ll play my harp </a:t>
            </a:r>
            <a:br>
              <a:rPr lang="en-US" sz="78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800" b="1" cap="none" spc="0" dirty="0">
                <a:ln w="6600">
                  <a:solidFill>
                    <a:schemeClr val="accent2"/>
                  </a:solidFill>
                  <a:prstDash val="solid"/>
                </a:ln>
                <a:solidFill>
                  <a:srgbClr val="FFFFFF"/>
                </a:solidFill>
                <a:effectLst>
                  <a:outerShdw dist="38100" dir="2700000" algn="tl" rotWithShape="0">
                    <a:schemeClr val="accent2"/>
                  </a:outerShdw>
                </a:effectLst>
              </a:rPr>
              <a:t>and sing a song.</a:t>
            </a:r>
            <a:endParaRPr lang="en-U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7ABF474D-56B7-4C50-AAAC-521E4E1C5D7E}"/>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06264992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descr="打油诗歌集の小星星- 哔哩哔哩">
            <a:extLst>
              <a:ext uri="{FF2B5EF4-FFF2-40B4-BE49-F238E27FC236}">
                <a16:creationId xmlns:a16="http://schemas.microsoft.com/office/drawing/2014/main" id="{09D0BDB3-6076-40D9-A574-37000EFD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90" y="639890"/>
            <a:ext cx="9914021" cy="55782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68243" y="4467351"/>
            <a:ext cx="10337516"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And while I still am here,</a:t>
            </a:r>
          </a:p>
          <a:p>
            <a:pPr algn="ctr"/>
            <a:r>
              <a:rPr lang="en-US" sz="7000" b="1" cap="none" spc="0" dirty="0">
                <a:ln w="6600">
                  <a:solidFill>
                    <a:schemeClr val="accent2"/>
                  </a:solidFill>
                  <a:prstDash val="solid"/>
                </a:ln>
                <a:solidFill>
                  <a:srgbClr val="FFFFFF"/>
                </a:solidFill>
                <a:effectLst>
                  <a:outerShdw dist="38100" dir="2700000" algn="tl" rotWithShape="0">
                    <a:schemeClr val="accent2"/>
                  </a:outerShdw>
                </a:effectLst>
              </a:rPr>
              <a:t>gems for the crown I seek,</a:t>
            </a:r>
          </a:p>
        </p:txBody>
      </p:sp>
      <p:sp>
        <p:nvSpPr>
          <p:cNvPr id="11" name="CuadroTexto 10">
            <a:extLst>
              <a:ext uri="{FF2B5EF4-FFF2-40B4-BE49-F238E27FC236}">
                <a16:creationId xmlns:a16="http://schemas.microsoft.com/office/drawing/2014/main" id="{30BAA589-A46B-4103-A68E-B0723F999828}"/>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2" name="Imagen 11">
            <a:extLst>
              <a:ext uri="{FF2B5EF4-FFF2-40B4-BE49-F238E27FC236}">
                <a16:creationId xmlns:a16="http://schemas.microsoft.com/office/drawing/2014/main" id="{D1C50493-4D51-4CDA-87F0-1ABF4A20CFDE}"/>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38654310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2" descr="Contact │ Kids&amp;#39; Minds Matter">
            <a:extLst>
              <a:ext uri="{FF2B5EF4-FFF2-40B4-BE49-F238E27FC236}">
                <a16:creationId xmlns:a16="http://schemas.microsoft.com/office/drawing/2014/main" id="{3BCAF16E-66C6-444A-92A5-8C6049BEF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466925"/>
            <a:ext cx="102790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7696" y="4551723"/>
            <a:ext cx="10165648" cy="256955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600" b="1" cap="none" spc="0" dirty="0">
                <a:ln w="6600">
                  <a:solidFill>
                    <a:schemeClr val="accent2"/>
                  </a:solidFill>
                  <a:prstDash val="solid"/>
                </a:ln>
                <a:solidFill>
                  <a:srgbClr val="FFFFFF"/>
                </a:solidFill>
                <a:effectLst>
                  <a:outerShdw dist="38100" dir="2700000" algn="tl" rotWithShape="0">
                    <a:schemeClr val="accent2"/>
                  </a:outerShdw>
                </a:effectLst>
              </a:rPr>
              <a:t>Telling the whole wide world, of your saving love,</a:t>
            </a:r>
            <a:endParaRPr lang="es-ES" sz="7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CuadroTexto 13">
            <a:extLst>
              <a:ext uri="{FF2B5EF4-FFF2-40B4-BE49-F238E27FC236}">
                <a16:creationId xmlns:a16="http://schemas.microsoft.com/office/drawing/2014/main" id="{B2464544-7A6D-4F68-8114-F6C529B977ED}"/>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1" name="Imagen 10">
            <a:extLst>
              <a:ext uri="{FF2B5EF4-FFF2-40B4-BE49-F238E27FC236}">
                <a16:creationId xmlns:a16="http://schemas.microsoft.com/office/drawing/2014/main" id="{212AC3E8-C480-4535-AD02-946F875F835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58072883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0" name="Picture 8" descr="Nino señalando: imágenes, fotos de stock libres de derechos | Depositphotos">
            <a:extLst>
              <a:ext uri="{FF2B5EF4-FFF2-40B4-BE49-F238E27FC236}">
                <a16:creationId xmlns:a16="http://schemas.microsoft.com/office/drawing/2014/main" id="{C72CCA0F-3006-465E-90E6-C0643DC78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831" y="249810"/>
            <a:ext cx="6920426" cy="660900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513633"/>
            <a:ext cx="10869283" cy="233019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And so, when </a:t>
            </a:r>
            <a:br>
              <a:rPr lang="en-US" sz="88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I get there,</a:t>
            </a:r>
            <a:endParaRPr lang="es-ES" sz="8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CuadroTexto 10">
            <a:extLst>
              <a:ext uri="{FF2B5EF4-FFF2-40B4-BE49-F238E27FC236}">
                <a16:creationId xmlns:a16="http://schemas.microsoft.com/office/drawing/2014/main" id="{61434325-CF14-4A9A-919E-67C72ECEECFC}"/>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2" name="Imagen 11">
            <a:extLst>
              <a:ext uri="{FF2B5EF4-FFF2-40B4-BE49-F238E27FC236}">
                <a16:creationId xmlns:a16="http://schemas.microsoft.com/office/drawing/2014/main" id="{63437941-DC83-4210-A6FD-9FF3C49DEF94}"/>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789287295"/>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0" name="Picture 10" descr="CUARTAS MORADAS ENSEÑANZA Y ORACIÒN- 02/09/2020 - YouTube">
            <a:extLst>
              <a:ext uri="{FF2B5EF4-FFF2-40B4-BE49-F238E27FC236}">
                <a16:creationId xmlns:a16="http://schemas.microsoft.com/office/drawing/2014/main" id="{3EAECB15-564E-4146-B1AC-795CBF070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85" y="-416552"/>
            <a:ext cx="1007603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23893" y="4644153"/>
            <a:ext cx="10252654"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Give you the biggest hug,</a:t>
            </a:r>
          </a:p>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with you forever I will be.</a:t>
            </a:r>
            <a:endParaRPr lang="en-U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CuadroTexto 11">
            <a:extLst>
              <a:ext uri="{FF2B5EF4-FFF2-40B4-BE49-F238E27FC236}">
                <a16:creationId xmlns:a16="http://schemas.microsoft.com/office/drawing/2014/main" id="{9BA7A3A5-5B5B-431D-A04F-AC3BB2312E54}"/>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1" name="Imagen 10">
            <a:extLst>
              <a:ext uri="{FF2B5EF4-FFF2-40B4-BE49-F238E27FC236}">
                <a16:creationId xmlns:a16="http://schemas.microsoft.com/office/drawing/2014/main" id="{B8368B68-EE40-4FC2-9CBA-705BB9FE48AE}"/>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66677339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67D7F5C-31EB-4086-A662-459760C71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6186" t="10060" r="-19529"/>
          <a:stretch/>
        </p:blipFill>
        <p:spPr>
          <a:xfrm>
            <a:off x="2910339" y="397098"/>
            <a:ext cx="6066521" cy="5607362"/>
          </a:xfrm>
          <a:prstGeom prst="rect">
            <a:avLst/>
          </a:prstGeom>
          <a:effectLst>
            <a:softEdge rad="127000"/>
          </a:effec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94942" y="4320797"/>
            <a:ext cx="10136224"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When I get there,</a:t>
            </a:r>
          </a:p>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When I get there,</a:t>
            </a: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5A786EF9-DFDF-4429-AF6F-A273C1231FBD}"/>
              </a:ext>
            </a:extLst>
          </p:cNvPr>
          <p:cNvPicPr>
            <a:picLocks noChangeAspect="1"/>
          </p:cNvPicPr>
          <p:nvPr/>
        </p:nvPicPr>
        <p:blipFill>
          <a:blip r:embed="rId6"/>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5403704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8">
            <a:extLst>
              <a:ext uri="{FF2B5EF4-FFF2-40B4-BE49-F238E27FC236}">
                <a16:creationId xmlns:a16="http://schemas.microsoft.com/office/drawing/2014/main" id="{A3021FCB-58ED-4FFF-B772-FEF5D495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265" y1="18190" x2="20265" y2="18190"/>
                        <a14:backgroundMark x1="94368" y1="63869" x2="94368" y2="63869"/>
                        <a14:backgroundMark x1="91361" y1="9322" x2="91361" y2="9322"/>
                      </a14:backgroundRemoval>
                    </a14:imgEffect>
                  </a14:imgLayer>
                </a14:imgProps>
              </a:ext>
            </a:extLst>
          </a:blip>
          <a:stretch>
            <a:fillRect/>
          </a:stretch>
        </p:blipFill>
        <p:spPr>
          <a:xfrm>
            <a:off x="1428477" y="-731358"/>
            <a:ext cx="8553805" cy="7559378"/>
          </a:xfrm>
          <a:prstGeom prst="rect">
            <a:avLst/>
          </a:prstGeom>
        </p:spPr>
      </p:pic>
      <p:sp>
        <p:nvSpPr>
          <p:cNvPr id="8" name="Rectángulo 7">
            <a:extLst>
              <a:ext uri="{FF2B5EF4-FFF2-40B4-BE49-F238E27FC236}">
                <a16:creationId xmlns:a16="http://schemas.microsoft.com/office/drawing/2014/main" id="{E8506518-DF15-4BF3-9FAB-98E4D0F7E0D4}"/>
              </a:ext>
            </a:extLst>
          </p:cNvPr>
          <p:cNvSpPr/>
          <p:nvPr/>
        </p:nvSpPr>
        <p:spPr>
          <a:xfrm>
            <a:off x="2000249" y="6128828"/>
            <a:ext cx="8534401" cy="1272143"/>
          </a:xfrm>
          <a:prstGeom prst="rect">
            <a:avLst/>
          </a:prstGeom>
        </p:spPr>
        <p:txBody>
          <a:bodyPr wrap="square" anchor="ctr">
            <a:spAutoFit/>
          </a:bodyPr>
          <a:lstStyle/>
          <a:p>
            <a:pPr algn="ct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mj-lt"/>
              </a:rPr>
              <a:t>PRÉSENTE :</a:t>
            </a:r>
          </a:p>
        </p:txBody>
      </p:sp>
      <p:pic>
        <p:nvPicPr>
          <p:cNvPr id="12" name="Imagen 11">
            <a:extLst>
              <a:ext uri="{FF2B5EF4-FFF2-40B4-BE49-F238E27FC236}">
                <a16:creationId xmlns:a16="http://schemas.microsoft.com/office/drawing/2014/main" id="{F02E22AE-B508-456C-9363-8FC3A078A460}"/>
              </a:ext>
            </a:extLst>
          </p:cNvPr>
          <p:cNvPicPr>
            <a:picLocks noChangeAspect="1"/>
          </p:cNvPicPr>
          <p:nvPr/>
        </p:nvPicPr>
        <p:blipFill>
          <a:blip r:embed="rId4"/>
          <a:stretch>
            <a:fillRect/>
          </a:stretch>
        </p:blipFill>
        <p:spPr>
          <a:xfrm>
            <a:off x="5071482" y="1442483"/>
            <a:ext cx="2397755" cy="1986517"/>
          </a:xfrm>
          <a:prstGeom prst="rect">
            <a:avLst/>
          </a:prstGeom>
        </p:spPr>
      </p:pic>
      <p:pic>
        <p:nvPicPr>
          <p:cNvPr id="5" name="Imagen 4">
            <a:extLst>
              <a:ext uri="{FF2B5EF4-FFF2-40B4-BE49-F238E27FC236}">
                <a16:creationId xmlns:a16="http://schemas.microsoft.com/office/drawing/2014/main" id="{69BE61BA-C95D-4E82-9865-5E273FD41625}"/>
              </a:ext>
            </a:extLst>
          </p:cNvPr>
          <p:cNvPicPr>
            <a:picLocks noChangeAspect="1"/>
          </p:cNvPicPr>
          <p:nvPr/>
        </p:nvPicPr>
        <p:blipFill>
          <a:blip r:embed="rId5"/>
          <a:stretch>
            <a:fillRect/>
          </a:stretch>
        </p:blipFill>
        <p:spPr>
          <a:xfrm>
            <a:off x="5101824" y="3719148"/>
            <a:ext cx="2158471" cy="1672033"/>
          </a:xfrm>
          <a:prstGeom prst="rect">
            <a:avLst/>
          </a:prstGeom>
        </p:spPr>
      </p:pic>
    </p:spTree>
    <p:extLst>
      <p:ext uri="{BB962C8B-B14F-4D97-AF65-F5344CB8AC3E}">
        <p14:creationId xmlns:p14="http://schemas.microsoft.com/office/powerpoint/2010/main" val="2597229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NOMBRE NUEVO">
            <a:extLst>
              <a:ext uri="{FF2B5EF4-FFF2-40B4-BE49-F238E27FC236}">
                <a16:creationId xmlns:a16="http://schemas.microsoft.com/office/drawing/2014/main" id="{57902C8F-C798-4937-A571-FCFD27630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79" y="-358557"/>
            <a:ext cx="9348932"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4118130"/>
            <a:ext cx="10224014" cy="299094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Oh, when I get there, </a:t>
            </a:r>
          </a:p>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a brand-new name will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I receive. </a:t>
            </a:r>
          </a:p>
        </p:txBody>
      </p:sp>
      <p:sp>
        <p:nvSpPr>
          <p:cNvPr id="9" name="CuadroTexto 8">
            <a:extLst>
              <a:ext uri="{FF2B5EF4-FFF2-40B4-BE49-F238E27FC236}">
                <a16:creationId xmlns:a16="http://schemas.microsoft.com/office/drawing/2014/main" id="{246D9B46-5D03-40E7-92E0-0CB177A323AC}"/>
              </a:ext>
            </a:extLst>
          </p:cNvPr>
          <p:cNvSpPr txBox="1"/>
          <p:nvPr/>
        </p:nvSpPr>
        <p:spPr>
          <a:xfrm rot="3949726">
            <a:off x="4449851" y="2015151"/>
            <a:ext cx="2693497" cy="1323439"/>
          </a:xfrm>
          <a:prstGeom prst="rect">
            <a:avLst/>
          </a:prstGeom>
          <a:noFill/>
        </p:spPr>
        <p:txBody>
          <a:bodyPr wrap="square">
            <a:spAutoFit/>
          </a:bodyPr>
          <a:lstStyle/>
          <a:p>
            <a:pPr algn="ctr"/>
            <a:r>
              <a:rPr lang="es-ES" sz="4000" b="1" spc="50" dirty="0">
                <a:ln w="9525" cmpd="sng">
                  <a:solidFill>
                    <a:schemeClr val="accent1"/>
                  </a:solidFill>
                  <a:prstDash val="solid"/>
                </a:ln>
                <a:solidFill>
                  <a:srgbClr val="70AD47">
                    <a:tint val="1000"/>
                  </a:srgbClr>
                </a:solidFill>
                <a:effectLst>
                  <a:glow rad="38100">
                    <a:schemeClr val="accent1">
                      <a:alpha val="40000"/>
                    </a:schemeClr>
                  </a:glow>
                </a:effectLst>
              </a:rPr>
              <a:t>NEW   </a:t>
            </a:r>
          </a:p>
          <a:p>
            <a:pPr algn="ctr"/>
            <a:r>
              <a:rPr lang="es-ES" sz="4000" b="1" spc="50" dirty="0">
                <a:ln w="9525" cmpd="sng">
                  <a:solidFill>
                    <a:schemeClr val="accent1"/>
                  </a:solidFill>
                  <a:prstDash val="solid"/>
                </a:ln>
                <a:solidFill>
                  <a:srgbClr val="70AD47">
                    <a:tint val="1000"/>
                  </a:srgbClr>
                </a:solidFill>
                <a:effectLst>
                  <a:glow rad="38100">
                    <a:schemeClr val="accent1">
                      <a:alpha val="40000"/>
                    </a:schemeClr>
                  </a:glow>
                </a:effectLst>
              </a:rPr>
              <a:t> NAME </a:t>
            </a:r>
          </a:p>
        </p:txBody>
      </p:sp>
      <p:pic>
        <p:nvPicPr>
          <p:cNvPr id="12" name="Imagen 11">
            <a:extLst>
              <a:ext uri="{FF2B5EF4-FFF2-40B4-BE49-F238E27FC236}">
                <a16:creationId xmlns:a16="http://schemas.microsoft.com/office/drawing/2014/main" id="{5483C3BC-37CB-4493-A1B2-9ACA91A446B4}"/>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82604630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descr="打油诗歌集の小星星- 哔哩哔哩">
            <a:extLst>
              <a:ext uri="{FF2B5EF4-FFF2-40B4-BE49-F238E27FC236}">
                <a16:creationId xmlns:a16="http://schemas.microsoft.com/office/drawing/2014/main" id="{09D0BDB3-6076-40D9-A574-37000EFD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90" y="639890"/>
            <a:ext cx="9914021" cy="55782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68243" y="4467351"/>
            <a:ext cx="10337516"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And while I still am here,</a:t>
            </a:r>
          </a:p>
          <a:p>
            <a:pPr algn="ctr"/>
            <a:r>
              <a:rPr lang="en-US" sz="7000" b="1" cap="none" spc="0" dirty="0">
                <a:ln w="6600">
                  <a:solidFill>
                    <a:schemeClr val="accent2"/>
                  </a:solidFill>
                  <a:prstDash val="solid"/>
                </a:ln>
                <a:solidFill>
                  <a:srgbClr val="FFFFFF"/>
                </a:solidFill>
                <a:effectLst>
                  <a:outerShdw dist="38100" dir="2700000" algn="tl" rotWithShape="0">
                    <a:schemeClr val="accent2"/>
                  </a:outerShdw>
                </a:effectLst>
              </a:rPr>
              <a:t>gems for the crown I seek,</a:t>
            </a:r>
          </a:p>
        </p:txBody>
      </p:sp>
      <p:sp>
        <p:nvSpPr>
          <p:cNvPr id="11" name="CuadroTexto 10">
            <a:extLst>
              <a:ext uri="{FF2B5EF4-FFF2-40B4-BE49-F238E27FC236}">
                <a16:creationId xmlns:a16="http://schemas.microsoft.com/office/drawing/2014/main" id="{30BAA589-A46B-4103-A68E-B0723F999828}"/>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2" name="Imagen 11">
            <a:extLst>
              <a:ext uri="{FF2B5EF4-FFF2-40B4-BE49-F238E27FC236}">
                <a16:creationId xmlns:a16="http://schemas.microsoft.com/office/drawing/2014/main" id="{0E8D535E-9F3C-4E7E-9AA4-B80749AFC986}"/>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361119765"/>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2" descr="Contact │ Kids&amp;#39; Minds Matter">
            <a:extLst>
              <a:ext uri="{FF2B5EF4-FFF2-40B4-BE49-F238E27FC236}">
                <a16:creationId xmlns:a16="http://schemas.microsoft.com/office/drawing/2014/main" id="{3BCAF16E-66C6-444A-92A5-8C6049BEF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466925"/>
            <a:ext cx="102790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7696" y="4551723"/>
            <a:ext cx="10165648" cy="256955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600" b="1" cap="none" spc="0" dirty="0">
                <a:ln w="6600">
                  <a:solidFill>
                    <a:schemeClr val="accent2"/>
                  </a:solidFill>
                  <a:prstDash val="solid"/>
                </a:ln>
                <a:solidFill>
                  <a:srgbClr val="FFFFFF"/>
                </a:solidFill>
                <a:effectLst>
                  <a:outerShdw dist="38100" dir="2700000" algn="tl" rotWithShape="0">
                    <a:schemeClr val="accent2"/>
                  </a:outerShdw>
                </a:effectLst>
              </a:rPr>
              <a:t>Telling the whole wide world, of your saving love,</a:t>
            </a:r>
            <a:endParaRPr lang="es-ES" sz="7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CuadroTexto 13">
            <a:extLst>
              <a:ext uri="{FF2B5EF4-FFF2-40B4-BE49-F238E27FC236}">
                <a16:creationId xmlns:a16="http://schemas.microsoft.com/office/drawing/2014/main" id="{B2464544-7A6D-4F68-8114-F6C529B977ED}"/>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1" name="Imagen 10">
            <a:extLst>
              <a:ext uri="{FF2B5EF4-FFF2-40B4-BE49-F238E27FC236}">
                <a16:creationId xmlns:a16="http://schemas.microsoft.com/office/drawing/2014/main" id="{12411616-F044-4FC2-8BF2-27777D1E8445}"/>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23086092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0" name="Picture 8" descr="Nino señalando: imágenes, fotos de stock libres de derechos | Depositphotos">
            <a:extLst>
              <a:ext uri="{FF2B5EF4-FFF2-40B4-BE49-F238E27FC236}">
                <a16:creationId xmlns:a16="http://schemas.microsoft.com/office/drawing/2014/main" id="{C72CCA0F-3006-465E-90E6-C0643DC78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831" y="249810"/>
            <a:ext cx="6920426" cy="660900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513633"/>
            <a:ext cx="10869283" cy="233019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And so, when </a:t>
            </a:r>
            <a:br>
              <a:rPr lang="en-US" sz="88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I get there,</a:t>
            </a:r>
            <a:endParaRPr lang="es-ES" sz="8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CuadroTexto 10">
            <a:extLst>
              <a:ext uri="{FF2B5EF4-FFF2-40B4-BE49-F238E27FC236}">
                <a16:creationId xmlns:a16="http://schemas.microsoft.com/office/drawing/2014/main" id="{61434325-CF14-4A9A-919E-67C72ECEECFC}"/>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2" name="Imagen 11">
            <a:extLst>
              <a:ext uri="{FF2B5EF4-FFF2-40B4-BE49-F238E27FC236}">
                <a16:creationId xmlns:a16="http://schemas.microsoft.com/office/drawing/2014/main" id="{7F7F2041-30DB-4EAD-9E5B-6D2A8FA81D68}"/>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27319065"/>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0" name="Picture 10" descr="CUARTAS MORADAS ENSEÑANZA Y ORACIÒN- 02/09/2020 - YouTube">
            <a:extLst>
              <a:ext uri="{FF2B5EF4-FFF2-40B4-BE49-F238E27FC236}">
                <a16:creationId xmlns:a16="http://schemas.microsoft.com/office/drawing/2014/main" id="{3EAECB15-564E-4146-B1AC-795CBF070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85" y="-416552"/>
            <a:ext cx="1007603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23893" y="4644153"/>
            <a:ext cx="10252654"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Give you the biggest hug,</a:t>
            </a:r>
          </a:p>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With you forever I will be</a:t>
            </a:r>
            <a:endParaRPr lang="en-U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CuadroTexto 11">
            <a:extLst>
              <a:ext uri="{FF2B5EF4-FFF2-40B4-BE49-F238E27FC236}">
                <a16:creationId xmlns:a16="http://schemas.microsoft.com/office/drawing/2014/main" id="{9BA7A3A5-5B5B-431D-A04F-AC3BB2312E54}"/>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1" name="Imagen 10">
            <a:extLst>
              <a:ext uri="{FF2B5EF4-FFF2-40B4-BE49-F238E27FC236}">
                <a16:creationId xmlns:a16="http://schemas.microsoft.com/office/drawing/2014/main" id="{E57BE1DB-8A4D-4FE3-882A-7DCF4A9DA747}"/>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59331372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0D483702-941C-4C2F-B783-FB3FF2314ECA}"/>
              </a:ext>
            </a:extLst>
          </p:cNvPr>
          <p:cNvPicPr>
            <a:picLocks noChangeAspect="1"/>
          </p:cNvPicPr>
          <p:nvPr/>
        </p:nvPicPr>
        <p:blipFill>
          <a:blip r:embed="rId3"/>
          <a:stretch>
            <a:fillRect/>
          </a:stretch>
        </p:blipFill>
        <p:spPr>
          <a:xfrm>
            <a:off x="1224874" y="69012"/>
            <a:ext cx="10287000" cy="6858000"/>
          </a:xfrm>
          <a:prstGeom prst="rect">
            <a:avLst/>
          </a:prstGeom>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Introduction</a:t>
            </a:r>
            <a:endParaRPr lang="es-ES" sz="3600" b="1" dirty="0">
              <a:solidFill>
                <a:srgbClr val="FFC000"/>
              </a:solidFill>
            </a:endParaRPr>
          </a:p>
        </p:txBody>
      </p:sp>
      <p:pic>
        <p:nvPicPr>
          <p:cNvPr id="6" name="Imagen 5">
            <a:extLst>
              <a:ext uri="{FF2B5EF4-FFF2-40B4-BE49-F238E27FC236}">
                <a16:creationId xmlns:a16="http://schemas.microsoft.com/office/drawing/2014/main" id="{FB424455-9959-4D43-A7AB-3B180EBE9678}"/>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52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14" name="Imagen 13">
            <a:extLst>
              <a:ext uri="{FF2B5EF4-FFF2-40B4-BE49-F238E27FC236}">
                <a16:creationId xmlns:a16="http://schemas.microsoft.com/office/drawing/2014/main" id="{396F356B-50DE-4170-B107-3AB8661A990B}"/>
              </a:ext>
            </a:extLst>
          </p:cNvPr>
          <p:cNvPicPr>
            <a:picLocks noChangeAspect="1"/>
          </p:cNvPicPr>
          <p:nvPr/>
        </p:nvPicPr>
        <p:blipFill>
          <a:blip r:embed="rId3"/>
          <a:stretch>
            <a:fillRect/>
          </a:stretch>
        </p:blipFill>
        <p:spPr>
          <a:xfrm>
            <a:off x="812611" y="0"/>
            <a:ext cx="10994790" cy="6858000"/>
          </a:xfrm>
          <a:prstGeom prst="rect">
            <a:avLst/>
          </a:prstGeom>
          <a:effectLst>
            <a:softEdge rad="635000"/>
          </a:effectLst>
        </p:spPr>
      </p:pic>
      <p:pic>
        <p:nvPicPr>
          <p:cNvPr id="6" name="Imagen 5">
            <a:extLst>
              <a:ext uri="{FF2B5EF4-FFF2-40B4-BE49-F238E27FC236}">
                <a16:creationId xmlns:a16="http://schemas.microsoft.com/office/drawing/2014/main" id="{99B5723B-FDD5-4E63-8A96-B3B68B6DD02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805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B7F9990-BC9D-43D0-903A-64B87E43A816}"/>
              </a:ext>
            </a:extLst>
          </p:cNvPr>
          <p:cNvPicPr>
            <a:picLocks noChangeAspect="1"/>
          </p:cNvPicPr>
          <p:nvPr/>
        </p:nvPicPr>
        <p:blipFill>
          <a:blip r:embed="rId3"/>
          <a:stretch>
            <a:fillRect/>
          </a:stretch>
        </p:blipFill>
        <p:spPr>
          <a:xfrm>
            <a:off x="1010865" y="-288673"/>
            <a:ext cx="10287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5" name="Imagen 4">
            <a:extLst>
              <a:ext uri="{FF2B5EF4-FFF2-40B4-BE49-F238E27FC236}">
                <a16:creationId xmlns:a16="http://schemas.microsoft.com/office/drawing/2014/main" id="{6C8DDB5D-1C88-4A05-B9FD-089AF27D0530}"/>
              </a:ext>
            </a:extLst>
          </p:cNvPr>
          <p:cNvPicPr>
            <a:picLocks noChangeAspect="1"/>
          </p:cNvPicPr>
          <p:nvPr/>
        </p:nvPicPr>
        <p:blipFill>
          <a:blip r:embed="rId4"/>
          <a:stretch>
            <a:fillRect/>
          </a:stretch>
        </p:blipFill>
        <p:spPr>
          <a:xfrm>
            <a:off x="1476547" y="4798712"/>
            <a:ext cx="9160030" cy="3460386"/>
          </a:xfrm>
          <a:prstGeom prst="rect">
            <a:avLst/>
          </a:prstGeom>
        </p:spPr>
      </p:pic>
      <p:pic>
        <p:nvPicPr>
          <p:cNvPr id="6" name="Imagen 5">
            <a:extLst>
              <a:ext uri="{FF2B5EF4-FFF2-40B4-BE49-F238E27FC236}">
                <a16:creationId xmlns:a16="http://schemas.microsoft.com/office/drawing/2014/main" id="{59586031-8193-477F-A498-E996898502BB}"/>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763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50A9C8B-2550-4FD4-9B2A-86AA3C9079BD}"/>
              </a:ext>
            </a:extLst>
          </p:cNvPr>
          <p:cNvPicPr>
            <a:picLocks noChangeAspect="1"/>
          </p:cNvPicPr>
          <p:nvPr/>
        </p:nvPicPr>
        <p:blipFill>
          <a:blip r:embed="rId3"/>
          <a:stretch>
            <a:fillRect/>
          </a:stretch>
        </p:blipFill>
        <p:spPr>
          <a:xfrm>
            <a:off x="614463" y="214312"/>
            <a:ext cx="11430000" cy="642937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A9BE5A3F-BA03-45E8-9BC8-251AEF17E059}"/>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3691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3" name="Imagen 2">
            <a:extLst>
              <a:ext uri="{FF2B5EF4-FFF2-40B4-BE49-F238E27FC236}">
                <a16:creationId xmlns:a16="http://schemas.microsoft.com/office/drawing/2014/main" id="{81D72369-63C3-4FF0-81DE-9E9089CB8530}"/>
              </a:ext>
            </a:extLst>
          </p:cNvPr>
          <p:cNvPicPr>
            <a:picLocks noChangeAspect="1"/>
          </p:cNvPicPr>
          <p:nvPr/>
        </p:nvPicPr>
        <p:blipFill>
          <a:blip r:embed="rId3"/>
          <a:stretch>
            <a:fillRect/>
          </a:stretch>
        </p:blipFill>
        <p:spPr>
          <a:xfrm>
            <a:off x="1309991" y="0"/>
            <a:ext cx="9144000" cy="6858000"/>
          </a:xfrm>
          <a:prstGeom prst="rect">
            <a:avLst/>
          </a:prstGeom>
          <a:effectLst>
            <a:softEdge rad="635000"/>
          </a:effectLst>
        </p:spPr>
      </p:pic>
      <p:pic>
        <p:nvPicPr>
          <p:cNvPr id="6" name="Imagen 5">
            <a:extLst>
              <a:ext uri="{FF2B5EF4-FFF2-40B4-BE49-F238E27FC236}">
                <a16:creationId xmlns:a16="http://schemas.microsoft.com/office/drawing/2014/main" id="{612128E6-28F3-421F-9652-158B555D003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44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9967BA-93A8-4491-A506-D05DB445CD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b="37631"/>
          <a:stretch/>
        </p:blipFill>
        <p:spPr>
          <a:xfrm>
            <a:off x="2153671" y="52596"/>
            <a:ext cx="7884657" cy="6888570"/>
          </a:xfrm>
          <a:prstGeom prst="rect">
            <a:avLst/>
          </a:prstGeom>
          <a:effectLst>
            <a:softEdge rad="635000"/>
          </a:effectLst>
        </p:spPr>
      </p:pic>
      <p:pic>
        <p:nvPicPr>
          <p:cNvPr id="7" name="Imagen 6">
            <a:extLst>
              <a:ext uri="{FF2B5EF4-FFF2-40B4-BE49-F238E27FC236}">
                <a16:creationId xmlns:a16="http://schemas.microsoft.com/office/drawing/2014/main" id="{94230D65-9F54-4618-B4D5-BD4E4427866C}"/>
              </a:ext>
            </a:extLst>
          </p:cNvPr>
          <p:cNvPicPr>
            <a:picLocks noChangeAspect="1"/>
          </p:cNvPicPr>
          <p:nvPr/>
        </p:nvPicPr>
        <p:blipFill>
          <a:blip r:embed="rId4"/>
          <a:stretch>
            <a:fillRect/>
          </a:stretch>
        </p:blipFill>
        <p:spPr>
          <a:xfrm>
            <a:off x="10349177" y="147680"/>
            <a:ext cx="1488816" cy="1233471"/>
          </a:xfrm>
          <a:prstGeom prst="rect">
            <a:avLst/>
          </a:prstGeom>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1581461" y="4805899"/>
            <a:ext cx="10178322" cy="1492132"/>
          </a:xfrm>
        </p:spPr>
        <p:txBody>
          <a:bodyPr>
            <a:normAutofit fontScale="90000"/>
          </a:bodyPr>
          <a:lstStyle/>
          <a:p>
            <a:pPr algn="r"/>
            <a:r>
              <a:rPr lang="fr-FR" dirty="0"/>
              <a:t>7 jours de </a:t>
            </a:r>
            <a:br>
              <a:rPr lang="fr-FR" dirty="0"/>
            </a:br>
            <a:r>
              <a:rPr lang="fr-FR" dirty="0"/>
              <a:t>programmes </a:t>
            </a:r>
            <a:br>
              <a:rPr lang="fr-FR" dirty="0"/>
            </a:br>
            <a:r>
              <a:rPr lang="fr-FR" dirty="0"/>
              <a:t>pour enfants</a:t>
            </a:r>
            <a:endParaRPr lang="es-ES" dirty="0"/>
          </a:p>
        </p:txBody>
      </p:sp>
      <p:pic>
        <p:nvPicPr>
          <p:cNvPr id="11" name="Imagen 10">
            <a:extLst>
              <a:ext uri="{FF2B5EF4-FFF2-40B4-BE49-F238E27FC236}">
                <a16:creationId xmlns:a16="http://schemas.microsoft.com/office/drawing/2014/main" id="{E9684C7B-1D60-4B87-BBA9-7779093CF118}"/>
              </a:ext>
            </a:extLst>
          </p:cNvPr>
          <p:cNvPicPr>
            <a:picLocks noChangeAspect="1"/>
          </p:cNvPicPr>
          <p:nvPr/>
        </p:nvPicPr>
        <p:blipFill>
          <a:blip r:embed="rId5"/>
          <a:stretch>
            <a:fillRect/>
          </a:stretch>
        </p:blipFill>
        <p:spPr>
          <a:xfrm>
            <a:off x="958628" y="315061"/>
            <a:ext cx="1474265" cy="1142021"/>
          </a:xfrm>
          <a:prstGeom prst="rect">
            <a:avLst/>
          </a:prstGeom>
        </p:spPr>
      </p:pic>
    </p:spTree>
    <p:extLst>
      <p:ext uri="{BB962C8B-B14F-4D97-AF65-F5344CB8AC3E}">
        <p14:creationId xmlns:p14="http://schemas.microsoft.com/office/powerpoint/2010/main" val="77574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Imagen 39">
            <a:extLst>
              <a:ext uri="{FF2B5EF4-FFF2-40B4-BE49-F238E27FC236}">
                <a16:creationId xmlns:a16="http://schemas.microsoft.com/office/drawing/2014/main" id="{7DA0AF75-748B-4125-91B1-DAA69638E3FC}"/>
              </a:ext>
            </a:extLst>
          </p:cNvPr>
          <p:cNvPicPr>
            <a:picLocks noChangeAspect="1"/>
          </p:cNvPicPr>
          <p:nvPr/>
        </p:nvPicPr>
        <p:blipFill>
          <a:blip r:embed="rId3"/>
          <a:stretch>
            <a:fillRect/>
          </a:stretch>
        </p:blipFill>
        <p:spPr>
          <a:xfrm>
            <a:off x="4537570" y="623379"/>
            <a:ext cx="7557025" cy="5667768"/>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39" name="CuadroTexto 38">
            <a:extLst>
              <a:ext uri="{FF2B5EF4-FFF2-40B4-BE49-F238E27FC236}">
                <a16:creationId xmlns:a16="http://schemas.microsoft.com/office/drawing/2014/main" id="{5F4D5498-A732-49C7-B235-CA7C9C6521F8}"/>
              </a:ext>
            </a:extLst>
          </p:cNvPr>
          <p:cNvSpPr txBox="1"/>
          <p:nvPr/>
        </p:nvSpPr>
        <p:spPr>
          <a:xfrm>
            <a:off x="1201370" y="374755"/>
            <a:ext cx="4455152" cy="6186309"/>
          </a:xfrm>
          <a:prstGeom prst="rect">
            <a:avLst/>
          </a:prstGeom>
          <a:noFill/>
        </p:spPr>
        <p:txBody>
          <a:bodyPr wrap="square">
            <a:spAutoFit/>
          </a:bodyPr>
          <a:lstStyle/>
          <a:p>
            <a:pPr rtl="0"/>
            <a:r>
              <a:rPr lang="fr-FR" sz="3600" b="1" i="1" dirty="0"/>
              <a:t>« Désormais la couronne de justice m’est réservée; le Seigneur, le juste juge, me le donnera dans ce jour-là, et non seulement à moi, mais encore à tous ceux qui auront aimé son avènement. » </a:t>
            </a:r>
            <a:br>
              <a:rPr lang="fr-FR" sz="3600" b="1" i="1" dirty="0"/>
            </a:br>
            <a:r>
              <a:rPr lang="fr-FR" sz="3600" b="1" i="1" dirty="0"/>
              <a:t>(2 Timothée 4 : 8).</a:t>
            </a:r>
          </a:p>
        </p:txBody>
      </p:sp>
      <p:pic>
        <p:nvPicPr>
          <p:cNvPr id="6" name="Imagen 5">
            <a:extLst>
              <a:ext uri="{FF2B5EF4-FFF2-40B4-BE49-F238E27FC236}">
                <a16:creationId xmlns:a16="http://schemas.microsoft.com/office/drawing/2014/main" id="{5D1A763E-410C-4277-B3A6-428E724F0F27}"/>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2891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3" name="Imagen 2">
            <a:extLst>
              <a:ext uri="{FF2B5EF4-FFF2-40B4-BE49-F238E27FC236}">
                <a16:creationId xmlns:a16="http://schemas.microsoft.com/office/drawing/2014/main" id="{3C9A1482-0C39-4C13-861D-0695D7D92243}"/>
              </a:ext>
            </a:extLst>
          </p:cNvPr>
          <p:cNvPicPr>
            <a:picLocks noChangeAspect="1"/>
          </p:cNvPicPr>
          <p:nvPr/>
        </p:nvPicPr>
        <p:blipFill>
          <a:blip r:embed="rId3"/>
          <a:stretch>
            <a:fillRect/>
          </a:stretch>
        </p:blipFill>
        <p:spPr>
          <a:xfrm>
            <a:off x="2667000" y="0"/>
            <a:ext cx="6858000" cy="6858000"/>
          </a:xfrm>
          <a:prstGeom prst="rect">
            <a:avLst/>
          </a:prstGeom>
        </p:spPr>
      </p:pic>
      <p:pic>
        <p:nvPicPr>
          <p:cNvPr id="6" name="Imagen 5">
            <a:extLst>
              <a:ext uri="{FF2B5EF4-FFF2-40B4-BE49-F238E27FC236}">
                <a16:creationId xmlns:a16="http://schemas.microsoft.com/office/drawing/2014/main" id="{F308474B-14AC-47C1-A74E-218C54C5BE58}"/>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78733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6" name="Picture 4" descr="精美竖琴免费下载_卡通手绘_1276像素_编号9448956_png格式_佳库网">
            <a:extLst>
              <a:ext uri="{FF2B5EF4-FFF2-40B4-BE49-F238E27FC236}">
                <a16:creationId xmlns:a16="http://schemas.microsoft.com/office/drawing/2014/main" id="{A7047946-A878-4777-A017-F3FAC48CC7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41927" y="311727"/>
            <a:ext cx="6234545" cy="623454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5" name="Imagen 4">
            <a:extLst>
              <a:ext uri="{FF2B5EF4-FFF2-40B4-BE49-F238E27FC236}">
                <a16:creationId xmlns:a16="http://schemas.microsoft.com/office/drawing/2014/main" id="{91F0C932-0D81-49AF-95ED-3DEC8B51E903}"/>
              </a:ext>
            </a:extLst>
          </p:cNvPr>
          <p:cNvPicPr>
            <a:picLocks noChangeAspect="1"/>
          </p:cNvPicPr>
          <p:nvPr/>
        </p:nvPicPr>
        <p:blipFill>
          <a:blip r:embed="rId5"/>
          <a:stretch>
            <a:fillRect/>
          </a:stretch>
        </p:blipFill>
        <p:spPr>
          <a:xfrm rot="594119">
            <a:off x="7430864" y="3086444"/>
            <a:ext cx="4453733" cy="3961040"/>
          </a:xfrm>
          <a:prstGeom prst="rect">
            <a:avLst/>
          </a:prstGeom>
        </p:spPr>
      </p:pic>
      <p:sp>
        <p:nvSpPr>
          <p:cNvPr id="12" name="CuadroTexto 11">
            <a:extLst>
              <a:ext uri="{FF2B5EF4-FFF2-40B4-BE49-F238E27FC236}">
                <a16:creationId xmlns:a16="http://schemas.microsoft.com/office/drawing/2014/main" id="{515310FA-42DD-4669-8B8C-7DFACA6F3282}"/>
              </a:ext>
            </a:extLst>
          </p:cNvPr>
          <p:cNvSpPr txBox="1"/>
          <p:nvPr/>
        </p:nvSpPr>
        <p:spPr>
          <a:xfrm>
            <a:off x="1241468" y="452296"/>
            <a:ext cx="4893637" cy="6093976"/>
          </a:xfrm>
          <a:prstGeom prst="rect">
            <a:avLst/>
          </a:prstGeom>
          <a:noFill/>
        </p:spPr>
        <p:txBody>
          <a:bodyPr wrap="square">
            <a:spAutoFit/>
          </a:bodyPr>
          <a:lstStyle/>
          <a:p>
            <a:r>
              <a:rPr lang="fr-FR" sz="3000" b="1" i="1" dirty="0">
                <a:solidFill>
                  <a:srgbClr val="0070C0"/>
                </a:solidFill>
              </a:rPr>
              <a:t>« Et de la part de Jésus Christ, le témoin fidèle, le premier-né des morts, et le prince des rois de la terre! A celui qui nous aime, qui nous a délivrés de nos péchés par son sang, et qui a fait de nous un royaume, des sacrificateurs pour Dieu son Père, à lui soient la gloire et la puissance, aux siècles des siècles! Amen! » (</a:t>
            </a:r>
            <a:r>
              <a:rPr lang="es-ES" sz="3000" b="1" i="1" dirty="0" err="1">
                <a:solidFill>
                  <a:srgbClr val="0070C0"/>
                </a:solidFill>
              </a:rPr>
              <a:t>Apocalypse</a:t>
            </a:r>
            <a:r>
              <a:rPr lang="es-ES" sz="3000" b="1" i="1" dirty="0">
                <a:solidFill>
                  <a:srgbClr val="0070C0"/>
                </a:solidFill>
              </a:rPr>
              <a:t> 1 : 5-6).</a:t>
            </a:r>
          </a:p>
        </p:txBody>
      </p:sp>
      <p:pic>
        <p:nvPicPr>
          <p:cNvPr id="9" name="Imagen 8">
            <a:extLst>
              <a:ext uri="{FF2B5EF4-FFF2-40B4-BE49-F238E27FC236}">
                <a16:creationId xmlns:a16="http://schemas.microsoft.com/office/drawing/2014/main" id="{168E17AF-6C9D-49EE-821B-CC6B86F7431F}"/>
              </a:ext>
            </a:extLst>
          </p:cNvPr>
          <p:cNvPicPr>
            <a:picLocks noChangeAspect="1"/>
          </p:cNvPicPr>
          <p:nvPr/>
        </p:nvPicPr>
        <p:blipFill>
          <a:blip r:embed="rId6"/>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980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UTNIK SAM TU (Pjesma) - YouTube">
            <a:extLst>
              <a:ext uri="{FF2B5EF4-FFF2-40B4-BE49-F238E27FC236}">
                <a16:creationId xmlns:a16="http://schemas.microsoft.com/office/drawing/2014/main" id="{6D1097D0-CAC7-48A0-8636-D99EC88CE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5" y="0"/>
            <a:ext cx="12192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54E671D0-7D57-4F0A-94F1-BA54E769A58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7696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3F827F-2272-489D-85A6-6BE091018336}"/>
              </a:ext>
            </a:extLst>
          </p:cNvPr>
          <p:cNvPicPr>
            <a:picLocks noChangeAspect="1"/>
          </p:cNvPicPr>
          <p:nvPr/>
        </p:nvPicPr>
        <p:blipFill>
          <a:blip r:embed="rId3"/>
          <a:stretch>
            <a:fillRect/>
          </a:stretch>
        </p:blipFill>
        <p:spPr>
          <a:xfrm>
            <a:off x="1184235" y="0"/>
            <a:ext cx="10095899"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644CD63F-20E7-47FD-B310-4E1C578D8C70}"/>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7416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07E87F-807F-4A5C-BE3B-B15B305ACECF}"/>
              </a:ext>
            </a:extLst>
          </p:cNvPr>
          <p:cNvPicPr>
            <a:picLocks noChangeAspect="1"/>
          </p:cNvPicPr>
          <p:nvPr/>
        </p:nvPicPr>
        <p:blipFill>
          <a:blip r:embed="rId3"/>
          <a:stretch>
            <a:fillRect/>
          </a:stretch>
        </p:blipFill>
        <p:spPr>
          <a:xfrm>
            <a:off x="194550" y="0"/>
            <a:ext cx="12192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8" name="CuadroTexto 7">
            <a:extLst>
              <a:ext uri="{FF2B5EF4-FFF2-40B4-BE49-F238E27FC236}">
                <a16:creationId xmlns:a16="http://schemas.microsoft.com/office/drawing/2014/main" id="{6EBA1022-615B-46F4-9F6E-5463C968C48D}"/>
              </a:ext>
            </a:extLst>
          </p:cNvPr>
          <p:cNvSpPr txBox="1"/>
          <p:nvPr/>
        </p:nvSpPr>
        <p:spPr>
          <a:xfrm>
            <a:off x="1357010" y="335845"/>
            <a:ext cx="3837560" cy="5632311"/>
          </a:xfrm>
          <a:prstGeom prst="rect">
            <a:avLst/>
          </a:prstGeom>
          <a:noFill/>
        </p:spPr>
        <p:txBody>
          <a:bodyPr wrap="square">
            <a:spAutoFit/>
          </a:bodyPr>
          <a:lstStyle/>
          <a:p>
            <a:r>
              <a:rPr lang="fr-FR" sz="3600" b="1" i="1" dirty="0"/>
              <a:t>« Car Dieu a tant aimé le monde qu’il a donné son Fils unique, afin que quiconque croit en lui ne périsse pas, mais qu’il ait la vie éternelle. » </a:t>
            </a:r>
            <a:br>
              <a:rPr lang="fr-FR" sz="3600" b="1" i="1" dirty="0"/>
            </a:br>
            <a:r>
              <a:rPr lang="fr-FR" sz="3600" b="1" i="1" dirty="0"/>
              <a:t>(Jean 3:16).</a:t>
            </a:r>
          </a:p>
        </p:txBody>
      </p:sp>
      <p:pic>
        <p:nvPicPr>
          <p:cNvPr id="6" name="Imagen 5">
            <a:extLst>
              <a:ext uri="{FF2B5EF4-FFF2-40B4-BE49-F238E27FC236}">
                <a16:creationId xmlns:a16="http://schemas.microsoft.com/office/drawing/2014/main" id="{ECC741A9-8B9B-4FCE-A5EC-EF0A4B0AF2F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91847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90" name="Picture 18" descr="Una vez más, la Biblia tiene razón – Parte II - Historia de la Vida">
            <a:extLst>
              <a:ext uri="{FF2B5EF4-FFF2-40B4-BE49-F238E27FC236}">
                <a16:creationId xmlns:a16="http://schemas.microsoft.com/office/drawing/2014/main" id="{00DAA3BC-ACF4-4316-9089-953932674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0" y="870928"/>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2196207"/>
            <a:ext cx="10178322" cy="1311994"/>
          </a:xfrm>
        </p:spPr>
        <p:txBody>
          <a:bodyPr>
            <a:noAutofit/>
          </a:bodyPr>
          <a:lstStyle/>
          <a:p>
            <a:pPr algn="ctr"/>
            <a:r>
              <a:rPr lang="en-US" sz="8800" dirty="0">
                <a:ln>
                  <a:solidFill>
                    <a:schemeClr val="tx1"/>
                  </a:solidFill>
                </a:ln>
                <a:solidFill>
                  <a:srgbClr val="FFC000"/>
                </a:solidFill>
              </a:rPr>
              <a:t>2 </a:t>
            </a:r>
            <a:r>
              <a:rPr lang="en-US" sz="8800" dirty="0" err="1">
                <a:ln>
                  <a:solidFill>
                    <a:schemeClr val="tx1"/>
                  </a:solidFill>
                </a:ln>
                <a:solidFill>
                  <a:srgbClr val="FFC000"/>
                </a:solidFill>
              </a:rPr>
              <a:t>Timothée</a:t>
            </a:r>
            <a:r>
              <a:rPr lang="en-US" sz="8800" dirty="0">
                <a:ln>
                  <a:solidFill>
                    <a:schemeClr val="tx1"/>
                  </a:solidFill>
                </a:ln>
                <a:solidFill>
                  <a:srgbClr val="FFC000"/>
                </a:solidFill>
              </a:rPr>
              <a:t> 4 : 8</a:t>
            </a:r>
            <a:endParaRPr lang="es-ES" sz="8800" dirty="0">
              <a:ln>
                <a:solidFill>
                  <a:schemeClr val="tx1"/>
                </a:solidFill>
              </a:ln>
              <a:solidFill>
                <a:srgbClr val="FFC000"/>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r>
              <a:rPr lang="es-ES" sz="3600" b="1" dirty="0">
                <a:solidFill>
                  <a:srgbClr val="FFC000"/>
                </a:solidFill>
              </a:rPr>
              <a:t> </a:t>
            </a:r>
          </a:p>
        </p:txBody>
      </p:sp>
      <p:pic>
        <p:nvPicPr>
          <p:cNvPr id="16" name="Imagen 15">
            <a:extLst>
              <a:ext uri="{FF2B5EF4-FFF2-40B4-BE49-F238E27FC236}">
                <a16:creationId xmlns:a16="http://schemas.microsoft.com/office/drawing/2014/main" id="{1E373E75-30EB-4AEB-80B4-F7447E6DDB69}"/>
              </a:ext>
            </a:extLst>
          </p:cNvPr>
          <p:cNvPicPr>
            <a:picLocks noChangeAspect="1"/>
          </p:cNvPicPr>
          <p:nvPr/>
        </p:nvPicPr>
        <p:blipFill>
          <a:blip r:embed="rId4"/>
          <a:stretch>
            <a:fillRect/>
          </a:stretch>
        </p:blipFill>
        <p:spPr>
          <a:xfrm>
            <a:off x="1476547" y="4429064"/>
            <a:ext cx="9160030" cy="3460386"/>
          </a:xfrm>
          <a:prstGeom prst="rect">
            <a:avLst/>
          </a:prstGeom>
          <a:effectLst>
            <a:glow rad="228600">
              <a:schemeClr val="accent1">
                <a:satMod val="175000"/>
                <a:alpha val="40000"/>
              </a:schemeClr>
            </a:glow>
          </a:effectLst>
        </p:spPr>
      </p:pic>
      <p:pic>
        <p:nvPicPr>
          <p:cNvPr id="8" name="Imagen 7">
            <a:extLst>
              <a:ext uri="{FF2B5EF4-FFF2-40B4-BE49-F238E27FC236}">
                <a16:creationId xmlns:a16="http://schemas.microsoft.com/office/drawing/2014/main" id="{72D1E5ED-D47F-4F20-B0A5-5576704E3F2B}"/>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63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8" descr="Una vez más, la Biblia tiene razón – Parte II - Historia de la Vida">
            <a:extLst>
              <a:ext uri="{FF2B5EF4-FFF2-40B4-BE49-F238E27FC236}">
                <a16:creationId xmlns:a16="http://schemas.microsoft.com/office/drawing/2014/main" id="{F6C5179C-C47F-4C89-A5F7-FAB9FBE76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0" y="870928"/>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945531"/>
            <a:ext cx="10178322" cy="2362170"/>
          </a:xfrm>
        </p:spPr>
        <p:txBody>
          <a:bodyPr>
            <a:noAutofit/>
          </a:bodyPr>
          <a:lstStyle/>
          <a:p>
            <a:pPr algn="ctr"/>
            <a:r>
              <a:rPr lang="fr-FR" sz="8000" dirty="0">
                <a:ln>
                  <a:solidFill>
                    <a:schemeClr val="tx1"/>
                  </a:solidFill>
                </a:ln>
                <a:solidFill>
                  <a:schemeClr val="tx2">
                    <a:lumMod val="50000"/>
                    <a:lumOff val="50000"/>
                  </a:schemeClr>
                </a:solidFill>
              </a:rPr>
              <a:t>Désormais la couronne de justice</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r>
              <a:rPr lang="es-ES" sz="3600" b="1" dirty="0">
                <a:solidFill>
                  <a:srgbClr val="FFC000"/>
                </a:solidFill>
              </a:rPr>
              <a:t> </a:t>
            </a:r>
          </a:p>
        </p:txBody>
      </p:sp>
      <p:pic>
        <p:nvPicPr>
          <p:cNvPr id="14" name="Imagen 13">
            <a:extLst>
              <a:ext uri="{FF2B5EF4-FFF2-40B4-BE49-F238E27FC236}">
                <a16:creationId xmlns:a16="http://schemas.microsoft.com/office/drawing/2014/main" id="{82D4DF51-36F1-4317-A6F7-0A385F6356A7}"/>
              </a:ext>
            </a:extLst>
          </p:cNvPr>
          <p:cNvPicPr>
            <a:picLocks noChangeAspect="1"/>
          </p:cNvPicPr>
          <p:nvPr/>
        </p:nvPicPr>
        <p:blipFill>
          <a:blip r:embed="rId4"/>
          <a:stretch>
            <a:fillRect/>
          </a:stretch>
        </p:blipFill>
        <p:spPr>
          <a:xfrm>
            <a:off x="1476547" y="4429064"/>
            <a:ext cx="9160030" cy="3460386"/>
          </a:xfrm>
          <a:prstGeom prst="rect">
            <a:avLst/>
          </a:prstGeom>
          <a:effectLst>
            <a:glow rad="228600">
              <a:schemeClr val="accent1">
                <a:satMod val="175000"/>
                <a:alpha val="40000"/>
              </a:schemeClr>
            </a:glow>
          </a:effectLst>
        </p:spPr>
      </p:pic>
      <p:pic>
        <p:nvPicPr>
          <p:cNvPr id="8" name="Imagen 7">
            <a:extLst>
              <a:ext uri="{FF2B5EF4-FFF2-40B4-BE49-F238E27FC236}">
                <a16:creationId xmlns:a16="http://schemas.microsoft.com/office/drawing/2014/main" id="{0D6170CB-7524-4B1B-AE23-F2B3ABAC711A}"/>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8826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8" descr="Una vez más, la Biblia tiene razón – Parte II - Historia de la Vida">
            <a:extLst>
              <a:ext uri="{FF2B5EF4-FFF2-40B4-BE49-F238E27FC236}">
                <a16:creationId xmlns:a16="http://schemas.microsoft.com/office/drawing/2014/main" id="{2235C73E-8D54-492B-8F11-CF32B3F31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0" y="870928"/>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2109251"/>
            <a:ext cx="10178322" cy="1244741"/>
          </a:xfrm>
        </p:spPr>
        <p:txBody>
          <a:bodyPr>
            <a:noAutofit/>
          </a:bodyPr>
          <a:lstStyle/>
          <a:p>
            <a:pPr algn="ctr"/>
            <a:r>
              <a:rPr lang="es-ES" sz="8000" dirty="0" err="1">
                <a:ln>
                  <a:solidFill>
                    <a:schemeClr val="tx1"/>
                  </a:solidFill>
                </a:ln>
                <a:solidFill>
                  <a:schemeClr val="tx2">
                    <a:lumMod val="50000"/>
                    <a:lumOff val="50000"/>
                  </a:schemeClr>
                </a:solidFill>
              </a:rPr>
              <a:t>m’est</a:t>
            </a:r>
            <a:r>
              <a:rPr lang="es-ES" sz="8000" dirty="0">
                <a:ln>
                  <a:solidFill>
                    <a:schemeClr val="tx1"/>
                  </a:solidFill>
                </a:ln>
                <a:solidFill>
                  <a:schemeClr val="tx2">
                    <a:lumMod val="50000"/>
                    <a:lumOff val="50000"/>
                  </a:schemeClr>
                </a:solidFill>
              </a:rPr>
              <a:t> </a:t>
            </a:r>
            <a:r>
              <a:rPr lang="es-ES" sz="8000" dirty="0" err="1">
                <a:ln>
                  <a:solidFill>
                    <a:schemeClr val="tx1"/>
                  </a:solidFill>
                </a:ln>
                <a:solidFill>
                  <a:schemeClr val="tx2">
                    <a:lumMod val="50000"/>
                    <a:lumOff val="50000"/>
                  </a:schemeClr>
                </a:solidFill>
              </a:rPr>
              <a:t>réservée</a:t>
            </a:r>
            <a:r>
              <a:rPr lang="es-ES" sz="8000" dirty="0">
                <a:ln>
                  <a:solidFill>
                    <a:schemeClr val="tx1"/>
                  </a:solidFill>
                </a:ln>
                <a:solidFill>
                  <a:schemeClr val="tx2">
                    <a:lumMod val="50000"/>
                    <a:lumOff val="50000"/>
                  </a:schemeClr>
                </a:solidFill>
              </a:rPr>
              <a:t>;</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r>
              <a:rPr lang="es-ES" sz="3600" b="1" dirty="0">
                <a:solidFill>
                  <a:srgbClr val="FFC000"/>
                </a:solidFill>
              </a:rPr>
              <a:t> </a:t>
            </a:r>
          </a:p>
        </p:txBody>
      </p:sp>
      <p:pic>
        <p:nvPicPr>
          <p:cNvPr id="14" name="Imagen 13">
            <a:extLst>
              <a:ext uri="{FF2B5EF4-FFF2-40B4-BE49-F238E27FC236}">
                <a16:creationId xmlns:a16="http://schemas.microsoft.com/office/drawing/2014/main" id="{2B95CC64-8F68-44FC-80B0-C168F647D805}"/>
              </a:ext>
            </a:extLst>
          </p:cNvPr>
          <p:cNvPicPr>
            <a:picLocks noChangeAspect="1"/>
          </p:cNvPicPr>
          <p:nvPr/>
        </p:nvPicPr>
        <p:blipFill>
          <a:blip r:embed="rId4"/>
          <a:stretch>
            <a:fillRect/>
          </a:stretch>
        </p:blipFill>
        <p:spPr>
          <a:xfrm>
            <a:off x="1476547" y="4429064"/>
            <a:ext cx="9160030" cy="3460386"/>
          </a:xfrm>
          <a:prstGeom prst="rect">
            <a:avLst/>
          </a:prstGeom>
          <a:effectLst>
            <a:glow rad="228600">
              <a:schemeClr val="accent1">
                <a:satMod val="175000"/>
                <a:alpha val="40000"/>
              </a:schemeClr>
            </a:glow>
          </a:effectLst>
        </p:spPr>
      </p:pic>
      <p:pic>
        <p:nvPicPr>
          <p:cNvPr id="8" name="Imagen 7">
            <a:extLst>
              <a:ext uri="{FF2B5EF4-FFF2-40B4-BE49-F238E27FC236}">
                <a16:creationId xmlns:a16="http://schemas.microsoft.com/office/drawing/2014/main" id="{6D4A7516-4A71-4379-B667-AEC1C8858AB6}"/>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0701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8" descr="Una vez más, la Biblia tiene razón – Parte II - Historia de la Vida">
            <a:extLst>
              <a:ext uri="{FF2B5EF4-FFF2-40B4-BE49-F238E27FC236}">
                <a16:creationId xmlns:a16="http://schemas.microsoft.com/office/drawing/2014/main" id="{2235C73E-8D54-492B-8F11-CF32B3F31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0" y="870928"/>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517511"/>
            <a:ext cx="10178322" cy="1506136"/>
          </a:xfrm>
        </p:spPr>
        <p:txBody>
          <a:bodyPr>
            <a:noAutofit/>
          </a:bodyPr>
          <a:lstStyle/>
          <a:p>
            <a:pPr algn="ctr"/>
            <a:r>
              <a:rPr lang="fr-FR" sz="8000" dirty="0">
                <a:ln>
                  <a:solidFill>
                    <a:schemeClr val="tx1"/>
                  </a:solidFill>
                </a:ln>
                <a:solidFill>
                  <a:schemeClr val="tx2">
                    <a:lumMod val="50000"/>
                    <a:lumOff val="50000"/>
                  </a:schemeClr>
                </a:solidFill>
              </a:rPr>
              <a:t>le Seigneur, </a:t>
            </a:r>
            <a:br>
              <a:rPr lang="fr-FR" sz="8000" dirty="0">
                <a:ln>
                  <a:solidFill>
                    <a:schemeClr val="tx1"/>
                  </a:solidFill>
                </a:ln>
                <a:solidFill>
                  <a:schemeClr val="tx2">
                    <a:lumMod val="50000"/>
                    <a:lumOff val="50000"/>
                  </a:schemeClr>
                </a:solidFill>
              </a:rPr>
            </a:br>
            <a:r>
              <a:rPr lang="fr-FR" sz="8000" dirty="0">
                <a:ln>
                  <a:solidFill>
                    <a:schemeClr val="tx1"/>
                  </a:solidFill>
                </a:ln>
                <a:solidFill>
                  <a:schemeClr val="tx2">
                    <a:lumMod val="50000"/>
                    <a:lumOff val="50000"/>
                  </a:schemeClr>
                </a:solidFill>
              </a:rPr>
              <a:t>le juste juge,</a:t>
            </a:r>
            <a:endParaRPr lang="es-ES" sz="72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r>
              <a:rPr lang="es-ES" sz="3600" b="1" dirty="0">
                <a:solidFill>
                  <a:srgbClr val="FFC000"/>
                </a:solidFill>
              </a:rPr>
              <a:t> </a:t>
            </a:r>
          </a:p>
        </p:txBody>
      </p:sp>
      <p:pic>
        <p:nvPicPr>
          <p:cNvPr id="14" name="Imagen 13">
            <a:extLst>
              <a:ext uri="{FF2B5EF4-FFF2-40B4-BE49-F238E27FC236}">
                <a16:creationId xmlns:a16="http://schemas.microsoft.com/office/drawing/2014/main" id="{2B95CC64-8F68-44FC-80B0-C168F647D805}"/>
              </a:ext>
            </a:extLst>
          </p:cNvPr>
          <p:cNvPicPr>
            <a:picLocks noChangeAspect="1"/>
          </p:cNvPicPr>
          <p:nvPr/>
        </p:nvPicPr>
        <p:blipFill>
          <a:blip r:embed="rId4"/>
          <a:stretch>
            <a:fillRect/>
          </a:stretch>
        </p:blipFill>
        <p:spPr>
          <a:xfrm>
            <a:off x="1476547" y="4429064"/>
            <a:ext cx="9160030" cy="3460386"/>
          </a:xfrm>
          <a:prstGeom prst="rect">
            <a:avLst/>
          </a:prstGeom>
          <a:effectLst>
            <a:glow rad="228600">
              <a:schemeClr val="accent1">
                <a:satMod val="175000"/>
                <a:alpha val="40000"/>
              </a:schemeClr>
            </a:glow>
          </a:effectLst>
        </p:spPr>
      </p:pic>
      <p:pic>
        <p:nvPicPr>
          <p:cNvPr id="8" name="Imagen 7">
            <a:extLst>
              <a:ext uri="{FF2B5EF4-FFF2-40B4-BE49-F238E27FC236}">
                <a16:creationId xmlns:a16="http://schemas.microsoft.com/office/drawing/2014/main" id="{E14E6FBA-4E84-4AC2-8484-794390C9A93D}"/>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2633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23917-17DE-4AFD-8EF1-0B9790180FAD}"/>
              </a:ext>
            </a:extLst>
          </p:cNvPr>
          <p:cNvPicPr>
            <a:picLocks noChangeAspect="1"/>
          </p:cNvPicPr>
          <p:nvPr/>
        </p:nvPicPr>
        <p:blipFill>
          <a:blip r:embed="rId3"/>
          <a:stretch>
            <a:fillRect/>
          </a:stretch>
        </p:blipFill>
        <p:spPr>
          <a:xfrm>
            <a:off x="1468693" y="419594"/>
            <a:ext cx="9594273" cy="5455227"/>
          </a:xfrm>
          <a:prstGeom prst="rect">
            <a:avLst/>
          </a:prstGeom>
          <a:effectLst>
            <a:softEdge rad="635000"/>
          </a:effectLst>
        </p:spPr>
      </p:pic>
      <p:sp>
        <p:nvSpPr>
          <p:cNvPr id="2" name="Título 1">
            <a:extLst>
              <a:ext uri="{FF2B5EF4-FFF2-40B4-BE49-F238E27FC236}">
                <a16:creationId xmlns:a16="http://schemas.microsoft.com/office/drawing/2014/main" id="{21395CDC-4C52-4161-ABED-11608D52EB23}"/>
              </a:ext>
            </a:extLst>
          </p:cNvPr>
          <p:cNvSpPr>
            <a:spLocks noGrp="1"/>
          </p:cNvSpPr>
          <p:nvPr>
            <p:ph type="title"/>
          </p:nvPr>
        </p:nvSpPr>
        <p:spPr>
          <a:xfrm>
            <a:off x="1364357" y="4795555"/>
            <a:ext cx="10178322" cy="2099061"/>
          </a:xfrm>
        </p:spPr>
        <p:txBody>
          <a:bodyPr>
            <a:normAutofit/>
          </a:bodyPr>
          <a:lstStyle/>
          <a:p>
            <a:r>
              <a:rPr lang="fr-FR"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UN VOYAGE SPÉCIAL AVEC </a:t>
            </a:r>
            <a:br>
              <a:rPr lang="fr-FR"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br>
            <a:r>
              <a:rPr lang="fr-FR"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DES CADEAUX À L’ARRIVÉE</a:t>
            </a:r>
          </a:p>
        </p:txBody>
      </p:sp>
      <p:pic>
        <p:nvPicPr>
          <p:cNvPr id="7" name="Imagen 6">
            <a:extLst>
              <a:ext uri="{FF2B5EF4-FFF2-40B4-BE49-F238E27FC236}">
                <a16:creationId xmlns:a16="http://schemas.microsoft.com/office/drawing/2014/main" id="{497705F8-9824-46AB-B696-EA814BAE85A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45033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8" descr="Una vez más, la Biblia tiene razón – Parte II - Historia de la Vida">
            <a:extLst>
              <a:ext uri="{FF2B5EF4-FFF2-40B4-BE49-F238E27FC236}">
                <a16:creationId xmlns:a16="http://schemas.microsoft.com/office/drawing/2014/main" id="{2235C73E-8D54-492B-8F11-CF32B3F31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0" y="870928"/>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498057"/>
            <a:ext cx="10178322" cy="1506136"/>
          </a:xfrm>
        </p:spPr>
        <p:txBody>
          <a:bodyPr>
            <a:noAutofit/>
          </a:bodyPr>
          <a:lstStyle/>
          <a:p>
            <a:pPr algn="ctr"/>
            <a:r>
              <a:rPr lang="fr-FR" sz="8000" dirty="0">
                <a:ln>
                  <a:solidFill>
                    <a:schemeClr val="tx1"/>
                  </a:solidFill>
                </a:ln>
                <a:solidFill>
                  <a:schemeClr val="tx2">
                    <a:lumMod val="50000"/>
                    <a:lumOff val="50000"/>
                  </a:schemeClr>
                </a:solidFill>
              </a:rPr>
              <a:t>me le donnera dans ce jour-là,</a:t>
            </a:r>
            <a:endParaRPr lang="es-ES" sz="80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r>
              <a:rPr lang="es-ES" sz="3600" b="1" dirty="0">
                <a:solidFill>
                  <a:srgbClr val="FFC000"/>
                </a:solidFill>
              </a:rPr>
              <a:t> </a:t>
            </a:r>
          </a:p>
        </p:txBody>
      </p:sp>
      <p:pic>
        <p:nvPicPr>
          <p:cNvPr id="14" name="Imagen 13">
            <a:extLst>
              <a:ext uri="{FF2B5EF4-FFF2-40B4-BE49-F238E27FC236}">
                <a16:creationId xmlns:a16="http://schemas.microsoft.com/office/drawing/2014/main" id="{2B95CC64-8F68-44FC-80B0-C168F647D805}"/>
              </a:ext>
            </a:extLst>
          </p:cNvPr>
          <p:cNvPicPr>
            <a:picLocks noChangeAspect="1"/>
          </p:cNvPicPr>
          <p:nvPr/>
        </p:nvPicPr>
        <p:blipFill>
          <a:blip r:embed="rId4"/>
          <a:stretch>
            <a:fillRect/>
          </a:stretch>
        </p:blipFill>
        <p:spPr>
          <a:xfrm>
            <a:off x="1476547" y="4429064"/>
            <a:ext cx="9160030" cy="3460386"/>
          </a:xfrm>
          <a:prstGeom prst="rect">
            <a:avLst/>
          </a:prstGeom>
          <a:effectLst>
            <a:glow rad="228600">
              <a:schemeClr val="accent1">
                <a:satMod val="175000"/>
                <a:alpha val="40000"/>
              </a:schemeClr>
            </a:glow>
          </a:effectLst>
        </p:spPr>
      </p:pic>
      <p:pic>
        <p:nvPicPr>
          <p:cNvPr id="8" name="Imagen 7">
            <a:extLst>
              <a:ext uri="{FF2B5EF4-FFF2-40B4-BE49-F238E27FC236}">
                <a16:creationId xmlns:a16="http://schemas.microsoft.com/office/drawing/2014/main" id="{D7A72DAD-7950-4885-8B39-F54E4E0D65E9}"/>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129157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8" descr="Una vez más, la Biblia tiene razón – Parte II - Historia de la Vida">
            <a:extLst>
              <a:ext uri="{FF2B5EF4-FFF2-40B4-BE49-F238E27FC236}">
                <a16:creationId xmlns:a16="http://schemas.microsoft.com/office/drawing/2014/main" id="{2235C73E-8D54-492B-8F11-CF32B3F31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0" y="870928"/>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871870" y="1818849"/>
            <a:ext cx="10558130" cy="1506136"/>
          </a:xfrm>
        </p:spPr>
        <p:txBody>
          <a:bodyPr>
            <a:noAutofit/>
          </a:bodyPr>
          <a:lstStyle/>
          <a:p>
            <a:pPr algn="ctr"/>
            <a:r>
              <a:rPr lang="fr-FR" sz="8000" dirty="0">
                <a:ln>
                  <a:solidFill>
                    <a:schemeClr val="tx1"/>
                  </a:solidFill>
                </a:ln>
                <a:solidFill>
                  <a:schemeClr val="tx2">
                    <a:lumMod val="50000"/>
                    <a:lumOff val="50000"/>
                  </a:schemeClr>
                </a:solidFill>
              </a:rPr>
              <a:t>et non seulement </a:t>
            </a:r>
            <a:br>
              <a:rPr lang="fr-FR" sz="8000" dirty="0">
                <a:ln>
                  <a:solidFill>
                    <a:schemeClr val="tx1"/>
                  </a:solidFill>
                </a:ln>
                <a:solidFill>
                  <a:schemeClr val="tx2">
                    <a:lumMod val="50000"/>
                    <a:lumOff val="50000"/>
                  </a:schemeClr>
                </a:solidFill>
              </a:rPr>
            </a:br>
            <a:r>
              <a:rPr lang="fr-FR" sz="8000" dirty="0">
                <a:ln>
                  <a:solidFill>
                    <a:schemeClr val="tx1"/>
                  </a:solidFill>
                </a:ln>
                <a:solidFill>
                  <a:schemeClr val="tx2">
                    <a:lumMod val="50000"/>
                    <a:lumOff val="50000"/>
                  </a:schemeClr>
                </a:solidFill>
              </a:rPr>
              <a:t>à moi,</a:t>
            </a:r>
            <a:endParaRPr lang="es-ES" sz="80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r>
              <a:rPr lang="es-ES" sz="3600" b="1" dirty="0">
                <a:solidFill>
                  <a:srgbClr val="FFC000"/>
                </a:solidFill>
              </a:rPr>
              <a:t> </a:t>
            </a:r>
          </a:p>
        </p:txBody>
      </p:sp>
      <p:pic>
        <p:nvPicPr>
          <p:cNvPr id="14" name="Imagen 13">
            <a:extLst>
              <a:ext uri="{FF2B5EF4-FFF2-40B4-BE49-F238E27FC236}">
                <a16:creationId xmlns:a16="http://schemas.microsoft.com/office/drawing/2014/main" id="{2B95CC64-8F68-44FC-80B0-C168F647D805}"/>
              </a:ext>
            </a:extLst>
          </p:cNvPr>
          <p:cNvPicPr>
            <a:picLocks noChangeAspect="1"/>
          </p:cNvPicPr>
          <p:nvPr/>
        </p:nvPicPr>
        <p:blipFill>
          <a:blip r:embed="rId4"/>
          <a:stretch>
            <a:fillRect/>
          </a:stretch>
        </p:blipFill>
        <p:spPr>
          <a:xfrm>
            <a:off x="1476547" y="4429064"/>
            <a:ext cx="9160030" cy="3460386"/>
          </a:xfrm>
          <a:prstGeom prst="rect">
            <a:avLst/>
          </a:prstGeom>
          <a:effectLst>
            <a:glow rad="228600">
              <a:schemeClr val="accent1">
                <a:satMod val="175000"/>
                <a:alpha val="40000"/>
              </a:schemeClr>
            </a:glow>
          </a:effectLst>
        </p:spPr>
      </p:pic>
      <p:pic>
        <p:nvPicPr>
          <p:cNvPr id="8" name="Imagen 7">
            <a:extLst>
              <a:ext uri="{FF2B5EF4-FFF2-40B4-BE49-F238E27FC236}">
                <a16:creationId xmlns:a16="http://schemas.microsoft.com/office/drawing/2014/main" id="{D987EB61-64CE-46EA-B048-2ED0ECA9AA48}"/>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268357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8" descr="Una vez más, la Biblia tiene razón – Parte II - Historia de la Vida">
            <a:extLst>
              <a:ext uri="{FF2B5EF4-FFF2-40B4-BE49-F238E27FC236}">
                <a16:creationId xmlns:a16="http://schemas.microsoft.com/office/drawing/2014/main" id="{2235C73E-8D54-492B-8F11-CF32B3F31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0" y="870928"/>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83073"/>
            <a:ext cx="10178322" cy="3257114"/>
          </a:xfrm>
        </p:spPr>
        <p:txBody>
          <a:bodyPr>
            <a:noAutofit/>
          </a:bodyPr>
          <a:lstStyle/>
          <a:p>
            <a:pPr algn="ctr"/>
            <a:r>
              <a:rPr lang="fr-FR" sz="8000" dirty="0">
                <a:ln>
                  <a:solidFill>
                    <a:schemeClr val="tx1"/>
                  </a:solidFill>
                </a:ln>
                <a:solidFill>
                  <a:schemeClr val="tx2">
                    <a:lumMod val="50000"/>
                    <a:lumOff val="50000"/>
                  </a:schemeClr>
                </a:solidFill>
              </a:rPr>
              <a:t>mais encore à tous ceux qui auront aimé son avènement.</a:t>
            </a:r>
            <a:endParaRPr lang="es-ES" sz="80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r>
              <a:rPr lang="es-ES" sz="3600" b="1" dirty="0">
                <a:solidFill>
                  <a:srgbClr val="FFC000"/>
                </a:solidFill>
              </a:rPr>
              <a:t> </a:t>
            </a:r>
          </a:p>
        </p:txBody>
      </p:sp>
      <p:pic>
        <p:nvPicPr>
          <p:cNvPr id="14" name="Imagen 13">
            <a:extLst>
              <a:ext uri="{FF2B5EF4-FFF2-40B4-BE49-F238E27FC236}">
                <a16:creationId xmlns:a16="http://schemas.microsoft.com/office/drawing/2014/main" id="{2B95CC64-8F68-44FC-80B0-C168F647D805}"/>
              </a:ext>
            </a:extLst>
          </p:cNvPr>
          <p:cNvPicPr>
            <a:picLocks noChangeAspect="1"/>
          </p:cNvPicPr>
          <p:nvPr/>
        </p:nvPicPr>
        <p:blipFill>
          <a:blip r:embed="rId4"/>
          <a:stretch>
            <a:fillRect/>
          </a:stretch>
        </p:blipFill>
        <p:spPr>
          <a:xfrm>
            <a:off x="1476547" y="4429064"/>
            <a:ext cx="9160030" cy="3460386"/>
          </a:xfrm>
          <a:prstGeom prst="rect">
            <a:avLst/>
          </a:prstGeom>
          <a:effectLst>
            <a:glow rad="228600">
              <a:schemeClr val="accent1">
                <a:satMod val="175000"/>
                <a:alpha val="40000"/>
              </a:schemeClr>
            </a:glow>
          </a:effectLst>
        </p:spPr>
      </p:pic>
      <p:pic>
        <p:nvPicPr>
          <p:cNvPr id="8" name="Imagen 7">
            <a:extLst>
              <a:ext uri="{FF2B5EF4-FFF2-40B4-BE49-F238E27FC236}">
                <a16:creationId xmlns:a16="http://schemas.microsoft.com/office/drawing/2014/main" id="{02A9ECD3-44C1-41F9-9FB9-DF3F065D200F}"/>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80225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C0E415A-3DA8-47CC-8E34-611A94DA45EE}"/>
              </a:ext>
            </a:extLst>
          </p:cNvPr>
          <p:cNvPicPr>
            <a:picLocks noChangeAspect="1"/>
          </p:cNvPicPr>
          <p:nvPr/>
        </p:nvPicPr>
        <p:blipFill>
          <a:blip r:embed="rId3"/>
          <a:stretch>
            <a:fillRect/>
          </a:stretch>
        </p:blipFill>
        <p:spPr>
          <a:xfrm>
            <a:off x="1088685" y="0"/>
            <a:ext cx="10287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Prière</a:t>
            </a:r>
            <a:r>
              <a:rPr lang="es-ES" sz="3600" b="1" dirty="0">
                <a:solidFill>
                  <a:srgbClr val="FFC000"/>
                </a:solidFill>
              </a:rPr>
              <a:t> </a:t>
            </a:r>
          </a:p>
        </p:txBody>
      </p:sp>
      <p:pic>
        <p:nvPicPr>
          <p:cNvPr id="6" name="Imagen 5">
            <a:extLst>
              <a:ext uri="{FF2B5EF4-FFF2-40B4-BE49-F238E27FC236}">
                <a16:creationId xmlns:a16="http://schemas.microsoft.com/office/drawing/2014/main" id="{DC50681B-07D2-4C68-972F-53E9F242CAC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941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510652-CB1C-4B3B-9500-D869063D442C}"/>
              </a:ext>
            </a:extLst>
          </p:cNvPr>
          <p:cNvPicPr>
            <a:picLocks noChangeAspect="1"/>
          </p:cNvPicPr>
          <p:nvPr/>
        </p:nvPicPr>
        <p:blipFill>
          <a:blip r:embed="rId3"/>
          <a:stretch>
            <a:fillRect/>
          </a:stretch>
        </p:blipFill>
        <p:spPr>
          <a:xfrm>
            <a:off x="1048519" y="0"/>
            <a:ext cx="10289512" cy="6858000"/>
          </a:xfrm>
          <a:prstGeom prst="rect">
            <a:avLst/>
          </a:prstGeom>
          <a:effectLst>
            <a:softEdge rad="635000"/>
          </a:effectLst>
        </p:spPr>
      </p:pic>
      <p:sp>
        <p:nvSpPr>
          <p:cNvPr id="4" name="CuadroTexto 3">
            <a:extLst>
              <a:ext uri="{FF2B5EF4-FFF2-40B4-BE49-F238E27FC236}">
                <a16:creationId xmlns:a16="http://schemas.microsoft.com/office/drawing/2014/main" id="{28C1C1EB-0898-43FF-9E43-F2D6F544FC7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Activités</a:t>
            </a:r>
            <a:endParaRPr lang="es-ES" sz="3600" b="1" dirty="0">
              <a:solidFill>
                <a:srgbClr val="FFC000"/>
              </a:solidFill>
            </a:endParaRPr>
          </a:p>
        </p:txBody>
      </p:sp>
      <p:pic>
        <p:nvPicPr>
          <p:cNvPr id="5" name="Imagen 4">
            <a:extLst>
              <a:ext uri="{FF2B5EF4-FFF2-40B4-BE49-F238E27FC236}">
                <a16:creationId xmlns:a16="http://schemas.microsoft.com/office/drawing/2014/main" id="{C02A78B0-2563-421B-8828-8938B349232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508019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2225615" y="5091558"/>
            <a:ext cx="8507388" cy="1772290"/>
          </a:xfrm>
        </p:spPr>
        <p:txBody>
          <a:bodyPr>
            <a:normAutofit/>
          </a:bodyPr>
          <a:lstStyle/>
          <a:p>
            <a:pPr algn="ctr"/>
            <a:r>
              <a:rPr lang="fr-FR" dirty="0">
                <a:solidFill>
                  <a:srgbClr val="002060"/>
                </a:solidFill>
              </a:rPr>
              <a:t>La grande </a:t>
            </a:r>
            <a:br>
              <a:rPr lang="fr-FR" dirty="0">
                <a:solidFill>
                  <a:srgbClr val="002060"/>
                </a:solidFill>
              </a:rPr>
            </a:br>
            <a:r>
              <a:rPr lang="fr-FR" dirty="0">
                <a:solidFill>
                  <a:srgbClr val="002060"/>
                </a:solidFill>
              </a:rPr>
              <a:t>cité céleste </a:t>
            </a:r>
          </a:p>
        </p:txBody>
      </p:sp>
      <p:pic>
        <p:nvPicPr>
          <p:cNvPr id="10" name="Imagen 9">
            <a:extLst>
              <a:ext uri="{FF2B5EF4-FFF2-40B4-BE49-F238E27FC236}">
                <a16:creationId xmlns:a16="http://schemas.microsoft.com/office/drawing/2014/main" id="{DB9C3F2D-7E97-4464-A010-2C027EC99C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37631"/>
          <a:stretch/>
        </p:blipFill>
        <p:spPr>
          <a:xfrm>
            <a:off x="5914593" y="144034"/>
            <a:ext cx="5923859" cy="5175485"/>
          </a:xfrm>
          <a:prstGeom prst="rect">
            <a:avLst/>
          </a:prstGeom>
          <a:effectLst>
            <a:softEdge rad="635000"/>
          </a:effectLst>
        </p:spPr>
      </p:pic>
      <p:sp>
        <p:nvSpPr>
          <p:cNvPr id="15" name="Título 1">
            <a:extLst>
              <a:ext uri="{FF2B5EF4-FFF2-40B4-BE49-F238E27FC236}">
                <a16:creationId xmlns:a16="http://schemas.microsoft.com/office/drawing/2014/main" id="{DC4F50DE-E57F-40CC-A19E-D4C4A8023CAE}"/>
              </a:ext>
            </a:extLst>
          </p:cNvPr>
          <p:cNvSpPr txBox="1">
            <a:spLocks/>
          </p:cNvSpPr>
          <p:nvPr/>
        </p:nvSpPr>
        <p:spPr>
          <a:xfrm>
            <a:off x="1762939" y="2485544"/>
            <a:ext cx="4839443" cy="3105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8800" dirty="0" err="1">
                <a:solidFill>
                  <a:srgbClr val="0070C0"/>
                </a:solidFill>
              </a:rPr>
              <a:t>Sujet</a:t>
            </a:r>
            <a:r>
              <a:rPr lang="es-ES" sz="8800" dirty="0">
                <a:solidFill>
                  <a:srgbClr val="0070C0"/>
                </a:solidFill>
              </a:rPr>
              <a:t> </a:t>
            </a:r>
            <a:r>
              <a:rPr lang="es-ES" sz="8800" dirty="0" err="1">
                <a:solidFill>
                  <a:srgbClr val="0070C0"/>
                </a:solidFill>
              </a:rPr>
              <a:t>suivant</a:t>
            </a:r>
            <a:r>
              <a:rPr lang="es-ES" sz="8800" dirty="0">
                <a:solidFill>
                  <a:srgbClr val="0070C0"/>
                </a:solidFill>
              </a:rPr>
              <a:t> :</a:t>
            </a:r>
          </a:p>
        </p:txBody>
      </p:sp>
      <p:pic>
        <p:nvPicPr>
          <p:cNvPr id="16" name="Imagen 15">
            <a:extLst>
              <a:ext uri="{FF2B5EF4-FFF2-40B4-BE49-F238E27FC236}">
                <a16:creationId xmlns:a16="http://schemas.microsoft.com/office/drawing/2014/main" id="{FF53662D-F648-4271-9610-5DCC58F8FB54}"/>
              </a:ext>
            </a:extLst>
          </p:cNvPr>
          <p:cNvPicPr>
            <a:picLocks noChangeAspect="1"/>
          </p:cNvPicPr>
          <p:nvPr/>
        </p:nvPicPr>
        <p:blipFill>
          <a:blip r:embed="rId5"/>
          <a:stretch>
            <a:fillRect/>
          </a:stretch>
        </p:blipFill>
        <p:spPr>
          <a:xfrm>
            <a:off x="10349177" y="5436982"/>
            <a:ext cx="1488816" cy="1233471"/>
          </a:xfrm>
          <a:prstGeom prst="rect">
            <a:avLst/>
          </a:prstGeom>
        </p:spPr>
      </p:pic>
      <p:pic>
        <p:nvPicPr>
          <p:cNvPr id="17" name="Imagen 16">
            <a:extLst>
              <a:ext uri="{FF2B5EF4-FFF2-40B4-BE49-F238E27FC236}">
                <a16:creationId xmlns:a16="http://schemas.microsoft.com/office/drawing/2014/main" id="{EA22A5DC-82C8-4294-909A-650F6316DD38}"/>
              </a:ext>
            </a:extLst>
          </p:cNvPr>
          <p:cNvPicPr>
            <a:picLocks noChangeAspect="1"/>
          </p:cNvPicPr>
          <p:nvPr/>
        </p:nvPicPr>
        <p:blipFill>
          <a:blip r:embed="rId6"/>
          <a:stretch>
            <a:fillRect/>
          </a:stretch>
        </p:blipFill>
        <p:spPr>
          <a:xfrm>
            <a:off x="958628" y="5604363"/>
            <a:ext cx="1474265" cy="1142021"/>
          </a:xfrm>
          <a:prstGeom prst="rect">
            <a:avLst/>
          </a:prstGeom>
        </p:spPr>
      </p:pic>
    </p:spTree>
    <p:extLst>
      <p:ext uri="{BB962C8B-B14F-4D97-AF65-F5344CB8AC3E}">
        <p14:creationId xmlns:p14="http://schemas.microsoft.com/office/powerpoint/2010/main" val="141933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2DF0B2-97F6-4B8B-9E94-72DDB0EF777E}"/>
              </a:ext>
            </a:extLst>
          </p:cNvPr>
          <p:cNvPicPr>
            <a:picLocks noChangeAspect="1"/>
          </p:cNvPicPr>
          <p:nvPr/>
        </p:nvPicPr>
        <p:blipFill>
          <a:blip r:embed="rId3"/>
          <a:stretch>
            <a:fillRect/>
          </a:stretch>
        </p:blipFill>
        <p:spPr>
          <a:xfrm>
            <a:off x="952500" y="0"/>
            <a:ext cx="10287000" cy="6858000"/>
          </a:xfrm>
          <a:prstGeom prst="rect">
            <a:avLst/>
          </a:prstGeom>
          <a:effectLst>
            <a:softEdge rad="635000"/>
          </a:effectLst>
        </p:spPr>
      </p:pic>
      <p:sp>
        <p:nvSpPr>
          <p:cNvPr id="6" name="Título 1">
            <a:extLst>
              <a:ext uri="{FF2B5EF4-FFF2-40B4-BE49-F238E27FC236}">
                <a16:creationId xmlns:a16="http://schemas.microsoft.com/office/drawing/2014/main" id="{D54A3128-3670-4C0F-B08C-24541682D917}"/>
              </a:ext>
            </a:extLst>
          </p:cNvPr>
          <p:cNvSpPr>
            <a:spLocks noGrp="1"/>
          </p:cNvSpPr>
          <p:nvPr>
            <p:ph type="title"/>
          </p:nvPr>
        </p:nvSpPr>
        <p:spPr>
          <a:xfrm>
            <a:off x="983410" y="4801711"/>
            <a:ext cx="10869283" cy="1318319"/>
          </a:xfrm>
        </p:spPr>
        <p:txBody>
          <a:bodyPr>
            <a:normAutofit/>
          </a:bodyPr>
          <a:lstStyle/>
          <a:p>
            <a:pPr algn="ct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BIENVENUE</a:t>
            </a:r>
          </a:p>
        </p:txBody>
      </p:sp>
      <p:sp>
        <p:nvSpPr>
          <p:cNvPr id="7" name="CuadroTexto 6">
            <a:extLst>
              <a:ext uri="{FF2B5EF4-FFF2-40B4-BE49-F238E27FC236}">
                <a16:creationId xmlns:a16="http://schemas.microsoft.com/office/drawing/2014/main" id="{A75A9FF1-00A9-48D4-BE4F-E816C07DF4E7}"/>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Bienvenue</a:t>
            </a:r>
            <a:endParaRPr lang="es-ES" sz="4400" b="1" dirty="0">
              <a:solidFill>
                <a:srgbClr val="FFC000"/>
              </a:solidFill>
            </a:endParaRPr>
          </a:p>
        </p:txBody>
      </p:sp>
      <p:pic>
        <p:nvPicPr>
          <p:cNvPr id="11" name="Imagen 10">
            <a:extLst>
              <a:ext uri="{FF2B5EF4-FFF2-40B4-BE49-F238E27FC236}">
                <a16:creationId xmlns:a16="http://schemas.microsoft.com/office/drawing/2014/main" id="{6A14A2CA-5F67-46B3-99E5-8234F5823A2D}"/>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245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68" name="Picture 20" descr="398 Sth Stock Photos, Pictures &amp;amp; Royalty-Free Images - iStock">
            <a:extLst>
              <a:ext uri="{FF2B5EF4-FFF2-40B4-BE49-F238E27FC236}">
                <a16:creationId xmlns:a16="http://schemas.microsoft.com/office/drawing/2014/main" id="{911B1E51-78ED-4262-AB21-D9E1472EE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589" y="2930436"/>
            <a:ext cx="3886200" cy="582930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1472046" y="628650"/>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sp>
        <p:nvSpPr>
          <p:cNvPr id="10" name="Título 1">
            <a:extLst>
              <a:ext uri="{FF2B5EF4-FFF2-40B4-BE49-F238E27FC236}">
                <a16:creationId xmlns:a16="http://schemas.microsoft.com/office/drawing/2014/main" id="{2C920FFE-9E9F-49A3-99B7-BEB9824FF877}"/>
              </a:ext>
            </a:extLst>
          </p:cNvPr>
          <p:cNvSpPr txBox="1">
            <a:spLocks/>
          </p:cNvSpPr>
          <p:nvPr/>
        </p:nvSpPr>
        <p:spPr>
          <a:xfrm>
            <a:off x="715621" y="5227979"/>
            <a:ext cx="10381578" cy="1665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When</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I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Get</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There</a:t>
            </a:r>
            <a:endParaRPr lang="es-E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943" y="-92668"/>
            <a:ext cx="3333750" cy="4381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3CD70F75-6B16-4228-BF99-DB2959B0162B}"/>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1487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2" name="Picture 4" descr="398 Sth Stock Photos, Pictures &amp;amp; Royalty-Free Images - iStock">
            <a:extLst>
              <a:ext uri="{FF2B5EF4-FFF2-40B4-BE49-F238E27FC236}">
                <a16:creationId xmlns:a16="http://schemas.microsoft.com/office/drawing/2014/main" id="{26438099-3079-45B3-8B0F-6FA4AB4C9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590" y="449117"/>
            <a:ext cx="4274820" cy="6412230"/>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52525" y="4237755"/>
            <a:ext cx="10178641" cy="28433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When I get there,</a:t>
            </a:r>
          </a:p>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When I get there, </a:t>
            </a: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D0F10117-1D69-469E-A478-C140C164F6C5}"/>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4662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A7B233-5336-4D35-861D-2A3FA3B8E74B}"/>
              </a:ext>
            </a:extLst>
          </p:cNvPr>
          <p:cNvPicPr>
            <a:picLocks noChangeAspect="1"/>
          </p:cNvPicPr>
          <p:nvPr/>
        </p:nvPicPr>
        <p:blipFill>
          <a:blip r:embed="rId3"/>
          <a:stretch>
            <a:fillRect/>
          </a:stretch>
        </p:blipFill>
        <p:spPr>
          <a:xfrm>
            <a:off x="1939637" y="-1614342"/>
            <a:ext cx="8312727" cy="6234545"/>
          </a:xfrm>
          <a:prstGeom prst="rect">
            <a:avLst/>
          </a:prstGeom>
          <a:effectLst>
            <a:softEdge rad="635000"/>
          </a:effec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82249" y="4591456"/>
            <a:ext cx="10126738" cy="21109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Oh, when I get there,</a:t>
            </a:r>
          </a:p>
          <a:p>
            <a:pPr algn="ctr"/>
            <a:r>
              <a:rPr lang="en-US" sz="6000" b="1" cap="none" spc="0" dirty="0">
                <a:ln w="6600">
                  <a:solidFill>
                    <a:schemeClr val="accent2"/>
                  </a:solidFill>
                  <a:prstDash val="solid"/>
                </a:ln>
                <a:solidFill>
                  <a:srgbClr val="FFFFFF"/>
                </a:solidFill>
                <a:effectLst>
                  <a:outerShdw dist="38100" dir="2700000" algn="tl" rotWithShape="0">
                    <a:schemeClr val="accent2"/>
                  </a:outerShdw>
                </a:effectLst>
              </a:rPr>
              <a:t>a crown will be upon my head.</a:t>
            </a:r>
          </a:p>
        </p:txBody>
      </p:sp>
      <p:pic>
        <p:nvPicPr>
          <p:cNvPr id="9" name="Imagen 8">
            <a:extLst>
              <a:ext uri="{FF2B5EF4-FFF2-40B4-BE49-F238E27FC236}">
                <a16:creationId xmlns:a16="http://schemas.microsoft.com/office/drawing/2014/main" id="{71399A63-210C-4576-AF70-EC212373421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7397893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descr="打油诗歌集の小星星- 哔哩哔哩">
            <a:extLst>
              <a:ext uri="{FF2B5EF4-FFF2-40B4-BE49-F238E27FC236}">
                <a16:creationId xmlns:a16="http://schemas.microsoft.com/office/drawing/2014/main" id="{09D0BDB3-6076-40D9-A574-37000EFD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90" y="639890"/>
            <a:ext cx="9914021" cy="55782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68243" y="4467351"/>
            <a:ext cx="10337516"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And while I still am here,</a:t>
            </a:r>
          </a:p>
          <a:p>
            <a:pPr algn="ctr"/>
            <a:r>
              <a:rPr lang="en-US" sz="7000" b="1" cap="none" spc="0" dirty="0">
                <a:ln w="6600">
                  <a:solidFill>
                    <a:schemeClr val="accent2"/>
                  </a:solidFill>
                  <a:prstDash val="solid"/>
                </a:ln>
                <a:solidFill>
                  <a:srgbClr val="FFFFFF"/>
                </a:solidFill>
                <a:effectLst>
                  <a:outerShdw dist="38100" dir="2700000" algn="tl" rotWithShape="0">
                    <a:schemeClr val="accent2"/>
                  </a:outerShdw>
                </a:effectLst>
              </a:rPr>
              <a:t>gems for the crown I seek.</a:t>
            </a:r>
          </a:p>
        </p:txBody>
      </p:sp>
      <p:sp>
        <p:nvSpPr>
          <p:cNvPr id="11" name="CuadroTexto 10">
            <a:extLst>
              <a:ext uri="{FF2B5EF4-FFF2-40B4-BE49-F238E27FC236}">
                <a16:creationId xmlns:a16="http://schemas.microsoft.com/office/drawing/2014/main" id="{30BAA589-A46B-4103-A68E-B0723F999828}"/>
              </a:ext>
            </a:extLst>
          </p:cNvPr>
          <p:cNvSpPr txBox="1"/>
          <p:nvPr/>
        </p:nvSpPr>
        <p:spPr>
          <a:xfrm rot="16200000">
            <a:off x="-3086910" y="3105836"/>
            <a:ext cx="6858001" cy="646331"/>
          </a:xfrm>
          <a:prstGeom prst="rect">
            <a:avLst/>
          </a:prstGeom>
          <a:noFill/>
        </p:spPr>
        <p:txBody>
          <a:bodyPr wrap="square">
            <a:spAutoFit/>
          </a:bodyPr>
          <a:lstStyle/>
          <a:p>
            <a:pPr algn="ctr"/>
            <a:r>
              <a:rPr lang="es-ES" sz="3600" b="1" i="1" dirty="0" err="1">
                <a:solidFill>
                  <a:srgbClr val="FFC000"/>
                </a:solidFill>
              </a:rPr>
              <a:t>Chorus</a:t>
            </a:r>
            <a:endParaRPr lang="es-ES" sz="4400" b="1" i="1" dirty="0">
              <a:solidFill>
                <a:srgbClr val="FFC000"/>
              </a:solidFill>
            </a:endParaRPr>
          </a:p>
        </p:txBody>
      </p:sp>
      <p:pic>
        <p:nvPicPr>
          <p:cNvPr id="12" name="Imagen 11">
            <a:extLst>
              <a:ext uri="{FF2B5EF4-FFF2-40B4-BE49-F238E27FC236}">
                <a16:creationId xmlns:a16="http://schemas.microsoft.com/office/drawing/2014/main" id="{B8EA6287-2E6E-411E-B64A-34C60F5CF5E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34959391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7814</TotalTime>
  <Words>3908</Words>
  <Application>Microsoft Office PowerPoint</Application>
  <PresentationFormat>Panorámica</PresentationFormat>
  <Paragraphs>301</Paragraphs>
  <Slides>45</Slides>
  <Notes>42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45</vt:i4>
      </vt:variant>
    </vt:vector>
  </HeadingPairs>
  <TitlesOfParts>
    <vt:vector size="50" baseType="lpstr">
      <vt:lpstr>Arial</vt:lpstr>
      <vt:lpstr>Calibri</vt:lpstr>
      <vt:lpstr>Gill Sans MT</vt:lpstr>
      <vt:lpstr>Impact</vt:lpstr>
      <vt:lpstr>Distintivo</vt:lpstr>
      <vt:lpstr>Presentación de PowerPoint</vt:lpstr>
      <vt:lpstr>Presentación de PowerPoint</vt:lpstr>
      <vt:lpstr>7 jours de  programmes  pour enfants</vt:lpstr>
      <vt:lpstr>UN VOYAGE SPÉCIAL AVEC  DES CADEAUX À L’ARRIVÉE</vt:lpstr>
      <vt:lpstr>BIENVENUE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 Timothée 4 : 8</vt:lpstr>
      <vt:lpstr>Désormais la couronne de justice</vt:lpstr>
      <vt:lpstr>m’est réservée;</vt:lpstr>
      <vt:lpstr>le Seigneur,  le juste juge,</vt:lpstr>
      <vt:lpstr>me le donnera dans ce jour-là,</vt:lpstr>
      <vt:lpstr>et non seulement  à moi,</vt:lpstr>
      <vt:lpstr>mais encore à tous ceux qui auront aimé son avènement.</vt:lpstr>
      <vt:lpstr>Presentación de PowerPoint</vt:lpstr>
      <vt:lpstr>Presentación de PowerPoint</vt:lpstr>
      <vt:lpstr>La grande  cité céleste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142</cp:revision>
  <dcterms:created xsi:type="dcterms:W3CDTF">2021-07-26T13:33:32Z</dcterms:created>
  <dcterms:modified xsi:type="dcterms:W3CDTF">2021-08-25T01:08:46Z</dcterms:modified>
</cp:coreProperties>
</file>